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4"/>
  </p:notesMasterIdLst>
  <p:sldIdLst>
    <p:sldId id="256" r:id="rId3"/>
    <p:sldId id="260" r:id="rId5"/>
    <p:sldId id="258" r:id="rId6"/>
    <p:sldId id="261" r:id="rId7"/>
    <p:sldId id="263" r:id="rId8"/>
    <p:sldId id="283" r:id="rId9"/>
    <p:sldId id="314" r:id="rId10"/>
    <p:sldId id="313" r:id="rId11"/>
    <p:sldId id="315" r:id="rId12"/>
    <p:sldId id="264" r:id="rId13"/>
    <p:sldId id="312" r:id="rId14"/>
    <p:sldId id="323" r:id="rId15"/>
    <p:sldId id="318" r:id="rId16"/>
    <p:sldId id="319" r:id="rId17"/>
    <p:sldId id="320" r:id="rId18"/>
    <p:sldId id="321" r:id="rId19"/>
    <p:sldId id="322" r:id="rId20"/>
    <p:sldId id="324" r:id="rId21"/>
    <p:sldId id="325" r:id="rId22"/>
    <p:sldId id="259" r:id="rId23"/>
    <p:sldId id="327" r:id="rId24"/>
    <p:sldId id="326" r:id="rId25"/>
    <p:sldId id="329" r:id="rId26"/>
    <p:sldId id="328" r:id="rId27"/>
    <p:sldId id="330" r:id="rId28"/>
    <p:sldId id="331" r:id="rId29"/>
    <p:sldId id="334" r:id="rId30"/>
    <p:sldId id="338" r:id="rId31"/>
    <p:sldId id="335" r:id="rId32"/>
    <p:sldId id="336" r:id="rId33"/>
    <p:sldId id="337" r:id="rId34"/>
    <p:sldId id="333" r:id="rId35"/>
    <p:sldId id="332" r:id="rId36"/>
  </p:sldIdLst>
  <p:sldSz cx="9144000" cy="5143500" type="screen16x9"/>
  <p:notesSz cx="6858000" cy="9144000"/>
  <p:embeddedFontLst>
    <p:embeddedFont>
      <p:font typeface="Libre Baskerville"/>
      <p:regular r:id="rId40"/>
    </p:embeddedFont>
    <p:embeddedFont>
      <p:font typeface="Mukta" panose="020B0000000000000000"/>
      <p:regular r:id="rId41"/>
    </p:embeddedFont>
    <p:embeddedFont>
      <p:font typeface="Titillium Web" panose="00000500000000000000"/>
      <p:regular r:id="rId42"/>
    </p:embeddedFont>
    <p:embeddedFont>
      <p:font typeface="PT Sans" panose="020B0503020203020204"/>
      <p:regular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75" userDrawn="1">
          <p15:clr>
            <a:srgbClr val="9AA0A6"/>
          </p15:clr>
        </p15:guide>
        <p15:guide id="2" pos="2930" userDrawn="1">
          <p15:clr>
            <a:srgbClr val="9AA0A6"/>
          </p15:clr>
        </p15:guide>
        <p15:guide id="3" orient="horz" pos="528"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BC38D"/>
    <a:srgbClr val="FFDF9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p:scale>
          <a:sx n="100" d="100"/>
          <a:sy n="100" d="100"/>
        </p:scale>
        <p:origin x="946" y="206"/>
      </p:cViewPr>
      <p:guideLst>
        <p:guide orient="horz" pos="1675"/>
        <p:guide pos="2930"/>
        <p:guide orient="horz" pos="52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3" Type="http://schemas.openxmlformats.org/officeDocument/2006/relationships/font" Target="fonts/font4.fntdata"/><Relationship Id="rId42" Type="http://schemas.openxmlformats.org/officeDocument/2006/relationships/font" Target="fonts/font3.fntdata"/><Relationship Id="rId41" Type="http://schemas.openxmlformats.org/officeDocument/2006/relationships/font" Target="fonts/font2.fntdata"/><Relationship Id="rId40" Type="http://schemas.openxmlformats.org/officeDocument/2006/relationships/font" Target="fonts/font1.fntdata"/><Relationship Id="rId4" Type="http://schemas.openxmlformats.org/officeDocument/2006/relationships/notesMaster" Target="notesMasters/notesMaster1.xml"/><Relationship Id="rId39" Type="http://schemas.openxmlformats.org/officeDocument/2006/relationships/tableStyles" Target="tableStyles.xml"/><Relationship Id="rId38" Type="http://schemas.openxmlformats.org/officeDocument/2006/relationships/viewProps" Target="viewProps.xml"/><Relationship Id="rId37" Type="http://schemas.openxmlformats.org/officeDocument/2006/relationships/presProps" Target="presProps.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015"/>
        <p:cNvGrpSpPr/>
        <p:nvPr/>
      </p:nvGrpSpPr>
      <p:grpSpPr>
        <a:xfrm>
          <a:off x="0" y="0"/>
          <a:ext cx="0" cy="0"/>
          <a:chOff x="0" y="0"/>
          <a:chExt cx="0" cy="0"/>
        </a:xfrm>
      </p:grpSpPr>
      <p:sp>
        <p:nvSpPr>
          <p:cNvPr id="1016" name="Google Shape;1016;g11fb104b97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7" name="Google Shape;1017;g11fb104b97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55"/>
        <p:cNvGrpSpPr/>
        <p:nvPr/>
      </p:nvGrpSpPr>
      <p:grpSpPr>
        <a:xfrm>
          <a:off x="0" y="0"/>
          <a:ext cx="0" cy="0"/>
          <a:chOff x="0" y="0"/>
          <a:chExt cx="0" cy="0"/>
        </a:xfrm>
      </p:grpSpPr>
      <p:sp>
        <p:nvSpPr>
          <p:cNvPr id="2556" name="Google Shape;2556;g123a5a8789f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7" name="Google Shape;2557;g123a5a8789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55"/>
        <p:cNvGrpSpPr/>
        <p:nvPr/>
      </p:nvGrpSpPr>
      <p:grpSpPr>
        <a:xfrm>
          <a:off x="0" y="0"/>
          <a:ext cx="0" cy="0"/>
          <a:chOff x="0" y="0"/>
          <a:chExt cx="0" cy="0"/>
        </a:xfrm>
      </p:grpSpPr>
      <p:sp>
        <p:nvSpPr>
          <p:cNvPr id="2556" name="Google Shape;2556;g123a5a8789f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7" name="Google Shape;2557;g123a5a8789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87"/>
        <p:cNvGrpSpPr/>
        <p:nvPr/>
      </p:nvGrpSpPr>
      <p:grpSpPr>
        <a:xfrm>
          <a:off x="0" y="0"/>
          <a:ext cx="0" cy="0"/>
          <a:chOff x="0" y="0"/>
          <a:chExt cx="0" cy="0"/>
        </a:xfrm>
      </p:grpSpPr>
      <p:sp>
        <p:nvSpPr>
          <p:cNvPr id="5088" name="Google Shape;5088;g123a5a8789f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9" name="Google Shape;5089;g123a5a8789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55"/>
        <p:cNvGrpSpPr/>
        <p:nvPr/>
      </p:nvGrpSpPr>
      <p:grpSpPr>
        <a:xfrm>
          <a:off x="0" y="0"/>
          <a:ext cx="0" cy="0"/>
          <a:chOff x="0" y="0"/>
          <a:chExt cx="0" cy="0"/>
        </a:xfrm>
      </p:grpSpPr>
      <p:sp>
        <p:nvSpPr>
          <p:cNvPr id="2556" name="Google Shape;2556;g123a5a8789f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7" name="Google Shape;2557;g123a5a8789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55"/>
        <p:cNvGrpSpPr/>
        <p:nvPr/>
      </p:nvGrpSpPr>
      <p:grpSpPr>
        <a:xfrm>
          <a:off x="0" y="0"/>
          <a:ext cx="0" cy="0"/>
          <a:chOff x="0" y="0"/>
          <a:chExt cx="0" cy="0"/>
        </a:xfrm>
      </p:grpSpPr>
      <p:sp>
        <p:nvSpPr>
          <p:cNvPr id="2556" name="Google Shape;2556;g123a5a8789f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7" name="Google Shape;2557;g123a5a8789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55"/>
        <p:cNvGrpSpPr/>
        <p:nvPr/>
      </p:nvGrpSpPr>
      <p:grpSpPr>
        <a:xfrm>
          <a:off x="0" y="0"/>
          <a:ext cx="0" cy="0"/>
          <a:chOff x="0" y="0"/>
          <a:chExt cx="0" cy="0"/>
        </a:xfrm>
      </p:grpSpPr>
      <p:sp>
        <p:nvSpPr>
          <p:cNvPr id="2556" name="Google Shape;2556;g123a5a8789f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7" name="Google Shape;2557;g123a5a8789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55"/>
        <p:cNvGrpSpPr/>
        <p:nvPr/>
      </p:nvGrpSpPr>
      <p:grpSpPr>
        <a:xfrm>
          <a:off x="0" y="0"/>
          <a:ext cx="0" cy="0"/>
          <a:chOff x="0" y="0"/>
          <a:chExt cx="0" cy="0"/>
        </a:xfrm>
      </p:grpSpPr>
      <p:sp>
        <p:nvSpPr>
          <p:cNvPr id="2556" name="Google Shape;2556;g123a5a8789f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7" name="Google Shape;2557;g123a5a8789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55"/>
        <p:cNvGrpSpPr/>
        <p:nvPr/>
      </p:nvGrpSpPr>
      <p:grpSpPr>
        <a:xfrm>
          <a:off x="0" y="0"/>
          <a:ext cx="0" cy="0"/>
          <a:chOff x="0" y="0"/>
          <a:chExt cx="0" cy="0"/>
        </a:xfrm>
      </p:grpSpPr>
      <p:sp>
        <p:nvSpPr>
          <p:cNvPr id="2556" name="Google Shape;2556;g123a5a8789f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7" name="Google Shape;2557;g123a5a8789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87"/>
        <p:cNvGrpSpPr/>
        <p:nvPr/>
      </p:nvGrpSpPr>
      <p:grpSpPr>
        <a:xfrm>
          <a:off x="0" y="0"/>
          <a:ext cx="0" cy="0"/>
          <a:chOff x="0" y="0"/>
          <a:chExt cx="0" cy="0"/>
        </a:xfrm>
      </p:grpSpPr>
      <p:sp>
        <p:nvSpPr>
          <p:cNvPr id="5088" name="Google Shape;5088;g123a5a8789f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9" name="Google Shape;5089;g123a5a8789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0"/>
        <p:cNvGrpSpPr/>
        <p:nvPr/>
      </p:nvGrpSpPr>
      <p:grpSpPr>
        <a:xfrm>
          <a:off x="0" y="0"/>
          <a:ext cx="0" cy="0"/>
          <a:chOff x="0" y="0"/>
          <a:chExt cx="0" cy="0"/>
        </a:xfrm>
      </p:grpSpPr>
      <p:sp>
        <p:nvSpPr>
          <p:cNvPr id="1711" name="Google Shape;1711;g123a5a8789f_0_38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2" name="Google Shape;1712;g123a5a8789f_0_38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888"/>
        <p:cNvGrpSpPr/>
        <p:nvPr/>
      </p:nvGrpSpPr>
      <p:grpSpPr>
        <a:xfrm>
          <a:off x="0" y="0"/>
          <a:ext cx="0" cy="0"/>
          <a:chOff x="0" y="0"/>
          <a:chExt cx="0" cy="0"/>
        </a:xfrm>
      </p:grpSpPr>
      <p:sp>
        <p:nvSpPr>
          <p:cNvPr id="1889" name="Google Shape;1889;g123a5a8789f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0" name="Google Shape;1890;g123a5a8789f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0"/>
        <p:cNvGrpSpPr/>
        <p:nvPr/>
      </p:nvGrpSpPr>
      <p:grpSpPr>
        <a:xfrm>
          <a:off x="0" y="0"/>
          <a:ext cx="0" cy="0"/>
          <a:chOff x="0" y="0"/>
          <a:chExt cx="0" cy="0"/>
        </a:xfrm>
      </p:grpSpPr>
      <p:sp>
        <p:nvSpPr>
          <p:cNvPr id="1711" name="Google Shape;1711;g123a5a8789f_0_38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2" name="Google Shape;1712;g123a5a8789f_0_38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0"/>
        <p:cNvGrpSpPr/>
        <p:nvPr/>
      </p:nvGrpSpPr>
      <p:grpSpPr>
        <a:xfrm>
          <a:off x="0" y="0"/>
          <a:ext cx="0" cy="0"/>
          <a:chOff x="0" y="0"/>
          <a:chExt cx="0" cy="0"/>
        </a:xfrm>
      </p:grpSpPr>
      <p:sp>
        <p:nvSpPr>
          <p:cNvPr id="1711" name="Google Shape;1711;g123a5a8789f_0_38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2" name="Google Shape;1712;g123a5a8789f_0_38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0"/>
        <p:cNvGrpSpPr/>
        <p:nvPr/>
      </p:nvGrpSpPr>
      <p:grpSpPr>
        <a:xfrm>
          <a:off x="0" y="0"/>
          <a:ext cx="0" cy="0"/>
          <a:chOff x="0" y="0"/>
          <a:chExt cx="0" cy="0"/>
        </a:xfrm>
      </p:grpSpPr>
      <p:sp>
        <p:nvSpPr>
          <p:cNvPr id="1711" name="Google Shape;1711;g123a5a8789f_0_38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2" name="Google Shape;1712;g123a5a8789f_0_38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87"/>
        <p:cNvGrpSpPr/>
        <p:nvPr/>
      </p:nvGrpSpPr>
      <p:grpSpPr>
        <a:xfrm>
          <a:off x="0" y="0"/>
          <a:ext cx="0" cy="0"/>
          <a:chOff x="0" y="0"/>
          <a:chExt cx="0" cy="0"/>
        </a:xfrm>
      </p:grpSpPr>
      <p:sp>
        <p:nvSpPr>
          <p:cNvPr id="5088" name="Google Shape;5088;g123a5a8789f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9" name="Google Shape;5089;g123a5a8789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0"/>
        <p:cNvGrpSpPr/>
        <p:nvPr/>
      </p:nvGrpSpPr>
      <p:grpSpPr>
        <a:xfrm>
          <a:off x="0" y="0"/>
          <a:ext cx="0" cy="0"/>
          <a:chOff x="0" y="0"/>
          <a:chExt cx="0" cy="0"/>
        </a:xfrm>
      </p:grpSpPr>
      <p:sp>
        <p:nvSpPr>
          <p:cNvPr id="1711" name="Google Shape;1711;g123a5a8789f_0_38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2" name="Google Shape;1712;g123a5a8789f_0_38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0"/>
        <p:cNvGrpSpPr/>
        <p:nvPr/>
      </p:nvGrpSpPr>
      <p:grpSpPr>
        <a:xfrm>
          <a:off x="0" y="0"/>
          <a:ext cx="0" cy="0"/>
          <a:chOff x="0" y="0"/>
          <a:chExt cx="0" cy="0"/>
        </a:xfrm>
      </p:grpSpPr>
      <p:sp>
        <p:nvSpPr>
          <p:cNvPr id="1711" name="Google Shape;1711;g123a5a8789f_0_38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2" name="Google Shape;1712;g123a5a8789f_0_38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0"/>
        <p:cNvGrpSpPr/>
        <p:nvPr/>
      </p:nvGrpSpPr>
      <p:grpSpPr>
        <a:xfrm>
          <a:off x="0" y="0"/>
          <a:ext cx="0" cy="0"/>
          <a:chOff x="0" y="0"/>
          <a:chExt cx="0" cy="0"/>
        </a:xfrm>
      </p:grpSpPr>
      <p:sp>
        <p:nvSpPr>
          <p:cNvPr id="1711" name="Google Shape;1711;g123a5a8789f_0_38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2" name="Google Shape;1712;g123a5a8789f_0_38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0"/>
        <p:cNvGrpSpPr/>
        <p:nvPr/>
      </p:nvGrpSpPr>
      <p:grpSpPr>
        <a:xfrm>
          <a:off x="0" y="0"/>
          <a:ext cx="0" cy="0"/>
          <a:chOff x="0" y="0"/>
          <a:chExt cx="0" cy="0"/>
        </a:xfrm>
      </p:grpSpPr>
      <p:sp>
        <p:nvSpPr>
          <p:cNvPr id="1711" name="Google Shape;1711;g123a5a8789f_0_38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2" name="Google Shape;1712;g123a5a8789f_0_38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87"/>
        <p:cNvGrpSpPr/>
        <p:nvPr/>
      </p:nvGrpSpPr>
      <p:grpSpPr>
        <a:xfrm>
          <a:off x="0" y="0"/>
          <a:ext cx="0" cy="0"/>
          <a:chOff x="0" y="0"/>
          <a:chExt cx="0" cy="0"/>
        </a:xfrm>
      </p:grpSpPr>
      <p:sp>
        <p:nvSpPr>
          <p:cNvPr id="5088" name="Google Shape;5088;g123a5a8789f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9" name="Google Shape;5089;g123a5a8789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0"/>
        <p:cNvGrpSpPr/>
        <p:nvPr/>
      </p:nvGrpSpPr>
      <p:grpSpPr>
        <a:xfrm>
          <a:off x="0" y="0"/>
          <a:ext cx="0" cy="0"/>
          <a:chOff x="0" y="0"/>
          <a:chExt cx="0" cy="0"/>
        </a:xfrm>
      </p:grpSpPr>
      <p:sp>
        <p:nvSpPr>
          <p:cNvPr id="1711" name="Google Shape;1711;g123a5a8789f_0_38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2" name="Google Shape;1712;g123a5a8789f_0_38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501"/>
        <p:cNvGrpSpPr/>
        <p:nvPr/>
      </p:nvGrpSpPr>
      <p:grpSpPr>
        <a:xfrm>
          <a:off x="0" y="0"/>
          <a:ext cx="0" cy="0"/>
          <a:chOff x="0" y="0"/>
          <a:chExt cx="0" cy="0"/>
        </a:xfrm>
      </p:grpSpPr>
      <p:sp>
        <p:nvSpPr>
          <p:cNvPr id="1502" name="Google Shape;1502;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3" name="Google Shape;1503;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0"/>
        <p:cNvGrpSpPr/>
        <p:nvPr/>
      </p:nvGrpSpPr>
      <p:grpSpPr>
        <a:xfrm>
          <a:off x="0" y="0"/>
          <a:ext cx="0" cy="0"/>
          <a:chOff x="0" y="0"/>
          <a:chExt cx="0" cy="0"/>
        </a:xfrm>
      </p:grpSpPr>
      <p:sp>
        <p:nvSpPr>
          <p:cNvPr id="1711" name="Google Shape;1711;g123a5a8789f_0_38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2" name="Google Shape;1712;g123a5a8789f_0_38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0"/>
        <p:cNvGrpSpPr/>
        <p:nvPr/>
      </p:nvGrpSpPr>
      <p:grpSpPr>
        <a:xfrm>
          <a:off x="0" y="0"/>
          <a:ext cx="0" cy="0"/>
          <a:chOff x="0" y="0"/>
          <a:chExt cx="0" cy="0"/>
        </a:xfrm>
      </p:grpSpPr>
      <p:sp>
        <p:nvSpPr>
          <p:cNvPr id="1711" name="Google Shape;1711;g123a5a8789f_0_38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2" name="Google Shape;1712;g123a5a8789f_0_38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0"/>
        <p:cNvGrpSpPr/>
        <p:nvPr/>
      </p:nvGrpSpPr>
      <p:grpSpPr>
        <a:xfrm>
          <a:off x="0" y="0"/>
          <a:ext cx="0" cy="0"/>
          <a:chOff x="0" y="0"/>
          <a:chExt cx="0" cy="0"/>
        </a:xfrm>
      </p:grpSpPr>
      <p:sp>
        <p:nvSpPr>
          <p:cNvPr id="1711" name="Google Shape;1711;g123a5a8789f_0_38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2" name="Google Shape;1712;g123a5a8789f_0_38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710"/>
        <p:cNvGrpSpPr/>
        <p:nvPr/>
      </p:nvGrpSpPr>
      <p:grpSpPr>
        <a:xfrm>
          <a:off x="0" y="0"/>
          <a:ext cx="0" cy="0"/>
          <a:chOff x="0" y="0"/>
          <a:chExt cx="0" cy="0"/>
        </a:xfrm>
      </p:grpSpPr>
      <p:sp>
        <p:nvSpPr>
          <p:cNvPr id="1711" name="Google Shape;1711;g123a5a8789f_0_384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2" name="Google Shape;1712;g123a5a8789f_0_384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029"/>
        <p:cNvGrpSpPr/>
        <p:nvPr/>
      </p:nvGrpSpPr>
      <p:grpSpPr>
        <a:xfrm>
          <a:off x="0" y="0"/>
          <a:ext cx="0" cy="0"/>
          <a:chOff x="0" y="0"/>
          <a:chExt cx="0" cy="0"/>
        </a:xfrm>
      </p:grpSpPr>
      <p:sp>
        <p:nvSpPr>
          <p:cNvPr id="2030" name="Google Shape;2030;g123a5a8789f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31" name="Google Shape;2031;g123a5a8789f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360"/>
        <p:cNvGrpSpPr/>
        <p:nvPr/>
      </p:nvGrpSpPr>
      <p:grpSpPr>
        <a:xfrm>
          <a:off x="0" y="0"/>
          <a:ext cx="0" cy="0"/>
          <a:chOff x="0" y="0"/>
          <a:chExt cx="0" cy="0"/>
        </a:xfrm>
      </p:grpSpPr>
      <p:sp>
        <p:nvSpPr>
          <p:cNvPr id="2361" name="Google Shape;236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62" name="Google Shape;236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5087"/>
        <p:cNvGrpSpPr/>
        <p:nvPr/>
      </p:nvGrpSpPr>
      <p:grpSpPr>
        <a:xfrm>
          <a:off x="0" y="0"/>
          <a:ext cx="0" cy="0"/>
          <a:chOff x="0" y="0"/>
          <a:chExt cx="0" cy="0"/>
        </a:xfrm>
      </p:grpSpPr>
      <p:sp>
        <p:nvSpPr>
          <p:cNvPr id="5088" name="Google Shape;5088;g123a5a8789f_0_10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9" name="Google Shape;5089;g123a5a8789f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55"/>
        <p:cNvGrpSpPr/>
        <p:nvPr/>
      </p:nvGrpSpPr>
      <p:grpSpPr>
        <a:xfrm>
          <a:off x="0" y="0"/>
          <a:ext cx="0" cy="0"/>
          <a:chOff x="0" y="0"/>
          <a:chExt cx="0" cy="0"/>
        </a:xfrm>
      </p:grpSpPr>
      <p:sp>
        <p:nvSpPr>
          <p:cNvPr id="2556" name="Google Shape;2556;g123a5a8789f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7" name="Google Shape;2557;g123a5a8789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55"/>
        <p:cNvGrpSpPr/>
        <p:nvPr/>
      </p:nvGrpSpPr>
      <p:grpSpPr>
        <a:xfrm>
          <a:off x="0" y="0"/>
          <a:ext cx="0" cy="0"/>
          <a:chOff x="0" y="0"/>
          <a:chExt cx="0" cy="0"/>
        </a:xfrm>
      </p:grpSpPr>
      <p:sp>
        <p:nvSpPr>
          <p:cNvPr id="2556" name="Google Shape;2556;g123a5a8789f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7" name="Google Shape;2557;g123a5a8789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2555"/>
        <p:cNvGrpSpPr/>
        <p:nvPr/>
      </p:nvGrpSpPr>
      <p:grpSpPr>
        <a:xfrm>
          <a:off x="0" y="0"/>
          <a:ext cx="0" cy="0"/>
          <a:chOff x="0" y="0"/>
          <a:chExt cx="0" cy="0"/>
        </a:xfrm>
      </p:grpSpPr>
      <p:sp>
        <p:nvSpPr>
          <p:cNvPr id="2556" name="Google Shape;2556;g123a5a8789f_0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57" name="Google Shape;2557;g123a5a8789f_0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4" Type="http://schemas.openxmlformats.org/officeDocument/2006/relationships/hyperlink" Target="http://bit.ly/2TtBDfr" TargetMode="External"/><Relationship Id="rId3" Type="http://schemas.openxmlformats.org/officeDocument/2006/relationships/hyperlink" Target="http://bit.ly/2TyoMsr" TargetMode="External"/><Relationship Id="rId2" Type="http://schemas.openxmlformats.org/officeDocument/2006/relationships/hyperlink" Target="http://bit.ly/2Tynxth"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8"/>
        <p:cNvGrpSpPr/>
        <p:nvPr/>
      </p:nvGrpSpPr>
      <p:grpSpPr>
        <a:xfrm>
          <a:off x="0" y="0"/>
          <a:ext cx="0" cy="0"/>
          <a:chOff x="0" y="0"/>
          <a:chExt cx="0" cy="0"/>
        </a:xfrm>
      </p:grpSpPr>
      <p:sp>
        <p:nvSpPr>
          <p:cNvPr id="9" name="Google Shape;9;p2"/>
          <p:cNvSpPr/>
          <p:nvPr/>
        </p:nvSpPr>
        <p:spPr>
          <a:xfrm>
            <a:off x="7383393" y="0"/>
            <a:ext cx="2100607" cy="4000468"/>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0;p2"/>
          <p:cNvSpPr/>
          <p:nvPr/>
        </p:nvSpPr>
        <p:spPr>
          <a:xfrm>
            <a:off x="-341375" y="0"/>
            <a:ext cx="2100607" cy="4000468"/>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1;p2"/>
          <p:cNvSpPr txBox="1">
            <a:spLocks noGrp="1"/>
          </p:cNvSpPr>
          <p:nvPr>
            <p:ph type="ctrTitle"/>
          </p:nvPr>
        </p:nvSpPr>
        <p:spPr>
          <a:xfrm>
            <a:off x="3916275" y="1093700"/>
            <a:ext cx="4030200" cy="1593300"/>
          </a:xfrm>
          <a:prstGeom prst="rect">
            <a:avLst/>
          </a:prstGeom>
          <a:noFill/>
        </p:spPr>
        <p:txBody>
          <a:bodyPr spcFirstLastPara="1" wrap="square" lIns="91425" tIns="91425" rIns="91425" bIns="91425" anchor="ctr" anchorCtr="0">
            <a:noAutofit/>
          </a:bodyPr>
          <a:lstStyle>
            <a:lvl1pPr lvl="0" algn="l">
              <a:spcBef>
                <a:spcPts val="0"/>
              </a:spcBef>
              <a:spcAft>
                <a:spcPts val="0"/>
              </a:spcAft>
              <a:buSzPts val="4500"/>
              <a:buFont typeface="Loved by the King"/>
              <a:buNone/>
              <a:defRPr sz="3500"/>
            </a:lvl1pPr>
            <a:lvl2pPr lvl="1" algn="ctr">
              <a:spcBef>
                <a:spcPts val="0"/>
              </a:spcBef>
              <a:spcAft>
                <a:spcPts val="0"/>
              </a:spcAft>
              <a:buClr>
                <a:schemeClr val="lt1"/>
              </a:buClr>
              <a:buSzPts val="5200"/>
              <a:buNone/>
              <a:defRPr sz="5200">
                <a:solidFill>
                  <a:schemeClr val="lt1"/>
                </a:solidFill>
              </a:defRPr>
            </a:lvl2pPr>
            <a:lvl3pPr lvl="2" algn="ctr">
              <a:spcBef>
                <a:spcPts val="0"/>
              </a:spcBef>
              <a:spcAft>
                <a:spcPts val="0"/>
              </a:spcAft>
              <a:buClr>
                <a:schemeClr val="lt1"/>
              </a:buClr>
              <a:buSzPts val="5200"/>
              <a:buNone/>
              <a:defRPr sz="5200">
                <a:solidFill>
                  <a:schemeClr val="lt1"/>
                </a:solidFill>
              </a:defRPr>
            </a:lvl3pPr>
            <a:lvl4pPr lvl="3" algn="ctr">
              <a:spcBef>
                <a:spcPts val="0"/>
              </a:spcBef>
              <a:spcAft>
                <a:spcPts val="0"/>
              </a:spcAft>
              <a:buClr>
                <a:schemeClr val="lt1"/>
              </a:buClr>
              <a:buSzPts val="5200"/>
              <a:buNone/>
              <a:defRPr sz="5200">
                <a:solidFill>
                  <a:schemeClr val="lt1"/>
                </a:solidFill>
              </a:defRPr>
            </a:lvl4pPr>
            <a:lvl5pPr lvl="4" algn="ctr">
              <a:spcBef>
                <a:spcPts val="0"/>
              </a:spcBef>
              <a:spcAft>
                <a:spcPts val="0"/>
              </a:spcAft>
              <a:buClr>
                <a:schemeClr val="lt1"/>
              </a:buClr>
              <a:buSzPts val="5200"/>
              <a:buNone/>
              <a:defRPr sz="5200">
                <a:solidFill>
                  <a:schemeClr val="lt1"/>
                </a:solidFill>
              </a:defRPr>
            </a:lvl5pPr>
            <a:lvl6pPr lvl="5" algn="ctr">
              <a:spcBef>
                <a:spcPts val="0"/>
              </a:spcBef>
              <a:spcAft>
                <a:spcPts val="0"/>
              </a:spcAft>
              <a:buClr>
                <a:schemeClr val="lt1"/>
              </a:buClr>
              <a:buSzPts val="5200"/>
              <a:buNone/>
              <a:defRPr sz="5200">
                <a:solidFill>
                  <a:schemeClr val="lt1"/>
                </a:solidFill>
              </a:defRPr>
            </a:lvl6pPr>
            <a:lvl7pPr lvl="6" algn="ctr">
              <a:spcBef>
                <a:spcPts val="0"/>
              </a:spcBef>
              <a:spcAft>
                <a:spcPts val="0"/>
              </a:spcAft>
              <a:buClr>
                <a:schemeClr val="lt1"/>
              </a:buClr>
              <a:buSzPts val="5200"/>
              <a:buNone/>
              <a:defRPr sz="5200">
                <a:solidFill>
                  <a:schemeClr val="lt1"/>
                </a:solidFill>
              </a:defRPr>
            </a:lvl7pPr>
            <a:lvl8pPr lvl="7" algn="ctr">
              <a:spcBef>
                <a:spcPts val="0"/>
              </a:spcBef>
              <a:spcAft>
                <a:spcPts val="0"/>
              </a:spcAft>
              <a:buClr>
                <a:schemeClr val="lt1"/>
              </a:buClr>
              <a:buSzPts val="5200"/>
              <a:buNone/>
              <a:defRPr sz="5200">
                <a:solidFill>
                  <a:schemeClr val="lt1"/>
                </a:solidFill>
              </a:defRPr>
            </a:lvl8pPr>
            <a:lvl9pPr lvl="8" algn="ctr">
              <a:spcBef>
                <a:spcPts val="0"/>
              </a:spcBef>
              <a:spcAft>
                <a:spcPts val="0"/>
              </a:spcAft>
              <a:buClr>
                <a:schemeClr val="lt1"/>
              </a:buClr>
              <a:buSzPts val="5200"/>
              <a:buNone/>
              <a:defRPr sz="5200">
                <a:solidFill>
                  <a:schemeClr val="lt1"/>
                </a:solidFill>
              </a:defRPr>
            </a:lvl9pPr>
          </a:lstStyle>
          <a:p/>
        </p:txBody>
      </p:sp>
      <p:sp>
        <p:nvSpPr>
          <p:cNvPr id="12" name="Google Shape;12;p2"/>
          <p:cNvSpPr txBox="1">
            <a:spLocks noGrp="1"/>
          </p:cNvSpPr>
          <p:nvPr>
            <p:ph type="subTitle" idx="1"/>
          </p:nvPr>
        </p:nvSpPr>
        <p:spPr>
          <a:xfrm>
            <a:off x="3916150" y="2703704"/>
            <a:ext cx="4030500" cy="365700"/>
          </a:xfrm>
          <a:prstGeom prst="rect">
            <a:avLst/>
          </a:prstGeom>
          <a:noFill/>
        </p:spPr>
        <p:txBody>
          <a:bodyPr spcFirstLastPara="1" wrap="square" lIns="91425" tIns="91425" rIns="91425" bIns="91425" anchor="ctr" anchorCtr="0">
            <a:noAutofit/>
          </a:bodyPr>
          <a:lstStyle>
            <a:lvl1pPr lvl="0">
              <a:lnSpc>
                <a:spcPct val="100000"/>
              </a:lnSpc>
              <a:spcBef>
                <a:spcPts val="0"/>
              </a:spcBef>
              <a:spcAft>
                <a:spcPts val="0"/>
              </a:spcAft>
              <a:buSzPts val="14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grpSp>
        <p:nvGrpSpPr>
          <p:cNvPr id="13" name="Google Shape;13;p2"/>
          <p:cNvGrpSpPr/>
          <p:nvPr/>
        </p:nvGrpSpPr>
        <p:grpSpPr>
          <a:xfrm>
            <a:off x="-37" y="3987000"/>
            <a:ext cx="9144075" cy="1156500"/>
            <a:chOff x="-25" y="4376175"/>
            <a:chExt cx="9144075" cy="1156500"/>
          </a:xfrm>
        </p:grpSpPr>
        <p:sp>
          <p:nvSpPr>
            <p:cNvPr id="14" name="Google Shape;14;p2"/>
            <p:cNvSpPr/>
            <p:nvPr/>
          </p:nvSpPr>
          <p:spPr>
            <a:xfrm>
              <a:off x="50" y="4376175"/>
              <a:ext cx="9144000" cy="1156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p2"/>
            <p:cNvSpPr/>
            <p:nvPr/>
          </p:nvSpPr>
          <p:spPr>
            <a:xfrm>
              <a:off x="-25" y="5075300"/>
              <a:ext cx="9144024" cy="457201"/>
            </a:xfrm>
            <a:custGeom>
              <a:avLst/>
              <a:gdLst/>
              <a:ahLst/>
              <a:cxnLst/>
              <a:rect l="l" t="t" r="r" b="b"/>
              <a:pathLst>
                <a:path w="129583" h="6478" extrusionOk="0">
                  <a:moveTo>
                    <a:pt x="129582" y="1"/>
                  </a:moveTo>
                  <a:lnTo>
                    <a:pt x="1" y="5182"/>
                  </a:lnTo>
                  <a:lnTo>
                    <a:pt x="1" y="6477"/>
                  </a:lnTo>
                  <a:lnTo>
                    <a:pt x="129582" y="6477"/>
                  </a:lnTo>
                  <a:lnTo>
                    <a:pt x="12958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6;p2"/>
            <p:cNvSpPr/>
            <p:nvPr/>
          </p:nvSpPr>
          <p:spPr>
            <a:xfrm>
              <a:off x="0" y="48068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 name="Google Shape;17;p2"/>
            <p:cNvGrpSpPr/>
            <p:nvPr/>
          </p:nvGrpSpPr>
          <p:grpSpPr>
            <a:xfrm>
              <a:off x="3035567" y="4670815"/>
              <a:ext cx="5994737" cy="94799"/>
              <a:chOff x="1618150" y="5427575"/>
              <a:chExt cx="3117550" cy="49300"/>
            </a:xfrm>
          </p:grpSpPr>
          <p:sp>
            <p:nvSpPr>
              <p:cNvPr id="18" name="Google Shape;18;p2"/>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 name="Google Shape;19;p2"/>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 name="Google Shape;20;p2"/>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 name="Google Shape;21;p2"/>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 name="Google Shape;22;p2"/>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 name="Google Shape;23;p2"/>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4" name="Google Shape;24;p2"/>
          <p:cNvGrpSpPr/>
          <p:nvPr/>
        </p:nvGrpSpPr>
        <p:grpSpPr>
          <a:xfrm>
            <a:off x="2991886" y="-1"/>
            <a:ext cx="3160227" cy="128572"/>
            <a:chOff x="3169525" y="1259224"/>
            <a:chExt cx="3160227" cy="128572"/>
          </a:xfrm>
        </p:grpSpPr>
        <p:sp>
          <p:nvSpPr>
            <p:cNvPr id="25" name="Google Shape;25;p2"/>
            <p:cNvSpPr/>
            <p:nvPr/>
          </p:nvSpPr>
          <p:spPr>
            <a:xfrm>
              <a:off x="3334759" y="1295232"/>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26;p2"/>
            <p:cNvSpPr/>
            <p:nvPr/>
          </p:nvSpPr>
          <p:spPr>
            <a:xfrm>
              <a:off x="3169525" y="1259224"/>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27;p2"/>
            <p:cNvSpPr/>
            <p:nvPr/>
          </p:nvSpPr>
          <p:spPr>
            <a:xfrm>
              <a:off x="3942853" y="1268773"/>
              <a:ext cx="2386900" cy="72012"/>
            </a:xfrm>
            <a:custGeom>
              <a:avLst/>
              <a:gdLst/>
              <a:ahLst/>
              <a:cxnLst/>
              <a:rect l="l" t="t" r="r" b="b"/>
              <a:pathLst>
                <a:path w="62248" h="1878" extrusionOk="0">
                  <a:moveTo>
                    <a:pt x="1" y="1"/>
                  </a:moveTo>
                  <a:lnTo>
                    <a:pt x="978" y="1878"/>
                  </a:lnTo>
                  <a:lnTo>
                    <a:pt x="62094" y="1878"/>
                  </a:lnTo>
                  <a:lnTo>
                    <a:pt x="62190" y="1744"/>
                  </a:lnTo>
                  <a:lnTo>
                    <a:pt x="62228" y="1571"/>
                  </a:lnTo>
                  <a:lnTo>
                    <a:pt x="62247" y="1495"/>
                  </a:lnTo>
                  <a:lnTo>
                    <a:pt x="62247" y="1418"/>
                  </a:lnTo>
                  <a:lnTo>
                    <a:pt x="62228" y="1342"/>
                  </a:lnTo>
                  <a:lnTo>
                    <a:pt x="62190" y="1265"/>
                  </a:lnTo>
                  <a:lnTo>
                    <a:pt x="62094" y="1093"/>
                  </a:lnTo>
                  <a:lnTo>
                    <a:pt x="61960" y="939"/>
                  </a:lnTo>
                  <a:lnTo>
                    <a:pt x="61768" y="786"/>
                  </a:lnTo>
                  <a:lnTo>
                    <a:pt x="61500" y="652"/>
                  </a:lnTo>
                  <a:lnTo>
                    <a:pt x="61194" y="518"/>
                  </a:lnTo>
                  <a:lnTo>
                    <a:pt x="60830" y="384"/>
                  </a:lnTo>
                  <a:lnTo>
                    <a:pt x="60389" y="269"/>
                  </a:lnTo>
                  <a:lnTo>
                    <a:pt x="59891" y="173"/>
                  </a:lnTo>
                  <a:lnTo>
                    <a:pt x="59336" y="97"/>
                  </a:lnTo>
                  <a:lnTo>
                    <a:pt x="58704" y="39"/>
                  </a:lnTo>
                  <a:lnTo>
                    <a:pt x="58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matchingName="Blank">
  <p:cSld name="BLANK">
    <p:bg>
      <p:bgPr>
        <a:solidFill>
          <a:schemeClr val="lt1"/>
        </a:solidFill>
        <a:effectLst/>
      </p:bgPr>
    </p:bg>
    <p:spTree>
      <p:nvGrpSpPr>
        <p:cNvPr id="1" name="Shape 253"/>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254"/>
        <p:cNvGrpSpPr/>
        <p:nvPr/>
      </p:nvGrpSpPr>
      <p:grpSpPr>
        <a:xfrm>
          <a:off x="0" y="0"/>
          <a:ext cx="0" cy="0"/>
          <a:chOff x="0" y="0"/>
          <a:chExt cx="0" cy="0"/>
        </a:xfrm>
      </p:grpSpPr>
      <p:grpSp>
        <p:nvGrpSpPr>
          <p:cNvPr id="255" name="Google Shape;255;p13"/>
          <p:cNvGrpSpPr/>
          <p:nvPr/>
        </p:nvGrpSpPr>
        <p:grpSpPr>
          <a:xfrm>
            <a:off x="2991886" y="-1"/>
            <a:ext cx="3127878" cy="128572"/>
            <a:chOff x="2991886" y="-1"/>
            <a:chExt cx="3127878" cy="128572"/>
          </a:xfrm>
        </p:grpSpPr>
        <p:sp>
          <p:nvSpPr>
            <p:cNvPr id="256" name="Google Shape;256;p13"/>
            <p:cNvSpPr/>
            <p:nvPr/>
          </p:nvSpPr>
          <p:spPr>
            <a:xfrm>
              <a:off x="3157120" y="36007"/>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7" name="Google Shape;257;p13"/>
            <p:cNvSpPr/>
            <p:nvPr/>
          </p:nvSpPr>
          <p:spPr>
            <a:xfrm>
              <a:off x="2991886" y="-1"/>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58" name="Google Shape;258;p13"/>
          <p:cNvSpPr/>
          <p:nvPr/>
        </p:nvSpPr>
        <p:spPr>
          <a:xfrm>
            <a:off x="7384480" y="142875"/>
            <a:ext cx="2100607" cy="4638643"/>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9" name="Google Shape;259;p13"/>
          <p:cNvSpPr txBox="1">
            <a:spLocks noGrp="1"/>
          </p:cNvSpPr>
          <p:nvPr>
            <p:ph type="title"/>
          </p:nvPr>
        </p:nvSpPr>
        <p:spPr>
          <a:xfrm>
            <a:off x="1771352" y="1461850"/>
            <a:ext cx="2568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60" name="Google Shape;260;p13"/>
          <p:cNvSpPr txBox="1">
            <a:spLocks noGrp="1"/>
          </p:cNvSpPr>
          <p:nvPr>
            <p:ph type="subTitle" idx="1"/>
          </p:nvPr>
        </p:nvSpPr>
        <p:spPr>
          <a:xfrm>
            <a:off x="1771352" y="1827989"/>
            <a:ext cx="25689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1" name="Google Shape;261;p13"/>
          <p:cNvSpPr txBox="1">
            <a:spLocks noGrp="1"/>
          </p:cNvSpPr>
          <p:nvPr>
            <p:ph type="title" idx="2"/>
          </p:nvPr>
        </p:nvSpPr>
        <p:spPr>
          <a:xfrm flipH="1">
            <a:off x="5607077" y="1461854"/>
            <a:ext cx="2568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62" name="Google Shape;262;p13"/>
          <p:cNvSpPr txBox="1">
            <a:spLocks noGrp="1"/>
          </p:cNvSpPr>
          <p:nvPr>
            <p:ph type="subTitle" idx="3"/>
          </p:nvPr>
        </p:nvSpPr>
        <p:spPr>
          <a:xfrm flipH="1">
            <a:off x="5607108" y="1827996"/>
            <a:ext cx="25686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3" name="Google Shape;263;p13"/>
          <p:cNvSpPr txBox="1">
            <a:spLocks noGrp="1"/>
          </p:cNvSpPr>
          <p:nvPr>
            <p:ph type="title" idx="4" hasCustomPrompt="1"/>
          </p:nvPr>
        </p:nvSpPr>
        <p:spPr>
          <a:xfrm>
            <a:off x="968023" y="1690462"/>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4" name="Google Shape;264;p13"/>
          <p:cNvSpPr txBox="1">
            <a:spLocks noGrp="1"/>
          </p:cNvSpPr>
          <p:nvPr>
            <p:ph type="title" idx="5" hasCustomPrompt="1"/>
          </p:nvPr>
        </p:nvSpPr>
        <p:spPr>
          <a:xfrm flipH="1">
            <a:off x="4810513" y="1690462"/>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65" name="Google Shape;265;p13"/>
          <p:cNvSpPr txBox="1">
            <a:spLocks noGrp="1"/>
          </p:cNvSpPr>
          <p:nvPr>
            <p:ph type="title" idx="6"/>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266" name="Google Shape;266;p13"/>
          <p:cNvSpPr txBox="1">
            <a:spLocks noGrp="1"/>
          </p:cNvSpPr>
          <p:nvPr>
            <p:ph type="title" idx="7"/>
          </p:nvPr>
        </p:nvSpPr>
        <p:spPr>
          <a:xfrm>
            <a:off x="1771352" y="2690772"/>
            <a:ext cx="2568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67" name="Google Shape;267;p13"/>
          <p:cNvSpPr txBox="1">
            <a:spLocks noGrp="1"/>
          </p:cNvSpPr>
          <p:nvPr>
            <p:ph type="subTitle" idx="8"/>
          </p:nvPr>
        </p:nvSpPr>
        <p:spPr>
          <a:xfrm>
            <a:off x="1771352" y="3058149"/>
            <a:ext cx="2569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68" name="Google Shape;268;p13"/>
          <p:cNvSpPr txBox="1">
            <a:spLocks noGrp="1"/>
          </p:cNvSpPr>
          <p:nvPr>
            <p:ph type="title" idx="9"/>
          </p:nvPr>
        </p:nvSpPr>
        <p:spPr>
          <a:xfrm flipH="1">
            <a:off x="5607077" y="2690772"/>
            <a:ext cx="25689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269" name="Google Shape;269;p13"/>
          <p:cNvSpPr txBox="1">
            <a:spLocks noGrp="1"/>
          </p:cNvSpPr>
          <p:nvPr>
            <p:ph type="subTitle" idx="13"/>
          </p:nvPr>
        </p:nvSpPr>
        <p:spPr>
          <a:xfrm flipH="1">
            <a:off x="5607108" y="3058149"/>
            <a:ext cx="25686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270" name="Google Shape;270;p13"/>
          <p:cNvSpPr txBox="1">
            <a:spLocks noGrp="1"/>
          </p:cNvSpPr>
          <p:nvPr>
            <p:ph type="title" idx="14" hasCustomPrompt="1"/>
          </p:nvPr>
        </p:nvSpPr>
        <p:spPr>
          <a:xfrm>
            <a:off x="968023" y="2920214"/>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1" name="Google Shape;271;p13"/>
          <p:cNvSpPr txBox="1">
            <a:spLocks noGrp="1"/>
          </p:cNvSpPr>
          <p:nvPr>
            <p:ph type="title" idx="15" hasCustomPrompt="1"/>
          </p:nvPr>
        </p:nvSpPr>
        <p:spPr>
          <a:xfrm flipH="1">
            <a:off x="4810513" y="2920214"/>
            <a:ext cx="734700" cy="457200"/>
          </a:xfrm>
          <a:prstGeom prst="rect">
            <a:avLst/>
          </a:prstGeom>
        </p:spPr>
        <p:txBody>
          <a:bodyPr spcFirstLastPara="1" wrap="square" lIns="91425" tIns="91425" rIns="91425" bIns="91425" anchor="ctr" anchorCtr="0">
            <a:noAutofit/>
          </a:bodyPr>
          <a:lstStyle>
            <a:lvl1pPr lvl="0" rtl="0">
              <a:spcBef>
                <a:spcPts val="0"/>
              </a:spcBef>
              <a:spcAft>
                <a:spcPts val="0"/>
              </a:spcAft>
              <a:buSzPts val="3000"/>
              <a:buNone/>
              <a:defRPr sz="2500">
                <a:solidFill>
                  <a:schemeClr val="dk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grpSp>
        <p:nvGrpSpPr>
          <p:cNvPr id="272" name="Google Shape;272;p13"/>
          <p:cNvGrpSpPr/>
          <p:nvPr/>
        </p:nvGrpSpPr>
        <p:grpSpPr>
          <a:xfrm>
            <a:off x="0" y="4595250"/>
            <a:ext cx="9144050" cy="548400"/>
            <a:chOff x="0" y="4376175"/>
            <a:chExt cx="9144050" cy="548400"/>
          </a:xfrm>
        </p:grpSpPr>
        <p:sp>
          <p:nvSpPr>
            <p:cNvPr id="273" name="Google Shape;273;p13"/>
            <p:cNvSpPr/>
            <p:nvPr/>
          </p:nvSpPr>
          <p:spPr>
            <a:xfrm>
              <a:off x="50" y="4376175"/>
              <a:ext cx="9144000" cy="54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4" name="Google Shape;274;p13"/>
            <p:cNvSpPr/>
            <p:nvPr/>
          </p:nvSpPr>
          <p:spPr>
            <a:xfrm>
              <a:off x="0" y="43877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75" name="Google Shape;275;p13"/>
            <p:cNvGrpSpPr/>
            <p:nvPr/>
          </p:nvGrpSpPr>
          <p:grpSpPr>
            <a:xfrm>
              <a:off x="3035567" y="4670815"/>
              <a:ext cx="5994737" cy="94799"/>
              <a:chOff x="1618150" y="5427575"/>
              <a:chExt cx="3117550" cy="49300"/>
            </a:xfrm>
          </p:grpSpPr>
          <p:sp>
            <p:nvSpPr>
              <p:cNvPr id="276" name="Google Shape;276;p13"/>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7" name="Google Shape;277;p13"/>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8" name="Google Shape;278;p13"/>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9" name="Google Shape;279;p13"/>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0" name="Google Shape;280;p13"/>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1" name="Google Shape;281;p13"/>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82" name="Google Shape;282;p13"/>
          <p:cNvSpPr/>
          <p:nvPr/>
        </p:nvSpPr>
        <p:spPr>
          <a:xfrm>
            <a:off x="229495" y="3005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3" name="Google Shape;283;p13"/>
          <p:cNvSpPr/>
          <p:nvPr/>
        </p:nvSpPr>
        <p:spPr>
          <a:xfrm>
            <a:off x="2068295" y="3005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4" name="Google Shape;284;p13"/>
          <p:cNvSpPr/>
          <p:nvPr/>
        </p:nvSpPr>
        <p:spPr>
          <a:xfrm>
            <a:off x="5251620" y="1283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5" name="Google Shape;285;p13"/>
          <p:cNvSpPr/>
          <p:nvPr/>
        </p:nvSpPr>
        <p:spPr>
          <a:xfrm>
            <a:off x="3806445" y="2521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6" name="Google Shape;286;p13"/>
          <p:cNvSpPr/>
          <p:nvPr/>
        </p:nvSpPr>
        <p:spPr>
          <a:xfrm>
            <a:off x="7383395" y="3005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7" name="Google Shape;287;p13"/>
          <p:cNvSpPr/>
          <p:nvPr/>
        </p:nvSpPr>
        <p:spPr>
          <a:xfrm>
            <a:off x="781945" y="9742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8" name="Google Shape;288;p13"/>
          <p:cNvSpPr/>
          <p:nvPr/>
        </p:nvSpPr>
        <p:spPr>
          <a:xfrm>
            <a:off x="210920" y="16552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9" name="Google Shape;289;p13"/>
          <p:cNvSpPr/>
          <p:nvPr/>
        </p:nvSpPr>
        <p:spPr>
          <a:xfrm>
            <a:off x="9007995" y="11465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0" name="Google Shape;290;p13"/>
          <p:cNvSpPr/>
          <p:nvPr/>
        </p:nvSpPr>
        <p:spPr>
          <a:xfrm>
            <a:off x="7731645" y="9967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1" name="Google Shape;291;p13"/>
          <p:cNvSpPr/>
          <p:nvPr/>
        </p:nvSpPr>
        <p:spPr>
          <a:xfrm>
            <a:off x="9007995" y="31505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2" name="Google Shape;292;p13"/>
          <p:cNvSpPr/>
          <p:nvPr/>
        </p:nvSpPr>
        <p:spPr>
          <a:xfrm>
            <a:off x="5031057" y="40885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3" name="Google Shape;293;p13"/>
          <p:cNvSpPr/>
          <p:nvPr/>
        </p:nvSpPr>
        <p:spPr>
          <a:xfrm>
            <a:off x="3392382" y="39197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4" name="Google Shape;294;p13"/>
          <p:cNvSpPr/>
          <p:nvPr/>
        </p:nvSpPr>
        <p:spPr>
          <a:xfrm>
            <a:off x="2361907" y="41673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1">
  <p:cSld name="CUSTOM_23">
    <p:spTree>
      <p:nvGrpSpPr>
        <p:cNvPr id="1" name="Shape 295"/>
        <p:cNvGrpSpPr/>
        <p:nvPr/>
      </p:nvGrpSpPr>
      <p:grpSpPr>
        <a:xfrm>
          <a:off x="0" y="0"/>
          <a:ext cx="0" cy="0"/>
          <a:chOff x="0" y="0"/>
          <a:chExt cx="0" cy="0"/>
        </a:xfrm>
      </p:grpSpPr>
      <p:sp>
        <p:nvSpPr>
          <p:cNvPr id="296" name="Google Shape;296;p14"/>
          <p:cNvSpPr/>
          <p:nvPr/>
        </p:nvSpPr>
        <p:spPr>
          <a:xfrm>
            <a:off x="7383393" y="0"/>
            <a:ext cx="2100607" cy="4000468"/>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7" name="Google Shape;297;p14"/>
          <p:cNvSpPr txBox="1">
            <a:spLocks noGrp="1"/>
          </p:cNvSpPr>
          <p:nvPr>
            <p:ph type="title"/>
          </p:nvPr>
        </p:nvSpPr>
        <p:spPr>
          <a:xfrm>
            <a:off x="2906532" y="1972874"/>
            <a:ext cx="4404300" cy="548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3600"/>
              <a:buNone/>
              <a:defRPr sz="35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p:txBody>
      </p:sp>
      <p:sp>
        <p:nvSpPr>
          <p:cNvPr id="298" name="Google Shape;298;p14"/>
          <p:cNvSpPr txBox="1">
            <a:spLocks noGrp="1"/>
          </p:cNvSpPr>
          <p:nvPr>
            <p:ph type="title" idx="2" hasCustomPrompt="1"/>
          </p:nvPr>
        </p:nvSpPr>
        <p:spPr>
          <a:xfrm>
            <a:off x="1833168" y="2073896"/>
            <a:ext cx="914400" cy="690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500">
                <a:solidFill>
                  <a:schemeClr val="dk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9" name="Google Shape;299;p14"/>
          <p:cNvSpPr txBox="1">
            <a:spLocks noGrp="1"/>
          </p:cNvSpPr>
          <p:nvPr>
            <p:ph type="subTitle" idx="1"/>
          </p:nvPr>
        </p:nvSpPr>
        <p:spPr>
          <a:xfrm>
            <a:off x="2906697" y="2500126"/>
            <a:ext cx="4404000" cy="365700"/>
          </a:xfrm>
          <a:prstGeom prst="rect">
            <a:avLst/>
          </a:prstGeom>
          <a:noFill/>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300" name="Google Shape;300;p14"/>
          <p:cNvGrpSpPr/>
          <p:nvPr/>
        </p:nvGrpSpPr>
        <p:grpSpPr>
          <a:xfrm>
            <a:off x="-37" y="3987000"/>
            <a:ext cx="9144075" cy="1156500"/>
            <a:chOff x="-25" y="4376175"/>
            <a:chExt cx="9144075" cy="1156500"/>
          </a:xfrm>
        </p:grpSpPr>
        <p:sp>
          <p:nvSpPr>
            <p:cNvPr id="301" name="Google Shape;301;p14"/>
            <p:cNvSpPr/>
            <p:nvPr/>
          </p:nvSpPr>
          <p:spPr>
            <a:xfrm>
              <a:off x="50" y="4376175"/>
              <a:ext cx="9144000" cy="1156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2" name="Google Shape;302;p14"/>
            <p:cNvSpPr/>
            <p:nvPr/>
          </p:nvSpPr>
          <p:spPr>
            <a:xfrm>
              <a:off x="-25" y="5075300"/>
              <a:ext cx="9144024" cy="457201"/>
            </a:xfrm>
            <a:custGeom>
              <a:avLst/>
              <a:gdLst/>
              <a:ahLst/>
              <a:cxnLst/>
              <a:rect l="l" t="t" r="r" b="b"/>
              <a:pathLst>
                <a:path w="129583" h="6478" extrusionOk="0">
                  <a:moveTo>
                    <a:pt x="129582" y="1"/>
                  </a:moveTo>
                  <a:lnTo>
                    <a:pt x="1" y="5182"/>
                  </a:lnTo>
                  <a:lnTo>
                    <a:pt x="1" y="6477"/>
                  </a:lnTo>
                  <a:lnTo>
                    <a:pt x="129582" y="6477"/>
                  </a:lnTo>
                  <a:lnTo>
                    <a:pt x="12958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3" name="Google Shape;303;p14"/>
            <p:cNvSpPr/>
            <p:nvPr/>
          </p:nvSpPr>
          <p:spPr>
            <a:xfrm>
              <a:off x="0" y="48068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04" name="Google Shape;304;p14"/>
            <p:cNvGrpSpPr/>
            <p:nvPr/>
          </p:nvGrpSpPr>
          <p:grpSpPr>
            <a:xfrm>
              <a:off x="3035567" y="4670815"/>
              <a:ext cx="5994737" cy="94799"/>
              <a:chOff x="1618150" y="5427575"/>
              <a:chExt cx="3117550" cy="49300"/>
            </a:xfrm>
          </p:grpSpPr>
          <p:sp>
            <p:nvSpPr>
              <p:cNvPr id="305" name="Google Shape;305;p14"/>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6" name="Google Shape;306;p14"/>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7" name="Google Shape;307;p14"/>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8" name="Google Shape;308;p14"/>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9" name="Google Shape;309;p14"/>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0" name="Google Shape;310;p14"/>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11" name="Google Shape;311;p14"/>
          <p:cNvSpPr/>
          <p:nvPr/>
        </p:nvSpPr>
        <p:spPr>
          <a:xfrm>
            <a:off x="-341375" y="0"/>
            <a:ext cx="2100607" cy="4000468"/>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2" name="Google Shape;312;p14"/>
          <p:cNvSpPr/>
          <p:nvPr/>
        </p:nvSpPr>
        <p:spPr>
          <a:xfrm>
            <a:off x="1759220" y="2762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3" name="Google Shape;313;p14"/>
          <p:cNvSpPr/>
          <p:nvPr/>
        </p:nvSpPr>
        <p:spPr>
          <a:xfrm>
            <a:off x="4264295" y="5810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4" name="Google Shape;314;p14"/>
          <p:cNvSpPr/>
          <p:nvPr/>
        </p:nvSpPr>
        <p:spPr>
          <a:xfrm>
            <a:off x="6274070" y="3672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5" name="Google Shape;315;p14"/>
          <p:cNvSpPr/>
          <p:nvPr/>
        </p:nvSpPr>
        <p:spPr>
          <a:xfrm>
            <a:off x="7017095" y="15483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6" name="Google Shape;316;p14"/>
          <p:cNvSpPr/>
          <p:nvPr/>
        </p:nvSpPr>
        <p:spPr>
          <a:xfrm>
            <a:off x="3064220" y="12435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7" name="Google Shape;317;p14"/>
          <p:cNvSpPr/>
          <p:nvPr/>
        </p:nvSpPr>
        <p:spPr>
          <a:xfrm>
            <a:off x="9045095" y="1486688"/>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8" name="Google Shape;318;p14"/>
          <p:cNvSpPr/>
          <p:nvPr/>
        </p:nvSpPr>
        <p:spPr>
          <a:xfrm>
            <a:off x="-175105" y="2305838"/>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19" name="Google Shape;319;p14"/>
          <p:cNvGrpSpPr/>
          <p:nvPr/>
        </p:nvGrpSpPr>
        <p:grpSpPr>
          <a:xfrm>
            <a:off x="2991886" y="-1"/>
            <a:ext cx="3127878" cy="128572"/>
            <a:chOff x="2991886" y="-1"/>
            <a:chExt cx="3127878" cy="128572"/>
          </a:xfrm>
        </p:grpSpPr>
        <p:sp>
          <p:nvSpPr>
            <p:cNvPr id="320" name="Google Shape;320;p14"/>
            <p:cNvSpPr/>
            <p:nvPr/>
          </p:nvSpPr>
          <p:spPr>
            <a:xfrm>
              <a:off x="3157120" y="36007"/>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1" name="Google Shape;321;p14"/>
            <p:cNvSpPr/>
            <p:nvPr/>
          </p:nvSpPr>
          <p:spPr>
            <a:xfrm>
              <a:off x="2991886" y="-1"/>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p:cSld name="CUSTOM_24">
    <p:spTree>
      <p:nvGrpSpPr>
        <p:cNvPr id="1" name="Shape 322"/>
        <p:cNvGrpSpPr/>
        <p:nvPr/>
      </p:nvGrpSpPr>
      <p:grpSpPr>
        <a:xfrm>
          <a:off x="0" y="0"/>
          <a:ext cx="0" cy="0"/>
          <a:chOff x="0" y="0"/>
          <a:chExt cx="0" cy="0"/>
        </a:xfrm>
      </p:grpSpPr>
      <p:sp>
        <p:nvSpPr>
          <p:cNvPr id="323" name="Google Shape;323;p15"/>
          <p:cNvSpPr/>
          <p:nvPr/>
        </p:nvSpPr>
        <p:spPr>
          <a:xfrm>
            <a:off x="7383393" y="0"/>
            <a:ext cx="2100607" cy="4000468"/>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4" name="Google Shape;324;p15"/>
          <p:cNvSpPr/>
          <p:nvPr/>
        </p:nvSpPr>
        <p:spPr>
          <a:xfrm>
            <a:off x="-341375" y="0"/>
            <a:ext cx="2100607" cy="4000468"/>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5" name="Google Shape;325;p15"/>
          <p:cNvSpPr txBox="1">
            <a:spLocks noGrp="1"/>
          </p:cNvSpPr>
          <p:nvPr>
            <p:ph type="title"/>
          </p:nvPr>
        </p:nvSpPr>
        <p:spPr>
          <a:xfrm>
            <a:off x="1813950" y="3026038"/>
            <a:ext cx="5225100" cy="365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200"/>
              <a:buNone/>
              <a:defRPr sz="2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26" name="Google Shape;326;p15"/>
          <p:cNvSpPr txBox="1">
            <a:spLocks noGrp="1"/>
          </p:cNvSpPr>
          <p:nvPr>
            <p:ph type="subTitle" idx="1"/>
          </p:nvPr>
        </p:nvSpPr>
        <p:spPr>
          <a:xfrm>
            <a:off x="1814982" y="989763"/>
            <a:ext cx="5223000" cy="18276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sz="30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327" name="Google Shape;327;p15"/>
          <p:cNvGrpSpPr/>
          <p:nvPr/>
        </p:nvGrpSpPr>
        <p:grpSpPr>
          <a:xfrm>
            <a:off x="-37" y="3987000"/>
            <a:ext cx="9144075" cy="1156500"/>
            <a:chOff x="-25" y="4376175"/>
            <a:chExt cx="9144075" cy="1156500"/>
          </a:xfrm>
        </p:grpSpPr>
        <p:sp>
          <p:nvSpPr>
            <p:cNvPr id="328" name="Google Shape;328;p15"/>
            <p:cNvSpPr/>
            <p:nvPr/>
          </p:nvSpPr>
          <p:spPr>
            <a:xfrm>
              <a:off x="50" y="4376175"/>
              <a:ext cx="9144000" cy="1156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9" name="Google Shape;329;p15"/>
            <p:cNvSpPr/>
            <p:nvPr/>
          </p:nvSpPr>
          <p:spPr>
            <a:xfrm>
              <a:off x="-25" y="5075300"/>
              <a:ext cx="9144024" cy="457201"/>
            </a:xfrm>
            <a:custGeom>
              <a:avLst/>
              <a:gdLst/>
              <a:ahLst/>
              <a:cxnLst/>
              <a:rect l="l" t="t" r="r" b="b"/>
              <a:pathLst>
                <a:path w="129583" h="6478" extrusionOk="0">
                  <a:moveTo>
                    <a:pt x="129582" y="1"/>
                  </a:moveTo>
                  <a:lnTo>
                    <a:pt x="1" y="5182"/>
                  </a:lnTo>
                  <a:lnTo>
                    <a:pt x="1" y="6477"/>
                  </a:lnTo>
                  <a:lnTo>
                    <a:pt x="129582" y="6477"/>
                  </a:lnTo>
                  <a:lnTo>
                    <a:pt x="12958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0" name="Google Shape;330;p15"/>
            <p:cNvSpPr/>
            <p:nvPr/>
          </p:nvSpPr>
          <p:spPr>
            <a:xfrm>
              <a:off x="0" y="48068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31" name="Google Shape;331;p15"/>
            <p:cNvGrpSpPr/>
            <p:nvPr/>
          </p:nvGrpSpPr>
          <p:grpSpPr>
            <a:xfrm>
              <a:off x="3035567" y="4670815"/>
              <a:ext cx="5994737" cy="94799"/>
              <a:chOff x="1618150" y="5427575"/>
              <a:chExt cx="3117550" cy="49300"/>
            </a:xfrm>
          </p:grpSpPr>
          <p:sp>
            <p:nvSpPr>
              <p:cNvPr id="332" name="Google Shape;332;p15"/>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 name="Google Shape;333;p15"/>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 name="Google Shape;334;p15"/>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 name="Google Shape;335;p15"/>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 name="Google Shape;336;p15"/>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7" name="Google Shape;337;p15"/>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38" name="Google Shape;338;p15"/>
          <p:cNvSpPr/>
          <p:nvPr/>
        </p:nvSpPr>
        <p:spPr>
          <a:xfrm>
            <a:off x="3321320" y="45336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9" name="Google Shape;339;p15"/>
          <p:cNvSpPr/>
          <p:nvPr/>
        </p:nvSpPr>
        <p:spPr>
          <a:xfrm>
            <a:off x="5045345" y="75816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0" name="Google Shape;340;p15"/>
          <p:cNvSpPr/>
          <p:nvPr/>
        </p:nvSpPr>
        <p:spPr>
          <a:xfrm>
            <a:off x="6978920" y="18666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1" name="Google Shape;341;p15"/>
          <p:cNvSpPr/>
          <p:nvPr/>
        </p:nvSpPr>
        <p:spPr>
          <a:xfrm>
            <a:off x="6845570" y="3491838"/>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2" name="Google Shape;342;p15"/>
          <p:cNvSpPr/>
          <p:nvPr/>
        </p:nvSpPr>
        <p:spPr>
          <a:xfrm>
            <a:off x="2149745" y="3664088"/>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3" name="Google Shape;343;p15"/>
          <p:cNvSpPr/>
          <p:nvPr/>
        </p:nvSpPr>
        <p:spPr>
          <a:xfrm>
            <a:off x="-175105" y="1320938"/>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4" name="Google Shape;344;p15"/>
          <p:cNvSpPr/>
          <p:nvPr/>
        </p:nvSpPr>
        <p:spPr>
          <a:xfrm>
            <a:off x="7673495" y="997088"/>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5" name="Google Shape;345;p15"/>
          <p:cNvSpPr/>
          <p:nvPr/>
        </p:nvSpPr>
        <p:spPr>
          <a:xfrm>
            <a:off x="8987945" y="241631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46" name="Google Shape;346;p15"/>
          <p:cNvGrpSpPr/>
          <p:nvPr/>
        </p:nvGrpSpPr>
        <p:grpSpPr>
          <a:xfrm>
            <a:off x="2991886" y="-1"/>
            <a:ext cx="3127878" cy="128572"/>
            <a:chOff x="2991886" y="-1"/>
            <a:chExt cx="3127878" cy="128572"/>
          </a:xfrm>
        </p:grpSpPr>
        <p:sp>
          <p:nvSpPr>
            <p:cNvPr id="347" name="Google Shape;347;p15"/>
            <p:cNvSpPr/>
            <p:nvPr/>
          </p:nvSpPr>
          <p:spPr>
            <a:xfrm>
              <a:off x="3157120" y="36007"/>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8" name="Google Shape;348;p15"/>
            <p:cNvSpPr/>
            <p:nvPr/>
          </p:nvSpPr>
          <p:spPr>
            <a:xfrm>
              <a:off x="2991886" y="-1"/>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CUSTOM_22">
    <p:spTree>
      <p:nvGrpSpPr>
        <p:cNvPr id="1" name="Shape 349"/>
        <p:cNvGrpSpPr/>
        <p:nvPr/>
      </p:nvGrpSpPr>
      <p:grpSpPr>
        <a:xfrm>
          <a:off x="0" y="0"/>
          <a:ext cx="0" cy="0"/>
          <a:chOff x="0" y="0"/>
          <a:chExt cx="0" cy="0"/>
        </a:xfrm>
      </p:grpSpPr>
      <p:sp>
        <p:nvSpPr>
          <p:cNvPr id="350" name="Google Shape;350;p16"/>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grpSp>
        <p:nvGrpSpPr>
          <p:cNvPr id="351" name="Google Shape;351;p16"/>
          <p:cNvGrpSpPr/>
          <p:nvPr/>
        </p:nvGrpSpPr>
        <p:grpSpPr>
          <a:xfrm>
            <a:off x="0" y="4595250"/>
            <a:ext cx="9144050" cy="548400"/>
            <a:chOff x="0" y="4376175"/>
            <a:chExt cx="9144050" cy="548400"/>
          </a:xfrm>
        </p:grpSpPr>
        <p:sp>
          <p:nvSpPr>
            <p:cNvPr id="352" name="Google Shape;352;p16"/>
            <p:cNvSpPr/>
            <p:nvPr/>
          </p:nvSpPr>
          <p:spPr>
            <a:xfrm>
              <a:off x="50" y="4376175"/>
              <a:ext cx="9144000" cy="54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3" name="Google Shape;353;p16"/>
            <p:cNvSpPr/>
            <p:nvPr/>
          </p:nvSpPr>
          <p:spPr>
            <a:xfrm>
              <a:off x="0" y="43877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54" name="Google Shape;354;p16"/>
            <p:cNvGrpSpPr/>
            <p:nvPr/>
          </p:nvGrpSpPr>
          <p:grpSpPr>
            <a:xfrm>
              <a:off x="3035567" y="4670815"/>
              <a:ext cx="5994737" cy="94799"/>
              <a:chOff x="1618150" y="5427575"/>
              <a:chExt cx="3117550" cy="49300"/>
            </a:xfrm>
          </p:grpSpPr>
          <p:sp>
            <p:nvSpPr>
              <p:cNvPr id="355" name="Google Shape;355;p16"/>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6" name="Google Shape;356;p16"/>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7" name="Google Shape;357;p16"/>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8" name="Google Shape;358;p16"/>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9" name="Google Shape;359;p16"/>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0" name="Google Shape;360;p16"/>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61" name="Google Shape;361;p16"/>
          <p:cNvSpPr/>
          <p:nvPr/>
        </p:nvSpPr>
        <p:spPr>
          <a:xfrm>
            <a:off x="216170" y="2000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2" name="Google Shape;362;p16"/>
          <p:cNvSpPr/>
          <p:nvPr/>
        </p:nvSpPr>
        <p:spPr>
          <a:xfrm>
            <a:off x="359045" y="10953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3" name="Google Shape;363;p16"/>
          <p:cNvSpPr/>
          <p:nvPr/>
        </p:nvSpPr>
        <p:spPr>
          <a:xfrm>
            <a:off x="-77430" y="382986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4" name="Google Shape;364;p16"/>
          <p:cNvSpPr/>
          <p:nvPr/>
        </p:nvSpPr>
        <p:spPr>
          <a:xfrm>
            <a:off x="8683895" y="14742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5" name="Google Shape;365;p16"/>
          <p:cNvSpPr/>
          <p:nvPr/>
        </p:nvSpPr>
        <p:spPr>
          <a:xfrm>
            <a:off x="8683895" y="2550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6" name="Google Shape;366;p16"/>
          <p:cNvSpPr/>
          <p:nvPr/>
        </p:nvSpPr>
        <p:spPr>
          <a:xfrm>
            <a:off x="8977495" y="3560888"/>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67" name="Google Shape;367;p16"/>
          <p:cNvGrpSpPr/>
          <p:nvPr/>
        </p:nvGrpSpPr>
        <p:grpSpPr>
          <a:xfrm>
            <a:off x="2991886" y="-1"/>
            <a:ext cx="3127878" cy="128572"/>
            <a:chOff x="2991886" y="-1"/>
            <a:chExt cx="3127878" cy="128572"/>
          </a:xfrm>
        </p:grpSpPr>
        <p:sp>
          <p:nvSpPr>
            <p:cNvPr id="368" name="Google Shape;368;p16"/>
            <p:cNvSpPr/>
            <p:nvPr/>
          </p:nvSpPr>
          <p:spPr>
            <a:xfrm>
              <a:off x="3157120" y="36007"/>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9" name="Google Shape;369;p16"/>
            <p:cNvSpPr/>
            <p:nvPr/>
          </p:nvSpPr>
          <p:spPr>
            <a:xfrm>
              <a:off x="2991886" y="-1"/>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only 2">
  <p:cSld name="CUSTOM_22_1">
    <p:spTree>
      <p:nvGrpSpPr>
        <p:cNvPr id="1" name="Shape 370"/>
        <p:cNvGrpSpPr/>
        <p:nvPr/>
      </p:nvGrpSpPr>
      <p:grpSpPr>
        <a:xfrm>
          <a:off x="0" y="0"/>
          <a:ext cx="0" cy="0"/>
          <a:chOff x="0" y="0"/>
          <a:chExt cx="0" cy="0"/>
        </a:xfrm>
      </p:grpSpPr>
      <p:sp>
        <p:nvSpPr>
          <p:cNvPr id="371" name="Google Shape;371;p17"/>
          <p:cNvSpPr/>
          <p:nvPr/>
        </p:nvSpPr>
        <p:spPr>
          <a:xfrm>
            <a:off x="7384480" y="-9525"/>
            <a:ext cx="2100607" cy="4638643"/>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2" name="Google Shape;372;p17"/>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grpSp>
        <p:nvGrpSpPr>
          <p:cNvPr id="373" name="Google Shape;373;p17"/>
          <p:cNvGrpSpPr/>
          <p:nvPr/>
        </p:nvGrpSpPr>
        <p:grpSpPr>
          <a:xfrm>
            <a:off x="0" y="4595250"/>
            <a:ext cx="9144050" cy="548400"/>
            <a:chOff x="0" y="4376175"/>
            <a:chExt cx="9144050" cy="548400"/>
          </a:xfrm>
        </p:grpSpPr>
        <p:sp>
          <p:nvSpPr>
            <p:cNvPr id="374" name="Google Shape;374;p17"/>
            <p:cNvSpPr/>
            <p:nvPr/>
          </p:nvSpPr>
          <p:spPr>
            <a:xfrm>
              <a:off x="50" y="4376175"/>
              <a:ext cx="9144000" cy="54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5" name="Google Shape;375;p17"/>
            <p:cNvSpPr/>
            <p:nvPr/>
          </p:nvSpPr>
          <p:spPr>
            <a:xfrm>
              <a:off x="0" y="43877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76" name="Google Shape;376;p17"/>
            <p:cNvGrpSpPr/>
            <p:nvPr/>
          </p:nvGrpSpPr>
          <p:grpSpPr>
            <a:xfrm>
              <a:off x="3035567" y="4670815"/>
              <a:ext cx="5994737" cy="94799"/>
              <a:chOff x="1618150" y="5427575"/>
              <a:chExt cx="3117550" cy="49300"/>
            </a:xfrm>
          </p:grpSpPr>
          <p:sp>
            <p:nvSpPr>
              <p:cNvPr id="377" name="Google Shape;377;p17"/>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8" name="Google Shape;378;p17"/>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9" name="Google Shape;379;p17"/>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0" name="Google Shape;380;p17"/>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1" name="Google Shape;381;p17"/>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2" name="Google Shape;382;p17"/>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383" name="Google Shape;383;p17"/>
          <p:cNvSpPr/>
          <p:nvPr/>
        </p:nvSpPr>
        <p:spPr>
          <a:xfrm>
            <a:off x="2845070" y="1524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4" name="Google Shape;384;p17"/>
          <p:cNvSpPr/>
          <p:nvPr/>
        </p:nvSpPr>
        <p:spPr>
          <a:xfrm>
            <a:off x="9007995" y="12603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5" name="Google Shape;385;p17"/>
          <p:cNvSpPr/>
          <p:nvPr/>
        </p:nvSpPr>
        <p:spPr>
          <a:xfrm>
            <a:off x="7512570" y="2603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6" name="Google Shape;386;p17"/>
          <p:cNvSpPr/>
          <p:nvPr/>
        </p:nvSpPr>
        <p:spPr>
          <a:xfrm>
            <a:off x="8714395" y="31651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7" name="Google Shape;387;p17"/>
          <p:cNvSpPr/>
          <p:nvPr/>
        </p:nvSpPr>
        <p:spPr>
          <a:xfrm>
            <a:off x="273320" y="9967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8" name="Google Shape;388;p17"/>
          <p:cNvSpPr/>
          <p:nvPr/>
        </p:nvSpPr>
        <p:spPr>
          <a:xfrm>
            <a:off x="-5" y="14537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89" name="Google Shape;389;p17"/>
          <p:cNvSpPr/>
          <p:nvPr/>
        </p:nvSpPr>
        <p:spPr>
          <a:xfrm>
            <a:off x="371470" y="34545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90" name="Google Shape;390;p17"/>
          <p:cNvGrpSpPr/>
          <p:nvPr/>
        </p:nvGrpSpPr>
        <p:grpSpPr>
          <a:xfrm>
            <a:off x="2991886" y="-1"/>
            <a:ext cx="3127878" cy="128572"/>
            <a:chOff x="2991886" y="-1"/>
            <a:chExt cx="3127878" cy="128572"/>
          </a:xfrm>
        </p:grpSpPr>
        <p:sp>
          <p:nvSpPr>
            <p:cNvPr id="391" name="Google Shape;391;p17"/>
            <p:cNvSpPr/>
            <p:nvPr/>
          </p:nvSpPr>
          <p:spPr>
            <a:xfrm>
              <a:off x="3157120" y="36007"/>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2" name="Google Shape;392;p17"/>
            <p:cNvSpPr/>
            <p:nvPr/>
          </p:nvSpPr>
          <p:spPr>
            <a:xfrm>
              <a:off x="2991886" y="-1"/>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text ">
  <p:cSld name="CUSTOM_4">
    <p:spTree>
      <p:nvGrpSpPr>
        <p:cNvPr id="1" name="Shape 393"/>
        <p:cNvGrpSpPr/>
        <p:nvPr/>
      </p:nvGrpSpPr>
      <p:grpSpPr>
        <a:xfrm>
          <a:off x="0" y="0"/>
          <a:ext cx="0" cy="0"/>
          <a:chOff x="0" y="0"/>
          <a:chExt cx="0" cy="0"/>
        </a:xfrm>
      </p:grpSpPr>
      <p:sp>
        <p:nvSpPr>
          <p:cNvPr id="394" name="Google Shape;394;p18"/>
          <p:cNvSpPr/>
          <p:nvPr/>
        </p:nvSpPr>
        <p:spPr>
          <a:xfrm>
            <a:off x="-341375" y="0"/>
            <a:ext cx="2100607" cy="4000468"/>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5" name="Google Shape;395;p18"/>
          <p:cNvSpPr txBox="1">
            <a:spLocks noGrp="1"/>
          </p:cNvSpPr>
          <p:nvPr>
            <p:ph type="title"/>
          </p:nvPr>
        </p:nvSpPr>
        <p:spPr>
          <a:xfrm>
            <a:off x="1030488" y="2083195"/>
            <a:ext cx="3237000" cy="548700"/>
          </a:xfrm>
          <a:prstGeom prst="rect">
            <a:avLst/>
          </a:prstGeom>
          <a:noFill/>
          <a:ln>
            <a:noFill/>
          </a:ln>
        </p:spPr>
        <p:txBody>
          <a:bodyPr spcFirstLastPara="1" wrap="square" lIns="91425" tIns="91425" rIns="91425" bIns="91425" anchor="ctr" anchorCtr="0">
            <a:noAutofit/>
          </a:bodyPr>
          <a:lstStyle>
            <a:lvl1pPr lvl="0" algn="r"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396" name="Google Shape;396;p18"/>
          <p:cNvSpPr txBox="1">
            <a:spLocks noGrp="1"/>
          </p:cNvSpPr>
          <p:nvPr>
            <p:ph type="subTitle" idx="1"/>
          </p:nvPr>
        </p:nvSpPr>
        <p:spPr>
          <a:xfrm>
            <a:off x="1028838" y="2633705"/>
            <a:ext cx="3240300" cy="731400"/>
          </a:xfrm>
          <a:prstGeom prst="rect">
            <a:avLst/>
          </a:prstGeom>
          <a:ln>
            <a:noFill/>
          </a:ln>
        </p:spPr>
        <p:txBody>
          <a:bodyPr spcFirstLastPara="1" wrap="square" lIns="91425" tIns="91425" rIns="91425" bIns="91425" anchor="ctr" anchorCtr="0">
            <a:noAutofit/>
          </a:bodyPr>
          <a:lstStyle>
            <a:lvl1pPr lvl="0" algn="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397" name="Google Shape;397;p18"/>
          <p:cNvGrpSpPr/>
          <p:nvPr/>
        </p:nvGrpSpPr>
        <p:grpSpPr>
          <a:xfrm>
            <a:off x="-37" y="3987000"/>
            <a:ext cx="9144075" cy="1156500"/>
            <a:chOff x="-25" y="4376175"/>
            <a:chExt cx="9144075" cy="1156500"/>
          </a:xfrm>
        </p:grpSpPr>
        <p:sp>
          <p:nvSpPr>
            <p:cNvPr id="398" name="Google Shape;398;p18"/>
            <p:cNvSpPr/>
            <p:nvPr/>
          </p:nvSpPr>
          <p:spPr>
            <a:xfrm>
              <a:off x="50" y="4376175"/>
              <a:ext cx="9144000" cy="1156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99" name="Google Shape;399;p18"/>
            <p:cNvSpPr/>
            <p:nvPr/>
          </p:nvSpPr>
          <p:spPr>
            <a:xfrm>
              <a:off x="-25" y="5075300"/>
              <a:ext cx="9144024" cy="457201"/>
            </a:xfrm>
            <a:custGeom>
              <a:avLst/>
              <a:gdLst/>
              <a:ahLst/>
              <a:cxnLst/>
              <a:rect l="l" t="t" r="r" b="b"/>
              <a:pathLst>
                <a:path w="129583" h="6478" extrusionOk="0">
                  <a:moveTo>
                    <a:pt x="129582" y="1"/>
                  </a:moveTo>
                  <a:lnTo>
                    <a:pt x="1" y="5182"/>
                  </a:lnTo>
                  <a:lnTo>
                    <a:pt x="1" y="6477"/>
                  </a:lnTo>
                  <a:lnTo>
                    <a:pt x="129582" y="6477"/>
                  </a:lnTo>
                  <a:lnTo>
                    <a:pt x="12958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0" name="Google Shape;400;p18"/>
            <p:cNvSpPr/>
            <p:nvPr/>
          </p:nvSpPr>
          <p:spPr>
            <a:xfrm>
              <a:off x="0" y="48068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01" name="Google Shape;401;p18"/>
            <p:cNvGrpSpPr/>
            <p:nvPr/>
          </p:nvGrpSpPr>
          <p:grpSpPr>
            <a:xfrm>
              <a:off x="3035567" y="4670815"/>
              <a:ext cx="5994737" cy="94799"/>
              <a:chOff x="1618150" y="5427575"/>
              <a:chExt cx="3117550" cy="49300"/>
            </a:xfrm>
          </p:grpSpPr>
          <p:sp>
            <p:nvSpPr>
              <p:cNvPr id="402" name="Google Shape;402;p18"/>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3" name="Google Shape;403;p18"/>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4" name="Google Shape;404;p18"/>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 name="Google Shape;405;p18"/>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 name="Google Shape;406;p18"/>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7" name="Google Shape;407;p18"/>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08" name="Google Shape;408;p18"/>
          <p:cNvSpPr/>
          <p:nvPr/>
        </p:nvSpPr>
        <p:spPr>
          <a:xfrm>
            <a:off x="8283970" y="3672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9" name="Google Shape;409;p18"/>
          <p:cNvSpPr/>
          <p:nvPr/>
        </p:nvSpPr>
        <p:spPr>
          <a:xfrm>
            <a:off x="2902345" y="8530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0" name="Google Shape;410;p18"/>
          <p:cNvSpPr/>
          <p:nvPr/>
        </p:nvSpPr>
        <p:spPr>
          <a:xfrm>
            <a:off x="5188345" y="9387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1" name="Google Shape;411;p18"/>
          <p:cNvSpPr/>
          <p:nvPr/>
        </p:nvSpPr>
        <p:spPr>
          <a:xfrm>
            <a:off x="2245120" y="15578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2" name="Google Shape;412;p18"/>
          <p:cNvSpPr/>
          <p:nvPr/>
        </p:nvSpPr>
        <p:spPr>
          <a:xfrm>
            <a:off x="8597870" y="33365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3" name="Google Shape;413;p18"/>
          <p:cNvSpPr/>
          <p:nvPr/>
        </p:nvSpPr>
        <p:spPr>
          <a:xfrm>
            <a:off x="-175105" y="15578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14" name="Google Shape;414;p18"/>
          <p:cNvGrpSpPr/>
          <p:nvPr/>
        </p:nvGrpSpPr>
        <p:grpSpPr>
          <a:xfrm>
            <a:off x="2991886" y="-1"/>
            <a:ext cx="3127878" cy="128572"/>
            <a:chOff x="2991886" y="-1"/>
            <a:chExt cx="3127878" cy="128572"/>
          </a:xfrm>
        </p:grpSpPr>
        <p:sp>
          <p:nvSpPr>
            <p:cNvPr id="415" name="Google Shape;415;p18"/>
            <p:cNvSpPr/>
            <p:nvPr/>
          </p:nvSpPr>
          <p:spPr>
            <a:xfrm>
              <a:off x="3157120" y="36007"/>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6" name="Google Shape;416;p18"/>
            <p:cNvSpPr/>
            <p:nvPr/>
          </p:nvSpPr>
          <p:spPr>
            <a:xfrm>
              <a:off x="2991886" y="-1"/>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text 1">
  <p:cSld name="CUSTOM_4_1">
    <p:spTree>
      <p:nvGrpSpPr>
        <p:cNvPr id="1" name="Shape 417"/>
        <p:cNvGrpSpPr/>
        <p:nvPr/>
      </p:nvGrpSpPr>
      <p:grpSpPr>
        <a:xfrm>
          <a:off x="0" y="0"/>
          <a:ext cx="0" cy="0"/>
          <a:chOff x="0" y="0"/>
          <a:chExt cx="0" cy="0"/>
        </a:xfrm>
      </p:grpSpPr>
      <p:sp>
        <p:nvSpPr>
          <p:cNvPr id="418" name="Google Shape;418;p19"/>
          <p:cNvSpPr/>
          <p:nvPr/>
        </p:nvSpPr>
        <p:spPr>
          <a:xfrm>
            <a:off x="7383393" y="0"/>
            <a:ext cx="2100607" cy="4000468"/>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9" name="Google Shape;419;p19"/>
          <p:cNvSpPr txBox="1">
            <a:spLocks noGrp="1"/>
          </p:cNvSpPr>
          <p:nvPr>
            <p:ph type="title"/>
          </p:nvPr>
        </p:nvSpPr>
        <p:spPr>
          <a:xfrm>
            <a:off x="4406770" y="2081784"/>
            <a:ext cx="3237000" cy="5487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20" name="Google Shape;420;p19"/>
          <p:cNvSpPr txBox="1">
            <a:spLocks noGrp="1"/>
          </p:cNvSpPr>
          <p:nvPr>
            <p:ph type="subTitle" idx="1"/>
          </p:nvPr>
        </p:nvSpPr>
        <p:spPr>
          <a:xfrm>
            <a:off x="4407439" y="2630424"/>
            <a:ext cx="3235800" cy="7314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421" name="Google Shape;421;p19"/>
          <p:cNvGrpSpPr/>
          <p:nvPr/>
        </p:nvGrpSpPr>
        <p:grpSpPr>
          <a:xfrm>
            <a:off x="-37" y="3987000"/>
            <a:ext cx="9144075" cy="1156500"/>
            <a:chOff x="-25" y="4376175"/>
            <a:chExt cx="9144075" cy="1156500"/>
          </a:xfrm>
        </p:grpSpPr>
        <p:sp>
          <p:nvSpPr>
            <p:cNvPr id="422" name="Google Shape;422;p19"/>
            <p:cNvSpPr/>
            <p:nvPr/>
          </p:nvSpPr>
          <p:spPr>
            <a:xfrm>
              <a:off x="50" y="4376175"/>
              <a:ext cx="9144000" cy="1156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3" name="Google Shape;423;p19"/>
            <p:cNvSpPr/>
            <p:nvPr/>
          </p:nvSpPr>
          <p:spPr>
            <a:xfrm>
              <a:off x="-25" y="5075300"/>
              <a:ext cx="9144024" cy="457201"/>
            </a:xfrm>
            <a:custGeom>
              <a:avLst/>
              <a:gdLst/>
              <a:ahLst/>
              <a:cxnLst/>
              <a:rect l="l" t="t" r="r" b="b"/>
              <a:pathLst>
                <a:path w="129583" h="6478" extrusionOk="0">
                  <a:moveTo>
                    <a:pt x="129582" y="1"/>
                  </a:moveTo>
                  <a:lnTo>
                    <a:pt x="1" y="5182"/>
                  </a:lnTo>
                  <a:lnTo>
                    <a:pt x="1" y="6477"/>
                  </a:lnTo>
                  <a:lnTo>
                    <a:pt x="129582" y="6477"/>
                  </a:lnTo>
                  <a:lnTo>
                    <a:pt x="12958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4" name="Google Shape;424;p19"/>
            <p:cNvSpPr/>
            <p:nvPr/>
          </p:nvSpPr>
          <p:spPr>
            <a:xfrm>
              <a:off x="0" y="48068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25" name="Google Shape;425;p19"/>
            <p:cNvGrpSpPr/>
            <p:nvPr/>
          </p:nvGrpSpPr>
          <p:grpSpPr>
            <a:xfrm>
              <a:off x="3035567" y="4670815"/>
              <a:ext cx="5994737" cy="94799"/>
              <a:chOff x="1618150" y="5427575"/>
              <a:chExt cx="3117550" cy="49300"/>
            </a:xfrm>
          </p:grpSpPr>
          <p:sp>
            <p:nvSpPr>
              <p:cNvPr id="426" name="Google Shape;426;p19"/>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7" name="Google Shape;427;p19"/>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8" name="Google Shape;428;p19"/>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9" name="Google Shape;429;p19"/>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0" name="Google Shape;430;p19"/>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1" name="Google Shape;431;p19"/>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32" name="Google Shape;432;p19"/>
          <p:cNvSpPr/>
          <p:nvPr/>
        </p:nvSpPr>
        <p:spPr>
          <a:xfrm>
            <a:off x="787670" y="5395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3" name="Google Shape;433;p19"/>
          <p:cNvSpPr/>
          <p:nvPr/>
        </p:nvSpPr>
        <p:spPr>
          <a:xfrm>
            <a:off x="2073545" y="8157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4" name="Google Shape;434;p19"/>
          <p:cNvSpPr/>
          <p:nvPr/>
        </p:nvSpPr>
        <p:spPr>
          <a:xfrm>
            <a:off x="6028620" y="7117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5" name="Google Shape;435;p19"/>
          <p:cNvSpPr/>
          <p:nvPr/>
        </p:nvSpPr>
        <p:spPr>
          <a:xfrm>
            <a:off x="4425195" y="13435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6" name="Google Shape;436;p19"/>
          <p:cNvSpPr/>
          <p:nvPr/>
        </p:nvSpPr>
        <p:spPr>
          <a:xfrm>
            <a:off x="8955620" y="21816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7" name="Google Shape;437;p19"/>
          <p:cNvSpPr/>
          <p:nvPr/>
        </p:nvSpPr>
        <p:spPr>
          <a:xfrm>
            <a:off x="566420" y="22254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38" name="Google Shape;438;p19"/>
          <p:cNvGrpSpPr/>
          <p:nvPr/>
        </p:nvGrpSpPr>
        <p:grpSpPr>
          <a:xfrm>
            <a:off x="2991886" y="-1"/>
            <a:ext cx="3127878" cy="128572"/>
            <a:chOff x="2991886" y="-1"/>
            <a:chExt cx="3127878" cy="128572"/>
          </a:xfrm>
        </p:grpSpPr>
        <p:sp>
          <p:nvSpPr>
            <p:cNvPr id="439" name="Google Shape;439;p19"/>
            <p:cNvSpPr/>
            <p:nvPr/>
          </p:nvSpPr>
          <p:spPr>
            <a:xfrm>
              <a:off x="3157120" y="36007"/>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0" name="Google Shape;440;p19"/>
            <p:cNvSpPr/>
            <p:nvPr/>
          </p:nvSpPr>
          <p:spPr>
            <a:xfrm>
              <a:off x="2991886" y="-1"/>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text 2">
  <p:cSld name="CUSTOM_4_1_1">
    <p:spTree>
      <p:nvGrpSpPr>
        <p:cNvPr id="1" name="Shape 441"/>
        <p:cNvGrpSpPr/>
        <p:nvPr/>
      </p:nvGrpSpPr>
      <p:grpSpPr>
        <a:xfrm>
          <a:off x="0" y="0"/>
          <a:ext cx="0" cy="0"/>
          <a:chOff x="0" y="0"/>
          <a:chExt cx="0" cy="0"/>
        </a:xfrm>
      </p:grpSpPr>
      <p:sp>
        <p:nvSpPr>
          <p:cNvPr id="442" name="Google Shape;442;p20"/>
          <p:cNvSpPr txBox="1">
            <a:spLocks noGrp="1"/>
          </p:cNvSpPr>
          <p:nvPr>
            <p:ph type="title"/>
          </p:nvPr>
        </p:nvSpPr>
        <p:spPr>
          <a:xfrm>
            <a:off x="1102119" y="1519639"/>
            <a:ext cx="3850800" cy="14772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2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43" name="Google Shape;443;p20"/>
          <p:cNvSpPr txBox="1">
            <a:spLocks noGrp="1"/>
          </p:cNvSpPr>
          <p:nvPr>
            <p:ph type="subTitle" idx="1"/>
          </p:nvPr>
        </p:nvSpPr>
        <p:spPr>
          <a:xfrm>
            <a:off x="1102913" y="3075161"/>
            <a:ext cx="3849300" cy="5487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444" name="Google Shape;444;p20"/>
          <p:cNvGrpSpPr/>
          <p:nvPr/>
        </p:nvGrpSpPr>
        <p:grpSpPr>
          <a:xfrm>
            <a:off x="0" y="4595250"/>
            <a:ext cx="9144050" cy="548400"/>
            <a:chOff x="0" y="4376175"/>
            <a:chExt cx="9144050" cy="548400"/>
          </a:xfrm>
        </p:grpSpPr>
        <p:sp>
          <p:nvSpPr>
            <p:cNvPr id="445" name="Google Shape;445;p20"/>
            <p:cNvSpPr/>
            <p:nvPr/>
          </p:nvSpPr>
          <p:spPr>
            <a:xfrm>
              <a:off x="50" y="4376175"/>
              <a:ext cx="9144000" cy="54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6" name="Google Shape;446;p20"/>
            <p:cNvSpPr/>
            <p:nvPr/>
          </p:nvSpPr>
          <p:spPr>
            <a:xfrm>
              <a:off x="0" y="43877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47" name="Google Shape;447;p20"/>
            <p:cNvGrpSpPr/>
            <p:nvPr/>
          </p:nvGrpSpPr>
          <p:grpSpPr>
            <a:xfrm>
              <a:off x="3035567" y="4670815"/>
              <a:ext cx="5994737" cy="94799"/>
              <a:chOff x="1618150" y="5427575"/>
              <a:chExt cx="3117550" cy="49300"/>
            </a:xfrm>
          </p:grpSpPr>
          <p:sp>
            <p:nvSpPr>
              <p:cNvPr id="448" name="Google Shape;448;p20"/>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9" name="Google Shape;449;p20"/>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0" name="Google Shape;450;p20"/>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1" name="Google Shape;451;p20"/>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2" name="Google Shape;452;p20"/>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3" name="Google Shape;453;p20"/>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54" name="Google Shape;454;p20"/>
          <p:cNvSpPr/>
          <p:nvPr/>
        </p:nvSpPr>
        <p:spPr>
          <a:xfrm>
            <a:off x="3491507" y="8763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5" name="Google Shape;455;p20"/>
          <p:cNvSpPr/>
          <p:nvPr/>
        </p:nvSpPr>
        <p:spPr>
          <a:xfrm>
            <a:off x="2081807" y="5395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6" name="Google Shape;456;p20"/>
          <p:cNvSpPr/>
          <p:nvPr/>
        </p:nvSpPr>
        <p:spPr>
          <a:xfrm>
            <a:off x="5044082" y="3672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7" name="Google Shape;457;p20"/>
          <p:cNvSpPr/>
          <p:nvPr/>
        </p:nvSpPr>
        <p:spPr>
          <a:xfrm>
            <a:off x="6944882" y="1949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8" name="Google Shape;458;p20"/>
          <p:cNvSpPr/>
          <p:nvPr/>
        </p:nvSpPr>
        <p:spPr>
          <a:xfrm>
            <a:off x="8002157" y="29968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59" name="Google Shape;459;p20"/>
          <p:cNvSpPr/>
          <p:nvPr/>
        </p:nvSpPr>
        <p:spPr>
          <a:xfrm>
            <a:off x="-132193" y="222366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0" name="Google Shape;460;p20"/>
          <p:cNvSpPr/>
          <p:nvPr/>
        </p:nvSpPr>
        <p:spPr>
          <a:xfrm>
            <a:off x="4068332" y="414771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1" name="Google Shape;461;p20"/>
          <p:cNvSpPr/>
          <p:nvPr/>
        </p:nvSpPr>
        <p:spPr>
          <a:xfrm>
            <a:off x="8430782" y="10485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62" name="Google Shape;462;p20"/>
          <p:cNvGrpSpPr/>
          <p:nvPr/>
        </p:nvGrpSpPr>
        <p:grpSpPr>
          <a:xfrm>
            <a:off x="2991886" y="-1"/>
            <a:ext cx="3127878" cy="128572"/>
            <a:chOff x="2991886" y="-1"/>
            <a:chExt cx="3127878" cy="128572"/>
          </a:xfrm>
        </p:grpSpPr>
        <p:sp>
          <p:nvSpPr>
            <p:cNvPr id="463" name="Google Shape;463;p20"/>
            <p:cNvSpPr/>
            <p:nvPr/>
          </p:nvSpPr>
          <p:spPr>
            <a:xfrm>
              <a:off x="3157120" y="36007"/>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4" name="Google Shape;464;p20"/>
            <p:cNvSpPr/>
            <p:nvPr/>
          </p:nvSpPr>
          <p:spPr>
            <a:xfrm>
              <a:off x="2991886" y="-1"/>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465" name="Google Shape;465;p20"/>
          <p:cNvSpPr/>
          <p:nvPr/>
        </p:nvSpPr>
        <p:spPr>
          <a:xfrm>
            <a:off x="-343449" y="-9525"/>
            <a:ext cx="2100607" cy="4638643"/>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ext 3">
  <p:cSld name="CUSTOM_4_1_1_1">
    <p:spTree>
      <p:nvGrpSpPr>
        <p:cNvPr id="1" name="Shape 466"/>
        <p:cNvGrpSpPr/>
        <p:nvPr/>
      </p:nvGrpSpPr>
      <p:grpSpPr>
        <a:xfrm>
          <a:off x="0" y="0"/>
          <a:ext cx="0" cy="0"/>
          <a:chOff x="0" y="0"/>
          <a:chExt cx="0" cy="0"/>
        </a:xfrm>
      </p:grpSpPr>
      <p:sp>
        <p:nvSpPr>
          <p:cNvPr id="467" name="Google Shape;467;p21"/>
          <p:cNvSpPr/>
          <p:nvPr/>
        </p:nvSpPr>
        <p:spPr>
          <a:xfrm>
            <a:off x="7384480" y="142875"/>
            <a:ext cx="2100607" cy="4638643"/>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8" name="Google Shape;468;p21"/>
          <p:cNvSpPr/>
          <p:nvPr/>
        </p:nvSpPr>
        <p:spPr>
          <a:xfrm>
            <a:off x="-343449" y="142875"/>
            <a:ext cx="2100607" cy="4638643"/>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9" name="Google Shape;469;p21"/>
          <p:cNvSpPr txBox="1">
            <a:spLocks noGrp="1"/>
          </p:cNvSpPr>
          <p:nvPr>
            <p:ph type="title"/>
          </p:nvPr>
        </p:nvSpPr>
        <p:spPr>
          <a:xfrm>
            <a:off x="2027700" y="1816575"/>
            <a:ext cx="5088600" cy="9717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200"/>
              <a:buNone/>
              <a:defRPr sz="10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70" name="Google Shape;470;p21"/>
          <p:cNvSpPr txBox="1">
            <a:spLocks noGrp="1"/>
          </p:cNvSpPr>
          <p:nvPr>
            <p:ph type="subTitle" idx="1"/>
          </p:nvPr>
        </p:nvSpPr>
        <p:spPr>
          <a:xfrm>
            <a:off x="2028751" y="2778225"/>
            <a:ext cx="50865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471" name="Google Shape;471;p21"/>
          <p:cNvGrpSpPr/>
          <p:nvPr/>
        </p:nvGrpSpPr>
        <p:grpSpPr>
          <a:xfrm>
            <a:off x="0" y="4595250"/>
            <a:ext cx="9144050" cy="548400"/>
            <a:chOff x="0" y="4376175"/>
            <a:chExt cx="9144050" cy="548400"/>
          </a:xfrm>
        </p:grpSpPr>
        <p:sp>
          <p:nvSpPr>
            <p:cNvPr id="472" name="Google Shape;472;p21"/>
            <p:cNvSpPr/>
            <p:nvPr/>
          </p:nvSpPr>
          <p:spPr>
            <a:xfrm>
              <a:off x="50" y="4376175"/>
              <a:ext cx="9144000" cy="54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3" name="Google Shape;473;p21"/>
            <p:cNvSpPr/>
            <p:nvPr/>
          </p:nvSpPr>
          <p:spPr>
            <a:xfrm>
              <a:off x="0" y="43877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74" name="Google Shape;474;p21"/>
            <p:cNvGrpSpPr/>
            <p:nvPr/>
          </p:nvGrpSpPr>
          <p:grpSpPr>
            <a:xfrm>
              <a:off x="3035567" y="4670815"/>
              <a:ext cx="5994737" cy="94799"/>
              <a:chOff x="1618150" y="5427575"/>
              <a:chExt cx="3117550" cy="49300"/>
            </a:xfrm>
          </p:grpSpPr>
          <p:sp>
            <p:nvSpPr>
              <p:cNvPr id="475" name="Google Shape;475;p21"/>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6" name="Google Shape;476;p21"/>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7" name="Google Shape;477;p21"/>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8" name="Google Shape;478;p21"/>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9" name="Google Shape;479;p21"/>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0" name="Google Shape;480;p21"/>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81" name="Google Shape;481;p21"/>
          <p:cNvSpPr/>
          <p:nvPr/>
        </p:nvSpPr>
        <p:spPr>
          <a:xfrm>
            <a:off x="1502045" y="1428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2" name="Google Shape;482;p21"/>
          <p:cNvSpPr/>
          <p:nvPr/>
        </p:nvSpPr>
        <p:spPr>
          <a:xfrm>
            <a:off x="2178320" y="5395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3" name="Google Shape;483;p21"/>
          <p:cNvSpPr/>
          <p:nvPr/>
        </p:nvSpPr>
        <p:spPr>
          <a:xfrm>
            <a:off x="4807220" y="2156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4" name="Google Shape;484;p21"/>
          <p:cNvSpPr/>
          <p:nvPr/>
        </p:nvSpPr>
        <p:spPr>
          <a:xfrm>
            <a:off x="6874145" y="7117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5" name="Google Shape;485;p21"/>
          <p:cNvSpPr/>
          <p:nvPr/>
        </p:nvSpPr>
        <p:spPr>
          <a:xfrm>
            <a:off x="4626245" y="9308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6" name="Google Shape;486;p21"/>
          <p:cNvSpPr/>
          <p:nvPr/>
        </p:nvSpPr>
        <p:spPr>
          <a:xfrm>
            <a:off x="3235595" y="3879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7" name="Google Shape;487;p21"/>
          <p:cNvSpPr/>
          <p:nvPr/>
        </p:nvSpPr>
        <p:spPr>
          <a:xfrm>
            <a:off x="6397895" y="42455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8" name="Google Shape;488;p21"/>
          <p:cNvSpPr/>
          <p:nvPr/>
        </p:nvSpPr>
        <p:spPr>
          <a:xfrm>
            <a:off x="3835670" y="40732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9" name="Google Shape;489;p21"/>
          <p:cNvSpPr/>
          <p:nvPr/>
        </p:nvSpPr>
        <p:spPr>
          <a:xfrm>
            <a:off x="2121170" y="42455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0" name="Google Shape;490;p21"/>
          <p:cNvSpPr/>
          <p:nvPr/>
        </p:nvSpPr>
        <p:spPr>
          <a:xfrm>
            <a:off x="2835545" y="40074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1" name="Google Shape;491;p21"/>
          <p:cNvSpPr/>
          <p:nvPr/>
        </p:nvSpPr>
        <p:spPr>
          <a:xfrm>
            <a:off x="1795645" y="11031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2" name="Google Shape;492;p21"/>
          <p:cNvSpPr/>
          <p:nvPr/>
        </p:nvSpPr>
        <p:spPr>
          <a:xfrm>
            <a:off x="9007995" y="19032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3" name="Google Shape;493;p21"/>
          <p:cNvSpPr/>
          <p:nvPr/>
        </p:nvSpPr>
        <p:spPr>
          <a:xfrm>
            <a:off x="7722120" y="27882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4" name="Google Shape;494;p21"/>
          <p:cNvSpPr/>
          <p:nvPr/>
        </p:nvSpPr>
        <p:spPr>
          <a:xfrm>
            <a:off x="6874145" y="36741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5" name="Google Shape;495;p21"/>
          <p:cNvSpPr/>
          <p:nvPr/>
        </p:nvSpPr>
        <p:spPr>
          <a:xfrm>
            <a:off x="1128895" y="19032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496" name="Google Shape;496;p21"/>
          <p:cNvGrpSpPr/>
          <p:nvPr/>
        </p:nvGrpSpPr>
        <p:grpSpPr>
          <a:xfrm>
            <a:off x="2991886" y="-1"/>
            <a:ext cx="3160227" cy="128572"/>
            <a:chOff x="3169525" y="1259224"/>
            <a:chExt cx="3160227" cy="128572"/>
          </a:xfrm>
        </p:grpSpPr>
        <p:sp>
          <p:nvSpPr>
            <p:cNvPr id="497" name="Google Shape;497;p21"/>
            <p:cNvSpPr/>
            <p:nvPr/>
          </p:nvSpPr>
          <p:spPr>
            <a:xfrm>
              <a:off x="3334759" y="1295232"/>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8" name="Google Shape;498;p21"/>
            <p:cNvSpPr/>
            <p:nvPr/>
          </p:nvSpPr>
          <p:spPr>
            <a:xfrm>
              <a:off x="3169525" y="1259224"/>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9" name="Google Shape;499;p21"/>
            <p:cNvSpPr/>
            <p:nvPr/>
          </p:nvSpPr>
          <p:spPr>
            <a:xfrm>
              <a:off x="3942853" y="1268773"/>
              <a:ext cx="2386900" cy="72012"/>
            </a:xfrm>
            <a:custGeom>
              <a:avLst/>
              <a:gdLst/>
              <a:ahLst/>
              <a:cxnLst/>
              <a:rect l="l" t="t" r="r" b="b"/>
              <a:pathLst>
                <a:path w="62248" h="1878" extrusionOk="0">
                  <a:moveTo>
                    <a:pt x="1" y="1"/>
                  </a:moveTo>
                  <a:lnTo>
                    <a:pt x="978" y="1878"/>
                  </a:lnTo>
                  <a:lnTo>
                    <a:pt x="62094" y="1878"/>
                  </a:lnTo>
                  <a:lnTo>
                    <a:pt x="62190" y="1744"/>
                  </a:lnTo>
                  <a:lnTo>
                    <a:pt x="62228" y="1571"/>
                  </a:lnTo>
                  <a:lnTo>
                    <a:pt x="62247" y="1495"/>
                  </a:lnTo>
                  <a:lnTo>
                    <a:pt x="62247" y="1418"/>
                  </a:lnTo>
                  <a:lnTo>
                    <a:pt x="62228" y="1342"/>
                  </a:lnTo>
                  <a:lnTo>
                    <a:pt x="62190" y="1265"/>
                  </a:lnTo>
                  <a:lnTo>
                    <a:pt x="62094" y="1093"/>
                  </a:lnTo>
                  <a:lnTo>
                    <a:pt x="61960" y="939"/>
                  </a:lnTo>
                  <a:lnTo>
                    <a:pt x="61768" y="786"/>
                  </a:lnTo>
                  <a:lnTo>
                    <a:pt x="61500" y="652"/>
                  </a:lnTo>
                  <a:lnTo>
                    <a:pt x="61194" y="518"/>
                  </a:lnTo>
                  <a:lnTo>
                    <a:pt x="60830" y="384"/>
                  </a:lnTo>
                  <a:lnTo>
                    <a:pt x="60389" y="269"/>
                  </a:lnTo>
                  <a:lnTo>
                    <a:pt x="59891" y="173"/>
                  </a:lnTo>
                  <a:lnTo>
                    <a:pt x="59336" y="97"/>
                  </a:lnTo>
                  <a:lnTo>
                    <a:pt x="58704" y="39"/>
                  </a:lnTo>
                  <a:lnTo>
                    <a:pt x="58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8"/>
        <p:cNvGrpSpPr/>
        <p:nvPr/>
      </p:nvGrpSpPr>
      <p:grpSpPr>
        <a:xfrm>
          <a:off x="0" y="0"/>
          <a:ext cx="0" cy="0"/>
          <a:chOff x="0" y="0"/>
          <a:chExt cx="0" cy="0"/>
        </a:xfrm>
      </p:grpSpPr>
      <p:sp>
        <p:nvSpPr>
          <p:cNvPr id="29" name="Google Shape;29;p3"/>
          <p:cNvSpPr/>
          <p:nvPr/>
        </p:nvSpPr>
        <p:spPr>
          <a:xfrm>
            <a:off x="7383393" y="0"/>
            <a:ext cx="2100607" cy="4000468"/>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30;p3"/>
          <p:cNvSpPr/>
          <p:nvPr/>
        </p:nvSpPr>
        <p:spPr>
          <a:xfrm>
            <a:off x="-341375" y="0"/>
            <a:ext cx="2100607" cy="4000468"/>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31;p3"/>
          <p:cNvSpPr txBox="1">
            <a:spLocks noGrp="1"/>
          </p:cNvSpPr>
          <p:nvPr>
            <p:ph type="title"/>
          </p:nvPr>
        </p:nvSpPr>
        <p:spPr>
          <a:xfrm>
            <a:off x="1348200" y="2252203"/>
            <a:ext cx="6447600" cy="548700"/>
          </a:xfrm>
          <a:prstGeom prst="rect">
            <a:avLst/>
          </a:prstGeom>
          <a:noFill/>
        </p:spPr>
        <p:txBody>
          <a:bodyPr spcFirstLastPara="1" wrap="square" lIns="91425" tIns="91425" rIns="91425" bIns="91425" anchor="ctr" anchorCtr="0">
            <a:noAutofit/>
          </a:bodyPr>
          <a:lstStyle>
            <a:lvl1pPr lvl="0">
              <a:spcBef>
                <a:spcPts val="0"/>
              </a:spcBef>
              <a:spcAft>
                <a:spcPts val="0"/>
              </a:spcAft>
              <a:buSzPts val="3600"/>
              <a:buNone/>
              <a:defRPr sz="3500"/>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32" name="Google Shape;32;p3"/>
          <p:cNvSpPr txBox="1">
            <a:spLocks noGrp="1"/>
          </p:cNvSpPr>
          <p:nvPr>
            <p:ph type="title" idx="2" hasCustomPrompt="1"/>
          </p:nvPr>
        </p:nvSpPr>
        <p:spPr>
          <a:xfrm>
            <a:off x="4114800" y="1079380"/>
            <a:ext cx="914400" cy="690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6000"/>
              <a:buNone/>
              <a:defRPr sz="5500">
                <a:solidFill>
                  <a:schemeClr val="dk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3" name="Google Shape;33;p3"/>
          <p:cNvSpPr txBox="1">
            <a:spLocks noGrp="1"/>
          </p:cNvSpPr>
          <p:nvPr>
            <p:ph type="subTitle" idx="1"/>
          </p:nvPr>
        </p:nvSpPr>
        <p:spPr>
          <a:xfrm>
            <a:off x="1348800" y="2851655"/>
            <a:ext cx="6446400" cy="365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34" name="Google Shape;34;p3"/>
          <p:cNvGrpSpPr/>
          <p:nvPr/>
        </p:nvGrpSpPr>
        <p:grpSpPr>
          <a:xfrm>
            <a:off x="-37" y="3987000"/>
            <a:ext cx="9144075" cy="1156500"/>
            <a:chOff x="-25" y="4376175"/>
            <a:chExt cx="9144075" cy="1156500"/>
          </a:xfrm>
        </p:grpSpPr>
        <p:sp>
          <p:nvSpPr>
            <p:cNvPr id="35" name="Google Shape;35;p3"/>
            <p:cNvSpPr/>
            <p:nvPr/>
          </p:nvSpPr>
          <p:spPr>
            <a:xfrm>
              <a:off x="50" y="4376175"/>
              <a:ext cx="9144000" cy="1156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36;p3"/>
            <p:cNvSpPr/>
            <p:nvPr/>
          </p:nvSpPr>
          <p:spPr>
            <a:xfrm>
              <a:off x="-25" y="5075300"/>
              <a:ext cx="9144024" cy="457201"/>
            </a:xfrm>
            <a:custGeom>
              <a:avLst/>
              <a:gdLst/>
              <a:ahLst/>
              <a:cxnLst/>
              <a:rect l="l" t="t" r="r" b="b"/>
              <a:pathLst>
                <a:path w="129583" h="6478" extrusionOk="0">
                  <a:moveTo>
                    <a:pt x="129582" y="1"/>
                  </a:moveTo>
                  <a:lnTo>
                    <a:pt x="1" y="5182"/>
                  </a:lnTo>
                  <a:lnTo>
                    <a:pt x="1" y="6477"/>
                  </a:lnTo>
                  <a:lnTo>
                    <a:pt x="129582" y="6477"/>
                  </a:lnTo>
                  <a:lnTo>
                    <a:pt x="12958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37;p3"/>
            <p:cNvSpPr/>
            <p:nvPr/>
          </p:nvSpPr>
          <p:spPr>
            <a:xfrm>
              <a:off x="0" y="48068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38" name="Google Shape;38;p3"/>
            <p:cNvGrpSpPr/>
            <p:nvPr/>
          </p:nvGrpSpPr>
          <p:grpSpPr>
            <a:xfrm>
              <a:off x="3035567" y="4670815"/>
              <a:ext cx="5994737" cy="94799"/>
              <a:chOff x="1618150" y="5427575"/>
              <a:chExt cx="3117550" cy="49300"/>
            </a:xfrm>
          </p:grpSpPr>
          <p:sp>
            <p:nvSpPr>
              <p:cNvPr id="39" name="Google Shape;39;p3"/>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 name="Google Shape;40;p3"/>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1" name="Google Shape;41;p3"/>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2" name="Google Shape;42;p3"/>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3" name="Google Shape;43;p3"/>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4" name="Google Shape;44;p3"/>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45" name="Google Shape;45;p3"/>
          <p:cNvSpPr/>
          <p:nvPr/>
        </p:nvSpPr>
        <p:spPr>
          <a:xfrm>
            <a:off x="4425195" y="7048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6" name="Google Shape;46;p3"/>
          <p:cNvSpPr/>
          <p:nvPr/>
        </p:nvSpPr>
        <p:spPr>
          <a:xfrm>
            <a:off x="3225045" y="10429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7" name="Google Shape;47;p3"/>
          <p:cNvSpPr/>
          <p:nvPr/>
        </p:nvSpPr>
        <p:spPr>
          <a:xfrm>
            <a:off x="6025395" y="14603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8" name="Google Shape;48;p3"/>
          <p:cNvSpPr/>
          <p:nvPr/>
        </p:nvSpPr>
        <p:spPr>
          <a:xfrm>
            <a:off x="6882645" y="45336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9" name="Google Shape;49;p3"/>
          <p:cNvSpPr/>
          <p:nvPr/>
        </p:nvSpPr>
        <p:spPr>
          <a:xfrm>
            <a:off x="2301120" y="1719688"/>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 name="Google Shape;50;p3"/>
          <p:cNvSpPr/>
          <p:nvPr/>
        </p:nvSpPr>
        <p:spPr>
          <a:xfrm>
            <a:off x="1824870" y="367238"/>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 name="Google Shape;51;p3"/>
          <p:cNvSpPr/>
          <p:nvPr/>
        </p:nvSpPr>
        <p:spPr>
          <a:xfrm>
            <a:off x="7727395" y="1372138"/>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 name="Google Shape;52;p3"/>
          <p:cNvSpPr/>
          <p:nvPr/>
        </p:nvSpPr>
        <p:spPr>
          <a:xfrm>
            <a:off x="-92630" y="128811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 name="Google Shape;53;p3"/>
          <p:cNvSpPr/>
          <p:nvPr/>
        </p:nvSpPr>
        <p:spPr>
          <a:xfrm>
            <a:off x="69295" y="284931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 name="Google Shape;54;p3"/>
          <p:cNvSpPr/>
          <p:nvPr/>
        </p:nvSpPr>
        <p:spPr>
          <a:xfrm>
            <a:off x="8949570" y="267706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 name="Google Shape;55;p3"/>
          <p:cNvGrpSpPr/>
          <p:nvPr/>
        </p:nvGrpSpPr>
        <p:grpSpPr>
          <a:xfrm>
            <a:off x="2991886" y="-1"/>
            <a:ext cx="3160227" cy="128572"/>
            <a:chOff x="3169525" y="1259224"/>
            <a:chExt cx="3160227" cy="128572"/>
          </a:xfrm>
        </p:grpSpPr>
        <p:sp>
          <p:nvSpPr>
            <p:cNvPr id="56" name="Google Shape;56;p3"/>
            <p:cNvSpPr/>
            <p:nvPr/>
          </p:nvSpPr>
          <p:spPr>
            <a:xfrm>
              <a:off x="3334759" y="1295232"/>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 name="Google Shape;57;p3"/>
            <p:cNvSpPr/>
            <p:nvPr/>
          </p:nvSpPr>
          <p:spPr>
            <a:xfrm>
              <a:off x="3169525" y="1259224"/>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 name="Google Shape;58;p3"/>
            <p:cNvSpPr/>
            <p:nvPr/>
          </p:nvSpPr>
          <p:spPr>
            <a:xfrm>
              <a:off x="3942853" y="1268773"/>
              <a:ext cx="2386900" cy="72012"/>
            </a:xfrm>
            <a:custGeom>
              <a:avLst/>
              <a:gdLst/>
              <a:ahLst/>
              <a:cxnLst/>
              <a:rect l="l" t="t" r="r" b="b"/>
              <a:pathLst>
                <a:path w="62248" h="1878" extrusionOk="0">
                  <a:moveTo>
                    <a:pt x="1" y="1"/>
                  </a:moveTo>
                  <a:lnTo>
                    <a:pt x="978" y="1878"/>
                  </a:lnTo>
                  <a:lnTo>
                    <a:pt x="62094" y="1878"/>
                  </a:lnTo>
                  <a:lnTo>
                    <a:pt x="62190" y="1744"/>
                  </a:lnTo>
                  <a:lnTo>
                    <a:pt x="62228" y="1571"/>
                  </a:lnTo>
                  <a:lnTo>
                    <a:pt x="62247" y="1495"/>
                  </a:lnTo>
                  <a:lnTo>
                    <a:pt x="62247" y="1418"/>
                  </a:lnTo>
                  <a:lnTo>
                    <a:pt x="62228" y="1342"/>
                  </a:lnTo>
                  <a:lnTo>
                    <a:pt x="62190" y="1265"/>
                  </a:lnTo>
                  <a:lnTo>
                    <a:pt x="62094" y="1093"/>
                  </a:lnTo>
                  <a:lnTo>
                    <a:pt x="61960" y="939"/>
                  </a:lnTo>
                  <a:lnTo>
                    <a:pt x="61768" y="786"/>
                  </a:lnTo>
                  <a:lnTo>
                    <a:pt x="61500" y="652"/>
                  </a:lnTo>
                  <a:lnTo>
                    <a:pt x="61194" y="518"/>
                  </a:lnTo>
                  <a:lnTo>
                    <a:pt x="60830" y="384"/>
                  </a:lnTo>
                  <a:lnTo>
                    <a:pt x="60389" y="269"/>
                  </a:lnTo>
                  <a:lnTo>
                    <a:pt x="59891" y="173"/>
                  </a:lnTo>
                  <a:lnTo>
                    <a:pt x="59336" y="97"/>
                  </a:lnTo>
                  <a:lnTo>
                    <a:pt x="58704" y="39"/>
                  </a:lnTo>
                  <a:lnTo>
                    <a:pt x="58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and two columns 1">
  <p:cSld name="CUSTOM_14">
    <p:spTree>
      <p:nvGrpSpPr>
        <p:cNvPr id="1" name="Shape 500"/>
        <p:cNvGrpSpPr/>
        <p:nvPr/>
      </p:nvGrpSpPr>
      <p:grpSpPr>
        <a:xfrm>
          <a:off x="0" y="0"/>
          <a:ext cx="0" cy="0"/>
          <a:chOff x="0" y="0"/>
          <a:chExt cx="0" cy="0"/>
        </a:xfrm>
      </p:grpSpPr>
      <p:sp>
        <p:nvSpPr>
          <p:cNvPr id="501" name="Google Shape;501;p22"/>
          <p:cNvSpPr txBox="1">
            <a:spLocks noGrp="1"/>
          </p:cNvSpPr>
          <p:nvPr>
            <p:ph type="body" idx="1"/>
          </p:nvPr>
        </p:nvSpPr>
        <p:spPr>
          <a:xfrm>
            <a:off x="794950" y="1454220"/>
            <a:ext cx="3749400" cy="2946300"/>
          </a:xfrm>
          <a:prstGeom prst="rect">
            <a:avLst/>
          </a:prstGeom>
        </p:spPr>
        <p:txBody>
          <a:bodyPr spcFirstLastPara="1" wrap="square" lIns="91425" tIns="91425" rIns="91425" bIns="91425" anchor="t" anchorCtr="0">
            <a:noAutofit/>
          </a:bodyPr>
          <a:lstStyle>
            <a:lvl1pPr marL="457200" lvl="0" indent="-330200" rtl="0">
              <a:lnSpc>
                <a:spcPct val="100000"/>
              </a:lnSpc>
              <a:spcBef>
                <a:spcPts val="0"/>
              </a:spcBef>
              <a:spcAft>
                <a:spcPts val="0"/>
              </a:spcAft>
              <a:buClr>
                <a:schemeClr val="accent4"/>
              </a:buClr>
              <a:buSzPts val="1600"/>
              <a:buFont typeface="Nunito Light"/>
              <a:buChar char="●"/>
              <a:defRPr sz="2200">
                <a:latin typeface="Libre Baskerville"/>
                <a:ea typeface="Libre Baskerville"/>
                <a:cs typeface="Libre Baskerville"/>
                <a:sym typeface="Libre Baskerville"/>
              </a:defRPr>
            </a:lvl1pPr>
            <a:lvl2pPr marL="914400" lvl="1" indent="-330200" rtl="0">
              <a:lnSpc>
                <a:spcPct val="100000"/>
              </a:lnSpc>
              <a:spcBef>
                <a:spcPts val="0"/>
              </a:spcBef>
              <a:spcAft>
                <a:spcPts val="0"/>
              </a:spcAft>
              <a:buSzPts val="1600"/>
              <a:buFont typeface="Nunito Light"/>
              <a:buChar char="○"/>
              <a:defRPr sz="1600"/>
            </a:lvl2pPr>
            <a:lvl3pPr marL="1371600" lvl="2" indent="-330200" rtl="0">
              <a:lnSpc>
                <a:spcPct val="100000"/>
              </a:lnSpc>
              <a:spcBef>
                <a:spcPts val="0"/>
              </a:spcBef>
              <a:spcAft>
                <a:spcPts val="0"/>
              </a:spcAft>
              <a:buSzPts val="1600"/>
              <a:buFont typeface="Nunito Light"/>
              <a:buChar char="■"/>
              <a:defRPr sz="1600"/>
            </a:lvl3pPr>
            <a:lvl4pPr marL="1828800" lvl="3" indent="-330200" rtl="0">
              <a:lnSpc>
                <a:spcPct val="100000"/>
              </a:lnSpc>
              <a:spcBef>
                <a:spcPts val="0"/>
              </a:spcBef>
              <a:spcAft>
                <a:spcPts val="0"/>
              </a:spcAft>
              <a:buSzPts val="1600"/>
              <a:buFont typeface="Nunito Light"/>
              <a:buChar char="●"/>
              <a:defRPr sz="1600"/>
            </a:lvl4pPr>
            <a:lvl5pPr marL="2286000" lvl="4" indent="-330200" rtl="0">
              <a:lnSpc>
                <a:spcPct val="100000"/>
              </a:lnSpc>
              <a:spcBef>
                <a:spcPts val="0"/>
              </a:spcBef>
              <a:spcAft>
                <a:spcPts val="0"/>
              </a:spcAft>
              <a:buSzPts val="1600"/>
              <a:buFont typeface="Nunito Light"/>
              <a:buChar char="○"/>
              <a:defRPr sz="1600"/>
            </a:lvl5pPr>
            <a:lvl6pPr marL="2743200" lvl="5" indent="-330200" rtl="0">
              <a:lnSpc>
                <a:spcPct val="100000"/>
              </a:lnSpc>
              <a:spcBef>
                <a:spcPts val="0"/>
              </a:spcBef>
              <a:spcAft>
                <a:spcPts val="0"/>
              </a:spcAft>
              <a:buSzPts val="1600"/>
              <a:buFont typeface="Nunito Light"/>
              <a:buChar char="■"/>
              <a:defRPr sz="1600"/>
            </a:lvl6pPr>
            <a:lvl7pPr marL="3200400" lvl="6" indent="-330200" rtl="0">
              <a:lnSpc>
                <a:spcPct val="100000"/>
              </a:lnSpc>
              <a:spcBef>
                <a:spcPts val="0"/>
              </a:spcBef>
              <a:spcAft>
                <a:spcPts val="0"/>
              </a:spcAft>
              <a:buSzPts val="1600"/>
              <a:buFont typeface="Nunito Light"/>
              <a:buChar char="●"/>
              <a:defRPr sz="1600"/>
            </a:lvl7pPr>
            <a:lvl8pPr marL="3657600" lvl="7" indent="-330200" rtl="0">
              <a:lnSpc>
                <a:spcPct val="100000"/>
              </a:lnSpc>
              <a:spcBef>
                <a:spcPts val="0"/>
              </a:spcBef>
              <a:spcAft>
                <a:spcPts val="0"/>
              </a:spcAft>
              <a:buSzPts val="1600"/>
              <a:buFont typeface="Nunito Light"/>
              <a:buChar char="○"/>
              <a:defRPr sz="1600"/>
            </a:lvl8pPr>
            <a:lvl9pPr marL="4114800" lvl="8" indent="-330200" rtl="0">
              <a:lnSpc>
                <a:spcPct val="100000"/>
              </a:lnSpc>
              <a:spcBef>
                <a:spcPts val="0"/>
              </a:spcBef>
              <a:spcAft>
                <a:spcPts val="0"/>
              </a:spcAft>
              <a:buSzPts val="1600"/>
              <a:buFont typeface="Nunito Light"/>
              <a:buChar char="■"/>
              <a:defRPr sz="1600"/>
            </a:lvl9pPr>
          </a:lstStyle>
          <a:p/>
        </p:txBody>
      </p:sp>
      <p:sp>
        <p:nvSpPr>
          <p:cNvPr id="502" name="Google Shape;502;p22"/>
          <p:cNvSpPr txBox="1">
            <a:spLocks noGrp="1"/>
          </p:cNvSpPr>
          <p:nvPr>
            <p:ph type="body" idx="2"/>
          </p:nvPr>
        </p:nvSpPr>
        <p:spPr>
          <a:xfrm>
            <a:off x="4599650" y="1454220"/>
            <a:ext cx="3749400" cy="2946300"/>
          </a:xfrm>
          <a:prstGeom prst="rect">
            <a:avLst/>
          </a:prstGeom>
        </p:spPr>
        <p:txBody>
          <a:bodyPr spcFirstLastPara="1" wrap="square" lIns="91425" tIns="91425" rIns="91425" bIns="91425" anchor="t" anchorCtr="0">
            <a:noAutofit/>
          </a:bodyPr>
          <a:lstStyle>
            <a:lvl1pPr marL="457200" lvl="0" indent="-330200" rtl="0">
              <a:lnSpc>
                <a:spcPct val="100000"/>
              </a:lnSpc>
              <a:spcBef>
                <a:spcPts val="300"/>
              </a:spcBef>
              <a:spcAft>
                <a:spcPts val="0"/>
              </a:spcAft>
              <a:buClr>
                <a:schemeClr val="accent4"/>
              </a:buClr>
              <a:buSzPts val="1600"/>
              <a:buFont typeface="Nunito Light"/>
              <a:buChar char="●"/>
              <a:defRPr sz="2200">
                <a:latin typeface="Libre Baskerville"/>
                <a:ea typeface="Libre Baskerville"/>
                <a:cs typeface="Libre Baskerville"/>
                <a:sym typeface="Libre Baskerville"/>
              </a:defRPr>
            </a:lvl1pPr>
            <a:lvl2pPr marL="914400" lvl="1" indent="-330200" rtl="0">
              <a:lnSpc>
                <a:spcPct val="100000"/>
              </a:lnSpc>
              <a:spcBef>
                <a:spcPts val="0"/>
              </a:spcBef>
              <a:spcAft>
                <a:spcPts val="0"/>
              </a:spcAft>
              <a:buSzPts val="1600"/>
              <a:buFont typeface="Nunito Light"/>
              <a:buChar char="○"/>
              <a:defRPr sz="1600"/>
            </a:lvl2pPr>
            <a:lvl3pPr marL="1371600" lvl="2" indent="-330200" rtl="0">
              <a:lnSpc>
                <a:spcPct val="100000"/>
              </a:lnSpc>
              <a:spcBef>
                <a:spcPts val="0"/>
              </a:spcBef>
              <a:spcAft>
                <a:spcPts val="0"/>
              </a:spcAft>
              <a:buSzPts val="1600"/>
              <a:buFont typeface="Nunito Light"/>
              <a:buChar char="■"/>
              <a:defRPr sz="1600"/>
            </a:lvl3pPr>
            <a:lvl4pPr marL="1828800" lvl="3" indent="-330200" rtl="0">
              <a:lnSpc>
                <a:spcPct val="100000"/>
              </a:lnSpc>
              <a:spcBef>
                <a:spcPts val="0"/>
              </a:spcBef>
              <a:spcAft>
                <a:spcPts val="0"/>
              </a:spcAft>
              <a:buSzPts val="1600"/>
              <a:buFont typeface="Nunito Light"/>
              <a:buChar char="●"/>
              <a:defRPr sz="1600"/>
            </a:lvl4pPr>
            <a:lvl5pPr marL="2286000" lvl="4" indent="-330200" rtl="0">
              <a:lnSpc>
                <a:spcPct val="100000"/>
              </a:lnSpc>
              <a:spcBef>
                <a:spcPts val="0"/>
              </a:spcBef>
              <a:spcAft>
                <a:spcPts val="0"/>
              </a:spcAft>
              <a:buSzPts val="1600"/>
              <a:buFont typeface="Nunito Light"/>
              <a:buChar char="○"/>
              <a:defRPr sz="1600"/>
            </a:lvl5pPr>
            <a:lvl6pPr marL="2743200" lvl="5" indent="-330200" rtl="0">
              <a:lnSpc>
                <a:spcPct val="100000"/>
              </a:lnSpc>
              <a:spcBef>
                <a:spcPts val="0"/>
              </a:spcBef>
              <a:spcAft>
                <a:spcPts val="0"/>
              </a:spcAft>
              <a:buSzPts val="1600"/>
              <a:buFont typeface="Nunito Light"/>
              <a:buChar char="■"/>
              <a:defRPr sz="1600"/>
            </a:lvl6pPr>
            <a:lvl7pPr marL="3200400" lvl="6" indent="-330200" rtl="0">
              <a:lnSpc>
                <a:spcPct val="100000"/>
              </a:lnSpc>
              <a:spcBef>
                <a:spcPts val="0"/>
              </a:spcBef>
              <a:spcAft>
                <a:spcPts val="0"/>
              </a:spcAft>
              <a:buSzPts val="1600"/>
              <a:buFont typeface="Nunito Light"/>
              <a:buChar char="●"/>
              <a:defRPr sz="1600"/>
            </a:lvl7pPr>
            <a:lvl8pPr marL="3657600" lvl="7" indent="-330200" rtl="0">
              <a:lnSpc>
                <a:spcPct val="100000"/>
              </a:lnSpc>
              <a:spcBef>
                <a:spcPts val="0"/>
              </a:spcBef>
              <a:spcAft>
                <a:spcPts val="0"/>
              </a:spcAft>
              <a:buSzPts val="1600"/>
              <a:buFont typeface="Nunito Light"/>
              <a:buChar char="○"/>
              <a:defRPr sz="1600"/>
            </a:lvl8pPr>
            <a:lvl9pPr marL="4114800" lvl="8" indent="-330200" rtl="0">
              <a:lnSpc>
                <a:spcPct val="100000"/>
              </a:lnSpc>
              <a:spcBef>
                <a:spcPts val="0"/>
              </a:spcBef>
              <a:spcAft>
                <a:spcPts val="0"/>
              </a:spcAft>
              <a:buSzPts val="1600"/>
              <a:buFont typeface="Nunito Light"/>
              <a:buChar char="■"/>
              <a:defRPr sz="1600"/>
            </a:lvl9pPr>
          </a:lstStyle>
          <a:p/>
        </p:txBody>
      </p:sp>
      <p:sp>
        <p:nvSpPr>
          <p:cNvPr id="503" name="Google Shape;503;p22"/>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504" name="Google Shape;504;p22"/>
          <p:cNvSpPr txBox="1">
            <a:spLocks noGrp="1"/>
          </p:cNvSpPr>
          <p:nvPr>
            <p:ph type="subTitle" idx="3"/>
          </p:nvPr>
        </p:nvSpPr>
        <p:spPr>
          <a:xfrm>
            <a:off x="720150" y="1024500"/>
            <a:ext cx="7704000" cy="345300"/>
          </a:xfrm>
          <a:prstGeom prst="rect">
            <a:avLst/>
          </a:prstGeom>
        </p:spPr>
        <p:txBody>
          <a:bodyPr spcFirstLastPara="1" wrap="square" lIns="91425" tIns="91425" rIns="91425" bIns="91425" anchor="ctr" anchorCtr="0">
            <a:noAutofit/>
          </a:bodyPr>
          <a:lstStyle>
            <a:lvl1pPr lvl="0" algn="ctr" rtl="0">
              <a:lnSpc>
                <a:spcPct val="100000"/>
              </a:lnSpc>
              <a:spcBef>
                <a:spcPts val="30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grpSp>
        <p:nvGrpSpPr>
          <p:cNvPr id="505" name="Google Shape;505;p22"/>
          <p:cNvGrpSpPr/>
          <p:nvPr/>
        </p:nvGrpSpPr>
        <p:grpSpPr>
          <a:xfrm>
            <a:off x="0" y="4595250"/>
            <a:ext cx="9144050" cy="548400"/>
            <a:chOff x="0" y="4376175"/>
            <a:chExt cx="9144050" cy="548400"/>
          </a:xfrm>
        </p:grpSpPr>
        <p:sp>
          <p:nvSpPr>
            <p:cNvPr id="506" name="Google Shape;506;p22"/>
            <p:cNvSpPr/>
            <p:nvPr/>
          </p:nvSpPr>
          <p:spPr>
            <a:xfrm>
              <a:off x="50" y="4376175"/>
              <a:ext cx="9144000" cy="54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7" name="Google Shape;507;p22"/>
            <p:cNvSpPr/>
            <p:nvPr/>
          </p:nvSpPr>
          <p:spPr>
            <a:xfrm>
              <a:off x="0" y="43877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08" name="Google Shape;508;p22"/>
            <p:cNvGrpSpPr/>
            <p:nvPr/>
          </p:nvGrpSpPr>
          <p:grpSpPr>
            <a:xfrm>
              <a:off x="3035567" y="4670815"/>
              <a:ext cx="5994737" cy="94799"/>
              <a:chOff x="1618150" y="5427575"/>
              <a:chExt cx="3117550" cy="49300"/>
            </a:xfrm>
          </p:grpSpPr>
          <p:sp>
            <p:nvSpPr>
              <p:cNvPr id="509" name="Google Shape;509;p22"/>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 name="Google Shape;510;p22"/>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 name="Google Shape;511;p22"/>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 name="Google Shape;512;p22"/>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 name="Google Shape;513;p22"/>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 name="Google Shape;514;p22"/>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15" name="Google Shape;515;p22"/>
          <p:cNvSpPr/>
          <p:nvPr/>
        </p:nvSpPr>
        <p:spPr>
          <a:xfrm>
            <a:off x="225695" y="2667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 name="Google Shape;516;p22"/>
          <p:cNvSpPr/>
          <p:nvPr/>
        </p:nvSpPr>
        <p:spPr>
          <a:xfrm>
            <a:off x="73295" y="9525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 name="Google Shape;517;p22"/>
          <p:cNvSpPr/>
          <p:nvPr/>
        </p:nvSpPr>
        <p:spPr>
          <a:xfrm>
            <a:off x="-5" y="32766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 name="Google Shape;518;p22"/>
          <p:cNvSpPr/>
          <p:nvPr/>
        </p:nvSpPr>
        <p:spPr>
          <a:xfrm>
            <a:off x="8550545" y="41148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 name="Google Shape;519;p22"/>
          <p:cNvSpPr/>
          <p:nvPr/>
        </p:nvSpPr>
        <p:spPr>
          <a:xfrm>
            <a:off x="8188595" y="36004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 name="Google Shape;520;p22"/>
          <p:cNvSpPr/>
          <p:nvPr/>
        </p:nvSpPr>
        <p:spPr>
          <a:xfrm>
            <a:off x="8941070" y="8953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 name="Google Shape;521;p22"/>
          <p:cNvSpPr/>
          <p:nvPr/>
        </p:nvSpPr>
        <p:spPr>
          <a:xfrm>
            <a:off x="10" y="0"/>
            <a:ext cx="9143979" cy="1182045"/>
          </a:xfrm>
          <a:custGeom>
            <a:avLst/>
            <a:gdLst/>
            <a:ahLst/>
            <a:cxnLst/>
            <a:rect l="l" t="t" r="r" b="b"/>
            <a:pathLst>
              <a:path w="84924" h="19020" extrusionOk="0">
                <a:moveTo>
                  <a:pt x="0" y="1"/>
                </a:moveTo>
                <a:lnTo>
                  <a:pt x="0" y="19020"/>
                </a:lnTo>
                <a:lnTo>
                  <a:pt x="1245" y="18043"/>
                </a:lnTo>
                <a:lnTo>
                  <a:pt x="2490" y="17104"/>
                </a:lnTo>
                <a:lnTo>
                  <a:pt x="3735" y="16185"/>
                </a:lnTo>
                <a:lnTo>
                  <a:pt x="4980" y="15304"/>
                </a:lnTo>
                <a:lnTo>
                  <a:pt x="6244" y="14461"/>
                </a:lnTo>
                <a:lnTo>
                  <a:pt x="7489" y="13657"/>
                </a:lnTo>
                <a:lnTo>
                  <a:pt x="8753" y="12872"/>
                </a:lnTo>
                <a:lnTo>
                  <a:pt x="10017" y="12105"/>
                </a:lnTo>
                <a:lnTo>
                  <a:pt x="11281" y="11397"/>
                </a:lnTo>
                <a:lnTo>
                  <a:pt x="12545" y="10707"/>
                </a:lnTo>
                <a:lnTo>
                  <a:pt x="13809" y="10037"/>
                </a:lnTo>
                <a:lnTo>
                  <a:pt x="15073" y="9424"/>
                </a:lnTo>
                <a:lnTo>
                  <a:pt x="16356" y="8830"/>
                </a:lnTo>
                <a:lnTo>
                  <a:pt x="17640" y="8256"/>
                </a:lnTo>
                <a:lnTo>
                  <a:pt x="18923" y="7739"/>
                </a:lnTo>
                <a:lnTo>
                  <a:pt x="20206" y="7241"/>
                </a:lnTo>
                <a:lnTo>
                  <a:pt x="21489" y="6762"/>
                </a:lnTo>
                <a:lnTo>
                  <a:pt x="22773" y="6321"/>
                </a:lnTo>
                <a:lnTo>
                  <a:pt x="24056" y="5919"/>
                </a:lnTo>
                <a:lnTo>
                  <a:pt x="25358" y="5555"/>
                </a:lnTo>
                <a:lnTo>
                  <a:pt x="26661" y="5210"/>
                </a:lnTo>
                <a:lnTo>
                  <a:pt x="27944" y="4885"/>
                </a:lnTo>
                <a:lnTo>
                  <a:pt x="29246" y="4617"/>
                </a:lnTo>
                <a:lnTo>
                  <a:pt x="30568" y="4368"/>
                </a:lnTo>
                <a:lnTo>
                  <a:pt x="31870" y="4138"/>
                </a:lnTo>
                <a:lnTo>
                  <a:pt x="33173" y="3946"/>
                </a:lnTo>
                <a:lnTo>
                  <a:pt x="34494" y="3793"/>
                </a:lnTo>
                <a:lnTo>
                  <a:pt x="35816" y="3678"/>
                </a:lnTo>
                <a:lnTo>
                  <a:pt x="37118" y="3582"/>
                </a:lnTo>
                <a:lnTo>
                  <a:pt x="38440" y="3506"/>
                </a:lnTo>
                <a:lnTo>
                  <a:pt x="39761" y="3468"/>
                </a:lnTo>
                <a:lnTo>
                  <a:pt x="41102" y="3468"/>
                </a:lnTo>
                <a:lnTo>
                  <a:pt x="42423" y="3487"/>
                </a:lnTo>
                <a:lnTo>
                  <a:pt x="43764" y="3544"/>
                </a:lnTo>
                <a:lnTo>
                  <a:pt x="45086" y="3640"/>
                </a:lnTo>
                <a:lnTo>
                  <a:pt x="46426" y="3755"/>
                </a:lnTo>
                <a:lnTo>
                  <a:pt x="47767" y="3889"/>
                </a:lnTo>
                <a:lnTo>
                  <a:pt x="49108" y="4080"/>
                </a:lnTo>
                <a:lnTo>
                  <a:pt x="50448" y="4272"/>
                </a:lnTo>
                <a:lnTo>
                  <a:pt x="51808" y="4521"/>
                </a:lnTo>
                <a:lnTo>
                  <a:pt x="53149" y="4789"/>
                </a:lnTo>
                <a:lnTo>
                  <a:pt x="54509" y="5076"/>
                </a:lnTo>
                <a:lnTo>
                  <a:pt x="55869" y="5402"/>
                </a:lnTo>
                <a:lnTo>
                  <a:pt x="57228" y="5766"/>
                </a:lnTo>
                <a:lnTo>
                  <a:pt x="58588" y="6149"/>
                </a:lnTo>
                <a:lnTo>
                  <a:pt x="59948" y="6570"/>
                </a:lnTo>
                <a:lnTo>
                  <a:pt x="61308" y="7011"/>
                </a:lnTo>
                <a:lnTo>
                  <a:pt x="62687" y="7490"/>
                </a:lnTo>
                <a:lnTo>
                  <a:pt x="64047" y="7988"/>
                </a:lnTo>
                <a:lnTo>
                  <a:pt x="65426" y="8524"/>
                </a:lnTo>
                <a:lnTo>
                  <a:pt x="66805" y="9079"/>
                </a:lnTo>
                <a:lnTo>
                  <a:pt x="68184" y="9673"/>
                </a:lnTo>
                <a:lnTo>
                  <a:pt x="69563" y="10286"/>
                </a:lnTo>
                <a:lnTo>
                  <a:pt x="70942" y="10937"/>
                </a:lnTo>
                <a:lnTo>
                  <a:pt x="72340" y="11627"/>
                </a:lnTo>
                <a:lnTo>
                  <a:pt x="73719" y="12335"/>
                </a:lnTo>
                <a:lnTo>
                  <a:pt x="75117" y="13063"/>
                </a:lnTo>
                <a:lnTo>
                  <a:pt x="76515" y="13829"/>
                </a:lnTo>
                <a:lnTo>
                  <a:pt x="77913" y="14634"/>
                </a:lnTo>
                <a:lnTo>
                  <a:pt x="79311" y="15438"/>
                </a:lnTo>
                <a:lnTo>
                  <a:pt x="80710" y="16300"/>
                </a:lnTo>
                <a:lnTo>
                  <a:pt x="82108" y="17181"/>
                </a:lnTo>
                <a:lnTo>
                  <a:pt x="83525" y="18081"/>
                </a:lnTo>
                <a:lnTo>
                  <a:pt x="84923" y="19020"/>
                </a:lnTo>
                <a:lnTo>
                  <a:pt x="8492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2" name="Google Shape;522;p22"/>
          <p:cNvGrpSpPr/>
          <p:nvPr/>
        </p:nvGrpSpPr>
        <p:grpSpPr>
          <a:xfrm>
            <a:off x="2991886" y="-1"/>
            <a:ext cx="3127878" cy="128572"/>
            <a:chOff x="2991886" y="-1"/>
            <a:chExt cx="3127878" cy="128572"/>
          </a:xfrm>
        </p:grpSpPr>
        <p:sp>
          <p:nvSpPr>
            <p:cNvPr id="523" name="Google Shape;523;p22"/>
            <p:cNvSpPr/>
            <p:nvPr/>
          </p:nvSpPr>
          <p:spPr>
            <a:xfrm>
              <a:off x="3157120" y="36007"/>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 name="Google Shape;524;p22"/>
            <p:cNvSpPr/>
            <p:nvPr/>
          </p:nvSpPr>
          <p:spPr>
            <a:xfrm>
              <a:off x="2991886" y="-1"/>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and three columns">
  <p:cSld name="CUSTOM_14_1">
    <p:spTree>
      <p:nvGrpSpPr>
        <p:cNvPr id="1" name="Shape 525"/>
        <p:cNvGrpSpPr/>
        <p:nvPr/>
      </p:nvGrpSpPr>
      <p:grpSpPr>
        <a:xfrm>
          <a:off x="0" y="0"/>
          <a:ext cx="0" cy="0"/>
          <a:chOff x="0" y="0"/>
          <a:chExt cx="0" cy="0"/>
        </a:xfrm>
      </p:grpSpPr>
      <p:sp>
        <p:nvSpPr>
          <p:cNvPr id="526" name="Google Shape;526;p23"/>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527" name="Google Shape;527;p23"/>
          <p:cNvSpPr txBox="1">
            <a:spLocks noGrp="1"/>
          </p:cNvSpPr>
          <p:nvPr>
            <p:ph type="subTitle" idx="1"/>
          </p:nvPr>
        </p:nvSpPr>
        <p:spPr>
          <a:xfrm>
            <a:off x="719162" y="2953500"/>
            <a:ext cx="2274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panose="00000500000000000000"/>
              <a:buNone/>
              <a:defRPr sz="2200">
                <a:latin typeface="Libre Baskerville"/>
                <a:ea typeface="Libre Baskerville"/>
                <a:cs typeface="Libre Baskerville"/>
                <a:sym typeface="Libre Baskervill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528" name="Google Shape;528;p23"/>
          <p:cNvSpPr txBox="1">
            <a:spLocks noGrp="1"/>
          </p:cNvSpPr>
          <p:nvPr>
            <p:ph type="subTitle" idx="2"/>
          </p:nvPr>
        </p:nvSpPr>
        <p:spPr>
          <a:xfrm>
            <a:off x="719162" y="3319268"/>
            <a:ext cx="22740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529" name="Google Shape;529;p23"/>
          <p:cNvSpPr txBox="1">
            <a:spLocks noGrp="1"/>
          </p:cNvSpPr>
          <p:nvPr>
            <p:ph type="subTitle" idx="3"/>
          </p:nvPr>
        </p:nvSpPr>
        <p:spPr>
          <a:xfrm>
            <a:off x="3434237" y="2953500"/>
            <a:ext cx="2274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panose="00000500000000000000"/>
              <a:buNone/>
              <a:defRPr sz="2200">
                <a:latin typeface="Libre Baskerville"/>
                <a:ea typeface="Libre Baskerville"/>
                <a:cs typeface="Libre Baskerville"/>
                <a:sym typeface="Libre Baskervill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530" name="Google Shape;530;p23"/>
          <p:cNvSpPr txBox="1">
            <a:spLocks noGrp="1"/>
          </p:cNvSpPr>
          <p:nvPr>
            <p:ph type="subTitle" idx="4"/>
          </p:nvPr>
        </p:nvSpPr>
        <p:spPr>
          <a:xfrm>
            <a:off x="3434237" y="3319268"/>
            <a:ext cx="22740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531" name="Google Shape;531;p23"/>
          <p:cNvSpPr txBox="1">
            <a:spLocks noGrp="1"/>
          </p:cNvSpPr>
          <p:nvPr>
            <p:ph type="subTitle" idx="5"/>
          </p:nvPr>
        </p:nvSpPr>
        <p:spPr>
          <a:xfrm>
            <a:off x="6150838" y="2953500"/>
            <a:ext cx="2274000" cy="365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500"/>
              <a:buFont typeface="Titillium Web" panose="00000500000000000000"/>
              <a:buNone/>
              <a:defRPr sz="2200">
                <a:latin typeface="Libre Baskerville"/>
                <a:ea typeface="Libre Baskerville"/>
                <a:cs typeface="Libre Baskerville"/>
                <a:sym typeface="Libre Baskervill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532" name="Google Shape;532;p23"/>
          <p:cNvSpPr txBox="1">
            <a:spLocks noGrp="1"/>
          </p:cNvSpPr>
          <p:nvPr>
            <p:ph type="subTitle" idx="6"/>
          </p:nvPr>
        </p:nvSpPr>
        <p:spPr>
          <a:xfrm>
            <a:off x="6150838" y="3319268"/>
            <a:ext cx="2274000" cy="731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grpSp>
        <p:nvGrpSpPr>
          <p:cNvPr id="533" name="Google Shape;533;p23"/>
          <p:cNvGrpSpPr/>
          <p:nvPr/>
        </p:nvGrpSpPr>
        <p:grpSpPr>
          <a:xfrm>
            <a:off x="0" y="4595250"/>
            <a:ext cx="9144050" cy="548400"/>
            <a:chOff x="0" y="4376175"/>
            <a:chExt cx="9144050" cy="548400"/>
          </a:xfrm>
        </p:grpSpPr>
        <p:sp>
          <p:nvSpPr>
            <p:cNvPr id="534" name="Google Shape;534;p23"/>
            <p:cNvSpPr/>
            <p:nvPr/>
          </p:nvSpPr>
          <p:spPr>
            <a:xfrm>
              <a:off x="50" y="4376175"/>
              <a:ext cx="9144000" cy="54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5" name="Google Shape;535;p23"/>
            <p:cNvSpPr/>
            <p:nvPr/>
          </p:nvSpPr>
          <p:spPr>
            <a:xfrm>
              <a:off x="0" y="43877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36" name="Google Shape;536;p23"/>
            <p:cNvGrpSpPr/>
            <p:nvPr/>
          </p:nvGrpSpPr>
          <p:grpSpPr>
            <a:xfrm>
              <a:off x="3035567" y="4670815"/>
              <a:ext cx="5994737" cy="94799"/>
              <a:chOff x="1618150" y="5427575"/>
              <a:chExt cx="3117550" cy="49300"/>
            </a:xfrm>
          </p:grpSpPr>
          <p:sp>
            <p:nvSpPr>
              <p:cNvPr id="537" name="Google Shape;537;p23"/>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8" name="Google Shape;538;p23"/>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39" name="Google Shape;539;p23"/>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0" name="Google Shape;540;p23"/>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1" name="Google Shape;541;p23"/>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2" name="Google Shape;542;p23"/>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43" name="Google Shape;543;p23"/>
          <p:cNvSpPr/>
          <p:nvPr/>
        </p:nvSpPr>
        <p:spPr>
          <a:xfrm>
            <a:off x="713220" y="45336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4" name="Google Shape;544;p23"/>
          <p:cNvSpPr/>
          <p:nvPr/>
        </p:nvSpPr>
        <p:spPr>
          <a:xfrm>
            <a:off x="2028720" y="68196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5" name="Google Shape;545;p23"/>
          <p:cNvSpPr/>
          <p:nvPr/>
        </p:nvSpPr>
        <p:spPr>
          <a:xfrm>
            <a:off x="657120" y="20718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6" name="Google Shape;546;p23"/>
          <p:cNvSpPr/>
          <p:nvPr/>
        </p:nvSpPr>
        <p:spPr>
          <a:xfrm>
            <a:off x="3063220" y="20718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7" name="Google Shape;547;p23"/>
          <p:cNvSpPr/>
          <p:nvPr/>
        </p:nvSpPr>
        <p:spPr>
          <a:xfrm>
            <a:off x="5704545" y="24433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8" name="Google Shape;548;p23"/>
          <p:cNvSpPr/>
          <p:nvPr/>
        </p:nvSpPr>
        <p:spPr>
          <a:xfrm>
            <a:off x="8523945" y="20718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49" name="Google Shape;549;p23"/>
          <p:cNvSpPr/>
          <p:nvPr/>
        </p:nvSpPr>
        <p:spPr>
          <a:xfrm>
            <a:off x="9009720" y="11912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0" name="Google Shape;550;p23"/>
          <p:cNvSpPr/>
          <p:nvPr/>
        </p:nvSpPr>
        <p:spPr>
          <a:xfrm>
            <a:off x="6104595" y="11912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1" name="Google Shape;551;p23"/>
          <p:cNvSpPr/>
          <p:nvPr/>
        </p:nvSpPr>
        <p:spPr>
          <a:xfrm>
            <a:off x="-153330" y="38106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2" name="Google Shape;552;p23"/>
          <p:cNvSpPr/>
          <p:nvPr/>
        </p:nvSpPr>
        <p:spPr>
          <a:xfrm>
            <a:off x="8057220" y="2811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3" name="Google Shape;553;p23"/>
          <p:cNvSpPr/>
          <p:nvPr/>
        </p:nvSpPr>
        <p:spPr>
          <a:xfrm>
            <a:off x="0" y="0"/>
            <a:ext cx="9143979" cy="1182045"/>
          </a:xfrm>
          <a:custGeom>
            <a:avLst/>
            <a:gdLst/>
            <a:ahLst/>
            <a:cxnLst/>
            <a:rect l="l" t="t" r="r" b="b"/>
            <a:pathLst>
              <a:path w="84924" h="19020" extrusionOk="0">
                <a:moveTo>
                  <a:pt x="0" y="1"/>
                </a:moveTo>
                <a:lnTo>
                  <a:pt x="0" y="19020"/>
                </a:lnTo>
                <a:lnTo>
                  <a:pt x="1245" y="18043"/>
                </a:lnTo>
                <a:lnTo>
                  <a:pt x="2490" y="17104"/>
                </a:lnTo>
                <a:lnTo>
                  <a:pt x="3735" y="16185"/>
                </a:lnTo>
                <a:lnTo>
                  <a:pt x="4980" y="15304"/>
                </a:lnTo>
                <a:lnTo>
                  <a:pt x="6244" y="14461"/>
                </a:lnTo>
                <a:lnTo>
                  <a:pt x="7489" y="13657"/>
                </a:lnTo>
                <a:lnTo>
                  <a:pt x="8753" y="12872"/>
                </a:lnTo>
                <a:lnTo>
                  <a:pt x="10017" y="12105"/>
                </a:lnTo>
                <a:lnTo>
                  <a:pt x="11281" y="11397"/>
                </a:lnTo>
                <a:lnTo>
                  <a:pt x="12545" y="10707"/>
                </a:lnTo>
                <a:lnTo>
                  <a:pt x="13809" y="10037"/>
                </a:lnTo>
                <a:lnTo>
                  <a:pt x="15073" y="9424"/>
                </a:lnTo>
                <a:lnTo>
                  <a:pt x="16356" y="8830"/>
                </a:lnTo>
                <a:lnTo>
                  <a:pt x="17640" y="8256"/>
                </a:lnTo>
                <a:lnTo>
                  <a:pt x="18923" y="7739"/>
                </a:lnTo>
                <a:lnTo>
                  <a:pt x="20206" y="7241"/>
                </a:lnTo>
                <a:lnTo>
                  <a:pt x="21489" y="6762"/>
                </a:lnTo>
                <a:lnTo>
                  <a:pt x="22773" y="6321"/>
                </a:lnTo>
                <a:lnTo>
                  <a:pt x="24056" y="5919"/>
                </a:lnTo>
                <a:lnTo>
                  <a:pt x="25358" y="5555"/>
                </a:lnTo>
                <a:lnTo>
                  <a:pt x="26661" y="5210"/>
                </a:lnTo>
                <a:lnTo>
                  <a:pt x="27944" y="4885"/>
                </a:lnTo>
                <a:lnTo>
                  <a:pt x="29246" y="4617"/>
                </a:lnTo>
                <a:lnTo>
                  <a:pt x="30568" y="4368"/>
                </a:lnTo>
                <a:lnTo>
                  <a:pt x="31870" y="4138"/>
                </a:lnTo>
                <a:lnTo>
                  <a:pt x="33173" y="3946"/>
                </a:lnTo>
                <a:lnTo>
                  <a:pt x="34494" y="3793"/>
                </a:lnTo>
                <a:lnTo>
                  <a:pt x="35816" y="3678"/>
                </a:lnTo>
                <a:lnTo>
                  <a:pt x="37118" y="3582"/>
                </a:lnTo>
                <a:lnTo>
                  <a:pt x="38440" y="3506"/>
                </a:lnTo>
                <a:lnTo>
                  <a:pt x="39761" y="3468"/>
                </a:lnTo>
                <a:lnTo>
                  <a:pt x="41102" y="3468"/>
                </a:lnTo>
                <a:lnTo>
                  <a:pt x="42423" y="3487"/>
                </a:lnTo>
                <a:lnTo>
                  <a:pt x="43764" y="3544"/>
                </a:lnTo>
                <a:lnTo>
                  <a:pt x="45086" y="3640"/>
                </a:lnTo>
                <a:lnTo>
                  <a:pt x="46426" y="3755"/>
                </a:lnTo>
                <a:lnTo>
                  <a:pt x="47767" y="3889"/>
                </a:lnTo>
                <a:lnTo>
                  <a:pt x="49108" y="4080"/>
                </a:lnTo>
                <a:lnTo>
                  <a:pt x="50448" y="4272"/>
                </a:lnTo>
                <a:lnTo>
                  <a:pt x="51808" y="4521"/>
                </a:lnTo>
                <a:lnTo>
                  <a:pt x="53149" y="4789"/>
                </a:lnTo>
                <a:lnTo>
                  <a:pt x="54509" y="5076"/>
                </a:lnTo>
                <a:lnTo>
                  <a:pt x="55869" y="5402"/>
                </a:lnTo>
                <a:lnTo>
                  <a:pt x="57228" y="5766"/>
                </a:lnTo>
                <a:lnTo>
                  <a:pt x="58588" y="6149"/>
                </a:lnTo>
                <a:lnTo>
                  <a:pt x="59948" y="6570"/>
                </a:lnTo>
                <a:lnTo>
                  <a:pt x="61308" y="7011"/>
                </a:lnTo>
                <a:lnTo>
                  <a:pt x="62687" y="7490"/>
                </a:lnTo>
                <a:lnTo>
                  <a:pt x="64047" y="7988"/>
                </a:lnTo>
                <a:lnTo>
                  <a:pt x="65426" y="8524"/>
                </a:lnTo>
                <a:lnTo>
                  <a:pt x="66805" y="9079"/>
                </a:lnTo>
                <a:lnTo>
                  <a:pt x="68184" y="9673"/>
                </a:lnTo>
                <a:lnTo>
                  <a:pt x="69563" y="10286"/>
                </a:lnTo>
                <a:lnTo>
                  <a:pt x="70942" y="10937"/>
                </a:lnTo>
                <a:lnTo>
                  <a:pt x="72340" y="11627"/>
                </a:lnTo>
                <a:lnTo>
                  <a:pt x="73719" y="12335"/>
                </a:lnTo>
                <a:lnTo>
                  <a:pt x="75117" y="13063"/>
                </a:lnTo>
                <a:lnTo>
                  <a:pt x="76515" y="13829"/>
                </a:lnTo>
                <a:lnTo>
                  <a:pt x="77913" y="14634"/>
                </a:lnTo>
                <a:lnTo>
                  <a:pt x="79311" y="15438"/>
                </a:lnTo>
                <a:lnTo>
                  <a:pt x="80710" y="16300"/>
                </a:lnTo>
                <a:lnTo>
                  <a:pt x="82108" y="17181"/>
                </a:lnTo>
                <a:lnTo>
                  <a:pt x="83525" y="18081"/>
                </a:lnTo>
                <a:lnTo>
                  <a:pt x="84923" y="19020"/>
                </a:lnTo>
                <a:lnTo>
                  <a:pt x="8492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54" name="Google Shape;554;p23"/>
          <p:cNvGrpSpPr/>
          <p:nvPr/>
        </p:nvGrpSpPr>
        <p:grpSpPr>
          <a:xfrm>
            <a:off x="2991886" y="-1"/>
            <a:ext cx="3127878" cy="128572"/>
            <a:chOff x="2991886" y="-1"/>
            <a:chExt cx="3127878" cy="128572"/>
          </a:xfrm>
        </p:grpSpPr>
        <p:sp>
          <p:nvSpPr>
            <p:cNvPr id="555" name="Google Shape;555;p23"/>
            <p:cNvSpPr/>
            <p:nvPr/>
          </p:nvSpPr>
          <p:spPr>
            <a:xfrm>
              <a:off x="3157120" y="36007"/>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6" name="Google Shape;556;p23"/>
            <p:cNvSpPr/>
            <p:nvPr/>
          </p:nvSpPr>
          <p:spPr>
            <a:xfrm>
              <a:off x="2991886" y="-1"/>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and three columns 1">
  <p:cSld name="CUSTOM_14_1_1">
    <p:spTree>
      <p:nvGrpSpPr>
        <p:cNvPr id="1" name="Shape 557"/>
        <p:cNvGrpSpPr/>
        <p:nvPr/>
      </p:nvGrpSpPr>
      <p:grpSpPr>
        <a:xfrm>
          <a:off x="0" y="0"/>
          <a:ext cx="0" cy="0"/>
          <a:chOff x="0" y="0"/>
          <a:chExt cx="0" cy="0"/>
        </a:xfrm>
      </p:grpSpPr>
      <p:sp>
        <p:nvSpPr>
          <p:cNvPr id="558" name="Google Shape;558;p24"/>
          <p:cNvSpPr/>
          <p:nvPr/>
        </p:nvSpPr>
        <p:spPr>
          <a:xfrm>
            <a:off x="7384480" y="-9525"/>
            <a:ext cx="2100607" cy="4638643"/>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59" name="Google Shape;559;p24"/>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560" name="Google Shape;560;p24"/>
          <p:cNvSpPr txBox="1">
            <a:spLocks noGrp="1"/>
          </p:cNvSpPr>
          <p:nvPr>
            <p:ph type="subTitle" idx="1"/>
          </p:nvPr>
        </p:nvSpPr>
        <p:spPr>
          <a:xfrm>
            <a:off x="3405378" y="1186969"/>
            <a:ext cx="31935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Titillium Web" panose="00000500000000000000"/>
              <a:buNone/>
              <a:defRPr sz="2200">
                <a:latin typeface="Libre Baskerville"/>
                <a:ea typeface="Libre Baskerville"/>
                <a:cs typeface="Libre Baskerville"/>
                <a:sym typeface="Libre Baskervill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561" name="Google Shape;561;p24"/>
          <p:cNvSpPr txBox="1">
            <a:spLocks noGrp="1"/>
          </p:cNvSpPr>
          <p:nvPr>
            <p:ph type="subTitle" idx="2"/>
          </p:nvPr>
        </p:nvSpPr>
        <p:spPr>
          <a:xfrm>
            <a:off x="3405378" y="1553683"/>
            <a:ext cx="3193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562" name="Google Shape;562;p24"/>
          <p:cNvSpPr txBox="1">
            <a:spLocks noGrp="1"/>
          </p:cNvSpPr>
          <p:nvPr>
            <p:ph type="subTitle" idx="3"/>
          </p:nvPr>
        </p:nvSpPr>
        <p:spPr>
          <a:xfrm>
            <a:off x="3405378" y="2305623"/>
            <a:ext cx="31935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Titillium Web" panose="00000500000000000000"/>
              <a:buNone/>
              <a:defRPr sz="2200">
                <a:latin typeface="Libre Baskerville"/>
                <a:ea typeface="Libre Baskerville"/>
                <a:cs typeface="Libre Baskerville"/>
                <a:sym typeface="Libre Baskervill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563" name="Google Shape;563;p24"/>
          <p:cNvSpPr txBox="1">
            <a:spLocks noGrp="1"/>
          </p:cNvSpPr>
          <p:nvPr>
            <p:ph type="subTitle" idx="4"/>
          </p:nvPr>
        </p:nvSpPr>
        <p:spPr>
          <a:xfrm>
            <a:off x="3405378" y="2672337"/>
            <a:ext cx="3193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564" name="Google Shape;564;p24"/>
          <p:cNvSpPr txBox="1">
            <a:spLocks noGrp="1"/>
          </p:cNvSpPr>
          <p:nvPr>
            <p:ph type="subTitle" idx="5"/>
          </p:nvPr>
        </p:nvSpPr>
        <p:spPr>
          <a:xfrm>
            <a:off x="3405378" y="3423968"/>
            <a:ext cx="31935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Titillium Web" panose="00000500000000000000"/>
              <a:buNone/>
              <a:defRPr sz="2200">
                <a:latin typeface="Libre Baskerville"/>
                <a:ea typeface="Libre Baskerville"/>
                <a:cs typeface="Libre Baskerville"/>
                <a:sym typeface="Libre Baskerville"/>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565" name="Google Shape;565;p24"/>
          <p:cNvSpPr txBox="1">
            <a:spLocks noGrp="1"/>
          </p:cNvSpPr>
          <p:nvPr>
            <p:ph type="subTitle" idx="6"/>
          </p:nvPr>
        </p:nvSpPr>
        <p:spPr>
          <a:xfrm>
            <a:off x="3405378" y="3790682"/>
            <a:ext cx="31935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grpSp>
        <p:nvGrpSpPr>
          <p:cNvPr id="566" name="Google Shape;566;p24"/>
          <p:cNvGrpSpPr/>
          <p:nvPr/>
        </p:nvGrpSpPr>
        <p:grpSpPr>
          <a:xfrm>
            <a:off x="0" y="4595250"/>
            <a:ext cx="9144050" cy="548400"/>
            <a:chOff x="0" y="4376175"/>
            <a:chExt cx="9144050" cy="548400"/>
          </a:xfrm>
        </p:grpSpPr>
        <p:sp>
          <p:nvSpPr>
            <p:cNvPr id="567" name="Google Shape;567;p24"/>
            <p:cNvSpPr/>
            <p:nvPr/>
          </p:nvSpPr>
          <p:spPr>
            <a:xfrm>
              <a:off x="50" y="4376175"/>
              <a:ext cx="9144000" cy="54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68" name="Google Shape;568;p24"/>
            <p:cNvSpPr/>
            <p:nvPr/>
          </p:nvSpPr>
          <p:spPr>
            <a:xfrm>
              <a:off x="0" y="43877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69" name="Google Shape;569;p24"/>
            <p:cNvGrpSpPr/>
            <p:nvPr/>
          </p:nvGrpSpPr>
          <p:grpSpPr>
            <a:xfrm>
              <a:off x="3035567" y="4670815"/>
              <a:ext cx="5994737" cy="94799"/>
              <a:chOff x="1618150" y="5427575"/>
              <a:chExt cx="3117550" cy="49300"/>
            </a:xfrm>
          </p:grpSpPr>
          <p:sp>
            <p:nvSpPr>
              <p:cNvPr id="570" name="Google Shape;570;p24"/>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1" name="Google Shape;571;p24"/>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2" name="Google Shape;572;p24"/>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3" name="Google Shape;573;p24"/>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4" name="Google Shape;574;p24"/>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5" name="Google Shape;575;p24"/>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576" name="Google Shape;576;p24"/>
          <p:cNvSpPr/>
          <p:nvPr/>
        </p:nvSpPr>
        <p:spPr>
          <a:xfrm>
            <a:off x="426395" y="7524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7" name="Google Shape;577;p24"/>
          <p:cNvSpPr/>
          <p:nvPr/>
        </p:nvSpPr>
        <p:spPr>
          <a:xfrm>
            <a:off x="1074095" y="29813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8" name="Google Shape;578;p24"/>
          <p:cNvSpPr/>
          <p:nvPr/>
        </p:nvSpPr>
        <p:spPr>
          <a:xfrm>
            <a:off x="426395" y="21333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79" name="Google Shape;579;p24"/>
          <p:cNvSpPr/>
          <p:nvPr/>
        </p:nvSpPr>
        <p:spPr>
          <a:xfrm>
            <a:off x="7236770" y="1997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0" name="Google Shape;580;p24"/>
          <p:cNvSpPr/>
          <p:nvPr/>
        </p:nvSpPr>
        <p:spPr>
          <a:xfrm>
            <a:off x="7484420" y="25000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1" name="Google Shape;581;p24"/>
          <p:cNvSpPr/>
          <p:nvPr/>
        </p:nvSpPr>
        <p:spPr>
          <a:xfrm>
            <a:off x="7141520" y="9967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2" name="Google Shape;582;p24"/>
          <p:cNvSpPr/>
          <p:nvPr/>
        </p:nvSpPr>
        <p:spPr>
          <a:xfrm>
            <a:off x="9007995" y="38542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3" name="Google Shape;583;p24"/>
          <p:cNvSpPr/>
          <p:nvPr/>
        </p:nvSpPr>
        <p:spPr>
          <a:xfrm>
            <a:off x="1759220" y="2762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84" name="Google Shape;584;p24"/>
          <p:cNvGrpSpPr/>
          <p:nvPr/>
        </p:nvGrpSpPr>
        <p:grpSpPr>
          <a:xfrm>
            <a:off x="2991886" y="-1"/>
            <a:ext cx="3127878" cy="128572"/>
            <a:chOff x="2991886" y="-1"/>
            <a:chExt cx="3127878" cy="128572"/>
          </a:xfrm>
        </p:grpSpPr>
        <p:sp>
          <p:nvSpPr>
            <p:cNvPr id="585" name="Google Shape;585;p24"/>
            <p:cNvSpPr/>
            <p:nvPr/>
          </p:nvSpPr>
          <p:spPr>
            <a:xfrm>
              <a:off x="3157120" y="36007"/>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86" name="Google Shape;586;p24"/>
            <p:cNvSpPr/>
            <p:nvPr/>
          </p:nvSpPr>
          <p:spPr>
            <a:xfrm>
              <a:off x="2991886" y="-1"/>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587"/>
        <p:cNvGrpSpPr/>
        <p:nvPr/>
      </p:nvGrpSpPr>
      <p:grpSpPr>
        <a:xfrm>
          <a:off x="0" y="0"/>
          <a:ext cx="0" cy="0"/>
          <a:chOff x="0" y="0"/>
          <a:chExt cx="0" cy="0"/>
        </a:xfrm>
      </p:grpSpPr>
      <p:sp>
        <p:nvSpPr>
          <p:cNvPr id="588" name="Google Shape;588;p25"/>
          <p:cNvSpPr txBox="1">
            <a:spLocks noGrp="1"/>
          </p:cNvSpPr>
          <p:nvPr>
            <p:ph type="title"/>
          </p:nvPr>
        </p:nvSpPr>
        <p:spPr>
          <a:xfrm>
            <a:off x="890000" y="2953500"/>
            <a:ext cx="17511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589" name="Google Shape;589;p25"/>
          <p:cNvSpPr txBox="1">
            <a:spLocks noGrp="1"/>
          </p:cNvSpPr>
          <p:nvPr>
            <p:ph type="subTitle" idx="1"/>
          </p:nvPr>
        </p:nvSpPr>
        <p:spPr>
          <a:xfrm>
            <a:off x="890000" y="3319269"/>
            <a:ext cx="17511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90" name="Google Shape;590;p25"/>
          <p:cNvSpPr txBox="1">
            <a:spLocks noGrp="1"/>
          </p:cNvSpPr>
          <p:nvPr>
            <p:ph type="title" idx="2"/>
          </p:nvPr>
        </p:nvSpPr>
        <p:spPr>
          <a:xfrm>
            <a:off x="6502900" y="2953500"/>
            <a:ext cx="17511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591" name="Google Shape;591;p25"/>
          <p:cNvSpPr txBox="1">
            <a:spLocks noGrp="1"/>
          </p:cNvSpPr>
          <p:nvPr>
            <p:ph type="subTitle" idx="3"/>
          </p:nvPr>
        </p:nvSpPr>
        <p:spPr>
          <a:xfrm>
            <a:off x="6502900" y="3319269"/>
            <a:ext cx="17511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92" name="Google Shape;592;p25"/>
          <p:cNvSpPr txBox="1">
            <a:spLocks noGrp="1"/>
          </p:cNvSpPr>
          <p:nvPr>
            <p:ph type="title" idx="4"/>
          </p:nvPr>
        </p:nvSpPr>
        <p:spPr>
          <a:xfrm>
            <a:off x="2761187" y="2953500"/>
            <a:ext cx="17484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593" name="Google Shape;593;p25"/>
          <p:cNvSpPr txBox="1">
            <a:spLocks noGrp="1"/>
          </p:cNvSpPr>
          <p:nvPr>
            <p:ph type="subTitle" idx="5"/>
          </p:nvPr>
        </p:nvSpPr>
        <p:spPr>
          <a:xfrm>
            <a:off x="2759837" y="3319269"/>
            <a:ext cx="17511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94" name="Google Shape;594;p25"/>
          <p:cNvSpPr txBox="1">
            <a:spLocks noGrp="1"/>
          </p:cNvSpPr>
          <p:nvPr>
            <p:ph type="title" idx="6"/>
          </p:nvPr>
        </p:nvSpPr>
        <p:spPr>
          <a:xfrm>
            <a:off x="4628576" y="2953500"/>
            <a:ext cx="17511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595" name="Google Shape;595;p25"/>
          <p:cNvSpPr txBox="1">
            <a:spLocks noGrp="1"/>
          </p:cNvSpPr>
          <p:nvPr>
            <p:ph type="subTitle" idx="7"/>
          </p:nvPr>
        </p:nvSpPr>
        <p:spPr>
          <a:xfrm>
            <a:off x="4628576" y="3319269"/>
            <a:ext cx="17511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596" name="Google Shape;596;p25"/>
          <p:cNvSpPr txBox="1">
            <a:spLocks noGrp="1"/>
          </p:cNvSpPr>
          <p:nvPr>
            <p:ph type="title" idx="8"/>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grpSp>
        <p:nvGrpSpPr>
          <p:cNvPr id="597" name="Google Shape;597;p25"/>
          <p:cNvGrpSpPr/>
          <p:nvPr/>
        </p:nvGrpSpPr>
        <p:grpSpPr>
          <a:xfrm>
            <a:off x="0" y="4595250"/>
            <a:ext cx="9144050" cy="548400"/>
            <a:chOff x="0" y="4376175"/>
            <a:chExt cx="9144050" cy="548400"/>
          </a:xfrm>
        </p:grpSpPr>
        <p:sp>
          <p:nvSpPr>
            <p:cNvPr id="598" name="Google Shape;598;p25"/>
            <p:cNvSpPr/>
            <p:nvPr/>
          </p:nvSpPr>
          <p:spPr>
            <a:xfrm>
              <a:off x="50" y="4376175"/>
              <a:ext cx="9144000" cy="54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99" name="Google Shape;599;p25"/>
            <p:cNvSpPr/>
            <p:nvPr/>
          </p:nvSpPr>
          <p:spPr>
            <a:xfrm>
              <a:off x="0" y="43877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00" name="Google Shape;600;p25"/>
            <p:cNvGrpSpPr/>
            <p:nvPr/>
          </p:nvGrpSpPr>
          <p:grpSpPr>
            <a:xfrm>
              <a:off x="3035567" y="4670815"/>
              <a:ext cx="5994737" cy="94799"/>
              <a:chOff x="1618150" y="5427575"/>
              <a:chExt cx="3117550" cy="49300"/>
            </a:xfrm>
          </p:grpSpPr>
          <p:sp>
            <p:nvSpPr>
              <p:cNvPr id="601" name="Google Shape;601;p25"/>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2" name="Google Shape;602;p25"/>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3" name="Google Shape;603;p25"/>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4" name="Google Shape;604;p25"/>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5" name="Google Shape;605;p25"/>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6" name="Google Shape;606;p25"/>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07" name="Google Shape;607;p25"/>
          <p:cNvSpPr/>
          <p:nvPr/>
        </p:nvSpPr>
        <p:spPr>
          <a:xfrm>
            <a:off x="528145" y="3672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8" name="Google Shape;608;p25"/>
          <p:cNvSpPr/>
          <p:nvPr/>
        </p:nvSpPr>
        <p:spPr>
          <a:xfrm>
            <a:off x="234545" y="21225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09" name="Google Shape;609;p25"/>
          <p:cNvSpPr/>
          <p:nvPr/>
        </p:nvSpPr>
        <p:spPr>
          <a:xfrm>
            <a:off x="8778470" y="40751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0" name="Google Shape;610;p25"/>
          <p:cNvSpPr/>
          <p:nvPr/>
        </p:nvSpPr>
        <p:spPr>
          <a:xfrm>
            <a:off x="8445470" y="29535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1" name="Google Shape;611;p25"/>
          <p:cNvSpPr/>
          <p:nvPr/>
        </p:nvSpPr>
        <p:spPr>
          <a:xfrm>
            <a:off x="8578820" y="16497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2" name="Google Shape;612;p25"/>
          <p:cNvSpPr/>
          <p:nvPr/>
        </p:nvSpPr>
        <p:spPr>
          <a:xfrm>
            <a:off x="9072070" y="7544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3" name="Google Shape;613;p25"/>
          <p:cNvSpPr/>
          <p:nvPr/>
        </p:nvSpPr>
        <p:spPr>
          <a:xfrm>
            <a:off x="7698595" y="2400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4" name="Google Shape;614;p25"/>
          <p:cNvSpPr/>
          <p:nvPr/>
        </p:nvSpPr>
        <p:spPr>
          <a:xfrm>
            <a:off x="5022770" y="678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5" name="Google Shape;615;p25"/>
          <p:cNvSpPr/>
          <p:nvPr/>
        </p:nvSpPr>
        <p:spPr>
          <a:xfrm>
            <a:off x="2193845" y="2400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6" name="Google Shape;616;p25"/>
          <p:cNvSpPr/>
          <p:nvPr/>
        </p:nvSpPr>
        <p:spPr>
          <a:xfrm>
            <a:off x="1271095" y="8244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17" name="Google Shape;617;p25"/>
          <p:cNvSpPr/>
          <p:nvPr/>
        </p:nvSpPr>
        <p:spPr>
          <a:xfrm>
            <a:off x="0" y="0"/>
            <a:ext cx="9143979" cy="1182045"/>
          </a:xfrm>
          <a:custGeom>
            <a:avLst/>
            <a:gdLst/>
            <a:ahLst/>
            <a:cxnLst/>
            <a:rect l="l" t="t" r="r" b="b"/>
            <a:pathLst>
              <a:path w="84924" h="19020" extrusionOk="0">
                <a:moveTo>
                  <a:pt x="0" y="1"/>
                </a:moveTo>
                <a:lnTo>
                  <a:pt x="0" y="19020"/>
                </a:lnTo>
                <a:lnTo>
                  <a:pt x="1245" y="18043"/>
                </a:lnTo>
                <a:lnTo>
                  <a:pt x="2490" y="17104"/>
                </a:lnTo>
                <a:lnTo>
                  <a:pt x="3735" y="16185"/>
                </a:lnTo>
                <a:lnTo>
                  <a:pt x="4980" y="15304"/>
                </a:lnTo>
                <a:lnTo>
                  <a:pt x="6244" y="14461"/>
                </a:lnTo>
                <a:lnTo>
                  <a:pt x="7489" y="13657"/>
                </a:lnTo>
                <a:lnTo>
                  <a:pt x="8753" y="12872"/>
                </a:lnTo>
                <a:lnTo>
                  <a:pt x="10017" y="12105"/>
                </a:lnTo>
                <a:lnTo>
                  <a:pt x="11281" y="11397"/>
                </a:lnTo>
                <a:lnTo>
                  <a:pt x="12545" y="10707"/>
                </a:lnTo>
                <a:lnTo>
                  <a:pt x="13809" y="10037"/>
                </a:lnTo>
                <a:lnTo>
                  <a:pt x="15073" y="9424"/>
                </a:lnTo>
                <a:lnTo>
                  <a:pt x="16356" y="8830"/>
                </a:lnTo>
                <a:lnTo>
                  <a:pt x="17640" y="8256"/>
                </a:lnTo>
                <a:lnTo>
                  <a:pt x="18923" y="7739"/>
                </a:lnTo>
                <a:lnTo>
                  <a:pt x="20206" y="7241"/>
                </a:lnTo>
                <a:lnTo>
                  <a:pt x="21489" y="6762"/>
                </a:lnTo>
                <a:lnTo>
                  <a:pt x="22773" y="6321"/>
                </a:lnTo>
                <a:lnTo>
                  <a:pt x="24056" y="5919"/>
                </a:lnTo>
                <a:lnTo>
                  <a:pt x="25358" y="5555"/>
                </a:lnTo>
                <a:lnTo>
                  <a:pt x="26661" y="5210"/>
                </a:lnTo>
                <a:lnTo>
                  <a:pt x="27944" y="4885"/>
                </a:lnTo>
                <a:lnTo>
                  <a:pt x="29246" y="4617"/>
                </a:lnTo>
                <a:lnTo>
                  <a:pt x="30568" y="4368"/>
                </a:lnTo>
                <a:lnTo>
                  <a:pt x="31870" y="4138"/>
                </a:lnTo>
                <a:lnTo>
                  <a:pt x="33173" y="3946"/>
                </a:lnTo>
                <a:lnTo>
                  <a:pt x="34494" y="3793"/>
                </a:lnTo>
                <a:lnTo>
                  <a:pt x="35816" y="3678"/>
                </a:lnTo>
                <a:lnTo>
                  <a:pt x="37118" y="3582"/>
                </a:lnTo>
                <a:lnTo>
                  <a:pt x="38440" y="3506"/>
                </a:lnTo>
                <a:lnTo>
                  <a:pt x="39761" y="3468"/>
                </a:lnTo>
                <a:lnTo>
                  <a:pt x="41102" y="3468"/>
                </a:lnTo>
                <a:lnTo>
                  <a:pt x="42423" y="3487"/>
                </a:lnTo>
                <a:lnTo>
                  <a:pt x="43764" y="3544"/>
                </a:lnTo>
                <a:lnTo>
                  <a:pt x="45086" y="3640"/>
                </a:lnTo>
                <a:lnTo>
                  <a:pt x="46426" y="3755"/>
                </a:lnTo>
                <a:lnTo>
                  <a:pt x="47767" y="3889"/>
                </a:lnTo>
                <a:lnTo>
                  <a:pt x="49108" y="4080"/>
                </a:lnTo>
                <a:lnTo>
                  <a:pt x="50448" y="4272"/>
                </a:lnTo>
                <a:lnTo>
                  <a:pt x="51808" y="4521"/>
                </a:lnTo>
                <a:lnTo>
                  <a:pt x="53149" y="4789"/>
                </a:lnTo>
                <a:lnTo>
                  <a:pt x="54509" y="5076"/>
                </a:lnTo>
                <a:lnTo>
                  <a:pt x="55869" y="5402"/>
                </a:lnTo>
                <a:lnTo>
                  <a:pt x="57228" y="5766"/>
                </a:lnTo>
                <a:lnTo>
                  <a:pt x="58588" y="6149"/>
                </a:lnTo>
                <a:lnTo>
                  <a:pt x="59948" y="6570"/>
                </a:lnTo>
                <a:lnTo>
                  <a:pt x="61308" y="7011"/>
                </a:lnTo>
                <a:lnTo>
                  <a:pt x="62687" y="7490"/>
                </a:lnTo>
                <a:lnTo>
                  <a:pt x="64047" y="7988"/>
                </a:lnTo>
                <a:lnTo>
                  <a:pt x="65426" y="8524"/>
                </a:lnTo>
                <a:lnTo>
                  <a:pt x="66805" y="9079"/>
                </a:lnTo>
                <a:lnTo>
                  <a:pt x="68184" y="9673"/>
                </a:lnTo>
                <a:lnTo>
                  <a:pt x="69563" y="10286"/>
                </a:lnTo>
                <a:lnTo>
                  <a:pt x="70942" y="10937"/>
                </a:lnTo>
                <a:lnTo>
                  <a:pt x="72340" y="11627"/>
                </a:lnTo>
                <a:lnTo>
                  <a:pt x="73719" y="12335"/>
                </a:lnTo>
                <a:lnTo>
                  <a:pt x="75117" y="13063"/>
                </a:lnTo>
                <a:lnTo>
                  <a:pt x="76515" y="13829"/>
                </a:lnTo>
                <a:lnTo>
                  <a:pt x="77913" y="14634"/>
                </a:lnTo>
                <a:lnTo>
                  <a:pt x="79311" y="15438"/>
                </a:lnTo>
                <a:lnTo>
                  <a:pt x="80710" y="16300"/>
                </a:lnTo>
                <a:lnTo>
                  <a:pt x="82108" y="17181"/>
                </a:lnTo>
                <a:lnTo>
                  <a:pt x="83525" y="18081"/>
                </a:lnTo>
                <a:lnTo>
                  <a:pt x="84923" y="19020"/>
                </a:lnTo>
                <a:lnTo>
                  <a:pt x="8492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18" name="Google Shape;618;p25"/>
          <p:cNvGrpSpPr/>
          <p:nvPr/>
        </p:nvGrpSpPr>
        <p:grpSpPr>
          <a:xfrm>
            <a:off x="2991886" y="-1"/>
            <a:ext cx="3127878" cy="128572"/>
            <a:chOff x="2991886" y="-1"/>
            <a:chExt cx="3127878" cy="128572"/>
          </a:xfrm>
        </p:grpSpPr>
        <p:sp>
          <p:nvSpPr>
            <p:cNvPr id="619" name="Google Shape;619;p25"/>
            <p:cNvSpPr/>
            <p:nvPr/>
          </p:nvSpPr>
          <p:spPr>
            <a:xfrm>
              <a:off x="3157120" y="36007"/>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20" name="Google Shape;620;p25"/>
            <p:cNvSpPr/>
            <p:nvPr/>
          </p:nvSpPr>
          <p:spPr>
            <a:xfrm>
              <a:off x="2991886" y="-1"/>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and four columns 1">
  <p:cSld name="CUSTOM_5_1">
    <p:spTree>
      <p:nvGrpSpPr>
        <p:cNvPr id="1" name="Shape 621"/>
        <p:cNvGrpSpPr/>
        <p:nvPr/>
      </p:nvGrpSpPr>
      <p:grpSpPr>
        <a:xfrm>
          <a:off x="0" y="0"/>
          <a:ext cx="0" cy="0"/>
          <a:chOff x="0" y="0"/>
          <a:chExt cx="0" cy="0"/>
        </a:xfrm>
      </p:grpSpPr>
      <p:sp>
        <p:nvSpPr>
          <p:cNvPr id="622" name="Google Shape;622;p26"/>
          <p:cNvSpPr txBox="1">
            <a:spLocks noGrp="1"/>
          </p:cNvSpPr>
          <p:nvPr>
            <p:ph type="title"/>
          </p:nvPr>
        </p:nvSpPr>
        <p:spPr>
          <a:xfrm>
            <a:off x="2492577" y="1388521"/>
            <a:ext cx="17511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23" name="Google Shape;623;p26"/>
          <p:cNvSpPr txBox="1">
            <a:spLocks noGrp="1"/>
          </p:cNvSpPr>
          <p:nvPr>
            <p:ph type="subTitle" idx="1"/>
          </p:nvPr>
        </p:nvSpPr>
        <p:spPr>
          <a:xfrm>
            <a:off x="2492577" y="1754290"/>
            <a:ext cx="17511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24" name="Google Shape;624;p26"/>
          <p:cNvSpPr txBox="1">
            <a:spLocks noGrp="1"/>
          </p:cNvSpPr>
          <p:nvPr>
            <p:ph type="title" idx="2"/>
          </p:nvPr>
        </p:nvSpPr>
        <p:spPr>
          <a:xfrm>
            <a:off x="5770208" y="3230396"/>
            <a:ext cx="17511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25" name="Google Shape;625;p26"/>
          <p:cNvSpPr txBox="1">
            <a:spLocks noGrp="1"/>
          </p:cNvSpPr>
          <p:nvPr>
            <p:ph type="subTitle" idx="3"/>
          </p:nvPr>
        </p:nvSpPr>
        <p:spPr>
          <a:xfrm>
            <a:off x="5770208" y="3596165"/>
            <a:ext cx="17511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26" name="Google Shape;626;p26"/>
          <p:cNvSpPr txBox="1">
            <a:spLocks noGrp="1"/>
          </p:cNvSpPr>
          <p:nvPr>
            <p:ph type="title" idx="4"/>
          </p:nvPr>
        </p:nvSpPr>
        <p:spPr>
          <a:xfrm>
            <a:off x="2493927" y="3230396"/>
            <a:ext cx="17484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27" name="Google Shape;627;p26"/>
          <p:cNvSpPr txBox="1">
            <a:spLocks noGrp="1"/>
          </p:cNvSpPr>
          <p:nvPr>
            <p:ph type="subTitle" idx="5"/>
          </p:nvPr>
        </p:nvSpPr>
        <p:spPr>
          <a:xfrm>
            <a:off x="2492577" y="3596165"/>
            <a:ext cx="17511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28" name="Google Shape;628;p26"/>
          <p:cNvSpPr txBox="1">
            <a:spLocks noGrp="1"/>
          </p:cNvSpPr>
          <p:nvPr>
            <p:ph type="title" idx="6"/>
          </p:nvPr>
        </p:nvSpPr>
        <p:spPr>
          <a:xfrm>
            <a:off x="5770208" y="1388521"/>
            <a:ext cx="17511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29" name="Google Shape;629;p26"/>
          <p:cNvSpPr txBox="1">
            <a:spLocks noGrp="1"/>
          </p:cNvSpPr>
          <p:nvPr>
            <p:ph type="subTitle" idx="7"/>
          </p:nvPr>
        </p:nvSpPr>
        <p:spPr>
          <a:xfrm>
            <a:off x="5770208" y="1754290"/>
            <a:ext cx="17511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30" name="Google Shape;630;p26"/>
          <p:cNvSpPr txBox="1">
            <a:spLocks noGrp="1"/>
          </p:cNvSpPr>
          <p:nvPr>
            <p:ph type="title" idx="8"/>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grpSp>
        <p:nvGrpSpPr>
          <p:cNvPr id="631" name="Google Shape;631;p26"/>
          <p:cNvGrpSpPr/>
          <p:nvPr/>
        </p:nvGrpSpPr>
        <p:grpSpPr>
          <a:xfrm>
            <a:off x="0" y="4595250"/>
            <a:ext cx="9144050" cy="548400"/>
            <a:chOff x="0" y="4376175"/>
            <a:chExt cx="9144050" cy="548400"/>
          </a:xfrm>
        </p:grpSpPr>
        <p:sp>
          <p:nvSpPr>
            <p:cNvPr id="632" name="Google Shape;632;p26"/>
            <p:cNvSpPr/>
            <p:nvPr/>
          </p:nvSpPr>
          <p:spPr>
            <a:xfrm>
              <a:off x="50" y="4376175"/>
              <a:ext cx="9144000" cy="54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3" name="Google Shape;633;p26"/>
            <p:cNvSpPr/>
            <p:nvPr/>
          </p:nvSpPr>
          <p:spPr>
            <a:xfrm>
              <a:off x="0" y="43877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34" name="Google Shape;634;p26"/>
            <p:cNvGrpSpPr/>
            <p:nvPr/>
          </p:nvGrpSpPr>
          <p:grpSpPr>
            <a:xfrm>
              <a:off x="3035567" y="4670815"/>
              <a:ext cx="5994737" cy="94799"/>
              <a:chOff x="1618150" y="5427575"/>
              <a:chExt cx="3117550" cy="49300"/>
            </a:xfrm>
          </p:grpSpPr>
          <p:sp>
            <p:nvSpPr>
              <p:cNvPr id="635" name="Google Shape;635;p26"/>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6" name="Google Shape;636;p26"/>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7" name="Google Shape;637;p26"/>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8" name="Google Shape;638;p26"/>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39" name="Google Shape;639;p26"/>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0" name="Google Shape;640;p26"/>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41" name="Google Shape;641;p26"/>
          <p:cNvSpPr/>
          <p:nvPr/>
        </p:nvSpPr>
        <p:spPr>
          <a:xfrm>
            <a:off x="-343449" y="-9525"/>
            <a:ext cx="2100607" cy="4638643"/>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2" name="Google Shape;642;p26"/>
          <p:cNvSpPr/>
          <p:nvPr/>
        </p:nvSpPr>
        <p:spPr>
          <a:xfrm>
            <a:off x="1565995" y="1524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3" name="Google Shape;643;p26"/>
          <p:cNvSpPr/>
          <p:nvPr/>
        </p:nvSpPr>
        <p:spPr>
          <a:xfrm>
            <a:off x="5556970" y="2476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4" name="Google Shape;644;p26"/>
          <p:cNvSpPr/>
          <p:nvPr/>
        </p:nvSpPr>
        <p:spPr>
          <a:xfrm>
            <a:off x="-138980" y="1759588"/>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5" name="Google Shape;645;p26"/>
          <p:cNvSpPr/>
          <p:nvPr/>
        </p:nvSpPr>
        <p:spPr>
          <a:xfrm>
            <a:off x="4547320" y="4312288"/>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6" name="Google Shape;646;p26"/>
          <p:cNvSpPr/>
          <p:nvPr/>
        </p:nvSpPr>
        <p:spPr>
          <a:xfrm>
            <a:off x="8938345" y="12858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47" name="Google Shape;647;p26"/>
          <p:cNvGrpSpPr/>
          <p:nvPr/>
        </p:nvGrpSpPr>
        <p:grpSpPr>
          <a:xfrm>
            <a:off x="2991886" y="-1"/>
            <a:ext cx="3127878" cy="128572"/>
            <a:chOff x="2991886" y="-1"/>
            <a:chExt cx="3127878" cy="128572"/>
          </a:xfrm>
        </p:grpSpPr>
        <p:sp>
          <p:nvSpPr>
            <p:cNvPr id="648" name="Google Shape;648;p26"/>
            <p:cNvSpPr/>
            <p:nvPr/>
          </p:nvSpPr>
          <p:spPr>
            <a:xfrm>
              <a:off x="3157120" y="36007"/>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49" name="Google Shape;649;p26"/>
            <p:cNvSpPr/>
            <p:nvPr/>
          </p:nvSpPr>
          <p:spPr>
            <a:xfrm>
              <a:off x="2991886" y="-1"/>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50" name="Google Shape;650;p26"/>
          <p:cNvSpPr/>
          <p:nvPr/>
        </p:nvSpPr>
        <p:spPr>
          <a:xfrm>
            <a:off x="7384480" y="-9525"/>
            <a:ext cx="2100607" cy="4638643"/>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651"/>
        <p:cNvGrpSpPr/>
        <p:nvPr/>
      </p:nvGrpSpPr>
      <p:grpSpPr>
        <a:xfrm>
          <a:off x="0" y="0"/>
          <a:ext cx="0" cy="0"/>
          <a:chOff x="0" y="0"/>
          <a:chExt cx="0" cy="0"/>
        </a:xfrm>
      </p:grpSpPr>
      <p:sp>
        <p:nvSpPr>
          <p:cNvPr id="652" name="Google Shape;652;p27"/>
          <p:cNvSpPr txBox="1">
            <a:spLocks noGrp="1"/>
          </p:cNvSpPr>
          <p:nvPr>
            <p:ph type="title"/>
          </p:nvPr>
        </p:nvSpPr>
        <p:spPr>
          <a:xfrm>
            <a:off x="2138428" y="1188679"/>
            <a:ext cx="1986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53" name="Google Shape;653;p27"/>
          <p:cNvSpPr txBox="1">
            <a:spLocks noGrp="1"/>
          </p:cNvSpPr>
          <p:nvPr>
            <p:ph type="subTitle" idx="1"/>
          </p:nvPr>
        </p:nvSpPr>
        <p:spPr>
          <a:xfrm>
            <a:off x="2138428" y="1556129"/>
            <a:ext cx="1986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54" name="Google Shape;654;p27"/>
          <p:cNvSpPr txBox="1">
            <a:spLocks noGrp="1"/>
          </p:cNvSpPr>
          <p:nvPr>
            <p:ph type="title" idx="2"/>
          </p:nvPr>
        </p:nvSpPr>
        <p:spPr>
          <a:xfrm>
            <a:off x="5878513" y="1188679"/>
            <a:ext cx="1986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55" name="Google Shape;655;p27"/>
          <p:cNvSpPr txBox="1">
            <a:spLocks noGrp="1"/>
          </p:cNvSpPr>
          <p:nvPr>
            <p:ph type="subTitle" idx="3"/>
          </p:nvPr>
        </p:nvSpPr>
        <p:spPr>
          <a:xfrm>
            <a:off x="5878513" y="1556129"/>
            <a:ext cx="1986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56" name="Google Shape;656;p27"/>
          <p:cNvSpPr txBox="1">
            <a:spLocks noGrp="1"/>
          </p:cNvSpPr>
          <p:nvPr>
            <p:ph type="title" idx="4"/>
          </p:nvPr>
        </p:nvSpPr>
        <p:spPr>
          <a:xfrm>
            <a:off x="2138428" y="2340530"/>
            <a:ext cx="1986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57" name="Google Shape;657;p27"/>
          <p:cNvSpPr txBox="1">
            <a:spLocks noGrp="1"/>
          </p:cNvSpPr>
          <p:nvPr>
            <p:ph type="subTitle" idx="5"/>
          </p:nvPr>
        </p:nvSpPr>
        <p:spPr>
          <a:xfrm>
            <a:off x="2138428" y="2707980"/>
            <a:ext cx="1986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58" name="Google Shape;658;p27"/>
          <p:cNvSpPr txBox="1">
            <a:spLocks noGrp="1"/>
          </p:cNvSpPr>
          <p:nvPr>
            <p:ph type="title" idx="6"/>
          </p:nvPr>
        </p:nvSpPr>
        <p:spPr>
          <a:xfrm>
            <a:off x="5878513" y="2340530"/>
            <a:ext cx="1986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59" name="Google Shape;659;p27"/>
          <p:cNvSpPr txBox="1">
            <a:spLocks noGrp="1"/>
          </p:cNvSpPr>
          <p:nvPr>
            <p:ph type="subTitle" idx="7"/>
          </p:nvPr>
        </p:nvSpPr>
        <p:spPr>
          <a:xfrm>
            <a:off x="5878513" y="2707980"/>
            <a:ext cx="1986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60" name="Google Shape;660;p27"/>
          <p:cNvSpPr txBox="1">
            <a:spLocks noGrp="1"/>
          </p:cNvSpPr>
          <p:nvPr>
            <p:ph type="title" idx="8"/>
          </p:nvPr>
        </p:nvSpPr>
        <p:spPr>
          <a:xfrm>
            <a:off x="5878513" y="3492386"/>
            <a:ext cx="1986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61" name="Google Shape;661;p27"/>
          <p:cNvSpPr txBox="1">
            <a:spLocks noGrp="1"/>
          </p:cNvSpPr>
          <p:nvPr>
            <p:ph type="subTitle" idx="9"/>
          </p:nvPr>
        </p:nvSpPr>
        <p:spPr>
          <a:xfrm>
            <a:off x="5878513" y="3859836"/>
            <a:ext cx="1986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62" name="Google Shape;662;p27"/>
          <p:cNvSpPr txBox="1">
            <a:spLocks noGrp="1"/>
          </p:cNvSpPr>
          <p:nvPr>
            <p:ph type="title" idx="13"/>
          </p:nvPr>
        </p:nvSpPr>
        <p:spPr>
          <a:xfrm>
            <a:off x="2138428" y="3492386"/>
            <a:ext cx="1986000" cy="365700"/>
          </a:xfrm>
          <a:prstGeom prst="rect">
            <a:avLst/>
          </a:prstGeom>
        </p:spPr>
        <p:txBody>
          <a:bodyPr spcFirstLastPara="1" wrap="square" lIns="91425" tIns="91425" rIns="91425" bIns="91425" anchor="ctr" anchorCtr="0">
            <a:noAutofit/>
          </a:bodyPr>
          <a:lstStyle>
            <a:lvl1pPr lvl="0" algn="l"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63" name="Google Shape;663;p27"/>
          <p:cNvSpPr txBox="1">
            <a:spLocks noGrp="1"/>
          </p:cNvSpPr>
          <p:nvPr>
            <p:ph type="subTitle" idx="14"/>
          </p:nvPr>
        </p:nvSpPr>
        <p:spPr>
          <a:xfrm>
            <a:off x="2138428" y="3859836"/>
            <a:ext cx="1986000" cy="548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64" name="Google Shape;664;p27"/>
          <p:cNvSpPr txBox="1">
            <a:spLocks noGrp="1"/>
          </p:cNvSpPr>
          <p:nvPr>
            <p:ph type="title" idx="15"/>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grpSp>
        <p:nvGrpSpPr>
          <p:cNvPr id="665" name="Google Shape;665;p27"/>
          <p:cNvGrpSpPr/>
          <p:nvPr/>
        </p:nvGrpSpPr>
        <p:grpSpPr>
          <a:xfrm>
            <a:off x="0" y="4595250"/>
            <a:ext cx="9144050" cy="548400"/>
            <a:chOff x="0" y="4376175"/>
            <a:chExt cx="9144050" cy="548400"/>
          </a:xfrm>
        </p:grpSpPr>
        <p:sp>
          <p:nvSpPr>
            <p:cNvPr id="666" name="Google Shape;666;p27"/>
            <p:cNvSpPr/>
            <p:nvPr/>
          </p:nvSpPr>
          <p:spPr>
            <a:xfrm>
              <a:off x="50" y="4376175"/>
              <a:ext cx="9144000" cy="54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67" name="Google Shape;667;p27"/>
            <p:cNvSpPr/>
            <p:nvPr/>
          </p:nvSpPr>
          <p:spPr>
            <a:xfrm>
              <a:off x="0" y="43877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68" name="Google Shape;668;p27"/>
            <p:cNvGrpSpPr/>
            <p:nvPr/>
          </p:nvGrpSpPr>
          <p:grpSpPr>
            <a:xfrm>
              <a:off x="3035567" y="4670815"/>
              <a:ext cx="5994737" cy="94799"/>
              <a:chOff x="1618150" y="5427575"/>
              <a:chExt cx="3117550" cy="49300"/>
            </a:xfrm>
          </p:grpSpPr>
          <p:sp>
            <p:nvSpPr>
              <p:cNvPr id="669" name="Google Shape;669;p27"/>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0" name="Google Shape;670;p27"/>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1" name="Google Shape;671;p27"/>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2" name="Google Shape;672;p27"/>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3" name="Google Shape;673;p27"/>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4" name="Google Shape;674;p27"/>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675" name="Google Shape;675;p27"/>
          <p:cNvSpPr/>
          <p:nvPr/>
        </p:nvSpPr>
        <p:spPr>
          <a:xfrm>
            <a:off x="216170" y="2286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6" name="Google Shape;676;p27"/>
          <p:cNvSpPr/>
          <p:nvPr/>
        </p:nvSpPr>
        <p:spPr>
          <a:xfrm>
            <a:off x="6767745" y="1752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7" name="Google Shape;677;p27"/>
          <p:cNvSpPr/>
          <p:nvPr/>
        </p:nvSpPr>
        <p:spPr>
          <a:xfrm>
            <a:off x="4215045" y="1752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8" name="Google Shape;678;p27"/>
          <p:cNvSpPr/>
          <p:nvPr/>
        </p:nvSpPr>
        <p:spPr>
          <a:xfrm>
            <a:off x="8948970" y="21682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79" name="Google Shape;679;p27"/>
          <p:cNvSpPr/>
          <p:nvPr/>
        </p:nvSpPr>
        <p:spPr>
          <a:xfrm>
            <a:off x="8747070" y="10771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0" name="Google Shape;680;p27"/>
          <p:cNvSpPr/>
          <p:nvPr/>
        </p:nvSpPr>
        <p:spPr>
          <a:xfrm>
            <a:off x="566420" y="9048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1" name="Google Shape;681;p27"/>
          <p:cNvSpPr/>
          <p:nvPr/>
        </p:nvSpPr>
        <p:spPr>
          <a:xfrm>
            <a:off x="90720" y="32566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682" name="Google Shape;682;p27"/>
          <p:cNvGrpSpPr/>
          <p:nvPr/>
        </p:nvGrpSpPr>
        <p:grpSpPr>
          <a:xfrm>
            <a:off x="2991886" y="-1"/>
            <a:ext cx="3127878" cy="128572"/>
            <a:chOff x="2991886" y="-1"/>
            <a:chExt cx="3127878" cy="128572"/>
          </a:xfrm>
        </p:grpSpPr>
        <p:sp>
          <p:nvSpPr>
            <p:cNvPr id="683" name="Google Shape;683;p27"/>
            <p:cNvSpPr/>
            <p:nvPr/>
          </p:nvSpPr>
          <p:spPr>
            <a:xfrm>
              <a:off x="3157120" y="36007"/>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4" name="Google Shape;684;p27"/>
            <p:cNvSpPr/>
            <p:nvPr/>
          </p:nvSpPr>
          <p:spPr>
            <a:xfrm>
              <a:off x="2991886" y="-1"/>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685" name="Google Shape;685;p27"/>
          <p:cNvSpPr/>
          <p:nvPr/>
        </p:nvSpPr>
        <p:spPr>
          <a:xfrm>
            <a:off x="7384480" y="-9525"/>
            <a:ext cx="2100607" cy="4638643"/>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Title and six columns 1">
  <p:cSld name="CUSTOM_7_1">
    <p:spTree>
      <p:nvGrpSpPr>
        <p:cNvPr id="1" name="Shape 686"/>
        <p:cNvGrpSpPr/>
        <p:nvPr/>
      </p:nvGrpSpPr>
      <p:grpSpPr>
        <a:xfrm>
          <a:off x="0" y="0"/>
          <a:ext cx="0" cy="0"/>
          <a:chOff x="0" y="0"/>
          <a:chExt cx="0" cy="0"/>
        </a:xfrm>
      </p:grpSpPr>
      <p:sp>
        <p:nvSpPr>
          <p:cNvPr id="687" name="Google Shape;687;p28"/>
          <p:cNvSpPr/>
          <p:nvPr/>
        </p:nvSpPr>
        <p:spPr>
          <a:xfrm>
            <a:off x="7384480" y="-9525"/>
            <a:ext cx="2100607" cy="4638643"/>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8" name="Google Shape;688;p28"/>
          <p:cNvSpPr/>
          <p:nvPr/>
        </p:nvSpPr>
        <p:spPr>
          <a:xfrm>
            <a:off x="-343449" y="-9525"/>
            <a:ext cx="2100607" cy="4638643"/>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89" name="Google Shape;689;p28"/>
          <p:cNvSpPr txBox="1">
            <a:spLocks noGrp="1"/>
          </p:cNvSpPr>
          <p:nvPr>
            <p:ph type="title"/>
          </p:nvPr>
        </p:nvSpPr>
        <p:spPr>
          <a:xfrm>
            <a:off x="1099637" y="1815979"/>
            <a:ext cx="198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90" name="Google Shape;690;p28"/>
          <p:cNvSpPr txBox="1">
            <a:spLocks noGrp="1"/>
          </p:cNvSpPr>
          <p:nvPr>
            <p:ph type="subTitle" idx="1"/>
          </p:nvPr>
        </p:nvSpPr>
        <p:spPr>
          <a:xfrm>
            <a:off x="1099637" y="2183429"/>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91" name="Google Shape;691;p28"/>
          <p:cNvSpPr txBox="1">
            <a:spLocks noGrp="1"/>
          </p:cNvSpPr>
          <p:nvPr>
            <p:ph type="title" idx="2"/>
          </p:nvPr>
        </p:nvSpPr>
        <p:spPr>
          <a:xfrm>
            <a:off x="3579000" y="1815979"/>
            <a:ext cx="198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92" name="Google Shape;692;p28"/>
          <p:cNvSpPr txBox="1">
            <a:spLocks noGrp="1"/>
          </p:cNvSpPr>
          <p:nvPr>
            <p:ph type="subTitle" idx="3"/>
          </p:nvPr>
        </p:nvSpPr>
        <p:spPr>
          <a:xfrm>
            <a:off x="3579000" y="2183429"/>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93" name="Google Shape;693;p28"/>
          <p:cNvSpPr txBox="1">
            <a:spLocks noGrp="1"/>
          </p:cNvSpPr>
          <p:nvPr>
            <p:ph type="title" idx="4"/>
          </p:nvPr>
        </p:nvSpPr>
        <p:spPr>
          <a:xfrm>
            <a:off x="1099637" y="3537906"/>
            <a:ext cx="198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94" name="Google Shape;694;p28"/>
          <p:cNvSpPr txBox="1">
            <a:spLocks noGrp="1"/>
          </p:cNvSpPr>
          <p:nvPr>
            <p:ph type="subTitle" idx="5"/>
          </p:nvPr>
        </p:nvSpPr>
        <p:spPr>
          <a:xfrm>
            <a:off x="1099637" y="3905356"/>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95" name="Google Shape;695;p28"/>
          <p:cNvSpPr txBox="1">
            <a:spLocks noGrp="1"/>
          </p:cNvSpPr>
          <p:nvPr>
            <p:ph type="title" idx="6"/>
          </p:nvPr>
        </p:nvSpPr>
        <p:spPr>
          <a:xfrm>
            <a:off x="3579000" y="3537906"/>
            <a:ext cx="198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96" name="Google Shape;696;p28"/>
          <p:cNvSpPr txBox="1">
            <a:spLocks noGrp="1"/>
          </p:cNvSpPr>
          <p:nvPr>
            <p:ph type="subTitle" idx="7"/>
          </p:nvPr>
        </p:nvSpPr>
        <p:spPr>
          <a:xfrm>
            <a:off x="3579000" y="3905356"/>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97" name="Google Shape;697;p28"/>
          <p:cNvSpPr txBox="1">
            <a:spLocks noGrp="1"/>
          </p:cNvSpPr>
          <p:nvPr>
            <p:ph type="title" idx="8"/>
          </p:nvPr>
        </p:nvSpPr>
        <p:spPr>
          <a:xfrm>
            <a:off x="6058363" y="1815979"/>
            <a:ext cx="198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698" name="Google Shape;698;p28"/>
          <p:cNvSpPr txBox="1">
            <a:spLocks noGrp="1"/>
          </p:cNvSpPr>
          <p:nvPr>
            <p:ph type="subTitle" idx="9"/>
          </p:nvPr>
        </p:nvSpPr>
        <p:spPr>
          <a:xfrm>
            <a:off x="6058363" y="2183429"/>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699" name="Google Shape;699;p28"/>
          <p:cNvSpPr txBox="1">
            <a:spLocks noGrp="1"/>
          </p:cNvSpPr>
          <p:nvPr>
            <p:ph type="title" idx="13"/>
          </p:nvPr>
        </p:nvSpPr>
        <p:spPr>
          <a:xfrm>
            <a:off x="6058363" y="3537906"/>
            <a:ext cx="19860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2500"/>
              <a:buNone/>
              <a:defRPr sz="2200" b="0">
                <a:solidFill>
                  <a:schemeClr val="lt1"/>
                </a:solidFill>
              </a:defRPr>
            </a:lvl1pPr>
            <a:lvl2pPr lvl="1" algn="ctr" rtl="0">
              <a:spcBef>
                <a:spcPts val="0"/>
              </a:spcBef>
              <a:spcAft>
                <a:spcPts val="0"/>
              </a:spcAft>
              <a:buSzPts val="2500"/>
              <a:buNone/>
              <a:defRPr sz="2500"/>
            </a:lvl2pPr>
            <a:lvl3pPr lvl="2" algn="ctr" rtl="0">
              <a:spcBef>
                <a:spcPts val="0"/>
              </a:spcBef>
              <a:spcAft>
                <a:spcPts val="0"/>
              </a:spcAft>
              <a:buSzPts val="2500"/>
              <a:buNone/>
              <a:defRPr sz="2500"/>
            </a:lvl3pPr>
            <a:lvl4pPr lvl="3" algn="ctr" rtl="0">
              <a:spcBef>
                <a:spcPts val="0"/>
              </a:spcBef>
              <a:spcAft>
                <a:spcPts val="0"/>
              </a:spcAft>
              <a:buSzPts val="2500"/>
              <a:buNone/>
              <a:defRPr sz="2500"/>
            </a:lvl4pPr>
            <a:lvl5pPr lvl="4" algn="ctr" rtl="0">
              <a:spcBef>
                <a:spcPts val="0"/>
              </a:spcBef>
              <a:spcAft>
                <a:spcPts val="0"/>
              </a:spcAft>
              <a:buSzPts val="2500"/>
              <a:buNone/>
              <a:defRPr sz="2500"/>
            </a:lvl5pPr>
            <a:lvl6pPr lvl="5" algn="ctr" rtl="0">
              <a:spcBef>
                <a:spcPts val="0"/>
              </a:spcBef>
              <a:spcAft>
                <a:spcPts val="0"/>
              </a:spcAft>
              <a:buSzPts val="2500"/>
              <a:buNone/>
              <a:defRPr sz="2500"/>
            </a:lvl6pPr>
            <a:lvl7pPr lvl="6" algn="ctr" rtl="0">
              <a:spcBef>
                <a:spcPts val="0"/>
              </a:spcBef>
              <a:spcAft>
                <a:spcPts val="0"/>
              </a:spcAft>
              <a:buSzPts val="2500"/>
              <a:buNone/>
              <a:defRPr sz="2500"/>
            </a:lvl7pPr>
            <a:lvl8pPr lvl="7" algn="ctr" rtl="0">
              <a:spcBef>
                <a:spcPts val="0"/>
              </a:spcBef>
              <a:spcAft>
                <a:spcPts val="0"/>
              </a:spcAft>
              <a:buSzPts val="2500"/>
              <a:buNone/>
              <a:defRPr sz="2500"/>
            </a:lvl8pPr>
            <a:lvl9pPr lvl="8" algn="ctr" rtl="0">
              <a:spcBef>
                <a:spcPts val="0"/>
              </a:spcBef>
              <a:spcAft>
                <a:spcPts val="0"/>
              </a:spcAft>
              <a:buSzPts val="2500"/>
              <a:buNone/>
              <a:defRPr sz="2500"/>
            </a:lvl9pPr>
          </a:lstStyle>
          <a:p/>
        </p:txBody>
      </p:sp>
      <p:sp>
        <p:nvSpPr>
          <p:cNvPr id="700" name="Google Shape;700;p28"/>
          <p:cNvSpPr txBox="1">
            <a:spLocks noGrp="1"/>
          </p:cNvSpPr>
          <p:nvPr>
            <p:ph type="subTitle" idx="14"/>
          </p:nvPr>
        </p:nvSpPr>
        <p:spPr>
          <a:xfrm>
            <a:off x="6058363" y="3905356"/>
            <a:ext cx="19860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sp>
        <p:nvSpPr>
          <p:cNvPr id="701" name="Google Shape;701;p28"/>
          <p:cNvSpPr txBox="1">
            <a:spLocks noGrp="1"/>
          </p:cNvSpPr>
          <p:nvPr>
            <p:ph type="title" idx="15"/>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grpSp>
        <p:nvGrpSpPr>
          <p:cNvPr id="702" name="Google Shape;702;p28"/>
          <p:cNvGrpSpPr/>
          <p:nvPr/>
        </p:nvGrpSpPr>
        <p:grpSpPr>
          <a:xfrm>
            <a:off x="0" y="4595250"/>
            <a:ext cx="9144050" cy="548400"/>
            <a:chOff x="0" y="4376175"/>
            <a:chExt cx="9144050" cy="548400"/>
          </a:xfrm>
        </p:grpSpPr>
        <p:sp>
          <p:nvSpPr>
            <p:cNvPr id="703" name="Google Shape;703;p28"/>
            <p:cNvSpPr/>
            <p:nvPr/>
          </p:nvSpPr>
          <p:spPr>
            <a:xfrm>
              <a:off x="50" y="4376175"/>
              <a:ext cx="9144000" cy="54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4" name="Google Shape;704;p28"/>
            <p:cNvSpPr/>
            <p:nvPr/>
          </p:nvSpPr>
          <p:spPr>
            <a:xfrm>
              <a:off x="0" y="43877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05" name="Google Shape;705;p28"/>
            <p:cNvGrpSpPr/>
            <p:nvPr/>
          </p:nvGrpSpPr>
          <p:grpSpPr>
            <a:xfrm>
              <a:off x="3035567" y="4670815"/>
              <a:ext cx="5994737" cy="94799"/>
              <a:chOff x="1618150" y="5427575"/>
              <a:chExt cx="3117550" cy="49300"/>
            </a:xfrm>
          </p:grpSpPr>
          <p:sp>
            <p:nvSpPr>
              <p:cNvPr id="706" name="Google Shape;706;p28"/>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7" name="Google Shape;707;p28"/>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8" name="Google Shape;708;p28"/>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09" name="Google Shape;709;p28"/>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0" name="Google Shape;710;p28"/>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1" name="Google Shape;711;p28"/>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12" name="Google Shape;712;p28"/>
          <p:cNvSpPr/>
          <p:nvPr/>
        </p:nvSpPr>
        <p:spPr>
          <a:xfrm>
            <a:off x="1340120" y="2874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3" name="Google Shape;713;p28"/>
          <p:cNvSpPr/>
          <p:nvPr/>
        </p:nvSpPr>
        <p:spPr>
          <a:xfrm>
            <a:off x="-179305" y="12986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4" name="Google Shape;714;p28"/>
          <p:cNvSpPr/>
          <p:nvPr/>
        </p:nvSpPr>
        <p:spPr>
          <a:xfrm>
            <a:off x="5352320" y="1152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5" name="Google Shape;715;p28"/>
          <p:cNvSpPr/>
          <p:nvPr/>
        </p:nvSpPr>
        <p:spPr>
          <a:xfrm>
            <a:off x="7343045" y="3672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6" name="Google Shape;716;p28"/>
          <p:cNvSpPr/>
          <p:nvPr/>
        </p:nvSpPr>
        <p:spPr>
          <a:xfrm>
            <a:off x="9007995" y="18159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7" name="Google Shape;717;p28"/>
          <p:cNvSpPr/>
          <p:nvPr/>
        </p:nvSpPr>
        <p:spPr>
          <a:xfrm>
            <a:off x="5664882" y="32256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8" name="Google Shape;718;p28"/>
          <p:cNvSpPr/>
          <p:nvPr/>
        </p:nvSpPr>
        <p:spPr>
          <a:xfrm>
            <a:off x="-5" y="33656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19" name="Google Shape;719;p28"/>
          <p:cNvSpPr/>
          <p:nvPr/>
        </p:nvSpPr>
        <p:spPr>
          <a:xfrm>
            <a:off x="3285395" y="15567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20" name="Google Shape;720;p28"/>
          <p:cNvGrpSpPr/>
          <p:nvPr/>
        </p:nvGrpSpPr>
        <p:grpSpPr>
          <a:xfrm>
            <a:off x="2991886" y="-1"/>
            <a:ext cx="3127878" cy="128572"/>
            <a:chOff x="2991886" y="-1"/>
            <a:chExt cx="3127878" cy="128572"/>
          </a:xfrm>
        </p:grpSpPr>
        <p:sp>
          <p:nvSpPr>
            <p:cNvPr id="721" name="Google Shape;721;p28"/>
            <p:cNvSpPr/>
            <p:nvPr/>
          </p:nvSpPr>
          <p:spPr>
            <a:xfrm>
              <a:off x="3157120" y="36007"/>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2" name="Google Shape;722;p28"/>
            <p:cNvSpPr/>
            <p:nvPr/>
          </p:nvSpPr>
          <p:spPr>
            <a:xfrm>
              <a:off x="2991886" y="-1"/>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723"/>
        <p:cNvGrpSpPr/>
        <p:nvPr/>
      </p:nvGrpSpPr>
      <p:grpSpPr>
        <a:xfrm>
          <a:off x="0" y="0"/>
          <a:ext cx="0" cy="0"/>
          <a:chOff x="0" y="0"/>
          <a:chExt cx="0" cy="0"/>
        </a:xfrm>
      </p:grpSpPr>
      <p:sp>
        <p:nvSpPr>
          <p:cNvPr id="724" name="Google Shape;724;p29"/>
          <p:cNvSpPr/>
          <p:nvPr/>
        </p:nvSpPr>
        <p:spPr>
          <a:xfrm>
            <a:off x="-343449" y="-9525"/>
            <a:ext cx="2100607" cy="4638643"/>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5" name="Google Shape;725;p29"/>
          <p:cNvSpPr/>
          <p:nvPr/>
        </p:nvSpPr>
        <p:spPr>
          <a:xfrm>
            <a:off x="7384480" y="-9525"/>
            <a:ext cx="2100607" cy="4638643"/>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26" name="Google Shape;726;p29"/>
          <p:cNvSpPr txBox="1">
            <a:spLocks noGrp="1"/>
          </p:cNvSpPr>
          <p:nvPr>
            <p:ph type="title" hasCustomPrompt="1"/>
          </p:nvPr>
        </p:nvSpPr>
        <p:spPr>
          <a:xfrm>
            <a:off x="2427750" y="677865"/>
            <a:ext cx="42885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27" name="Google Shape;727;p29"/>
          <p:cNvSpPr txBox="1">
            <a:spLocks noGrp="1"/>
          </p:cNvSpPr>
          <p:nvPr>
            <p:ph type="subTitle" idx="1"/>
          </p:nvPr>
        </p:nvSpPr>
        <p:spPr>
          <a:xfrm>
            <a:off x="2427750" y="1225923"/>
            <a:ext cx="4288500" cy="365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panose="020B0503020203020204"/>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9pPr>
          </a:lstStyle>
          <a:p/>
        </p:txBody>
      </p:sp>
      <p:sp>
        <p:nvSpPr>
          <p:cNvPr id="728" name="Google Shape;728;p29"/>
          <p:cNvSpPr txBox="1">
            <a:spLocks noGrp="1"/>
          </p:cNvSpPr>
          <p:nvPr>
            <p:ph type="title" idx="2" hasCustomPrompt="1"/>
          </p:nvPr>
        </p:nvSpPr>
        <p:spPr>
          <a:xfrm>
            <a:off x="2427750" y="2078040"/>
            <a:ext cx="42885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29" name="Google Shape;729;p29"/>
          <p:cNvSpPr txBox="1">
            <a:spLocks noGrp="1"/>
          </p:cNvSpPr>
          <p:nvPr>
            <p:ph type="subTitle" idx="3"/>
          </p:nvPr>
        </p:nvSpPr>
        <p:spPr>
          <a:xfrm>
            <a:off x="2427750" y="2627777"/>
            <a:ext cx="4288500" cy="365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panose="020B0503020203020204"/>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9pPr>
          </a:lstStyle>
          <a:p/>
        </p:txBody>
      </p:sp>
      <p:sp>
        <p:nvSpPr>
          <p:cNvPr id="730" name="Google Shape;730;p29"/>
          <p:cNvSpPr txBox="1">
            <a:spLocks noGrp="1"/>
          </p:cNvSpPr>
          <p:nvPr>
            <p:ph type="title" idx="4" hasCustomPrompt="1"/>
          </p:nvPr>
        </p:nvSpPr>
        <p:spPr>
          <a:xfrm>
            <a:off x="2427750" y="3475857"/>
            <a:ext cx="4288500" cy="548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45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31" name="Google Shape;731;p29"/>
          <p:cNvSpPr txBox="1">
            <a:spLocks noGrp="1"/>
          </p:cNvSpPr>
          <p:nvPr>
            <p:ph type="subTitle" idx="5"/>
          </p:nvPr>
        </p:nvSpPr>
        <p:spPr>
          <a:xfrm>
            <a:off x="2428050" y="4023735"/>
            <a:ext cx="4287900" cy="365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2400"/>
              <a:buFont typeface="PT Sans" panose="020B0503020203020204"/>
              <a:buNone/>
              <a:defRPr sz="17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9pPr>
          </a:lstStyle>
          <a:p/>
        </p:txBody>
      </p:sp>
      <p:grpSp>
        <p:nvGrpSpPr>
          <p:cNvPr id="732" name="Google Shape;732;p29"/>
          <p:cNvGrpSpPr/>
          <p:nvPr/>
        </p:nvGrpSpPr>
        <p:grpSpPr>
          <a:xfrm>
            <a:off x="0" y="4595250"/>
            <a:ext cx="9144050" cy="548400"/>
            <a:chOff x="0" y="4376175"/>
            <a:chExt cx="9144050" cy="548400"/>
          </a:xfrm>
        </p:grpSpPr>
        <p:sp>
          <p:nvSpPr>
            <p:cNvPr id="733" name="Google Shape;733;p29"/>
            <p:cNvSpPr/>
            <p:nvPr/>
          </p:nvSpPr>
          <p:spPr>
            <a:xfrm>
              <a:off x="50" y="4376175"/>
              <a:ext cx="9144000" cy="54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4" name="Google Shape;734;p29"/>
            <p:cNvSpPr/>
            <p:nvPr/>
          </p:nvSpPr>
          <p:spPr>
            <a:xfrm>
              <a:off x="0" y="43877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35" name="Google Shape;735;p29"/>
            <p:cNvGrpSpPr/>
            <p:nvPr/>
          </p:nvGrpSpPr>
          <p:grpSpPr>
            <a:xfrm>
              <a:off x="3035567" y="4670815"/>
              <a:ext cx="5994737" cy="94799"/>
              <a:chOff x="1618150" y="5427575"/>
              <a:chExt cx="3117550" cy="49300"/>
            </a:xfrm>
          </p:grpSpPr>
          <p:sp>
            <p:nvSpPr>
              <p:cNvPr id="736" name="Google Shape;736;p29"/>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7" name="Google Shape;737;p29"/>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8" name="Google Shape;738;p29"/>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39" name="Google Shape;739;p29"/>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0" name="Google Shape;740;p29"/>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1" name="Google Shape;741;p29"/>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42" name="Google Shape;742;p29"/>
          <p:cNvSpPr/>
          <p:nvPr/>
        </p:nvSpPr>
        <p:spPr>
          <a:xfrm>
            <a:off x="1730645" y="45336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3" name="Google Shape;743;p29"/>
          <p:cNvSpPr/>
          <p:nvPr/>
        </p:nvSpPr>
        <p:spPr>
          <a:xfrm>
            <a:off x="2134445" y="1322638"/>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4" name="Google Shape;744;p29"/>
          <p:cNvSpPr/>
          <p:nvPr/>
        </p:nvSpPr>
        <p:spPr>
          <a:xfrm>
            <a:off x="6963620" y="228276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5" name="Google Shape;745;p29"/>
          <p:cNvSpPr/>
          <p:nvPr/>
        </p:nvSpPr>
        <p:spPr>
          <a:xfrm>
            <a:off x="7182695" y="866088"/>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6" name="Google Shape;746;p29"/>
          <p:cNvSpPr/>
          <p:nvPr/>
        </p:nvSpPr>
        <p:spPr>
          <a:xfrm>
            <a:off x="2024245" y="3218762"/>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7" name="Google Shape;747;p29"/>
          <p:cNvSpPr/>
          <p:nvPr/>
        </p:nvSpPr>
        <p:spPr>
          <a:xfrm>
            <a:off x="9007995" y="378691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48" name="Google Shape;748;p29"/>
          <p:cNvSpPr/>
          <p:nvPr/>
        </p:nvSpPr>
        <p:spPr>
          <a:xfrm>
            <a:off x="-118880" y="211051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49" name="Google Shape;749;p29"/>
          <p:cNvGrpSpPr/>
          <p:nvPr/>
        </p:nvGrpSpPr>
        <p:grpSpPr>
          <a:xfrm>
            <a:off x="2991886" y="-1"/>
            <a:ext cx="3127878" cy="128572"/>
            <a:chOff x="2991886" y="-1"/>
            <a:chExt cx="3127878" cy="128572"/>
          </a:xfrm>
        </p:grpSpPr>
        <p:sp>
          <p:nvSpPr>
            <p:cNvPr id="750" name="Google Shape;750;p29"/>
            <p:cNvSpPr/>
            <p:nvPr/>
          </p:nvSpPr>
          <p:spPr>
            <a:xfrm>
              <a:off x="3157120" y="36007"/>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1" name="Google Shape;751;p29"/>
            <p:cNvSpPr/>
            <p:nvPr/>
          </p:nvSpPr>
          <p:spPr>
            <a:xfrm>
              <a:off x="2991886" y="-1"/>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752"/>
        <p:cNvGrpSpPr/>
        <p:nvPr/>
      </p:nvGrpSpPr>
      <p:grpSpPr>
        <a:xfrm>
          <a:off x="0" y="0"/>
          <a:ext cx="0" cy="0"/>
          <a:chOff x="0" y="0"/>
          <a:chExt cx="0" cy="0"/>
        </a:xfrm>
      </p:grpSpPr>
      <p:sp>
        <p:nvSpPr>
          <p:cNvPr id="753" name="Google Shape;753;p30"/>
          <p:cNvSpPr/>
          <p:nvPr/>
        </p:nvSpPr>
        <p:spPr>
          <a:xfrm>
            <a:off x="7384480" y="142875"/>
            <a:ext cx="2100607" cy="4638643"/>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54" name="Google Shape;754;p30"/>
          <p:cNvSpPr txBox="1">
            <a:spLocks noGrp="1"/>
          </p:cNvSpPr>
          <p:nvPr>
            <p:ph type="title" hasCustomPrompt="1"/>
          </p:nvPr>
        </p:nvSpPr>
        <p:spPr>
          <a:xfrm>
            <a:off x="1790550" y="1782161"/>
            <a:ext cx="6792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55" name="Google Shape;755;p30"/>
          <p:cNvSpPr txBox="1">
            <a:spLocks noGrp="1"/>
          </p:cNvSpPr>
          <p:nvPr>
            <p:ph type="subTitle" idx="1"/>
          </p:nvPr>
        </p:nvSpPr>
        <p:spPr>
          <a:xfrm>
            <a:off x="3787950" y="1706450"/>
            <a:ext cx="35655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PT Sans" panose="020B0503020203020204"/>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9pPr>
          </a:lstStyle>
          <a:p/>
        </p:txBody>
      </p:sp>
      <p:sp>
        <p:nvSpPr>
          <p:cNvPr id="756" name="Google Shape;756;p30"/>
          <p:cNvSpPr txBox="1">
            <a:spLocks noGrp="1"/>
          </p:cNvSpPr>
          <p:nvPr>
            <p:ph type="title" idx="2" hasCustomPrompt="1"/>
          </p:nvPr>
        </p:nvSpPr>
        <p:spPr>
          <a:xfrm>
            <a:off x="1790557" y="3473633"/>
            <a:ext cx="679200" cy="365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2000">
                <a:solidFill>
                  <a:schemeClr val="l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757" name="Google Shape;757;p30"/>
          <p:cNvSpPr txBox="1">
            <a:spLocks noGrp="1"/>
          </p:cNvSpPr>
          <p:nvPr>
            <p:ph type="subTitle" idx="3"/>
          </p:nvPr>
        </p:nvSpPr>
        <p:spPr>
          <a:xfrm>
            <a:off x="3787950" y="3397932"/>
            <a:ext cx="3565500" cy="731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400"/>
              <a:buFont typeface="PT Sans" panose="020B0503020203020204"/>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4pPr>
            <a:lvl5pPr lvl="4"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5pPr>
            <a:lvl6pPr lvl="5"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6pPr>
            <a:lvl7pPr lvl="6"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7pPr>
            <a:lvl8pPr lvl="7"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8pPr>
            <a:lvl9pPr lvl="8" algn="ctr" rtl="0">
              <a:lnSpc>
                <a:spcPct val="100000"/>
              </a:lnSpc>
              <a:spcBef>
                <a:spcPts val="0"/>
              </a:spcBef>
              <a:spcAft>
                <a:spcPts val="0"/>
              </a:spcAft>
              <a:buSzPts val="2100"/>
              <a:buFont typeface="PT Sans" panose="020B0503020203020204"/>
              <a:buNone/>
              <a:defRPr sz="2100">
                <a:latin typeface="PT Sans" panose="020B0503020203020204"/>
                <a:ea typeface="PT Sans" panose="020B0503020203020204"/>
                <a:cs typeface="PT Sans" panose="020B0503020203020204"/>
                <a:sym typeface="PT Sans" panose="020B0503020203020204"/>
              </a:defRPr>
            </a:lvl9pPr>
          </a:lstStyle>
          <a:p/>
        </p:txBody>
      </p:sp>
      <p:sp>
        <p:nvSpPr>
          <p:cNvPr id="758" name="Google Shape;758;p30"/>
          <p:cNvSpPr txBox="1">
            <a:spLocks noGrp="1"/>
          </p:cNvSpPr>
          <p:nvPr>
            <p:ph type="title" idx="4"/>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
        <p:nvSpPr>
          <p:cNvPr id="759" name="Google Shape;759;p30"/>
          <p:cNvSpPr txBox="1">
            <a:spLocks noGrp="1"/>
          </p:cNvSpPr>
          <p:nvPr>
            <p:ph type="subTitle" idx="5"/>
          </p:nvPr>
        </p:nvSpPr>
        <p:spPr>
          <a:xfrm>
            <a:off x="3787950" y="1339736"/>
            <a:ext cx="35655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Titillium Web" panose="00000500000000000000"/>
              <a:buNone/>
              <a:defRPr sz="2200">
                <a:latin typeface="Libre Baskerville"/>
                <a:ea typeface="Libre Baskerville"/>
                <a:cs typeface="Libre Baskerville"/>
                <a:sym typeface="Libre Baskerville"/>
              </a:defRPr>
            </a:lvl1pPr>
            <a:lvl2pPr lvl="1" algn="ctr" rtl="0">
              <a:lnSpc>
                <a:spcPct val="100000"/>
              </a:lnSpc>
              <a:spcBef>
                <a:spcPts val="0"/>
              </a:spcBef>
              <a:spcAft>
                <a:spcPts val="0"/>
              </a:spcAft>
              <a:buSzPts val="2500"/>
              <a:buFont typeface="Titillium Web" panose="00000500000000000000"/>
              <a:buNone/>
              <a:defRPr sz="2500">
                <a:latin typeface="Titillium Web" panose="00000500000000000000"/>
                <a:ea typeface="Titillium Web" panose="00000500000000000000"/>
                <a:cs typeface="Titillium Web" panose="00000500000000000000"/>
                <a:sym typeface="Titillium Web" panose="00000500000000000000"/>
              </a:defRPr>
            </a:lvl2pPr>
            <a:lvl3pPr lvl="2" algn="ctr" rtl="0">
              <a:lnSpc>
                <a:spcPct val="100000"/>
              </a:lnSpc>
              <a:spcBef>
                <a:spcPts val="0"/>
              </a:spcBef>
              <a:spcAft>
                <a:spcPts val="0"/>
              </a:spcAft>
              <a:buSzPts val="2500"/>
              <a:buFont typeface="Titillium Web" panose="00000500000000000000"/>
              <a:buNone/>
              <a:defRPr sz="2500">
                <a:latin typeface="Titillium Web" panose="00000500000000000000"/>
                <a:ea typeface="Titillium Web" panose="00000500000000000000"/>
                <a:cs typeface="Titillium Web" panose="00000500000000000000"/>
                <a:sym typeface="Titillium Web" panose="00000500000000000000"/>
              </a:defRPr>
            </a:lvl3pPr>
            <a:lvl4pPr lvl="3" algn="ctr" rtl="0">
              <a:lnSpc>
                <a:spcPct val="100000"/>
              </a:lnSpc>
              <a:spcBef>
                <a:spcPts val="0"/>
              </a:spcBef>
              <a:spcAft>
                <a:spcPts val="0"/>
              </a:spcAft>
              <a:buSzPts val="2500"/>
              <a:buFont typeface="Titillium Web" panose="00000500000000000000"/>
              <a:buNone/>
              <a:defRPr sz="2500">
                <a:latin typeface="Titillium Web" panose="00000500000000000000"/>
                <a:ea typeface="Titillium Web" panose="00000500000000000000"/>
                <a:cs typeface="Titillium Web" panose="00000500000000000000"/>
                <a:sym typeface="Titillium Web" panose="00000500000000000000"/>
              </a:defRPr>
            </a:lvl4pPr>
            <a:lvl5pPr lvl="4" algn="ctr" rtl="0">
              <a:lnSpc>
                <a:spcPct val="100000"/>
              </a:lnSpc>
              <a:spcBef>
                <a:spcPts val="0"/>
              </a:spcBef>
              <a:spcAft>
                <a:spcPts val="0"/>
              </a:spcAft>
              <a:buSzPts val="2500"/>
              <a:buFont typeface="Titillium Web" panose="00000500000000000000"/>
              <a:buNone/>
              <a:defRPr sz="2500">
                <a:latin typeface="Titillium Web" panose="00000500000000000000"/>
                <a:ea typeface="Titillium Web" panose="00000500000000000000"/>
                <a:cs typeface="Titillium Web" panose="00000500000000000000"/>
                <a:sym typeface="Titillium Web" panose="00000500000000000000"/>
              </a:defRPr>
            </a:lvl5pPr>
            <a:lvl6pPr lvl="5" algn="ctr" rtl="0">
              <a:lnSpc>
                <a:spcPct val="100000"/>
              </a:lnSpc>
              <a:spcBef>
                <a:spcPts val="0"/>
              </a:spcBef>
              <a:spcAft>
                <a:spcPts val="0"/>
              </a:spcAft>
              <a:buSzPts val="2500"/>
              <a:buFont typeface="Titillium Web" panose="00000500000000000000"/>
              <a:buNone/>
              <a:defRPr sz="2500">
                <a:latin typeface="Titillium Web" panose="00000500000000000000"/>
                <a:ea typeface="Titillium Web" panose="00000500000000000000"/>
                <a:cs typeface="Titillium Web" panose="00000500000000000000"/>
                <a:sym typeface="Titillium Web" panose="00000500000000000000"/>
              </a:defRPr>
            </a:lvl6pPr>
            <a:lvl7pPr lvl="6" algn="ctr" rtl="0">
              <a:lnSpc>
                <a:spcPct val="100000"/>
              </a:lnSpc>
              <a:spcBef>
                <a:spcPts val="0"/>
              </a:spcBef>
              <a:spcAft>
                <a:spcPts val="0"/>
              </a:spcAft>
              <a:buSzPts val="2500"/>
              <a:buFont typeface="Titillium Web" panose="00000500000000000000"/>
              <a:buNone/>
              <a:defRPr sz="2500">
                <a:latin typeface="Titillium Web" panose="00000500000000000000"/>
                <a:ea typeface="Titillium Web" panose="00000500000000000000"/>
                <a:cs typeface="Titillium Web" panose="00000500000000000000"/>
                <a:sym typeface="Titillium Web" panose="00000500000000000000"/>
              </a:defRPr>
            </a:lvl7pPr>
            <a:lvl8pPr lvl="7" algn="ctr" rtl="0">
              <a:lnSpc>
                <a:spcPct val="100000"/>
              </a:lnSpc>
              <a:spcBef>
                <a:spcPts val="0"/>
              </a:spcBef>
              <a:spcAft>
                <a:spcPts val="0"/>
              </a:spcAft>
              <a:buSzPts val="2500"/>
              <a:buFont typeface="Titillium Web" panose="00000500000000000000"/>
              <a:buNone/>
              <a:defRPr sz="2500">
                <a:latin typeface="Titillium Web" panose="00000500000000000000"/>
                <a:ea typeface="Titillium Web" panose="00000500000000000000"/>
                <a:cs typeface="Titillium Web" panose="00000500000000000000"/>
                <a:sym typeface="Titillium Web" panose="00000500000000000000"/>
              </a:defRPr>
            </a:lvl8pPr>
            <a:lvl9pPr lvl="8" algn="ctr" rtl="0">
              <a:lnSpc>
                <a:spcPct val="100000"/>
              </a:lnSpc>
              <a:spcBef>
                <a:spcPts val="0"/>
              </a:spcBef>
              <a:spcAft>
                <a:spcPts val="0"/>
              </a:spcAft>
              <a:buSzPts val="2500"/>
              <a:buFont typeface="Titillium Web" panose="00000500000000000000"/>
              <a:buNone/>
              <a:defRPr sz="2500">
                <a:latin typeface="Titillium Web" panose="00000500000000000000"/>
                <a:ea typeface="Titillium Web" panose="00000500000000000000"/>
                <a:cs typeface="Titillium Web" panose="00000500000000000000"/>
                <a:sym typeface="Titillium Web" panose="00000500000000000000"/>
              </a:defRPr>
            </a:lvl9pPr>
          </a:lstStyle>
          <a:p/>
        </p:txBody>
      </p:sp>
      <p:sp>
        <p:nvSpPr>
          <p:cNvPr id="760" name="Google Shape;760;p30"/>
          <p:cNvSpPr txBox="1">
            <a:spLocks noGrp="1"/>
          </p:cNvSpPr>
          <p:nvPr>
            <p:ph type="subTitle" idx="6"/>
          </p:nvPr>
        </p:nvSpPr>
        <p:spPr>
          <a:xfrm>
            <a:off x="3787950" y="3031218"/>
            <a:ext cx="3565500" cy="3657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Titillium Web" panose="00000500000000000000"/>
              <a:buNone/>
              <a:defRPr sz="2200">
                <a:latin typeface="Libre Baskerville"/>
                <a:ea typeface="Libre Baskerville"/>
                <a:cs typeface="Libre Baskerville"/>
                <a:sym typeface="Libre Baskerville"/>
              </a:defRPr>
            </a:lvl1pPr>
            <a:lvl2pPr lvl="1" algn="ctr" rtl="0">
              <a:lnSpc>
                <a:spcPct val="100000"/>
              </a:lnSpc>
              <a:spcBef>
                <a:spcPts val="0"/>
              </a:spcBef>
              <a:spcAft>
                <a:spcPts val="0"/>
              </a:spcAft>
              <a:buSzPts val="2500"/>
              <a:buFont typeface="Titillium Web" panose="00000500000000000000"/>
              <a:buNone/>
              <a:defRPr sz="2500">
                <a:latin typeface="Titillium Web" panose="00000500000000000000"/>
                <a:ea typeface="Titillium Web" panose="00000500000000000000"/>
                <a:cs typeface="Titillium Web" panose="00000500000000000000"/>
                <a:sym typeface="Titillium Web" panose="00000500000000000000"/>
              </a:defRPr>
            </a:lvl2pPr>
            <a:lvl3pPr lvl="2" algn="ctr" rtl="0">
              <a:lnSpc>
                <a:spcPct val="100000"/>
              </a:lnSpc>
              <a:spcBef>
                <a:spcPts val="0"/>
              </a:spcBef>
              <a:spcAft>
                <a:spcPts val="0"/>
              </a:spcAft>
              <a:buSzPts val="2500"/>
              <a:buFont typeface="Titillium Web" panose="00000500000000000000"/>
              <a:buNone/>
              <a:defRPr sz="2500">
                <a:latin typeface="Titillium Web" panose="00000500000000000000"/>
                <a:ea typeface="Titillium Web" panose="00000500000000000000"/>
                <a:cs typeface="Titillium Web" panose="00000500000000000000"/>
                <a:sym typeface="Titillium Web" panose="00000500000000000000"/>
              </a:defRPr>
            </a:lvl3pPr>
            <a:lvl4pPr lvl="3" algn="ctr" rtl="0">
              <a:lnSpc>
                <a:spcPct val="100000"/>
              </a:lnSpc>
              <a:spcBef>
                <a:spcPts val="0"/>
              </a:spcBef>
              <a:spcAft>
                <a:spcPts val="0"/>
              </a:spcAft>
              <a:buSzPts val="2500"/>
              <a:buFont typeface="Titillium Web" panose="00000500000000000000"/>
              <a:buNone/>
              <a:defRPr sz="2500">
                <a:latin typeface="Titillium Web" panose="00000500000000000000"/>
                <a:ea typeface="Titillium Web" panose="00000500000000000000"/>
                <a:cs typeface="Titillium Web" panose="00000500000000000000"/>
                <a:sym typeface="Titillium Web" panose="00000500000000000000"/>
              </a:defRPr>
            </a:lvl4pPr>
            <a:lvl5pPr lvl="4" algn="ctr" rtl="0">
              <a:lnSpc>
                <a:spcPct val="100000"/>
              </a:lnSpc>
              <a:spcBef>
                <a:spcPts val="0"/>
              </a:spcBef>
              <a:spcAft>
                <a:spcPts val="0"/>
              </a:spcAft>
              <a:buSzPts val="2500"/>
              <a:buFont typeface="Titillium Web" panose="00000500000000000000"/>
              <a:buNone/>
              <a:defRPr sz="2500">
                <a:latin typeface="Titillium Web" panose="00000500000000000000"/>
                <a:ea typeface="Titillium Web" panose="00000500000000000000"/>
                <a:cs typeface="Titillium Web" panose="00000500000000000000"/>
                <a:sym typeface="Titillium Web" panose="00000500000000000000"/>
              </a:defRPr>
            </a:lvl5pPr>
            <a:lvl6pPr lvl="5" algn="ctr" rtl="0">
              <a:lnSpc>
                <a:spcPct val="100000"/>
              </a:lnSpc>
              <a:spcBef>
                <a:spcPts val="0"/>
              </a:spcBef>
              <a:spcAft>
                <a:spcPts val="0"/>
              </a:spcAft>
              <a:buSzPts val="2500"/>
              <a:buFont typeface="Titillium Web" panose="00000500000000000000"/>
              <a:buNone/>
              <a:defRPr sz="2500">
                <a:latin typeface="Titillium Web" panose="00000500000000000000"/>
                <a:ea typeface="Titillium Web" panose="00000500000000000000"/>
                <a:cs typeface="Titillium Web" panose="00000500000000000000"/>
                <a:sym typeface="Titillium Web" panose="00000500000000000000"/>
              </a:defRPr>
            </a:lvl6pPr>
            <a:lvl7pPr lvl="6" algn="ctr" rtl="0">
              <a:lnSpc>
                <a:spcPct val="100000"/>
              </a:lnSpc>
              <a:spcBef>
                <a:spcPts val="0"/>
              </a:spcBef>
              <a:spcAft>
                <a:spcPts val="0"/>
              </a:spcAft>
              <a:buSzPts val="2500"/>
              <a:buFont typeface="Titillium Web" panose="00000500000000000000"/>
              <a:buNone/>
              <a:defRPr sz="2500">
                <a:latin typeface="Titillium Web" panose="00000500000000000000"/>
                <a:ea typeface="Titillium Web" panose="00000500000000000000"/>
                <a:cs typeface="Titillium Web" panose="00000500000000000000"/>
                <a:sym typeface="Titillium Web" panose="00000500000000000000"/>
              </a:defRPr>
            </a:lvl7pPr>
            <a:lvl8pPr lvl="7" algn="ctr" rtl="0">
              <a:lnSpc>
                <a:spcPct val="100000"/>
              </a:lnSpc>
              <a:spcBef>
                <a:spcPts val="0"/>
              </a:spcBef>
              <a:spcAft>
                <a:spcPts val="0"/>
              </a:spcAft>
              <a:buSzPts val="2500"/>
              <a:buFont typeface="Titillium Web" panose="00000500000000000000"/>
              <a:buNone/>
              <a:defRPr sz="2500">
                <a:latin typeface="Titillium Web" panose="00000500000000000000"/>
                <a:ea typeface="Titillium Web" panose="00000500000000000000"/>
                <a:cs typeface="Titillium Web" panose="00000500000000000000"/>
                <a:sym typeface="Titillium Web" panose="00000500000000000000"/>
              </a:defRPr>
            </a:lvl8pPr>
            <a:lvl9pPr lvl="8" algn="ctr" rtl="0">
              <a:lnSpc>
                <a:spcPct val="100000"/>
              </a:lnSpc>
              <a:spcBef>
                <a:spcPts val="0"/>
              </a:spcBef>
              <a:spcAft>
                <a:spcPts val="0"/>
              </a:spcAft>
              <a:buSzPts val="2500"/>
              <a:buFont typeface="Titillium Web" panose="00000500000000000000"/>
              <a:buNone/>
              <a:defRPr sz="2500">
                <a:latin typeface="Titillium Web" panose="00000500000000000000"/>
                <a:ea typeface="Titillium Web" panose="00000500000000000000"/>
                <a:cs typeface="Titillium Web" panose="00000500000000000000"/>
                <a:sym typeface="Titillium Web" panose="00000500000000000000"/>
              </a:defRPr>
            </a:lvl9pPr>
          </a:lstStyle>
          <a:p/>
        </p:txBody>
      </p:sp>
      <p:grpSp>
        <p:nvGrpSpPr>
          <p:cNvPr id="761" name="Google Shape;761;p30"/>
          <p:cNvGrpSpPr/>
          <p:nvPr/>
        </p:nvGrpSpPr>
        <p:grpSpPr>
          <a:xfrm>
            <a:off x="0" y="4595250"/>
            <a:ext cx="9144050" cy="548400"/>
            <a:chOff x="0" y="4376175"/>
            <a:chExt cx="9144050" cy="548400"/>
          </a:xfrm>
        </p:grpSpPr>
        <p:sp>
          <p:nvSpPr>
            <p:cNvPr id="762" name="Google Shape;762;p30"/>
            <p:cNvSpPr/>
            <p:nvPr/>
          </p:nvSpPr>
          <p:spPr>
            <a:xfrm>
              <a:off x="50" y="4376175"/>
              <a:ext cx="9144000" cy="54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3" name="Google Shape;763;p30"/>
            <p:cNvSpPr/>
            <p:nvPr/>
          </p:nvSpPr>
          <p:spPr>
            <a:xfrm>
              <a:off x="0" y="43877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64" name="Google Shape;764;p30"/>
            <p:cNvGrpSpPr/>
            <p:nvPr/>
          </p:nvGrpSpPr>
          <p:grpSpPr>
            <a:xfrm>
              <a:off x="3035567" y="4670815"/>
              <a:ext cx="5994737" cy="94799"/>
              <a:chOff x="1618150" y="5427575"/>
              <a:chExt cx="3117550" cy="49300"/>
            </a:xfrm>
          </p:grpSpPr>
          <p:sp>
            <p:nvSpPr>
              <p:cNvPr id="765" name="Google Shape;765;p30"/>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6" name="Google Shape;766;p30"/>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7" name="Google Shape;767;p30"/>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8" name="Google Shape;768;p30"/>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69" name="Google Shape;769;p30"/>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0" name="Google Shape;770;p30"/>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71" name="Google Shape;771;p30"/>
          <p:cNvSpPr/>
          <p:nvPr/>
        </p:nvSpPr>
        <p:spPr>
          <a:xfrm>
            <a:off x="349520" y="3672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2" name="Google Shape;772;p30"/>
          <p:cNvSpPr/>
          <p:nvPr/>
        </p:nvSpPr>
        <p:spPr>
          <a:xfrm>
            <a:off x="5423895" y="1949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3" name="Google Shape;773;p30"/>
          <p:cNvSpPr/>
          <p:nvPr/>
        </p:nvSpPr>
        <p:spPr>
          <a:xfrm>
            <a:off x="643120" y="21478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4" name="Google Shape;774;p30"/>
          <p:cNvSpPr/>
          <p:nvPr/>
        </p:nvSpPr>
        <p:spPr>
          <a:xfrm>
            <a:off x="643120" y="40719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5" name="Google Shape;775;p30"/>
          <p:cNvSpPr/>
          <p:nvPr/>
        </p:nvSpPr>
        <p:spPr>
          <a:xfrm>
            <a:off x="9006070" y="16098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6" name="Google Shape;776;p30"/>
          <p:cNvSpPr/>
          <p:nvPr/>
        </p:nvSpPr>
        <p:spPr>
          <a:xfrm>
            <a:off x="7719770" y="40719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77" name="Google Shape;777;p30"/>
          <p:cNvGrpSpPr/>
          <p:nvPr/>
        </p:nvGrpSpPr>
        <p:grpSpPr>
          <a:xfrm>
            <a:off x="2991886" y="-1"/>
            <a:ext cx="3127878" cy="128572"/>
            <a:chOff x="2991886" y="-1"/>
            <a:chExt cx="3127878" cy="128572"/>
          </a:xfrm>
        </p:grpSpPr>
        <p:sp>
          <p:nvSpPr>
            <p:cNvPr id="778" name="Google Shape;778;p30"/>
            <p:cNvSpPr/>
            <p:nvPr/>
          </p:nvSpPr>
          <p:spPr>
            <a:xfrm>
              <a:off x="3157120" y="36007"/>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79" name="Google Shape;779;p30"/>
            <p:cNvSpPr/>
            <p:nvPr/>
          </p:nvSpPr>
          <p:spPr>
            <a:xfrm>
              <a:off x="2991886" y="-1"/>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hanks">
  <p:cSld name="CUSTOM_3">
    <p:spTree>
      <p:nvGrpSpPr>
        <p:cNvPr id="1" name="Shape 780"/>
        <p:cNvGrpSpPr/>
        <p:nvPr/>
      </p:nvGrpSpPr>
      <p:grpSpPr>
        <a:xfrm>
          <a:off x="0" y="0"/>
          <a:ext cx="0" cy="0"/>
          <a:chOff x="0" y="0"/>
          <a:chExt cx="0" cy="0"/>
        </a:xfrm>
      </p:grpSpPr>
      <p:sp>
        <p:nvSpPr>
          <p:cNvPr id="781" name="Google Shape;781;p31"/>
          <p:cNvSpPr txBox="1">
            <a:spLocks noGrp="1"/>
          </p:cNvSpPr>
          <p:nvPr>
            <p:ph type="title"/>
          </p:nvPr>
        </p:nvSpPr>
        <p:spPr>
          <a:xfrm>
            <a:off x="723150" y="817756"/>
            <a:ext cx="4294800" cy="1093200"/>
          </a:xfrm>
          <a:prstGeom prst="rect">
            <a:avLst/>
          </a:prstGeom>
          <a:noFill/>
        </p:spPr>
        <p:txBody>
          <a:bodyPr spcFirstLastPara="1" wrap="square" lIns="91425" tIns="91425" rIns="91425" bIns="91425" anchor="ctr" anchorCtr="0">
            <a:noAutofit/>
          </a:bodyPr>
          <a:lstStyle>
            <a:lvl1pPr lvl="0" algn="l" rtl="0">
              <a:spcBef>
                <a:spcPts val="0"/>
              </a:spcBef>
              <a:spcAft>
                <a:spcPts val="0"/>
              </a:spcAft>
              <a:buSzPts val="3200"/>
              <a:buNone/>
              <a:defRPr sz="7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82" name="Google Shape;782;p31"/>
          <p:cNvSpPr txBox="1">
            <a:spLocks noGrp="1"/>
          </p:cNvSpPr>
          <p:nvPr>
            <p:ph type="subTitle" idx="1"/>
          </p:nvPr>
        </p:nvSpPr>
        <p:spPr>
          <a:xfrm>
            <a:off x="723150" y="1916284"/>
            <a:ext cx="4297800" cy="914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783" name="Google Shape;783;p31"/>
          <p:cNvGrpSpPr/>
          <p:nvPr/>
        </p:nvGrpSpPr>
        <p:grpSpPr>
          <a:xfrm>
            <a:off x="0" y="4595250"/>
            <a:ext cx="9144050" cy="548400"/>
            <a:chOff x="0" y="4376175"/>
            <a:chExt cx="9144050" cy="548400"/>
          </a:xfrm>
        </p:grpSpPr>
        <p:sp>
          <p:nvSpPr>
            <p:cNvPr id="784" name="Google Shape;784;p31"/>
            <p:cNvSpPr/>
            <p:nvPr/>
          </p:nvSpPr>
          <p:spPr>
            <a:xfrm>
              <a:off x="50" y="4376175"/>
              <a:ext cx="9144000" cy="54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5" name="Google Shape;785;p31"/>
            <p:cNvSpPr/>
            <p:nvPr/>
          </p:nvSpPr>
          <p:spPr>
            <a:xfrm>
              <a:off x="0" y="43877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786" name="Google Shape;786;p31"/>
            <p:cNvGrpSpPr/>
            <p:nvPr/>
          </p:nvGrpSpPr>
          <p:grpSpPr>
            <a:xfrm>
              <a:off x="3035567" y="4670815"/>
              <a:ext cx="5994737" cy="94799"/>
              <a:chOff x="1618150" y="5427575"/>
              <a:chExt cx="3117550" cy="49300"/>
            </a:xfrm>
          </p:grpSpPr>
          <p:sp>
            <p:nvSpPr>
              <p:cNvPr id="787" name="Google Shape;787;p31"/>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8" name="Google Shape;788;p31"/>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89" name="Google Shape;789;p31"/>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0" name="Google Shape;790;p31"/>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1" name="Google Shape;791;p31"/>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2" name="Google Shape;792;p31"/>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93" name="Google Shape;793;p31"/>
          <p:cNvSpPr/>
          <p:nvPr/>
        </p:nvSpPr>
        <p:spPr>
          <a:xfrm>
            <a:off x="130445" y="2286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4" name="Google Shape;794;p31"/>
          <p:cNvSpPr/>
          <p:nvPr/>
        </p:nvSpPr>
        <p:spPr>
          <a:xfrm>
            <a:off x="1282970" y="3672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5" name="Google Shape;795;p31"/>
          <p:cNvSpPr/>
          <p:nvPr/>
        </p:nvSpPr>
        <p:spPr>
          <a:xfrm>
            <a:off x="6858570" y="2286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6" name="Google Shape;796;p31"/>
          <p:cNvSpPr/>
          <p:nvPr/>
        </p:nvSpPr>
        <p:spPr>
          <a:xfrm>
            <a:off x="5017945" y="3238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7" name="Google Shape;797;p31"/>
          <p:cNvSpPr/>
          <p:nvPr/>
        </p:nvSpPr>
        <p:spPr>
          <a:xfrm>
            <a:off x="5684695" y="16097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8" name="Google Shape;798;p31"/>
          <p:cNvSpPr/>
          <p:nvPr/>
        </p:nvSpPr>
        <p:spPr>
          <a:xfrm>
            <a:off x="7303945" y="9429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99" name="Google Shape;799;p31"/>
          <p:cNvSpPr/>
          <p:nvPr/>
        </p:nvSpPr>
        <p:spPr>
          <a:xfrm>
            <a:off x="9007995" y="37099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0" name="Google Shape;800;p31"/>
          <p:cNvSpPr/>
          <p:nvPr/>
        </p:nvSpPr>
        <p:spPr>
          <a:xfrm>
            <a:off x="5978295" y="41574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1" name="Google Shape;801;p31"/>
          <p:cNvSpPr/>
          <p:nvPr/>
        </p:nvSpPr>
        <p:spPr>
          <a:xfrm>
            <a:off x="4520970" y="39851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2" name="Google Shape;802;p31"/>
          <p:cNvSpPr/>
          <p:nvPr/>
        </p:nvSpPr>
        <p:spPr>
          <a:xfrm>
            <a:off x="-107680" y="19162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3" name="Google Shape;803;p31"/>
          <p:cNvSpPr/>
          <p:nvPr/>
        </p:nvSpPr>
        <p:spPr>
          <a:xfrm>
            <a:off x="263795" y="35376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04" name="Google Shape;804;p31"/>
          <p:cNvGrpSpPr/>
          <p:nvPr/>
        </p:nvGrpSpPr>
        <p:grpSpPr>
          <a:xfrm>
            <a:off x="2991886" y="-1"/>
            <a:ext cx="3127878" cy="128572"/>
            <a:chOff x="2991886" y="-1"/>
            <a:chExt cx="3127878" cy="128572"/>
          </a:xfrm>
        </p:grpSpPr>
        <p:sp>
          <p:nvSpPr>
            <p:cNvPr id="805" name="Google Shape;805;p31"/>
            <p:cNvSpPr/>
            <p:nvPr/>
          </p:nvSpPr>
          <p:spPr>
            <a:xfrm>
              <a:off x="3157120" y="36007"/>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06" name="Google Shape;806;p31"/>
            <p:cNvSpPr/>
            <p:nvPr/>
          </p:nvSpPr>
          <p:spPr>
            <a:xfrm>
              <a:off x="2991886" y="-1"/>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807" name="Google Shape;807;p31"/>
          <p:cNvSpPr txBox="1"/>
          <p:nvPr/>
        </p:nvSpPr>
        <p:spPr>
          <a:xfrm>
            <a:off x="723150" y="3027419"/>
            <a:ext cx="4297800" cy="731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a:solidFill>
                  <a:schemeClr val="lt1"/>
                </a:solidFill>
                <a:latin typeface="Mukta" panose="020B0000000000000000"/>
                <a:ea typeface="Mukta" panose="020B0000000000000000"/>
                <a:cs typeface="Mukta" panose="020B0000000000000000"/>
                <a:sym typeface="Mukta" panose="020B0000000000000000"/>
              </a:rPr>
              <a:t>CREDITS: This presentation template was created by </a:t>
            </a:r>
            <a:r>
              <a:rPr lang="en-GB" b="1">
                <a:solidFill>
                  <a:schemeClr val="lt1"/>
                </a:solidFill>
                <a:uFill>
                  <a:noFill/>
                </a:uFill>
                <a:latin typeface="Mukta" panose="020B0000000000000000"/>
                <a:ea typeface="Mukta" panose="020B0000000000000000"/>
                <a:cs typeface="Mukta" panose="020B0000000000000000"/>
                <a:sym typeface="Mukta" panose="020B0000000000000000"/>
                <a:hlinkClick r:id="rId2"/>
              </a:rPr>
              <a:t>Slidesgo</a:t>
            </a:r>
            <a:r>
              <a:rPr lang="en-GB">
                <a:solidFill>
                  <a:schemeClr val="lt1"/>
                </a:solidFill>
                <a:latin typeface="Mukta" panose="020B0000000000000000"/>
                <a:ea typeface="Mukta" panose="020B0000000000000000"/>
                <a:cs typeface="Mukta" panose="020B0000000000000000"/>
                <a:sym typeface="Mukta" panose="020B0000000000000000"/>
              </a:rPr>
              <a:t>, and includes icons by </a:t>
            </a:r>
            <a:r>
              <a:rPr lang="en-GB" b="1">
                <a:solidFill>
                  <a:schemeClr val="lt1"/>
                </a:solidFill>
                <a:uFill>
                  <a:noFill/>
                </a:uFill>
                <a:latin typeface="Mukta" panose="020B0000000000000000"/>
                <a:ea typeface="Mukta" panose="020B0000000000000000"/>
                <a:cs typeface="Mukta" panose="020B0000000000000000"/>
                <a:sym typeface="Mukta" panose="020B0000000000000000"/>
                <a:hlinkClick r:id="rId3"/>
              </a:rPr>
              <a:t>Flaticon</a:t>
            </a:r>
            <a:r>
              <a:rPr lang="en-GB">
                <a:solidFill>
                  <a:schemeClr val="lt1"/>
                </a:solidFill>
                <a:latin typeface="Mukta" panose="020B0000000000000000"/>
                <a:ea typeface="Mukta" panose="020B0000000000000000"/>
                <a:cs typeface="Mukta" panose="020B0000000000000000"/>
                <a:sym typeface="Mukta" panose="020B0000000000000000"/>
              </a:rPr>
              <a:t>, and infographics &amp; images by </a:t>
            </a:r>
            <a:r>
              <a:rPr lang="en-GB" b="1">
                <a:solidFill>
                  <a:schemeClr val="lt1"/>
                </a:solidFill>
                <a:uFill>
                  <a:noFill/>
                </a:uFill>
                <a:latin typeface="Mukta" panose="020B0000000000000000"/>
                <a:ea typeface="Mukta" panose="020B0000000000000000"/>
                <a:cs typeface="Mukta" panose="020B0000000000000000"/>
                <a:sym typeface="Mukta" panose="020B0000000000000000"/>
                <a:hlinkClick r:id="rId4"/>
              </a:rPr>
              <a:t>Freepik</a:t>
            </a:r>
            <a:endParaRPr b="1">
              <a:solidFill>
                <a:schemeClr val="lt1"/>
              </a:solidFill>
              <a:latin typeface="Mukta" panose="020B0000000000000000"/>
              <a:ea typeface="Mukta" panose="020B0000000000000000"/>
              <a:cs typeface="Mukta" panose="020B0000000000000000"/>
              <a:sym typeface="Mukta" panose="020B0000000000000000"/>
            </a:endParaRPr>
          </a:p>
        </p:txBody>
      </p:sp>
      <p:sp>
        <p:nvSpPr>
          <p:cNvPr id="808" name="Google Shape;808;p31"/>
          <p:cNvSpPr/>
          <p:nvPr/>
        </p:nvSpPr>
        <p:spPr>
          <a:xfrm>
            <a:off x="7384480" y="-9525"/>
            <a:ext cx="2100607" cy="4638643"/>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ColTx" matchingName="Title and two columns">
  <p:cSld name="TITLE_AND_TWO_COLUMNS">
    <p:spTree>
      <p:nvGrpSpPr>
        <p:cNvPr id="1" name="Shape 77"/>
        <p:cNvGrpSpPr/>
        <p:nvPr/>
      </p:nvGrpSpPr>
      <p:grpSpPr>
        <a:xfrm>
          <a:off x="0" y="0"/>
          <a:ext cx="0" cy="0"/>
          <a:chOff x="0" y="0"/>
          <a:chExt cx="0" cy="0"/>
        </a:xfrm>
      </p:grpSpPr>
      <p:sp>
        <p:nvSpPr>
          <p:cNvPr id="78" name="Google Shape;78;p5"/>
          <p:cNvSpPr txBox="1">
            <a:spLocks noGrp="1"/>
          </p:cNvSpPr>
          <p:nvPr>
            <p:ph type="title"/>
          </p:nvPr>
        </p:nvSpPr>
        <p:spPr>
          <a:xfrm>
            <a:off x="1501925" y="2950661"/>
            <a:ext cx="29133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2200" b="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9" name="Google Shape;79;p5"/>
          <p:cNvSpPr txBox="1">
            <a:spLocks noGrp="1"/>
          </p:cNvSpPr>
          <p:nvPr>
            <p:ph type="title" idx="2"/>
          </p:nvPr>
        </p:nvSpPr>
        <p:spPr>
          <a:xfrm>
            <a:off x="4728775" y="2950661"/>
            <a:ext cx="2913300" cy="365700"/>
          </a:xfrm>
          <a:prstGeom prst="rect">
            <a:avLst/>
          </a:prstGeom>
        </p:spPr>
        <p:txBody>
          <a:bodyPr spcFirstLastPara="1" wrap="square" lIns="91425" tIns="91425" rIns="91425" bIns="91425" anchor="ctr" anchorCtr="0">
            <a:noAutofit/>
          </a:bodyPr>
          <a:lstStyle>
            <a:lvl1pPr lvl="0" rtl="0">
              <a:spcBef>
                <a:spcPts val="0"/>
              </a:spcBef>
              <a:spcAft>
                <a:spcPts val="0"/>
              </a:spcAft>
              <a:buSzPts val="3200"/>
              <a:buNone/>
              <a:defRPr sz="2200" b="0">
                <a:solidFill>
                  <a:schemeClr val="lt1"/>
                </a:solidFill>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0" name="Google Shape;80;p5"/>
          <p:cNvSpPr txBox="1">
            <a:spLocks noGrp="1"/>
          </p:cNvSpPr>
          <p:nvPr>
            <p:ph type="subTitle" idx="1"/>
          </p:nvPr>
        </p:nvSpPr>
        <p:spPr>
          <a:xfrm>
            <a:off x="4728775" y="3319686"/>
            <a:ext cx="29133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81" name="Google Shape;81;p5"/>
          <p:cNvSpPr txBox="1">
            <a:spLocks noGrp="1"/>
          </p:cNvSpPr>
          <p:nvPr>
            <p:ph type="subTitle" idx="3"/>
          </p:nvPr>
        </p:nvSpPr>
        <p:spPr>
          <a:xfrm>
            <a:off x="1501925" y="3319686"/>
            <a:ext cx="2913900" cy="5487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800"/>
              <a:buNone/>
              <a:defRPr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p:txBody>
      </p:sp>
      <p:sp>
        <p:nvSpPr>
          <p:cNvPr id="82" name="Google Shape;82;p5"/>
          <p:cNvSpPr txBox="1">
            <a:spLocks noGrp="1"/>
          </p:cNvSpPr>
          <p:nvPr>
            <p:ph type="title" idx="4"/>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200"/>
              <a:buNone/>
              <a:defRPr/>
            </a:lvl1pPr>
            <a:lvl2pPr lvl="1" algn="ctr" rtl="0">
              <a:spcBef>
                <a:spcPts val="0"/>
              </a:spcBef>
              <a:spcAft>
                <a:spcPts val="0"/>
              </a:spcAft>
              <a:buClr>
                <a:schemeClr val="lt1"/>
              </a:buClr>
              <a:buSzPts val="3200"/>
              <a:buNone/>
              <a:defRPr sz="3200">
                <a:solidFill>
                  <a:schemeClr val="lt1"/>
                </a:solidFill>
              </a:defRPr>
            </a:lvl2pPr>
            <a:lvl3pPr lvl="2" algn="ctr" rtl="0">
              <a:spcBef>
                <a:spcPts val="0"/>
              </a:spcBef>
              <a:spcAft>
                <a:spcPts val="0"/>
              </a:spcAft>
              <a:buClr>
                <a:schemeClr val="lt1"/>
              </a:buClr>
              <a:buSzPts val="3200"/>
              <a:buNone/>
              <a:defRPr sz="3200">
                <a:solidFill>
                  <a:schemeClr val="lt1"/>
                </a:solidFill>
              </a:defRPr>
            </a:lvl3pPr>
            <a:lvl4pPr lvl="3" algn="ctr" rtl="0">
              <a:spcBef>
                <a:spcPts val="0"/>
              </a:spcBef>
              <a:spcAft>
                <a:spcPts val="0"/>
              </a:spcAft>
              <a:buClr>
                <a:schemeClr val="lt1"/>
              </a:buClr>
              <a:buSzPts val="3200"/>
              <a:buNone/>
              <a:defRPr sz="3200">
                <a:solidFill>
                  <a:schemeClr val="lt1"/>
                </a:solidFill>
              </a:defRPr>
            </a:lvl4pPr>
            <a:lvl5pPr lvl="4" algn="ctr" rtl="0">
              <a:spcBef>
                <a:spcPts val="0"/>
              </a:spcBef>
              <a:spcAft>
                <a:spcPts val="0"/>
              </a:spcAft>
              <a:buClr>
                <a:schemeClr val="lt1"/>
              </a:buClr>
              <a:buSzPts val="3200"/>
              <a:buNone/>
              <a:defRPr sz="3200">
                <a:solidFill>
                  <a:schemeClr val="lt1"/>
                </a:solidFill>
              </a:defRPr>
            </a:lvl5pPr>
            <a:lvl6pPr lvl="5" algn="ctr" rtl="0">
              <a:spcBef>
                <a:spcPts val="0"/>
              </a:spcBef>
              <a:spcAft>
                <a:spcPts val="0"/>
              </a:spcAft>
              <a:buClr>
                <a:schemeClr val="lt1"/>
              </a:buClr>
              <a:buSzPts val="3200"/>
              <a:buNone/>
              <a:defRPr sz="3200">
                <a:solidFill>
                  <a:schemeClr val="lt1"/>
                </a:solidFill>
              </a:defRPr>
            </a:lvl6pPr>
            <a:lvl7pPr lvl="6" algn="ctr" rtl="0">
              <a:spcBef>
                <a:spcPts val="0"/>
              </a:spcBef>
              <a:spcAft>
                <a:spcPts val="0"/>
              </a:spcAft>
              <a:buClr>
                <a:schemeClr val="lt1"/>
              </a:buClr>
              <a:buSzPts val="3200"/>
              <a:buNone/>
              <a:defRPr sz="3200">
                <a:solidFill>
                  <a:schemeClr val="lt1"/>
                </a:solidFill>
              </a:defRPr>
            </a:lvl7pPr>
            <a:lvl8pPr lvl="7" algn="ctr" rtl="0">
              <a:spcBef>
                <a:spcPts val="0"/>
              </a:spcBef>
              <a:spcAft>
                <a:spcPts val="0"/>
              </a:spcAft>
              <a:buClr>
                <a:schemeClr val="lt1"/>
              </a:buClr>
              <a:buSzPts val="3200"/>
              <a:buNone/>
              <a:defRPr sz="3200">
                <a:solidFill>
                  <a:schemeClr val="lt1"/>
                </a:solidFill>
              </a:defRPr>
            </a:lvl8pPr>
            <a:lvl9pPr lvl="8" algn="ctr" rtl="0">
              <a:spcBef>
                <a:spcPts val="0"/>
              </a:spcBef>
              <a:spcAft>
                <a:spcPts val="0"/>
              </a:spcAft>
              <a:buClr>
                <a:schemeClr val="lt1"/>
              </a:buClr>
              <a:buSzPts val="3200"/>
              <a:buNone/>
              <a:defRPr sz="3200">
                <a:solidFill>
                  <a:schemeClr val="lt1"/>
                </a:solidFill>
              </a:defRPr>
            </a:lvl9pPr>
          </a:lstStyle>
          <a:p/>
        </p:txBody>
      </p:sp>
      <p:sp>
        <p:nvSpPr>
          <p:cNvPr id="83" name="Google Shape;83;p5"/>
          <p:cNvSpPr/>
          <p:nvPr/>
        </p:nvSpPr>
        <p:spPr>
          <a:xfrm>
            <a:off x="7114379" y="4747621"/>
            <a:ext cx="111863" cy="48162"/>
          </a:xfrm>
          <a:custGeom>
            <a:avLst/>
            <a:gdLst/>
            <a:ahLst/>
            <a:cxnLst/>
            <a:rect l="l" t="t" r="r" b="b"/>
            <a:pathLst>
              <a:path w="2966" h="1277" fill="none" extrusionOk="0">
                <a:moveTo>
                  <a:pt x="0" y="19"/>
                </a:moveTo>
                <a:lnTo>
                  <a:pt x="0" y="19"/>
                </a:lnTo>
                <a:lnTo>
                  <a:pt x="0" y="19"/>
                </a:lnTo>
                <a:lnTo>
                  <a:pt x="601" y="0"/>
                </a:lnTo>
                <a:lnTo>
                  <a:pt x="601" y="0"/>
                </a:lnTo>
                <a:lnTo>
                  <a:pt x="1220" y="19"/>
                </a:lnTo>
                <a:lnTo>
                  <a:pt x="1802" y="75"/>
                </a:lnTo>
                <a:lnTo>
                  <a:pt x="1802" y="75"/>
                </a:lnTo>
                <a:lnTo>
                  <a:pt x="2121" y="113"/>
                </a:lnTo>
                <a:lnTo>
                  <a:pt x="2308" y="150"/>
                </a:lnTo>
                <a:lnTo>
                  <a:pt x="2496" y="188"/>
                </a:lnTo>
                <a:lnTo>
                  <a:pt x="2684" y="263"/>
                </a:lnTo>
                <a:lnTo>
                  <a:pt x="2759" y="319"/>
                </a:lnTo>
                <a:lnTo>
                  <a:pt x="2834" y="376"/>
                </a:lnTo>
                <a:lnTo>
                  <a:pt x="2890" y="432"/>
                </a:lnTo>
                <a:lnTo>
                  <a:pt x="2928" y="507"/>
                </a:lnTo>
                <a:lnTo>
                  <a:pt x="2946" y="582"/>
                </a:lnTo>
                <a:lnTo>
                  <a:pt x="2965" y="676"/>
                </a:lnTo>
                <a:lnTo>
                  <a:pt x="2965" y="676"/>
                </a:lnTo>
                <a:lnTo>
                  <a:pt x="2965" y="770"/>
                </a:lnTo>
                <a:lnTo>
                  <a:pt x="2928" y="864"/>
                </a:lnTo>
                <a:lnTo>
                  <a:pt x="2890" y="976"/>
                </a:lnTo>
                <a:lnTo>
                  <a:pt x="2834" y="1089"/>
                </a:lnTo>
                <a:lnTo>
                  <a:pt x="2834" y="1089"/>
                </a:lnTo>
                <a:lnTo>
                  <a:pt x="2796" y="1126"/>
                </a:lnTo>
                <a:lnTo>
                  <a:pt x="2740" y="1183"/>
                </a:lnTo>
                <a:lnTo>
                  <a:pt x="2665" y="1201"/>
                </a:lnTo>
                <a:lnTo>
                  <a:pt x="2590" y="1239"/>
                </a:lnTo>
                <a:lnTo>
                  <a:pt x="2402" y="1258"/>
                </a:lnTo>
                <a:lnTo>
                  <a:pt x="2177" y="1276"/>
                </a:lnTo>
                <a:lnTo>
                  <a:pt x="2177" y="1276"/>
                </a:lnTo>
                <a:lnTo>
                  <a:pt x="1896" y="1258"/>
                </a:lnTo>
                <a:lnTo>
                  <a:pt x="1614" y="1220"/>
                </a:lnTo>
                <a:lnTo>
                  <a:pt x="1389" y="1183"/>
                </a:lnTo>
                <a:lnTo>
                  <a:pt x="1220" y="1145"/>
                </a:lnTo>
                <a:lnTo>
                  <a:pt x="1220" y="1145"/>
                </a:lnTo>
                <a:lnTo>
                  <a:pt x="976" y="1051"/>
                </a:lnTo>
                <a:lnTo>
                  <a:pt x="770" y="939"/>
                </a:lnTo>
                <a:lnTo>
                  <a:pt x="601" y="826"/>
                </a:lnTo>
                <a:lnTo>
                  <a:pt x="432" y="676"/>
                </a:lnTo>
                <a:lnTo>
                  <a:pt x="301" y="526"/>
                </a:lnTo>
                <a:lnTo>
                  <a:pt x="169" y="376"/>
                </a:lnTo>
                <a:lnTo>
                  <a:pt x="75" y="207"/>
                </a:lnTo>
                <a:lnTo>
                  <a:pt x="0" y="19"/>
                </a:lnTo>
                <a:lnTo>
                  <a:pt x="0" y="19"/>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 name="Google Shape;84;p5"/>
          <p:cNvSpPr/>
          <p:nvPr/>
        </p:nvSpPr>
        <p:spPr>
          <a:xfrm>
            <a:off x="6344360" y="4890557"/>
            <a:ext cx="21988" cy="66567"/>
          </a:xfrm>
          <a:custGeom>
            <a:avLst/>
            <a:gdLst/>
            <a:ahLst/>
            <a:cxnLst/>
            <a:rect l="l" t="t" r="r" b="b"/>
            <a:pathLst>
              <a:path w="583" h="1765" fill="none" extrusionOk="0">
                <a:moveTo>
                  <a:pt x="1" y="1765"/>
                </a:moveTo>
                <a:lnTo>
                  <a:pt x="1" y="1765"/>
                </a:lnTo>
                <a:lnTo>
                  <a:pt x="1" y="1521"/>
                </a:lnTo>
                <a:lnTo>
                  <a:pt x="1" y="1277"/>
                </a:lnTo>
                <a:lnTo>
                  <a:pt x="39" y="1052"/>
                </a:lnTo>
                <a:lnTo>
                  <a:pt x="95" y="808"/>
                </a:lnTo>
                <a:lnTo>
                  <a:pt x="170" y="583"/>
                </a:lnTo>
                <a:lnTo>
                  <a:pt x="264" y="376"/>
                </a:lnTo>
                <a:lnTo>
                  <a:pt x="414" y="170"/>
                </a:lnTo>
                <a:lnTo>
                  <a:pt x="583" y="1"/>
                </a:lnTo>
                <a:lnTo>
                  <a:pt x="583" y="1"/>
                </a:lnTo>
                <a:lnTo>
                  <a:pt x="470" y="170"/>
                </a:lnTo>
                <a:lnTo>
                  <a:pt x="376" y="339"/>
                </a:lnTo>
                <a:lnTo>
                  <a:pt x="282" y="508"/>
                </a:lnTo>
                <a:lnTo>
                  <a:pt x="207" y="695"/>
                </a:lnTo>
                <a:lnTo>
                  <a:pt x="95" y="1052"/>
                </a:lnTo>
                <a:lnTo>
                  <a:pt x="39" y="1389"/>
                </a:lnTo>
                <a:lnTo>
                  <a:pt x="39" y="1389"/>
                </a:lnTo>
                <a:lnTo>
                  <a:pt x="20" y="1577"/>
                </a:lnTo>
                <a:lnTo>
                  <a:pt x="1" y="1765"/>
                </a:lnTo>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5" name="Google Shape;85;p5"/>
          <p:cNvGrpSpPr/>
          <p:nvPr/>
        </p:nvGrpSpPr>
        <p:grpSpPr>
          <a:xfrm>
            <a:off x="0" y="4595250"/>
            <a:ext cx="9144050" cy="548400"/>
            <a:chOff x="0" y="4376175"/>
            <a:chExt cx="9144050" cy="548400"/>
          </a:xfrm>
        </p:grpSpPr>
        <p:sp>
          <p:nvSpPr>
            <p:cNvPr id="86" name="Google Shape;86;p5"/>
            <p:cNvSpPr/>
            <p:nvPr/>
          </p:nvSpPr>
          <p:spPr>
            <a:xfrm>
              <a:off x="50" y="4376175"/>
              <a:ext cx="9144000" cy="54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 name="Google Shape;87;p5"/>
            <p:cNvSpPr/>
            <p:nvPr/>
          </p:nvSpPr>
          <p:spPr>
            <a:xfrm>
              <a:off x="0" y="43877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8" name="Google Shape;88;p5"/>
            <p:cNvGrpSpPr/>
            <p:nvPr/>
          </p:nvGrpSpPr>
          <p:grpSpPr>
            <a:xfrm>
              <a:off x="3035567" y="4670815"/>
              <a:ext cx="5994737" cy="94799"/>
              <a:chOff x="1618150" y="5427575"/>
              <a:chExt cx="3117550" cy="49300"/>
            </a:xfrm>
          </p:grpSpPr>
          <p:sp>
            <p:nvSpPr>
              <p:cNvPr id="89" name="Google Shape;89;p5"/>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 name="Google Shape;90;p5"/>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 name="Google Shape;91;p5"/>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 name="Google Shape;92;p5"/>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 name="Google Shape;93;p5"/>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 name="Google Shape;94;p5"/>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95" name="Google Shape;95;p5"/>
          <p:cNvSpPr/>
          <p:nvPr/>
        </p:nvSpPr>
        <p:spPr>
          <a:xfrm>
            <a:off x="8592445" y="2243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 name="Google Shape;96;p5"/>
          <p:cNvSpPr/>
          <p:nvPr/>
        </p:nvSpPr>
        <p:spPr>
          <a:xfrm>
            <a:off x="7813695" y="68196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 name="Google Shape;97;p5"/>
          <p:cNvSpPr/>
          <p:nvPr/>
        </p:nvSpPr>
        <p:spPr>
          <a:xfrm>
            <a:off x="6384945" y="2243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 name="Google Shape;98;p5"/>
          <p:cNvSpPr/>
          <p:nvPr/>
        </p:nvSpPr>
        <p:spPr>
          <a:xfrm>
            <a:off x="1851045" y="3101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 name="Google Shape;99;p5"/>
          <p:cNvSpPr/>
          <p:nvPr/>
        </p:nvSpPr>
        <p:spPr>
          <a:xfrm>
            <a:off x="1557445" y="8542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 name="Google Shape;100;p5"/>
          <p:cNvSpPr/>
          <p:nvPr/>
        </p:nvSpPr>
        <p:spPr>
          <a:xfrm>
            <a:off x="-5" y="14352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1" name="Google Shape;101;p5"/>
          <p:cNvSpPr/>
          <p:nvPr/>
        </p:nvSpPr>
        <p:spPr>
          <a:xfrm>
            <a:off x="1396020" y="22794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 name="Google Shape;102;p5"/>
          <p:cNvSpPr/>
          <p:nvPr/>
        </p:nvSpPr>
        <p:spPr>
          <a:xfrm>
            <a:off x="4319357" y="1887538"/>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 name="Google Shape;103;p5"/>
          <p:cNvSpPr/>
          <p:nvPr/>
        </p:nvSpPr>
        <p:spPr>
          <a:xfrm>
            <a:off x="4943932" y="2421638"/>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 name="Google Shape;104;p5"/>
          <p:cNvSpPr/>
          <p:nvPr/>
        </p:nvSpPr>
        <p:spPr>
          <a:xfrm>
            <a:off x="7280295" y="1026488"/>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 name="Google Shape;105;p5"/>
          <p:cNvSpPr/>
          <p:nvPr/>
        </p:nvSpPr>
        <p:spPr>
          <a:xfrm>
            <a:off x="8679195" y="217556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 name="Google Shape;106;p5"/>
          <p:cNvSpPr/>
          <p:nvPr/>
        </p:nvSpPr>
        <p:spPr>
          <a:xfrm>
            <a:off x="6384945" y="412661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 name="Google Shape;107;p5"/>
          <p:cNvSpPr/>
          <p:nvPr/>
        </p:nvSpPr>
        <p:spPr>
          <a:xfrm>
            <a:off x="7384480" y="142875"/>
            <a:ext cx="2100607" cy="4638643"/>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 name="Google Shape;108;p5"/>
          <p:cNvSpPr/>
          <p:nvPr/>
        </p:nvSpPr>
        <p:spPr>
          <a:xfrm>
            <a:off x="-343449" y="142875"/>
            <a:ext cx="2100607" cy="4638643"/>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9" name="Google Shape;109;p5"/>
          <p:cNvGrpSpPr/>
          <p:nvPr/>
        </p:nvGrpSpPr>
        <p:grpSpPr>
          <a:xfrm>
            <a:off x="2991886" y="-1"/>
            <a:ext cx="3160227" cy="128572"/>
            <a:chOff x="3169525" y="1259224"/>
            <a:chExt cx="3160227" cy="128572"/>
          </a:xfrm>
        </p:grpSpPr>
        <p:sp>
          <p:nvSpPr>
            <p:cNvPr id="110" name="Google Shape;110;p5"/>
            <p:cNvSpPr/>
            <p:nvPr/>
          </p:nvSpPr>
          <p:spPr>
            <a:xfrm>
              <a:off x="3334759" y="1295232"/>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 name="Google Shape;111;p5"/>
            <p:cNvSpPr/>
            <p:nvPr/>
          </p:nvSpPr>
          <p:spPr>
            <a:xfrm>
              <a:off x="3169525" y="1259224"/>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 name="Google Shape;112;p5"/>
            <p:cNvSpPr/>
            <p:nvPr/>
          </p:nvSpPr>
          <p:spPr>
            <a:xfrm>
              <a:off x="3942853" y="1268773"/>
              <a:ext cx="2386900" cy="72012"/>
            </a:xfrm>
            <a:custGeom>
              <a:avLst/>
              <a:gdLst/>
              <a:ahLst/>
              <a:cxnLst/>
              <a:rect l="l" t="t" r="r" b="b"/>
              <a:pathLst>
                <a:path w="62248" h="1878" extrusionOk="0">
                  <a:moveTo>
                    <a:pt x="1" y="1"/>
                  </a:moveTo>
                  <a:lnTo>
                    <a:pt x="978" y="1878"/>
                  </a:lnTo>
                  <a:lnTo>
                    <a:pt x="62094" y="1878"/>
                  </a:lnTo>
                  <a:lnTo>
                    <a:pt x="62190" y="1744"/>
                  </a:lnTo>
                  <a:lnTo>
                    <a:pt x="62228" y="1571"/>
                  </a:lnTo>
                  <a:lnTo>
                    <a:pt x="62247" y="1495"/>
                  </a:lnTo>
                  <a:lnTo>
                    <a:pt x="62247" y="1418"/>
                  </a:lnTo>
                  <a:lnTo>
                    <a:pt x="62228" y="1342"/>
                  </a:lnTo>
                  <a:lnTo>
                    <a:pt x="62190" y="1265"/>
                  </a:lnTo>
                  <a:lnTo>
                    <a:pt x="62094" y="1093"/>
                  </a:lnTo>
                  <a:lnTo>
                    <a:pt x="61960" y="939"/>
                  </a:lnTo>
                  <a:lnTo>
                    <a:pt x="61768" y="786"/>
                  </a:lnTo>
                  <a:lnTo>
                    <a:pt x="61500" y="652"/>
                  </a:lnTo>
                  <a:lnTo>
                    <a:pt x="61194" y="518"/>
                  </a:lnTo>
                  <a:lnTo>
                    <a:pt x="60830" y="384"/>
                  </a:lnTo>
                  <a:lnTo>
                    <a:pt x="60389" y="269"/>
                  </a:lnTo>
                  <a:lnTo>
                    <a:pt x="59891" y="173"/>
                  </a:lnTo>
                  <a:lnTo>
                    <a:pt x="59336" y="97"/>
                  </a:lnTo>
                  <a:lnTo>
                    <a:pt x="58704" y="39"/>
                  </a:lnTo>
                  <a:lnTo>
                    <a:pt x="58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809"/>
        <p:cNvGrpSpPr/>
        <p:nvPr/>
      </p:nvGrpSpPr>
      <p:grpSpPr>
        <a:xfrm>
          <a:off x="0" y="0"/>
          <a:ext cx="0" cy="0"/>
          <a:chOff x="0" y="0"/>
          <a:chExt cx="0" cy="0"/>
        </a:xfrm>
      </p:grpSpPr>
      <p:grpSp>
        <p:nvGrpSpPr>
          <p:cNvPr id="810" name="Google Shape;810;p32"/>
          <p:cNvGrpSpPr/>
          <p:nvPr/>
        </p:nvGrpSpPr>
        <p:grpSpPr>
          <a:xfrm>
            <a:off x="-37" y="3987000"/>
            <a:ext cx="9144075" cy="1156500"/>
            <a:chOff x="-25" y="4376175"/>
            <a:chExt cx="9144075" cy="1156500"/>
          </a:xfrm>
        </p:grpSpPr>
        <p:sp>
          <p:nvSpPr>
            <p:cNvPr id="811" name="Google Shape;811;p32"/>
            <p:cNvSpPr/>
            <p:nvPr/>
          </p:nvSpPr>
          <p:spPr>
            <a:xfrm>
              <a:off x="50" y="4376175"/>
              <a:ext cx="9144000" cy="1156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2" name="Google Shape;812;p32"/>
            <p:cNvSpPr/>
            <p:nvPr/>
          </p:nvSpPr>
          <p:spPr>
            <a:xfrm>
              <a:off x="-25" y="5075300"/>
              <a:ext cx="9144024" cy="457201"/>
            </a:xfrm>
            <a:custGeom>
              <a:avLst/>
              <a:gdLst/>
              <a:ahLst/>
              <a:cxnLst/>
              <a:rect l="l" t="t" r="r" b="b"/>
              <a:pathLst>
                <a:path w="129583" h="6478" extrusionOk="0">
                  <a:moveTo>
                    <a:pt x="129582" y="1"/>
                  </a:moveTo>
                  <a:lnTo>
                    <a:pt x="1" y="5182"/>
                  </a:lnTo>
                  <a:lnTo>
                    <a:pt x="1" y="6477"/>
                  </a:lnTo>
                  <a:lnTo>
                    <a:pt x="129582" y="6477"/>
                  </a:lnTo>
                  <a:lnTo>
                    <a:pt x="12958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3" name="Google Shape;813;p32"/>
            <p:cNvSpPr/>
            <p:nvPr/>
          </p:nvSpPr>
          <p:spPr>
            <a:xfrm>
              <a:off x="0" y="48068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814" name="Google Shape;814;p32"/>
            <p:cNvGrpSpPr/>
            <p:nvPr/>
          </p:nvGrpSpPr>
          <p:grpSpPr>
            <a:xfrm>
              <a:off x="3035567" y="4670815"/>
              <a:ext cx="5994737" cy="94799"/>
              <a:chOff x="1618150" y="5427575"/>
              <a:chExt cx="3117550" cy="49300"/>
            </a:xfrm>
          </p:grpSpPr>
          <p:sp>
            <p:nvSpPr>
              <p:cNvPr id="815" name="Google Shape;815;p32"/>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6" name="Google Shape;816;p32"/>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7" name="Google Shape;817;p32"/>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8" name="Google Shape;818;p32"/>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19" name="Google Shape;819;p32"/>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0" name="Google Shape;820;p32"/>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821" name="Google Shape;821;p32"/>
          <p:cNvGrpSpPr/>
          <p:nvPr/>
        </p:nvGrpSpPr>
        <p:grpSpPr>
          <a:xfrm>
            <a:off x="2991886" y="-1"/>
            <a:ext cx="3127878" cy="128572"/>
            <a:chOff x="2991886" y="-1"/>
            <a:chExt cx="3127878" cy="128572"/>
          </a:xfrm>
        </p:grpSpPr>
        <p:sp>
          <p:nvSpPr>
            <p:cNvPr id="822" name="Google Shape;822;p32"/>
            <p:cNvSpPr/>
            <p:nvPr/>
          </p:nvSpPr>
          <p:spPr>
            <a:xfrm>
              <a:off x="3157120" y="36007"/>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3" name="Google Shape;823;p32"/>
            <p:cNvSpPr/>
            <p:nvPr/>
          </p:nvSpPr>
          <p:spPr>
            <a:xfrm>
              <a:off x="2991886" y="-1"/>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24" name="Google Shape;824;p32"/>
          <p:cNvGrpSpPr/>
          <p:nvPr/>
        </p:nvGrpSpPr>
        <p:grpSpPr>
          <a:xfrm>
            <a:off x="7662728" y="2597465"/>
            <a:ext cx="1366987" cy="2306087"/>
            <a:chOff x="-2348868" y="4924811"/>
            <a:chExt cx="1669500" cy="2816423"/>
          </a:xfrm>
        </p:grpSpPr>
        <p:sp>
          <p:nvSpPr>
            <p:cNvPr id="825" name="Google Shape;825;p32"/>
            <p:cNvSpPr/>
            <p:nvPr/>
          </p:nvSpPr>
          <p:spPr>
            <a:xfrm>
              <a:off x="-2348868" y="7541134"/>
              <a:ext cx="1669500" cy="200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6" name="Google Shape;826;p32"/>
            <p:cNvSpPr/>
            <p:nvPr/>
          </p:nvSpPr>
          <p:spPr>
            <a:xfrm>
              <a:off x="-1831494" y="6029988"/>
              <a:ext cx="602412" cy="332952"/>
            </a:xfrm>
            <a:custGeom>
              <a:avLst/>
              <a:gdLst/>
              <a:ahLst/>
              <a:cxnLst/>
              <a:rect l="l" t="t" r="r" b="b"/>
              <a:pathLst>
                <a:path w="13179" h="7284" extrusionOk="0">
                  <a:moveTo>
                    <a:pt x="2121" y="0"/>
                  </a:moveTo>
                  <a:lnTo>
                    <a:pt x="0" y="7284"/>
                  </a:lnTo>
                  <a:lnTo>
                    <a:pt x="13178" y="6758"/>
                  </a:lnTo>
                  <a:lnTo>
                    <a:pt x="11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7" name="Google Shape;827;p32"/>
            <p:cNvSpPr/>
            <p:nvPr/>
          </p:nvSpPr>
          <p:spPr>
            <a:xfrm>
              <a:off x="-1519156" y="6029988"/>
              <a:ext cx="290076" cy="320107"/>
            </a:xfrm>
            <a:custGeom>
              <a:avLst/>
              <a:gdLst/>
              <a:ahLst/>
              <a:cxnLst/>
              <a:rect l="l" t="t" r="r" b="b"/>
              <a:pathLst>
                <a:path w="6346" h="7003" extrusionOk="0">
                  <a:moveTo>
                    <a:pt x="2478" y="0"/>
                  </a:moveTo>
                  <a:lnTo>
                    <a:pt x="2159" y="432"/>
                  </a:lnTo>
                  <a:lnTo>
                    <a:pt x="1859" y="902"/>
                  </a:lnTo>
                  <a:lnTo>
                    <a:pt x="1558" y="1408"/>
                  </a:lnTo>
                  <a:lnTo>
                    <a:pt x="1295" y="1934"/>
                  </a:lnTo>
                  <a:lnTo>
                    <a:pt x="1033" y="2478"/>
                  </a:lnTo>
                  <a:lnTo>
                    <a:pt x="807" y="3060"/>
                  </a:lnTo>
                  <a:lnTo>
                    <a:pt x="601" y="3661"/>
                  </a:lnTo>
                  <a:lnTo>
                    <a:pt x="432" y="4280"/>
                  </a:lnTo>
                  <a:lnTo>
                    <a:pt x="263" y="4975"/>
                  </a:lnTo>
                  <a:lnTo>
                    <a:pt x="132" y="5670"/>
                  </a:lnTo>
                  <a:lnTo>
                    <a:pt x="57" y="6345"/>
                  </a:lnTo>
                  <a:lnTo>
                    <a:pt x="0" y="7002"/>
                  </a:lnTo>
                  <a:lnTo>
                    <a:pt x="6345" y="6758"/>
                  </a:lnTo>
                  <a:lnTo>
                    <a:pt x="49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8" name="Google Shape;828;p32"/>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29" name="Google Shape;829;p32"/>
            <p:cNvSpPr/>
            <p:nvPr/>
          </p:nvSpPr>
          <p:spPr>
            <a:xfrm>
              <a:off x="-1846076" y="6275405"/>
              <a:ext cx="325227" cy="138181"/>
            </a:xfrm>
            <a:custGeom>
              <a:avLst/>
              <a:gdLst/>
              <a:ahLst/>
              <a:cxnLst/>
              <a:rect l="l" t="t" r="r" b="b"/>
              <a:pathLst>
                <a:path w="7115" h="3023" extrusionOk="0">
                  <a:moveTo>
                    <a:pt x="1145" y="0"/>
                  </a:moveTo>
                  <a:lnTo>
                    <a:pt x="0" y="3022"/>
                  </a:lnTo>
                  <a:lnTo>
                    <a:pt x="7115" y="2835"/>
                  </a:lnTo>
                  <a:lnTo>
                    <a:pt x="6364" y="19"/>
                  </a:lnTo>
                  <a:lnTo>
                    <a:pt x="1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0" name="Google Shape;830;p32"/>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1" name="Google Shape;831;p32"/>
            <p:cNvSpPr/>
            <p:nvPr/>
          </p:nvSpPr>
          <p:spPr>
            <a:xfrm>
              <a:off x="-1767134" y="6304568"/>
              <a:ext cx="664166" cy="1094069"/>
            </a:xfrm>
            <a:custGeom>
              <a:avLst/>
              <a:gdLst/>
              <a:ahLst/>
              <a:cxnLst/>
              <a:rect l="l" t="t" r="r" b="b"/>
              <a:pathLst>
                <a:path w="14530" h="23935" extrusionOk="0">
                  <a:moveTo>
                    <a:pt x="1596" y="0"/>
                  </a:moveTo>
                  <a:lnTo>
                    <a:pt x="0" y="23935"/>
                  </a:lnTo>
                  <a:lnTo>
                    <a:pt x="14529" y="7340"/>
                  </a:lnTo>
                  <a:lnTo>
                    <a:pt x="1398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2" name="Google Shape;832;p32"/>
            <p:cNvSpPr/>
            <p:nvPr/>
          </p:nvSpPr>
          <p:spPr>
            <a:xfrm>
              <a:off x="-2062331" y="6304568"/>
              <a:ext cx="755129" cy="1333452"/>
            </a:xfrm>
            <a:custGeom>
              <a:avLst/>
              <a:gdLst/>
              <a:ahLst/>
              <a:cxnLst/>
              <a:rect l="l" t="t" r="r" b="b"/>
              <a:pathLst>
                <a:path w="16520" h="29172" extrusionOk="0">
                  <a:moveTo>
                    <a:pt x="3999" y="0"/>
                  </a:moveTo>
                  <a:lnTo>
                    <a:pt x="1" y="29172"/>
                  </a:lnTo>
                  <a:lnTo>
                    <a:pt x="16520" y="29172"/>
                  </a:lnTo>
                  <a:lnTo>
                    <a:pt x="163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3" name="Google Shape;833;p32"/>
            <p:cNvSpPr/>
            <p:nvPr/>
          </p:nvSpPr>
          <p:spPr>
            <a:xfrm>
              <a:off x="-1992806" y="6571423"/>
              <a:ext cx="684782" cy="867530"/>
            </a:xfrm>
            <a:custGeom>
              <a:avLst/>
              <a:gdLst/>
              <a:ahLst/>
              <a:cxnLst/>
              <a:rect l="l" t="t" r="r" b="b"/>
              <a:pathLst>
                <a:path w="14981" h="18979" extrusionOk="0">
                  <a:moveTo>
                    <a:pt x="1671" y="0"/>
                  </a:moveTo>
                  <a:lnTo>
                    <a:pt x="0" y="12202"/>
                  </a:lnTo>
                  <a:lnTo>
                    <a:pt x="14980" y="18979"/>
                  </a:lnTo>
                  <a:lnTo>
                    <a:pt x="14980" y="18979"/>
                  </a:lnTo>
                  <a:lnTo>
                    <a:pt x="14924" y="5989"/>
                  </a:lnTo>
                  <a:lnTo>
                    <a:pt x="16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4" name="Google Shape;834;p32"/>
            <p:cNvSpPr/>
            <p:nvPr/>
          </p:nvSpPr>
          <p:spPr>
            <a:xfrm>
              <a:off x="-1867560" y="5691048"/>
              <a:ext cx="732823" cy="560359"/>
            </a:xfrm>
            <a:custGeom>
              <a:avLst/>
              <a:gdLst/>
              <a:ahLst/>
              <a:cxnLst/>
              <a:rect l="l" t="t" r="r" b="b"/>
              <a:pathLst>
                <a:path w="16032" h="12259" extrusionOk="0">
                  <a:moveTo>
                    <a:pt x="9781" y="1"/>
                  </a:moveTo>
                  <a:lnTo>
                    <a:pt x="1484" y="1333"/>
                  </a:lnTo>
                  <a:lnTo>
                    <a:pt x="1371" y="1352"/>
                  </a:lnTo>
                  <a:lnTo>
                    <a:pt x="1277" y="1390"/>
                  </a:lnTo>
                  <a:lnTo>
                    <a:pt x="1165" y="1446"/>
                  </a:lnTo>
                  <a:lnTo>
                    <a:pt x="1090" y="1521"/>
                  </a:lnTo>
                  <a:lnTo>
                    <a:pt x="996" y="1596"/>
                  </a:lnTo>
                  <a:lnTo>
                    <a:pt x="902" y="1671"/>
                  </a:lnTo>
                  <a:lnTo>
                    <a:pt x="752" y="1897"/>
                  </a:lnTo>
                  <a:lnTo>
                    <a:pt x="620" y="2159"/>
                  </a:lnTo>
                  <a:lnTo>
                    <a:pt x="508" y="2460"/>
                  </a:lnTo>
                  <a:lnTo>
                    <a:pt x="395" y="2798"/>
                  </a:lnTo>
                  <a:lnTo>
                    <a:pt x="301" y="3173"/>
                  </a:lnTo>
                  <a:lnTo>
                    <a:pt x="226" y="3586"/>
                  </a:lnTo>
                  <a:lnTo>
                    <a:pt x="170" y="3999"/>
                  </a:lnTo>
                  <a:lnTo>
                    <a:pt x="113" y="4450"/>
                  </a:lnTo>
                  <a:lnTo>
                    <a:pt x="76" y="4938"/>
                  </a:lnTo>
                  <a:lnTo>
                    <a:pt x="20" y="5914"/>
                  </a:lnTo>
                  <a:lnTo>
                    <a:pt x="1" y="6909"/>
                  </a:lnTo>
                  <a:lnTo>
                    <a:pt x="1" y="7922"/>
                  </a:lnTo>
                  <a:lnTo>
                    <a:pt x="38" y="8880"/>
                  </a:lnTo>
                  <a:lnTo>
                    <a:pt x="76" y="9799"/>
                  </a:lnTo>
                  <a:lnTo>
                    <a:pt x="113" y="10607"/>
                  </a:lnTo>
                  <a:lnTo>
                    <a:pt x="207" y="11808"/>
                  </a:lnTo>
                  <a:lnTo>
                    <a:pt x="264" y="12259"/>
                  </a:lnTo>
                  <a:lnTo>
                    <a:pt x="9894" y="12259"/>
                  </a:lnTo>
                  <a:lnTo>
                    <a:pt x="16032" y="1371"/>
                  </a:lnTo>
                  <a:lnTo>
                    <a:pt x="97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5" name="Google Shape;835;p32"/>
            <p:cNvSpPr/>
            <p:nvPr/>
          </p:nvSpPr>
          <p:spPr>
            <a:xfrm>
              <a:off x="-1821210" y="5691048"/>
              <a:ext cx="686473" cy="526031"/>
            </a:xfrm>
            <a:custGeom>
              <a:avLst/>
              <a:gdLst/>
              <a:ahLst/>
              <a:cxnLst/>
              <a:rect l="l" t="t" r="r" b="b"/>
              <a:pathLst>
                <a:path w="15018" h="11508" extrusionOk="0">
                  <a:moveTo>
                    <a:pt x="8767" y="1"/>
                  </a:moveTo>
                  <a:lnTo>
                    <a:pt x="470" y="1333"/>
                  </a:lnTo>
                  <a:lnTo>
                    <a:pt x="338" y="1371"/>
                  </a:lnTo>
                  <a:lnTo>
                    <a:pt x="226" y="1427"/>
                  </a:lnTo>
                  <a:lnTo>
                    <a:pt x="113" y="1484"/>
                  </a:lnTo>
                  <a:lnTo>
                    <a:pt x="1" y="1577"/>
                  </a:lnTo>
                  <a:lnTo>
                    <a:pt x="695" y="1897"/>
                  </a:lnTo>
                  <a:lnTo>
                    <a:pt x="1408" y="2234"/>
                  </a:lnTo>
                  <a:lnTo>
                    <a:pt x="2103" y="2610"/>
                  </a:lnTo>
                  <a:lnTo>
                    <a:pt x="2779" y="3042"/>
                  </a:lnTo>
                  <a:lnTo>
                    <a:pt x="3455" y="3473"/>
                  </a:lnTo>
                  <a:lnTo>
                    <a:pt x="4093" y="3943"/>
                  </a:lnTo>
                  <a:lnTo>
                    <a:pt x="4693" y="4431"/>
                  </a:lnTo>
                  <a:lnTo>
                    <a:pt x="5275" y="4938"/>
                  </a:lnTo>
                  <a:lnTo>
                    <a:pt x="5820" y="5444"/>
                  </a:lnTo>
                  <a:lnTo>
                    <a:pt x="6308" y="5970"/>
                  </a:lnTo>
                  <a:lnTo>
                    <a:pt x="6796" y="6514"/>
                  </a:lnTo>
                  <a:lnTo>
                    <a:pt x="7228" y="7059"/>
                  </a:lnTo>
                  <a:lnTo>
                    <a:pt x="7622" y="7603"/>
                  </a:lnTo>
                  <a:lnTo>
                    <a:pt x="7979" y="8166"/>
                  </a:lnTo>
                  <a:lnTo>
                    <a:pt x="8298" y="8729"/>
                  </a:lnTo>
                  <a:lnTo>
                    <a:pt x="8579" y="9293"/>
                  </a:lnTo>
                  <a:lnTo>
                    <a:pt x="8823" y="9856"/>
                  </a:lnTo>
                  <a:lnTo>
                    <a:pt x="9030" y="10400"/>
                  </a:lnTo>
                  <a:lnTo>
                    <a:pt x="9180" y="10963"/>
                  </a:lnTo>
                  <a:lnTo>
                    <a:pt x="9311" y="11508"/>
                  </a:lnTo>
                  <a:lnTo>
                    <a:pt x="15018" y="1371"/>
                  </a:lnTo>
                  <a:lnTo>
                    <a:pt x="87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6" name="Google Shape;836;p32"/>
            <p:cNvSpPr/>
            <p:nvPr/>
          </p:nvSpPr>
          <p:spPr>
            <a:xfrm>
              <a:off x="-1553485" y="5751979"/>
              <a:ext cx="449649" cy="499427"/>
            </a:xfrm>
            <a:custGeom>
              <a:avLst/>
              <a:gdLst/>
              <a:ahLst/>
              <a:cxnLst/>
              <a:rect l="l" t="t" r="r" b="b"/>
              <a:pathLst>
                <a:path w="9837" h="10926"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4430" y="10926"/>
                  </a:lnTo>
                  <a:lnTo>
                    <a:pt x="4712" y="10625"/>
                  </a:lnTo>
                  <a:lnTo>
                    <a:pt x="5444" y="9799"/>
                  </a:lnTo>
                  <a:lnTo>
                    <a:pt x="5932" y="9217"/>
                  </a:lnTo>
                  <a:lnTo>
                    <a:pt x="6458" y="8560"/>
                  </a:lnTo>
                  <a:lnTo>
                    <a:pt x="7021" y="7828"/>
                  </a:lnTo>
                  <a:lnTo>
                    <a:pt x="7584" y="7040"/>
                  </a:lnTo>
                  <a:lnTo>
                    <a:pt x="8128" y="6214"/>
                  </a:lnTo>
                  <a:lnTo>
                    <a:pt x="8391" y="5782"/>
                  </a:lnTo>
                  <a:lnTo>
                    <a:pt x="8635" y="5350"/>
                  </a:lnTo>
                  <a:lnTo>
                    <a:pt x="8861" y="4919"/>
                  </a:lnTo>
                  <a:lnTo>
                    <a:pt x="9067" y="4487"/>
                  </a:lnTo>
                  <a:lnTo>
                    <a:pt x="9274" y="4055"/>
                  </a:lnTo>
                  <a:lnTo>
                    <a:pt x="9443" y="3642"/>
                  </a:lnTo>
                  <a:lnTo>
                    <a:pt x="9593" y="3210"/>
                  </a:lnTo>
                  <a:lnTo>
                    <a:pt x="9705" y="2797"/>
                  </a:lnTo>
                  <a:lnTo>
                    <a:pt x="9780" y="2384"/>
                  </a:lnTo>
                  <a:lnTo>
                    <a:pt x="9837" y="1990"/>
                  </a:lnTo>
                  <a:lnTo>
                    <a:pt x="9837" y="1615"/>
                  </a:lnTo>
                  <a:lnTo>
                    <a:pt x="9818" y="1239"/>
                  </a:lnTo>
                  <a:lnTo>
                    <a:pt x="9799" y="1070"/>
                  </a:lnTo>
                  <a:lnTo>
                    <a:pt x="9743" y="883"/>
                  </a:lnTo>
                  <a:lnTo>
                    <a:pt x="9705" y="714"/>
                  </a:lnTo>
                  <a:lnTo>
                    <a:pt x="9630" y="564"/>
                  </a:lnTo>
                  <a:lnTo>
                    <a:pt x="9555" y="413"/>
                  </a:lnTo>
                  <a:lnTo>
                    <a:pt x="9480" y="282"/>
                  </a:lnTo>
                  <a:lnTo>
                    <a:pt x="9386" y="188"/>
                  </a:lnTo>
                  <a:lnTo>
                    <a:pt x="9292" y="94"/>
                  </a:lnTo>
                  <a:lnTo>
                    <a:pt x="9180" y="38"/>
                  </a:lnTo>
                  <a:lnTo>
                    <a:pt x="9067" y="19"/>
                  </a:lnTo>
                  <a:lnTo>
                    <a:pt x="89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7" name="Google Shape;837;p32"/>
            <p:cNvSpPr/>
            <p:nvPr/>
          </p:nvSpPr>
          <p:spPr>
            <a:xfrm>
              <a:off x="-1553485" y="5751979"/>
              <a:ext cx="441056" cy="508021"/>
            </a:xfrm>
            <a:custGeom>
              <a:avLst/>
              <a:gdLst/>
              <a:ahLst/>
              <a:cxnLst/>
              <a:rect l="l" t="t" r="r" b="b"/>
              <a:pathLst>
                <a:path w="9649" h="11114"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695" y="11113"/>
                  </a:lnTo>
                  <a:lnTo>
                    <a:pt x="1408" y="9968"/>
                  </a:lnTo>
                  <a:lnTo>
                    <a:pt x="2403" y="8391"/>
                  </a:lnTo>
                  <a:lnTo>
                    <a:pt x="3004" y="7490"/>
                  </a:lnTo>
                  <a:lnTo>
                    <a:pt x="3642" y="6571"/>
                  </a:lnTo>
                  <a:lnTo>
                    <a:pt x="4299" y="5613"/>
                  </a:lnTo>
                  <a:lnTo>
                    <a:pt x="4975" y="4693"/>
                  </a:lnTo>
                  <a:lnTo>
                    <a:pt x="5651" y="3792"/>
                  </a:lnTo>
                  <a:lnTo>
                    <a:pt x="6345" y="2966"/>
                  </a:lnTo>
                  <a:lnTo>
                    <a:pt x="6664" y="2572"/>
                  </a:lnTo>
                  <a:lnTo>
                    <a:pt x="7002" y="2215"/>
                  </a:lnTo>
                  <a:lnTo>
                    <a:pt x="7321" y="1878"/>
                  </a:lnTo>
                  <a:lnTo>
                    <a:pt x="7640" y="1577"/>
                  </a:lnTo>
                  <a:lnTo>
                    <a:pt x="7941" y="1296"/>
                  </a:lnTo>
                  <a:lnTo>
                    <a:pt x="8222" y="1070"/>
                  </a:lnTo>
                  <a:lnTo>
                    <a:pt x="8504" y="864"/>
                  </a:lnTo>
                  <a:lnTo>
                    <a:pt x="8767" y="714"/>
                  </a:lnTo>
                  <a:lnTo>
                    <a:pt x="9011" y="620"/>
                  </a:lnTo>
                  <a:lnTo>
                    <a:pt x="9255" y="545"/>
                  </a:lnTo>
                  <a:lnTo>
                    <a:pt x="9461" y="545"/>
                  </a:lnTo>
                  <a:lnTo>
                    <a:pt x="9555" y="564"/>
                  </a:lnTo>
                  <a:lnTo>
                    <a:pt x="9649" y="601"/>
                  </a:lnTo>
                  <a:lnTo>
                    <a:pt x="9630" y="564"/>
                  </a:lnTo>
                  <a:lnTo>
                    <a:pt x="9555" y="413"/>
                  </a:lnTo>
                  <a:lnTo>
                    <a:pt x="9480" y="282"/>
                  </a:lnTo>
                  <a:lnTo>
                    <a:pt x="9386" y="188"/>
                  </a:lnTo>
                  <a:lnTo>
                    <a:pt x="9292" y="94"/>
                  </a:lnTo>
                  <a:lnTo>
                    <a:pt x="9180" y="38"/>
                  </a:lnTo>
                  <a:lnTo>
                    <a:pt x="9067" y="19"/>
                  </a:lnTo>
                  <a:lnTo>
                    <a:pt x="893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8" name="Google Shape;838;p32"/>
            <p:cNvSpPr/>
            <p:nvPr/>
          </p:nvSpPr>
          <p:spPr>
            <a:xfrm>
              <a:off x="-1722521" y="5388173"/>
              <a:ext cx="399871" cy="428211"/>
            </a:xfrm>
            <a:custGeom>
              <a:avLst/>
              <a:gdLst/>
              <a:ahLst/>
              <a:cxnLst/>
              <a:rect l="l" t="t" r="r" b="b"/>
              <a:pathLst>
                <a:path w="8748" h="9368" extrusionOk="0">
                  <a:moveTo>
                    <a:pt x="4900" y="0"/>
                  </a:moveTo>
                  <a:lnTo>
                    <a:pt x="1446" y="3304"/>
                  </a:lnTo>
                  <a:lnTo>
                    <a:pt x="0" y="7790"/>
                  </a:lnTo>
                  <a:lnTo>
                    <a:pt x="132" y="7997"/>
                  </a:lnTo>
                  <a:lnTo>
                    <a:pt x="319" y="8222"/>
                  </a:lnTo>
                  <a:lnTo>
                    <a:pt x="545" y="8466"/>
                  </a:lnTo>
                  <a:lnTo>
                    <a:pt x="826" y="8729"/>
                  </a:lnTo>
                  <a:lnTo>
                    <a:pt x="995" y="8860"/>
                  </a:lnTo>
                  <a:lnTo>
                    <a:pt x="1183" y="8992"/>
                  </a:lnTo>
                  <a:lnTo>
                    <a:pt x="1371" y="9104"/>
                  </a:lnTo>
                  <a:lnTo>
                    <a:pt x="1577" y="9198"/>
                  </a:lnTo>
                  <a:lnTo>
                    <a:pt x="1802" y="9273"/>
                  </a:lnTo>
                  <a:lnTo>
                    <a:pt x="2028" y="9330"/>
                  </a:lnTo>
                  <a:lnTo>
                    <a:pt x="2197" y="9348"/>
                  </a:lnTo>
                  <a:lnTo>
                    <a:pt x="2384" y="9367"/>
                  </a:lnTo>
                  <a:lnTo>
                    <a:pt x="2591" y="9348"/>
                  </a:lnTo>
                  <a:lnTo>
                    <a:pt x="2816" y="9330"/>
                  </a:lnTo>
                  <a:lnTo>
                    <a:pt x="3285" y="9255"/>
                  </a:lnTo>
                  <a:lnTo>
                    <a:pt x="3811" y="9123"/>
                  </a:lnTo>
                  <a:lnTo>
                    <a:pt x="4355" y="8973"/>
                  </a:lnTo>
                  <a:lnTo>
                    <a:pt x="4918" y="8785"/>
                  </a:lnTo>
                  <a:lnTo>
                    <a:pt x="5482" y="8579"/>
                  </a:lnTo>
                  <a:lnTo>
                    <a:pt x="6045" y="8354"/>
                  </a:lnTo>
                  <a:lnTo>
                    <a:pt x="7077" y="7903"/>
                  </a:lnTo>
                  <a:lnTo>
                    <a:pt x="7941" y="7509"/>
                  </a:lnTo>
                  <a:lnTo>
                    <a:pt x="8748" y="7096"/>
                  </a:lnTo>
                  <a:lnTo>
                    <a:pt x="8673" y="1070"/>
                  </a:lnTo>
                  <a:lnTo>
                    <a:pt x="49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39" name="Google Shape;839;p32"/>
            <p:cNvSpPr/>
            <p:nvPr/>
          </p:nvSpPr>
          <p:spPr>
            <a:xfrm>
              <a:off x="-1728555" y="4945380"/>
              <a:ext cx="666772" cy="632444"/>
            </a:xfrm>
            <a:custGeom>
              <a:avLst/>
              <a:gdLst/>
              <a:ahLst/>
              <a:cxnLst/>
              <a:rect l="l" t="t" r="r" b="b"/>
              <a:pathLst>
                <a:path w="14587" h="13836" extrusionOk="0">
                  <a:moveTo>
                    <a:pt x="3492" y="1"/>
                  </a:moveTo>
                  <a:lnTo>
                    <a:pt x="3117" y="38"/>
                  </a:lnTo>
                  <a:lnTo>
                    <a:pt x="2704" y="132"/>
                  </a:lnTo>
                  <a:lnTo>
                    <a:pt x="2272" y="264"/>
                  </a:lnTo>
                  <a:lnTo>
                    <a:pt x="2047" y="339"/>
                  </a:lnTo>
                  <a:lnTo>
                    <a:pt x="1841" y="433"/>
                  </a:lnTo>
                  <a:lnTo>
                    <a:pt x="1465" y="620"/>
                  </a:lnTo>
                  <a:lnTo>
                    <a:pt x="1146" y="827"/>
                  </a:lnTo>
                  <a:lnTo>
                    <a:pt x="883" y="1052"/>
                  </a:lnTo>
                  <a:lnTo>
                    <a:pt x="658" y="1277"/>
                  </a:lnTo>
                  <a:lnTo>
                    <a:pt x="470" y="1521"/>
                  </a:lnTo>
                  <a:lnTo>
                    <a:pt x="320" y="1747"/>
                  </a:lnTo>
                  <a:lnTo>
                    <a:pt x="207" y="1991"/>
                  </a:lnTo>
                  <a:lnTo>
                    <a:pt x="132" y="2197"/>
                  </a:lnTo>
                  <a:lnTo>
                    <a:pt x="76" y="2404"/>
                  </a:lnTo>
                  <a:lnTo>
                    <a:pt x="38" y="2591"/>
                  </a:lnTo>
                  <a:lnTo>
                    <a:pt x="20" y="2760"/>
                  </a:lnTo>
                  <a:lnTo>
                    <a:pt x="1" y="2986"/>
                  </a:lnTo>
                  <a:lnTo>
                    <a:pt x="20" y="3079"/>
                  </a:lnTo>
                  <a:lnTo>
                    <a:pt x="4262" y="12315"/>
                  </a:lnTo>
                  <a:lnTo>
                    <a:pt x="4393" y="12484"/>
                  </a:lnTo>
                  <a:lnTo>
                    <a:pt x="4525" y="12634"/>
                  </a:lnTo>
                  <a:lnTo>
                    <a:pt x="4656" y="12766"/>
                  </a:lnTo>
                  <a:lnTo>
                    <a:pt x="4806" y="12897"/>
                  </a:lnTo>
                  <a:lnTo>
                    <a:pt x="4938" y="13010"/>
                  </a:lnTo>
                  <a:lnTo>
                    <a:pt x="5088" y="13104"/>
                  </a:lnTo>
                  <a:lnTo>
                    <a:pt x="5238" y="13197"/>
                  </a:lnTo>
                  <a:lnTo>
                    <a:pt x="5388" y="13273"/>
                  </a:lnTo>
                  <a:lnTo>
                    <a:pt x="5689" y="13385"/>
                  </a:lnTo>
                  <a:lnTo>
                    <a:pt x="5989" y="13460"/>
                  </a:lnTo>
                  <a:lnTo>
                    <a:pt x="6289" y="13498"/>
                  </a:lnTo>
                  <a:lnTo>
                    <a:pt x="6571" y="13517"/>
                  </a:lnTo>
                  <a:lnTo>
                    <a:pt x="6834" y="13517"/>
                  </a:lnTo>
                  <a:lnTo>
                    <a:pt x="7097" y="13498"/>
                  </a:lnTo>
                  <a:lnTo>
                    <a:pt x="7322" y="13460"/>
                  </a:lnTo>
                  <a:lnTo>
                    <a:pt x="7510" y="13423"/>
                  </a:lnTo>
                  <a:lnTo>
                    <a:pt x="7791" y="13348"/>
                  </a:lnTo>
                  <a:lnTo>
                    <a:pt x="7885" y="13310"/>
                  </a:lnTo>
                  <a:lnTo>
                    <a:pt x="7960" y="13348"/>
                  </a:lnTo>
                  <a:lnTo>
                    <a:pt x="8129" y="13460"/>
                  </a:lnTo>
                  <a:lnTo>
                    <a:pt x="8260" y="13535"/>
                  </a:lnTo>
                  <a:lnTo>
                    <a:pt x="8429" y="13610"/>
                  </a:lnTo>
                  <a:lnTo>
                    <a:pt x="8617" y="13686"/>
                  </a:lnTo>
                  <a:lnTo>
                    <a:pt x="8824" y="13742"/>
                  </a:lnTo>
                  <a:lnTo>
                    <a:pt x="9086" y="13798"/>
                  </a:lnTo>
                  <a:lnTo>
                    <a:pt x="9349" y="13817"/>
                  </a:lnTo>
                  <a:lnTo>
                    <a:pt x="9650" y="13836"/>
                  </a:lnTo>
                  <a:lnTo>
                    <a:pt x="9987" y="13817"/>
                  </a:lnTo>
                  <a:lnTo>
                    <a:pt x="10344" y="13761"/>
                  </a:lnTo>
                  <a:lnTo>
                    <a:pt x="10720" y="13667"/>
                  </a:lnTo>
                  <a:lnTo>
                    <a:pt x="11133" y="13535"/>
                  </a:lnTo>
                  <a:lnTo>
                    <a:pt x="11564" y="13366"/>
                  </a:lnTo>
                  <a:lnTo>
                    <a:pt x="11977" y="13160"/>
                  </a:lnTo>
                  <a:lnTo>
                    <a:pt x="12315" y="12953"/>
                  </a:lnTo>
                  <a:lnTo>
                    <a:pt x="12597" y="12728"/>
                  </a:lnTo>
                  <a:lnTo>
                    <a:pt x="12822" y="12522"/>
                  </a:lnTo>
                  <a:lnTo>
                    <a:pt x="12991" y="12296"/>
                  </a:lnTo>
                  <a:lnTo>
                    <a:pt x="13122" y="12090"/>
                  </a:lnTo>
                  <a:lnTo>
                    <a:pt x="13197" y="11883"/>
                  </a:lnTo>
                  <a:lnTo>
                    <a:pt x="13254" y="11696"/>
                  </a:lnTo>
                  <a:lnTo>
                    <a:pt x="13273" y="11527"/>
                  </a:lnTo>
                  <a:lnTo>
                    <a:pt x="13273" y="11358"/>
                  </a:lnTo>
                  <a:lnTo>
                    <a:pt x="13254" y="11208"/>
                  </a:lnTo>
                  <a:lnTo>
                    <a:pt x="13235" y="11076"/>
                  </a:lnTo>
                  <a:lnTo>
                    <a:pt x="13179" y="10907"/>
                  </a:lnTo>
                  <a:lnTo>
                    <a:pt x="13141" y="10851"/>
                  </a:lnTo>
                  <a:lnTo>
                    <a:pt x="13197" y="10851"/>
                  </a:lnTo>
                  <a:lnTo>
                    <a:pt x="13310" y="10889"/>
                  </a:lnTo>
                  <a:lnTo>
                    <a:pt x="13498" y="10889"/>
                  </a:lnTo>
                  <a:lnTo>
                    <a:pt x="13592" y="10870"/>
                  </a:lnTo>
                  <a:lnTo>
                    <a:pt x="13704" y="10851"/>
                  </a:lnTo>
                  <a:lnTo>
                    <a:pt x="13817" y="10813"/>
                  </a:lnTo>
                  <a:lnTo>
                    <a:pt x="13930" y="10757"/>
                  </a:lnTo>
                  <a:lnTo>
                    <a:pt x="14023" y="10663"/>
                  </a:lnTo>
                  <a:lnTo>
                    <a:pt x="14136" y="10551"/>
                  </a:lnTo>
                  <a:lnTo>
                    <a:pt x="14211" y="10419"/>
                  </a:lnTo>
                  <a:lnTo>
                    <a:pt x="14305" y="10250"/>
                  </a:lnTo>
                  <a:lnTo>
                    <a:pt x="14361" y="10044"/>
                  </a:lnTo>
                  <a:lnTo>
                    <a:pt x="14418" y="9781"/>
                  </a:lnTo>
                  <a:lnTo>
                    <a:pt x="14418" y="9650"/>
                  </a:lnTo>
                  <a:lnTo>
                    <a:pt x="14418" y="9518"/>
                  </a:lnTo>
                  <a:lnTo>
                    <a:pt x="14399" y="9406"/>
                  </a:lnTo>
                  <a:lnTo>
                    <a:pt x="14380" y="9274"/>
                  </a:lnTo>
                  <a:lnTo>
                    <a:pt x="14305" y="9049"/>
                  </a:lnTo>
                  <a:lnTo>
                    <a:pt x="14192" y="8842"/>
                  </a:lnTo>
                  <a:lnTo>
                    <a:pt x="14042" y="8655"/>
                  </a:lnTo>
                  <a:lnTo>
                    <a:pt x="13873" y="8486"/>
                  </a:lnTo>
                  <a:lnTo>
                    <a:pt x="13704" y="8317"/>
                  </a:lnTo>
                  <a:lnTo>
                    <a:pt x="13498" y="8185"/>
                  </a:lnTo>
                  <a:lnTo>
                    <a:pt x="13310" y="8054"/>
                  </a:lnTo>
                  <a:lnTo>
                    <a:pt x="13122" y="7941"/>
                  </a:lnTo>
                  <a:lnTo>
                    <a:pt x="12784" y="7772"/>
                  </a:lnTo>
                  <a:lnTo>
                    <a:pt x="12540" y="7679"/>
                  </a:lnTo>
                  <a:lnTo>
                    <a:pt x="12447" y="7641"/>
                  </a:lnTo>
                  <a:lnTo>
                    <a:pt x="12784" y="7472"/>
                  </a:lnTo>
                  <a:lnTo>
                    <a:pt x="13122" y="7284"/>
                  </a:lnTo>
                  <a:lnTo>
                    <a:pt x="13517" y="7022"/>
                  </a:lnTo>
                  <a:lnTo>
                    <a:pt x="13704" y="6871"/>
                  </a:lnTo>
                  <a:lnTo>
                    <a:pt x="13911" y="6702"/>
                  </a:lnTo>
                  <a:lnTo>
                    <a:pt x="14080" y="6533"/>
                  </a:lnTo>
                  <a:lnTo>
                    <a:pt x="14249" y="6346"/>
                  </a:lnTo>
                  <a:lnTo>
                    <a:pt x="14380" y="6158"/>
                  </a:lnTo>
                  <a:lnTo>
                    <a:pt x="14493" y="5952"/>
                  </a:lnTo>
                  <a:lnTo>
                    <a:pt x="14568" y="5726"/>
                  </a:lnTo>
                  <a:lnTo>
                    <a:pt x="14587" y="5614"/>
                  </a:lnTo>
                  <a:lnTo>
                    <a:pt x="14587" y="5501"/>
                  </a:lnTo>
                  <a:lnTo>
                    <a:pt x="14587" y="5388"/>
                  </a:lnTo>
                  <a:lnTo>
                    <a:pt x="14549" y="5295"/>
                  </a:lnTo>
                  <a:lnTo>
                    <a:pt x="14511" y="5182"/>
                  </a:lnTo>
                  <a:lnTo>
                    <a:pt x="14474" y="5088"/>
                  </a:lnTo>
                  <a:lnTo>
                    <a:pt x="14399" y="4994"/>
                  </a:lnTo>
                  <a:lnTo>
                    <a:pt x="14324" y="4919"/>
                  </a:lnTo>
                  <a:lnTo>
                    <a:pt x="14136" y="4750"/>
                  </a:lnTo>
                  <a:lnTo>
                    <a:pt x="13911" y="4600"/>
                  </a:lnTo>
                  <a:lnTo>
                    <a:pt x="13667" y="4469"/>
                  </a:lnTo>
                  <a:lnTo>
                    <a:pt x="13404" y="4356"/>
                  </a:lnTo>
                  <a:lnTo>
                    <a:pt x="13141" y="4243"/>
                  </a:lnTo>
                  <a:lnTo>
                    <a:pt x="12860" y="4168"/>
                  </a:lnTo>
                  <a:lnTo>
                    <a:pt x="12597" y="4093"/>
                  </a:lnTo>
                  <a:lnTo>
                    <a:pt x="12146" y="3980"/>
                  </a:lnTo>
                  <a:lnTo>
                    <a:pt x="11677" y="3887"/>
                  </a:lnTo>
                  <a:lnTo>
                    <a:pt x="11733" y="3849"/>
                  </a:lnTo>
                  <a:lnTo>
                    <a:pt x="11846" y="3699"/>
                  </a:lnTo>
                  <a:lnTo>
                    <a:pt x="11996" y="3492"/>
                  </a:lnTo>
                  <a:lnTo>
                    <a:pt x="12052" y="3361"/>
                  </a:lnTo>
                  <a:lnTo>
                    <a:pt x="12127" y="3230"/>
                  </a:lnTo>
                  <a:lnTo>
                    <a:pt x="12165" y="3079"/>
                  </a:lnTo>
                  <a:lnTo>
                    <a:pt x="12203" y="2929"/>
                  </a:lnTo>
                  <a:lnTo>
                    <a:pt x="12203" y="2779"/>
                  </a:lnTo>
                  <a:lnTo>
                    <a:pt x="12184" y="2610"/>
                  </a:lnTo>
                  <a:lnTo>
                    <a:pt x="12109" y="2460"/>
                  </a:lnTo>
                  <a:lnTo>
                    <a:pt x="12015" y="2310"/>
                  </a:lnTo>
                  <a:lnTo>
                    <a:pt x="11883" y="2178"/>
                  </a:lnTo>
                  <a:lnTo>
                    <a:pt x="11677" y="2047"/>
                  </a:lnTo>
                  <a:lnTo>
                    <a:pt x="11470" y="1934"/>
                  </a:lnTo>
                  <a:lnTo>
                    <a:pt x="11245" y="1840"/>
                  </a:lnTo>
                  <a:lnTo>
                    <a:pt x="11001" y="1765"/>
                  </a:lnTo>
                  <a:lnTo>
                    <a:pt x="10776" y="1709"/>
                  </a:lnTo>
                  <a:lnTo>
                    <a:pt x="10551" y="1672"/>
                  </a:lnTo>
                  <a:lnTo>
                    <a:pt x="10325" y="1634"/>
                  </a:lnTo>
                  <a:lnTo>
                    <a:pt x="9931" y="1615"/>
                  </a:lnTo>
                  <a:lnTo>
                    <a:pt x="9574" y="1634"/>
                  </a:lnTo>
                  <a:lnTo>
                    <a:pt x="9293" y="1653"/>
                  </a:lnTo>
                  <a:lnTo>
                    <a:pt x="9030" y="1690"/>
                  </a:lnTo>
                  <a:lnTo>
                    <a:pt x="9049" y="1653"/>
                  </a:lnTo>
                  <a:lnTo>
                    <a:pt x="9068" y="1578"/>
                  </a:lnTo>
                  <a:lnTo>
                    <a:pt x="9086" y="1446"/>
                  </a:lnTo>
                  <a:lnTo>
                    <a:pt x="9086" y="1352"/>
                  </a:lnTo>
                  <a:lnTo>
                    <a:pt x="9086" y="1277"/>
                  </a:lnTo>
                  <a:lnTo>
                    <a:pt x="9049" y="1183"/>
                  </a:lnTo>
                  <a:lnTo>
                    <a:pt x="9011" y="1108"/>
                  </a:lnTo>
                  <a:lnTo>
                    <a:pt x="8936" y="1015"/>
                  </a:lnTo>
                  <a:lnTo>
                    <a:pt x="8861" y="921"/>
                  </a:lnTo>
                  <a:lnTo>
                    <a:pt x="8730" y="846"/>
                  </a:lnTo>
                  <a:lnTo>
                    <a:pt x="8598" y="771"/>
                  </a:lnTo>
                  <a:lnTo>
                    <a:pt x="8411" y="695"/>
                  </a:lnTo>
                  <a:lnTo>
                    <a:pt x="8204" y="639"/>
                  </a:lnTo>
                  <a:lnTo>
                    <a:pt x="7979" y="602"/>
                  </a:lnTo>
                  <a:lnTo>
                    <a:pt x="7735" y="564"/>
                  </a:lnTo>
                  <a:lnTo>
                    <a:pt x="7284" y="564"/>
                  </a:lnTo>
                  <a:lnTo>
                    <a:pt x="7078" y="583"/>
                  </a:lnTo>
                  <a:lnTo>
                    <a:pt x="6853" y="620"/>
                  </a:lnTo>
                  <a:lnTo>
                    <a:pt x="6477" y="695"/>
                  </a:lnTo>
                  <a:lnTo>
                    <a:pt x="6139" y="808"/>
                  </a:lnTo>
                  <a:lnTo>
                    <a:pt x="5895" y="902"/>
                  </a:lnTo>
                  <a:lnTo>
                    <a:pt x="5670" y="996"/>
                  </a:lnTo>
                  <a:lnTo>
                    <a:pt x="5614" y="921"/>
                  </a:lnTo>
                  <a:lnTo>
                    <a:pt x="5482" y="752"/>
                  </a:lnTo>
                  <a:lnTo>
                    <a:pt x="5370" y="658"/>
                  </a:lnTo>
                  <a:lnTo>
                    <a:pt x="5238" y="526"/>
                  </a:lnTo>
                  <a:lnTo>
                    <a:pt x="5088" y="414"/>
                  </a:lnTo>
                  <a:lnTo>
                    <a:pt x="4900" y="301"/>
                  </a:lnTo>
                  <a:lnTo>
                    <a:pt x="4675" y="207"/>
                  </a:lnTo>
                  <a:lnTo>
                    <a:pt x="4431" y="113"/>
                  </a:lnTo>
                  <a:lnTo>
                    <a:pt x="4149" y="57"/>
                  </a:lnTo>
                  <a:lnTo>
                    <a:pt x="3830" y="20"/>
                  </a:lnTo>
                  <a:lnTo>
                    <a:pt x="3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0" name="Google Shape;840;p32"/>
            <p:cNvSpPr/>
            <p:nvPr/>
          </p:nvSpPr>
          <p:spPr>
            <a:xfrm>
              <a:off x="-1837528" y="4924811"/>
              <a:ext cx="566393" cy="773139"/>
            </a:xfrm>
            <a:custGeom>
              <a:avLst/>
              <a:gdLst/>
              <a:ahLst/>
              <a:cxnLst/>
              <a:rect l="l" t="t" r="r" b="b"/>
              <a:pathLst>
                <a:path w="12391" h="16914" extrusionOk="0">
                  <a:moveTo>
                    <a:pt x="6646" y="0"/>
                  </a:moveTo>
                  <a:lnTo>
                    <a:pt x="6271" y="19"/>
                  </a:lnTo>
                  <a:lnTo>
                    <a:pt x="5876" y="57"/>
                  </a:lnTo>
                  <a:lnTo>
                    <a:pt x="5482" y="132"/>
                  </a:lnTo>
                  <a:lnTo>
                    <a:pt x="5107" y="226"/>
                  </a:lnTo>
                  <a:lnTo>
                    <a:pt x="4750" y="338"/>
                  </a:lnTo>
                  <a:lnTo>
                    <a:pt x="4412" y="470"/>
                  </a:lnTo>
                  <a:lnTo>
                    <a:pt x="4093" y="601"/>
                  </a:lnTo>
                  <a:lnTo>
                    <a:pt x="3774" y="770"/>
                  </a:lnTo>
                  <a:lnTo>
                    <a:pt x="3492" y="939"/>
                  </a:lnTo>
                  <a:lnTo>
                    <a:pt x="3211" y="1127"/>
                  </a:lnTo>
                  <a:lnTo>
                    <a:pt x="2948" y="1314"/>
                  </a:lnTo>
                  <a:lnTo>
                    <a:pt x="2704" y="1521"/>
                  </a:lnTo>
                  <a:lnTo>
                    <a:pt x="2460" y="1746"/>
                  </a:lnTo>
                  <a:lnTo>
                    <a:pt x="2253" y="1953"/>
                  </a:lnTo>
                  <a:lnTo>
                    <a:pt x="2047" y="2178"/>
                  </a:lnTo>
                  <a:lnTo>
                    <a:pt x="1840" y="2403"/>
                  </a:lnTo>
                  <a:lnTo>
                    <a:pt x="1503" y="2854"/>
                  </a:lnTo>
                  <a:lnTo>
                    <a:pt x="1202" y="3304"/>
                  </a:lnTo>
                  <a:lnTo>
                    <a:pt x="939" y="3717"/>
                  </a:lnTo>
                  <a:lnTo>
                    <a:pt x="733" y="4111"/>
                  </a:lnTo>
                  <a:lnTo>
                    <a:pt x="564" y="4468"/>
                  </a:lnTo>
                  <a:lnTo>
                    <a:pt x="451" y="4750"/>
                  </a:lnTo>
                  <a:lnTo>
                    <a:pt x="358" y="4975"/>
                  </a:lnTo>
                  <a:lnTo>
                    <a:pt x="301" y="5181"/>
                  </a:lnTo>
                  <a:lnTo>
                    <a:pt x="808" y="6983"/>
                  </a:lnTo>
                  <a:lnTo>
                    <a:pt x="695" y="7584"/>
                  </a:lnTo>
                  <a:lnTo>
                    <a:pt x="433" y="8973"/>
                  </a:lnTo>
                  <a:lnTo>
                    <a:pt x="282" y="9780"/>
                  </a:lnTo>
                  <a:lnTo>
                    <a:pt x="151" y="10569"/>
                  </a:lnTo>
                  <a:lnTo>
                    <a:pt x="57" y="11263"/>
                  </a:lnTo>
                  <a:lnTo>
                    <a:pt x="1" y="11789"/>
                  </a:lnTo>
                  <a:lnTo>
                    <a:pt x="1" y="12014"/>
                  </a:lnTo>
                  <a:lnTo>
                    <a:pt x="1" y="12315"/>
                  </a:lnTo>
                  <a:lnTo>
                    <a:pt x="57" y="13028"/>
                  </a:lnTo>
                  <a:lnTo>
                    <a:pt x="132" y="13854"/>
                  </a:lnTo>
                  <a:lnTo>
                    <a:pt x="245" y="14717"/>
                  </a:lnTo>
                  <a:lnTo>
                    <a:pt x="433" y="16219"/>
                  </a:lnTo>
                  <a:lnTo>
                    <a:pt x="508" y="16857"/>
                  </a:lnTo>
                  <a:lnTo>
                    <a:pt x="789" y="16876"/>
                  </a:lnTo>
                  <a:lnTo>
                    <a:pt x="1521" y="16914"/>
                  </a:lnTo>
                  <a:lnTo>
                    <a:pt x="3230" y="16914"/>
                  </a:lnTo>
                  <a:lnTo>
                    <a:pt x="3887" y="16876"/>
                  </a:lnTo>
                  <a:lnTo>
                    <a:pt x="4562" y="16820"/>
                  </a:lnTo>
                  <a:lnTo>
                    <a:pt x="5257" y="16726"/>
                  </a:lnTo>
                  <a:lnTo>
                    <a:pt x="5914" y="16613"/>
                  </a:lnTo>
                  <a:lnTo>
                    <a:pt x="6233" y="16538"/>
                  </a:lnTo>
                  <a:lnTo>
                    <a:pt x="6552" y="16444"/>
                  </a:lnTo>
                  <a:lnTo>
                    <a:pt x="6853" y="16351"/>
                  </a:lnTo>
                  <a:lnTo>
                    <a:pt x="7153" y="16257"/>
                  </a:lnTo>
                  <a:lnTo>
                    <a:pt x="7434" y="16125"/>
                  </a:lnTo>
                  <a:lnTo>
                    <a:pt x="7679" y="16013"/>
                  </a:lnTo>
                  <a:lnTo>
                    <a:pt x="7923" y="15863"/>
                  </a:lnTo>
                  <a:lnTo>
                    <a:pt x="8148" y="15712"/>
                  </a:lnTo>
                  <a:lnTo>
                    <a:pt x="8336" y="15525"/>
                  </a:lnTo>
                  <a:lnTo>
                    <a:pt x="8504" y="15356"/>
                  </a:lnTo>
                  <a:lnTo>
                    <a:pt x="8655" y="15149"/>
                  </a:lnTo>
                  <a:lnTo>
                    <a:pt x="8805" y="14924"/>
                  </a:lnTo>
                  <a:lnTo>
                    <a:pt x="9124" y="14380"/>
                  </a:lnTo>
                  <a:lnTo>
                    <a:pt x="9443" y="13760"/>
                  </a:lnTo>
                  <a:lnTo>
                    <a:pt x="9743" y="13066"/>
                  </a:lnTo>
                  <a:lnTo>
                    <a:pt x="10063" y="12315"/>
                  </a:lnTo>
                  <a:lnTo>
                    <a:pt x="10382" y="11507"/>
                  </a:lnTo>
                  <a:lnTo>
                    <a:pt x="10682" y="10700"/>
                  </a:lnTo>
                  <a:lnTo>
                    <a:pt x="10964" y="9874"/>
                  </a:lnTo>
                  <a:lnTo>
                    <a:pt x="11226" y="9048"/>
                  </a:lnTo>
                  <a:lnTo>
                    <a:pt x="11470" y="8241"/>
                  </a:lnTo>
                  <a:lnTo>
                    <a:pt x="11902" y="6777"/>
                  </a:lnTo>
                  <a:lnTo>
                    <a:pt x="12071" y="6120"/>
                  </a:lnTo>
                  <a:lnTo>
                    <a:pt x="12221" y="5557"/>
                  </a:lnTo>
                  <a:lnTo>
                    <a:pt x="12315" y="5106"/>
                  </a:lnTo>
                  <a:lnTo>
                    <a:pt x="12371" y="4768"/>
                  </a:lnTo>
                  <a:lnTo>
                    <a:pt x="12390" y="4618"/>
                  </a:lnTo>
                  <a:lnTo>
                    <a:pt x="12390" y="4449"/>
                  </a:lnTo>
                  <a:lnTo>
                    <a:pt x="12371" y="4280"/>
                  </a:lnTo>
                  <a:lnTo>
                    <a:pt x="12334" y="4111"/>
                  </a:lnTo>
                  <a:lnTo>
                    <a:pt x="12278" y="3924"/>
                  </a:lnTo>
                  <a:lnTo>
                    <a:pt x="12221" y="3717"/>
                  </a:lnTo>
                  <a:lnTo>
                    <a:pt x="12127" y="3511"/>
                  </a:lnTo>
                  <a:lnTo>
                    <a:pt x="12034" y="3304"/>
                  </a:lnTo>
                  <a:lnTo>
                    <a:pt x="11940" y="3098"/>
                  </a:lnTo>
                  <a:lnTo>
                    <a:pt x="11808" y="2891"/>
                  </a:lnTo>
                  <a:lnTo>
                    <a:pt x="11677" y="2666"/>
                  </a:lnTo>
                  <a:lnTo>
                    <a:pt x="11527" y="2459"/>
                  </a:lnTo>
                  <a:lnTo>
                    <a:pt x="11358" y="2234"/>
                  </a:lnTo>
                  <a:lnTo>
                    <a:pt x="11189" y="2028"/>
                  </a:lnTo>
                  <a:lnTo>
                    <a:pt x="10982" y="1821"/>
                  </a:lnTo>
                  <a:lnTo>
                    <a:pt x="10795" y="1615"/>
                  </a:lnTo>
                  <a:lnTo>
                    <a:pt x="10569" y="1427"/>
                  </a:lnTo>
                  <a:lnTo>
                    <a:pt x="10344" y="1239"/>
                  </a:lnTo>
                  <a:lnTo>
                    <a:pt x="10100" y="1052"/>
                  </a:lnTo>
                  <a:lnTo>
                    <a:pt x="9837" y="883"/>
                  </a:lnTo>
                  <a:lnTo>
                    <a:pt x="9574" y="732"/>
                  </a:lnTo>
                  <a:lnTo>
                    <a:pt x="9293" y="582"/>
                  </a:lnTo>
                  <a:lnTo>
                    <a:pt x="9011" y="451"/>
                  </a:lnTo>
                  <a:lnTo>
                    <a:pt x="8692" y="319"/>
                  </a:lnTo>
                  <a:lnTo>
                    <a:pt x="8392" y="226"/>
                  </a:lnTo>
                  <a:lnTo>
                    <a:pt x="8054" y="132"/>
                  </a:lnTo>
                  <a:lnTo>
                    <a:pt x="7716" y="75"/>
                  </a:lnTo>
                  <a:lnTo>
                    <a:pt x="7378" y="19"/>
                  </a:lnTo>
                  <a:lnTo>
                    <a:pt x="70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1" name="Google Shape;841;p32"/>
            <p:cNvSpPr/>
            <p:nvPr/>
          </p:nvSpPr>
          <p:spPr>
            <a:xfrm>
              <a:off x="-1820341" y="4965127"/>
              <a:ext cx="549206" cy="732823"/>
            </a:xfrm>
            <a:custGeom>
              <a:avLst/>
              <a:gdLst/>
              <a:ahLst/>
              <a:cxnLst/>
              <a:rect l="l" t="t" r="r" b="b"/>
              <a:pathLst>
                <a:path w="12015" h="16032" extrusionOk="0">
                  <a:moveTo>
                    <a:pt x="9461" y="1"/>
                  </a:moveTo>
                  <a:lnTo>
                    <a:pt x="9536" y="94"/>
                  </a:lnTo>
                  <a:lnTo>
                    <a:pt x="9593" y="226"/>
                  </a:lnTo>
                  <a:lnTo>
                    <a:pt x="9611" y="357"/>
                  </a:lnTo>
                  <a:lnTo>
                    <a:pt x="9630" y="489"/>
                  </a:lnTo>
                  <a:lnTo>
                    <a:pt x="9611" y="658"/>
                  </a:lnTo>
                  <a:lnTo>
                    <a:pt x="9574" y="827"/>
                  </a:lnTo>
                  <a:lnTo>
                    <a:pt x="9536" y="996"/>
                  </a:lnTo>
                  <a:lnTo>
                    <a:pt x="9461" y="1183"/>
                  </a:lnTo>
                  <a:lnTo>
                    <a:pt x="9292" y="1577"/>
                  </a:lnTo>
                  <a:lnTo>
                    <a:pt x="9067" y="1990"/>
                  </a:lnTo>
                  <a:lnTo>
                    <a:pt x="8804" y="2422"/>
                  </a:lnTo>
                  <a:lnTo>
                    <a:pt x="8541" y="2854"/>
                  </a:lnTo>
                  <a:lnTo>
                    <a:pt x="7941" y="3699"/>
                  </a:lnTo>
                  <a:lnTo>
                    <a:pt x="7415" y="4468"/>
                  </a:lnTo>
                  <a:lnTo>
                    <a:pt x="7171" y="4787"/>
                  </a:lnTo>
                  <a:lnTo>
                    <a:pt x="7002" y="5069"/>
                  </a:lnTo>
                  <a:lnTo>
                    <a:pt x="6871" y="5294"/>
                  </a:lnTo>
                  <a:lnTo>
                    <a:pt x="6833" y="5388"/>
                  </a:lnTo>
                  <a:lnTo>
                    <a:pt x="6814" y="5463"/>
                  </a:lnTo>
                  <a:lnTo>
                    <a:pt x="6796" y="5782"/>
                  </a:lnTo>
                  <a:lnTo>
                    <a:pt x="6777" y="6158"/>
                  </a:lnTo>
                  <a:lnTo>
                    <a:pt x="6796" y="7096"/>
                  </a:lnTo>
                  <a:lnTo>
                    <a:pt x="6814" y="8204"/>
                  </a:lnTo>
                  <a:lnTo>
                    <a:pt x="6833" y="8786"/>
                  </a:lnTo>
                  <a:lnTo>
                    <a:pt x="6814" y="9387"/>
                  </a:lnTo>
                  <a:lnTo>
                    <a:pt x="6796" y="9987"/>
                  </a:lnTo>
                  <a:lnTo>
                    <a:pt x="6758" y="10607"/>
                  </a:lnTo>
                  <a:lnTo>
                    <a:pt x="6683" y="11189"/>
                  </a:lnTo>
                  <a:lnTo>
                    <a:pt x="6589" y="11771"/>
                  </a:lnTo>
                  <a:lnTo>
                    <a:pt x="6533" y="12052"/>
                  </a:lnTo>
                  <a:lnTo>
                    <a:pt x="6458" y="12315"/>
                  </a:lnTo>
                  <a:lnTo>
                    <a:pt x="6364" y="12578"/>
                  </a:lnTo>
                  <a:lnTo>
                    <a:pt x="6270" y="12822"/>
                  </a:lnTo>
                  <a:lnTo>
                    <a:pt x="6176" y="13066"/>
                  </a:lnTo>
                  <a:lnTo>
                    <a:pt x="6064" y="13291"/>
                  </a:lnTo>
                  <a:lnTo>
                    <a:pt x="5932" y="13498"/>
                  </a:lnTo>
                  <a:lnTo>
                    <a:pt x="5782" y="13685"/>
                  </a:lnTo>
                  <a:lnTo>
                    <a:pt x="5669" y="13817"/>
                  </a:lnTo>
                  <a:lnTo>
                    <a:pt x="5538" y="13948"/>
                  </a:lnTo>
                  <a:lnTo>
                    <a:pt x="5407" y="14079"/>
                  </a:lnTo>
                  <a:lnTo>
                    <a:pt x="5256" y="14192"/>
                  </a:lnTo>
                  <a:lnTo>
                    <a:pt x="4956" y="14380"/>
                  </a:lnTo>
                  <a:lnTo>
                    <a:pt x="4637" y="14549"/>
                  </a:lnTo>
                  <a:lnTo>
                    <a:pt x="4280" y="14680"/>
                  </a:lnTo>
                  <a:lnTo>
                    <a:pt x="3924" y="14793"/>
                  </a:lnTo>
                  <a:lnTo>
                    <a:pt x="3529" y="14887"/>
                  </a:lnTo>
                  <a:lnTo>
                    <a:pt x="3135" y="14962"/>
                  </a:lnTo>
                  <a:lnTo>
                    <a:pt x="2741" y="14999"/>
                  </a:lnTo>
                  <a:lnTo>
                    <a:pt x="2347" y="15037"/>
                  </a:lnTo>
                  <a:lnTo>
                    <a:pt x="1934" y="15056"/>
                  </a:lnTo>
                  <a:lnTo>
                    <a:pt x="751" y="15056"/>
                  </a:lnTo>
                  <a:lnTo>
                    <a:pt x="0" y="15037"/>
                  </a:lnTo>
                  <a:lnTo>
                    <a:pt x="0" y="15037"/>
                  </a:lnTo>
                  <a:lnTo>
                    <a:pt x="132" y="15975"/>
                  </a:lnTo>
                  <a:lnTo>
                    <a:pt x="413" y="15994"/>
                  </a:lnTo>
                  <a:lnTo>
                    <a:pt x="1145" y="16032"/>
                  </a:lnTo>
                  <a:lnTo>
                    <a:pt x="2854" y="16032"/>
                  </a:lnTo>
                  <a:lnTo>
                    <a:pt x="3511" y="15994"/>
                  </a:lnTo>
                  <a:lnTo>
                    <a:pt x="4186" y="15938"/>
                  </a:lnTo>
                  <a:lnTo>
                    <a:pt x="4881" y="15844"/>
                  </a:lnTo>
                  <a:lnTo>
                    <a:pt x="5538" y="15731"/>
                  </a:lnTo>
                  <a:lnTo>
                    <a:pt x="5857" y="15656"/>
                  </a:lnTo>
                  <a:lnTo>
                    <a:pt x="6176" y="15562"/>
                  </a:lnTo>
                  <a:lnTo>
                    <a:pt x="6477" y="15469"/>
                  </a:lnTo>
                  <a:lnTo>
                    <a:pt x="6777" y="15375"/>
                  </a:lnTo>
                  <a:lnTo>
                    <a:pt x="7058" y="15243"/>
                  </a:lnTo>
                  <a:lnTo>
                    <a:pt x="7303" y="15131"/>
                  </a:lnTo>
                  <a:lnTo>
                    <a:pt x="7547" y="14981"/>
                  </a:lnTo>
                  <a:lnTo>
                    <a:pt x="7772" y="14830"/>
                  </a:lnTo>
                  <a:lnTo>
                    <a:pt x="7960" y="14643"/>
                  </a:lnTo>
                  <a:lnTo>
                    <a:pt x="8128" y="14474"/>
                  </a:lnTo>
                  <a:lnTo>
                    <a:pt x="8279" y="14267"/>
                  </a:lnTo>
                  <a:lnTo>
                    <a:pt x="8429" y="14042"/>
                  </a:lnTo>
                  <a:lnTo>
                    <a:pt x="8748" y="13498"/>
                  </a:lnTo>
                  <a:lnTo>
                    <a:pt x="9067" y="12878"/>
                  </a:lnTo>
                  <a:lnTo>
                    <a:pt x="9367" y="12184"/>
                  </a:lnTo>
                  <a:lnTo>
                    <a:pt x="9687" y="11433"/>
                  </a:lnTo>
                  <a:lnTo>
                    <a:pt x="10006" y="10625"/>
                  </a:lnTo>
                  <a:lnTo>
                    <a:pt x="10306" y="9818"/>
                  </a:lnTo>
                  <a:lnTo>
                    <a:pt x="10588" y="8992"/>
                  </a:lnTo>
                  <a:lnTo>
                    <a:pt x="10850" y="8166"/>
                  </a:lnTo>
                  <a:lnTo>
                    <a:pt x="11094" y="7359"/>
                  </a:lnTo>
                  <a:lnTo>
                    <a:pt x="11526" y="5895"/>
                  </a:lnTo>
                  <a:lnTo>
                    <a:pt x="11695" y="5238"/>
                  </a:lnTo>
                  <a:lnTo>
                    <a:pt x="11845" y="4675"/>
                  </a:lnTo>
                  <a:lnTo>
                    <a:pt x="11939" y="4224"/>
                  </a:lnTo>
                  <a:lnTo>
                    <a:pt x="11995" y="3886"/>
                  </a:lnTo>
                  <a:lnTo>
                    <a:pt x="12014" y="3699"/>
                  </a:lnTo>
                  <a:lnTo>
                    <a:pt x="11995" y="3492"/>
                  </a:lnTo>
                  <a:lnTo>
                    <a:pt x="11958" y="3267"/>
                  </a:lnTo>
                  <a:lnTo>
                    <a:pt x="11902" y="3042"/>
                  </a:lnTo>
                  <a:lnTo>
                    <a:pt x="11827" y="2779"/>
                  </a:lnTo>
                  <a:lnTo>
                    <a:pt x="11714" y="2535"/>
                  </a:lnTo>
                  <a:lnTo>
                    <a:pt x="11582" y="2272"/>
                  </a:lnTo>
                  <a:lnTo>
                    <a:pt x="11432" y="2009"/>
                  </a:lnTo>
                  <a:lnTo>
                    <a:pt x="11263" y="1728"/>
                  </a:lnTo>
                  <a:lnTo>
                    <a:pt x="11057" y="1465"/>
                  </a:lnTo>
                  <a:lnTo>
                    <a:pt x="10850" y="1202"/>
                  </a:lnTo>
                  <a:lnTo>
                    <a:pt x="10606" y="939"/>
                  </a:lnTo>
                  <a:lnTo>
                    <a:pt x="10362" y="676"/>
                  </a:lnTo>
                  <a:lnTo>
                    <a:pt x="10081" y="451"/>
                  </a:lnTo>
                  <a:lnTo>
                    <a:pt x="9780" y="207"/>
                  </a:lnTo>
                  <a:lnTo>
                    <a:pt x="946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2" name="Google Shape;842;p32"/>
            <p:cNvSpPr/>
            <p:nvPr/>
          </p:nvSpPr>
          <p:spPr>
            <a:xfrm>
              <a:off x="-1836660" y="5158206"/>
              <a:ext cx="124468" cy="328655"/>
            </a:xfrm>
            <a:custGeom>
              <a:avLst/>
              <a:gdLst/>
              <a:ahLst/>
              <a:cxnLst/>
              <a:rect l="l" t="t" r="r" b="b"/>
              <a:pathLst>
                <a:path w="2723" h="7190" extrusionOk="0">
                  <a:moveTo>
                    <a:pt x="301" y="0"/>
                  </a:moveTo>
                  <a:lnTo>
                    <a:pt x="282" y="75"/>
                  </a:lnTo>
                  <a:lnTo>
                    <a:pt x="658" y="1840"/>
                  </a:lnTo>
                  <a:lnTo>
                    <a:pt x="564" y="2403"/>
                  </a:lnTo>
                  <a:lnTo>
                    <a:pt x="357" y="3755"/>
                  </a:lnTo>
                  <a:lnTo>
                    <a:pt x="132" y="5313"/>
                  </a:lnTo>
                  <a:lnTo>
                    <a:pt x="38" y="6007"/>
                  </a:lnTo>
                  <a:lnTo>
                    <a:pt x="1" y="6552"/>
                  </a:lnTo>
                  <a:lnTo>
                    <a:pt x="789" y="7190"/>
                  </a:lnTo>
                  <a:lnTo>
                    <a:pt x="2028" y="6101"/>
                  </a:lnTo>
                  <a:lnTo>
                    <a:pt x="2723" y="4750"/>
                  </a:lnTo>
                  <a:lnTo>
                    <a:pt x="2028" y="3473"/>
                  </a:lnTo>
                  <a:lnTo>
                    <a:pt x="2028" y="2272"/>
                  </a:lnTo>
                  <a:lnTo>
                    <a:pt x="1634" y="1652"/>
                  </a:lnTo>
                  <a:lnTo>
                    <a:pt x="1878" y="770"/>
                  </a:lnTo>
                  <a:lnTo>
                    <a:pt x="1915" y="150"/>
                  </a:lnTo>
                  <a:lnTo>
                    <a:pt x="864" y="188"/>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3" name="Google Shape;843;p32"/>
            <p:cNvSpPr/>
            <p:nvPr/>
          </p:nvSpPr>
          <p:spPr>
            <a:xfrm>
              <a:off x="-1836660" y="5158206"/>
              <a:ext cx="91009" cy="328655"/>
            </a:xfrm>
            <a:custGeom>
              <a:avLst/>
              <a:gdLst/>
              <a:ahLst/>
              <a:cxnLst/>
              <a:rect l="l" t="t" r="r" b="b"/>
              <a:pathLst>
                <a:path w="1991" h="7190" extrusionOk="0">
                  <a:moveTo>
                    <a:pt x="301" y="0"/>
                  </a:moveTo>
                  <a:lnTo>
                    <a:pt x="282" y="75"/>
                  </a:lnTo>
                  <a:lnTo>
                    <a:pt x="658" y="1840"/>
                  </a:lnTo>
                  <a:lnTo>
                    <a:pt x="432" y="3023"/>
                  </a:lnTo>
                  <a:lnTo>
                    <a:pt x="245" y="4205"/>
                  </a:lnTo>
                  <a:lnTo>
                    <a:pt x="94" y="5369"/>
                  </a:lnTo>
                  <a:lnTo>
                    <a:pt x="1" y="6552"/>
                  </a:lnTo>
                  <a:lnTo>
                    <a:pt x="789" y="7190"/>
                  </a:lnTo>
                  <a:lnTo>
                    <a:pt x="1371" y="6796"/>
                  </a:lnTo>
                  <a:lnTo>
                    <a:pt x="1990" y="6157"/>
                  </a:lnTo>
                  <a:lnTo>
                    <a:pt x="658" y="4261"/>
                  </a:lnTo>
                  <a:lnTo>
                    <a:pt x="751" y="3661"/>
                  </a:lnTo>
                  <a:lnTo>
                    <a:pt x="1164" y="1371"/>
                  </a:lnTo>
                  <a:lnTo>
                    <a:pt x="977" y="188"/>
                  </a:lnTo>
                  <a:lnTo>
                    <a:pt x="864" y="188"/>
                  </a:lnTo>
                  <a:lnTo>
                    <a:pt x="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4" name="Google Shape;844;p32"/>
            <p:cNvSpPr/>
            <p:nvPr/>
          </p:nvSpPr>
          <p:spPr>
            <a:xfrm>
              <a:off x="-1823769" y="5158206"/>
              <a:ext cx="79810" cy="104722"/>
            </a:xfrm>
            <a:custGeom>
              <a:avLst/>
              <a:gdLst/>
              <a:ahLst/>
              <a:cxnLst/>
              <a:rect l="l" t="t" r="r" b="b"/>
              <a:pathLst>
                <a:path w="1746" h="2291" extrusionOk="0">
                  <a:moveTo>
                    <a:pt x="19" y="0"/>
                  </a:moveTo>
                  <a:lnTo>
                    <a:pt x="0" y="75"/>
                  </a:lnTo>
                  <a:lnTo>
                    <a:pt x="376" y="1840"/>
                  </a:lnTo>
                  <a:lnTo>
                    <a:pt x="958" y="1727"/>
                  </a:lnTo>
                  <a:lnTo>
                    <a:pt x="1746" y="2290"/>
                  </a:lnTo>
                  <a:lnTo>
                    <a:pt x="1746" y="2272"/>
                  </a:lnTo>
                  <a:lnTo>
                    <a:pt x="1352" y="1652"/>
                  </a:lnTo>
                  <a:lnTo>
                    <a:pt x="1596" y="770"/>
                  </a:lnTo>
                  <a:lnTo>
                    <a:pt x="1633" y="150"/>
                  </a:lnTo>
                  <a:lnTo>
                    <a:pt x="582" y="18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5" name="Google Shape;845;p32"/>
            <p:cNvSpPr/>
            <p:nvPr/>
          </p:nvSpPr>
          <p:spPr>
            <a:xfrm>
              <a:off x="-1508872" y="5002883"/>
              <a:ext cx="301229" cy="449695"/>
            </a:xfrm>
            <a:custGeom>
              <a:avLst/>
              <a:gdLst/>
              <a:ahLst/>
              <a:cxnLst/>
              <a:rect l="l" t="t" r="r" b="b"/>
              <a:pathLst>
                <a:path w="6590" h="9838"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507" y="3661"/>
                  </a:lnTo>
                  <a:lnTo>
                    <a:pt x="376" y="3792"/>
                  </a:lnTo>
                  <a:lnTo>
                    <a:pt x="282" y="3924"/>
                  </a:lnTo>
                  <a:lnTo>
                    <a:pt x="188" y="4055"/>
                  </a:lnTo>
                  <a:lnTo>
                    <a:pt x="113" y="4187"/>
                  </a:lnTo>
                  <a:lnTo>
                    <a:pt x="57" y="4318"/>
                  </a:lnTo>
                  <a:lnTo>
                    <a:pt x="38" y="4431"/>
                  </a:lnTo>
                  <a:lnTo>
                    <a:pt x="19" y="4562"/>
                  </a:lnTo>
                  <a:lnTo>
                    <a:pt x="0" y="4694"/>
                  </a:lnTo>
                  <a:lnTo>
                    <a:pt x="19" y="4806"/>
                  </a:lnTo>
                  <a:lnTo>
                    <a:pt x="38" y="4919"/>
                  </a:lnTo>
                  <a:lnTo>
                    <a:pt x="57" y="5050"/>
                  </a:lnTo>
                  <a:lnTo>
                    <a:pt x="151" y="5257"/>
                  </a:lnTo>
                  <a:lnTo>
                    <a:pt x="263" y="5463"/>
                  </a:lnTo>
                  <a:lnTo>
                    <a:pt x="395" y="5651"/>
                  </a:lnTo>
                  <a:lnTo>
                    <a:pt x="545" y="5820"/>
                  </a:lnTo>
                  <a:lnTo>
                    <a:pt x="695" y="5970"/>
                  </a:lnTo>
                  <a:lnTo>
                    <a:pt x="845" y="6101"/>
                  </a:lnTo>
                  <a:lnTo>
                    <a:pt x="1070" y="6289"/>
                  </a:lnTo>
                  <a:lnTo>
                    <a:pt x="1164" y="6345"/>
                  </a:lnTo>
                  <a:lnTo>
                    <a:pt x="1089" y="6439"/>
                  </a:lnTo>
                  <a:lnTo>
                    <a:pt x="920" y="6740"/>
                  </a:lnTo>
                  <a:lnTo>
                    <a:pt x="808" y="6927"/>
                  </a:lnTo>
                  <a:lnTo>
                    <a:pt x="714" y="7153"/>
                  </a:lnTo>
                  <a:lnTo>
                    <a:pt x="601" y="7397"/>
                  </a:lnTo>
                  <a:lnTo>
                    <a:pt x="526" y="7659"/>
                  </a:lnTo>
                  <a:lnTo>
                    <a:pt x="470" y="7941"/>
                  </a:lnTo>
                  <a:lnTo>
                    <a:pt x="451" y="8223"/>
                  </a:lnTo>
                  <a:lnTo>
                    <a:pt x="451" y="8354"/>
                  </a:lnTo>
                  <a:lnTo>
                    <a:pt x="470" y="8485"/>
                  </a:lnTo>
                  <a:lnTo>
                    <a:pt x="507" y="8636"/>
                  </a:lnTo>
                  <a:lnTo>
                    <a:pt x="545" y="8767"/>
                  </a:lnTo>
                  <a:lnTo>
                    <a:pt x="601" y="8898"/>
                  </a:lnTo>
                  <a:lnTo>
                    <a:pt x="676" y="9030"/>
                  </a:lnTo>
                  <a:lnTo>
                    <a:pt x="770" y="9161"/>
                  </a:lnTo>
                  <a:lnTo>
                    <a:pt x="883" y="9293"/>
                  </a:lnTo>
                  <a:lnTo>
                    <a:pt x="1014" y="9405"/>
                  </a:lnTo>
                  <a:lnTo>
                    <a:pt x="1164" y="9518"/>
                  </a:lnTo>
                  <a:lnTo>
                    <a:pt x="1333" y="9612"/>
                  </a:lnTo>
                  <a:lnTo>
                    <a:pt x="1521" y="9706"/>
                  </a:lnTo>
                  <a:lnTo>
                    <a:pt x="1634" y="9762"/>
                  </a:lnTo>
                  <a:lnTo>
                    <a:pt x="1765" y="9799"/>
                  </a:lnTo>
                  <a:lnTo>
                    <a:pt x="1915" y="9818"/>
                  </a:lnTo>
                  <a:lnTo>
                    <a:pt x="2047" y="9837"/>
                  </a:lnTo>
                  <a:lnTo>
                    <a:pt x="2347" y="9818"/>
                  </a:lnTo>
                  <a:lnTo>
                    <a:pt x="2685" y="9781"/>
                  </a:lnTo>
                  <a:lnTo>
                    <a:pt x="3004" y="9687"/>
                  </a:lnTo>
                  <a:lnTo>
                    <a:pt x="3361" y="9555"/>
                  </a:lnTo>
                  <a:lnTo>
                    <a:pt x="3698" y="9405"/>
                  </a:lnTo>
                  <a:lnTo>
                    <a:pt x="4036" y="9199"/>
                  </a:lnTo>
                  <a:lnTo>
                    <a:pt x="4393" y="8974"/>
                  </a:lnTo>
                  <a:lnTo>
                    <a:pt x="4712" y="8729"/>
                  </a:lnTo>
                  <a:lnTo>
                    <a:pt x="5031" y="8467"/>
                  </a:lnTo>
                  <a:lnTo>
                    <a:pt x="5332" y="8166"/>
                  </a:lnTo>
                  <a:lnTo>
                    <a:pt x="5613" y="7847"/>
                  </a:lnTo>
                  <a:lnTo>
                    <a:pt x="5876" y="7509"/>
                  </a:lnTo>
                  <a:lnTo>
                    <a:pt x="6101" y="7171"/>
                  </a:lnTo>
                  <a:lnTo>
                    <a:pt x="6289" y="6815"/>
                  </a:lnTo>
                  <a:lnTo>
                    <a:pt x="6364" y="6627"/>
                  </a:lnTo>
                  <a:lnTo>
                    <a:pt x="6420" y="6439"/>
                  </a:lnTo>
                  <a:lnTo>
                    <a:pt x="6477" y="6233"/>
                  </a:lnTo>
                  <a:lnTo>
                    <a:pt x="6514" y="6026"/>
                  </a:lnTo>
                  <a:lnTo>
                    <a:pt x="6552" y="5801"/>
                  </a:lnTo>
                  <a:lnTo>
                    <a:pt x="6571" y="5595"/>
                  </a:lnTo>
                  <a:lnTo>
                    <a:pt x="6589" y="5144"/>
                  </a:lnTo>
                  <a:lnTo>
                    <a:pt x="6552" y="4675"/>
                  </a:lnTo>
                  <a:lnTo>
                    <a:pt x="6477" y="4205"/>
                  </a:lnTo>
                  <a:lnTo>
                    <a:pt x="6364" y="3736"/>
                  </a:lnTo>
                  <a:lnTo>
                    <a:pt x="6214" y="3267"/>
                  </a:lnTo>
                  <a:lnTo>
                    <a:pt x="6026" y="2816"/>
                  </a:lnTo>
                  <a:lnTo>
                    <a:pt x="5782" y="2366"/>
                  </a:lnTo>
                  <a:lnTo>
                    <a:pt x="5519" y="1934"/>
                  </a:lnTo>
                  <a:lnTo>
                    <a:pt x="5238" y="1540"/>
                  </a:lnTo>
                  <a:lnTo>
                    <a:pt x="5069" y="1352"/>
                  </a:lnTo>
                  <a:lnTo>
                    <a:pt x="4900" y="1164"/>
                  </a:lnTo>
                  <a:lnTo>
                    <a:pt x="4731" y="995"/>
                  </a:lnTo>
                  <a:lnTo>
                    <a:pt x="4543" y="827"/>
                  </a:lnTo>
                  <a:lnTo>
                    <a:pt x="4355" y="676"/>
                  </a:lnTo>
                  <a:lnTo>
                    <a:pt x="4149" y="526"/>
                  </a:lnTo>
                  <a:lnTo>
                    <a:pt x="3943" y="395"/>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6" name="Google Shape;846;p32"/>
            <p:cNvSpPr/>
            <p:nvPr/>
          </p:nvSpPr>
          <p:spPr>
            <a:xfrm>
              <a:off x="-1508872" y="5002883"/>
              <a:ext cx="256616" cy="266901"/>
            </a:xfrm>
            <a:custGeom>
              <a:avLst/>
              <a:gdLst/>
              <a:ahLst/>
              <a:cxnLst/>
              <a:rect l="l" t="t" r="r" b="b"/>
              <a:pathLst>
                <a:path w="5614" h="5839"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413" y="3736"/>
                  </a:lnTo>
                  <a:lnTo>
                    <a:pt x="320" y="3868"/>
                  </a:lnTo>
                  <a:lnTo>
                    <a:pt x="244" y="3980"/>
                  </a:lnTo>
                  <a:lnTo>
                    <a:pt x="169" y="4074"/>
                  </a:lnTo>
                  <a:lnTo>
                    <a:pt x="113" y="4187"/>
                  </a:lnTo>
                  <a:lnTo>
                    <a:pt x="38" y="4412"/>
                  </a:lnTo>
                  <a:lnTo>
                    <a:pt x="0" y="4618"/>
                  </a:lnTo>
                  <a:lnTo>
                    <a:pt x="19" y="4825"/>
                  </a:lnTo>
                  <a:lnTo>
                    <a:pt x="57" y="5031"/>
                  </a:lnTo>
                  <a:lnTo>
                    <a:pt x="132" y="5219"/>
                  </a:lnTo>
                  <a:lnTo>
                    <a:pt x="338" y="5351"/>
                  </a:lnTo>
                  <a:lnTo>
                    <a:pt x="564" y="5482"/>
                  </a:lnTo>
                  <a:lnTo>
                    <a:pt x="789" y="5595"/>
                  </a:lnTo>
                  <a:lnTo>
                    <a:pt x="1033" y="5670"/>
                  </a:lnTo>
                  <a:lnTo>
                    <a:pt x="1277" y="5745"/>
                  </a:lnTo>
                  <a:lnTo>
                    <a:pt x="1521" y="5801"/>
                  </a:lnTo>
                  <a:lnTo>
                    <a:pt x="1784" y="5839"/>
                  </a:lnTo>
                  <a:lnTo>
                    <a:pt x="2047" y="5839"/>
                  </a:lnTo>
                  <a:lnTo>
                    <a:pt x="2403" y="5820"/>
                  </a:lnTo>
                  <a:lnTo>
                    <a:pt x="2741" y="5764"/>
                  </a:lnTo>
                  <a:lnTo>
                    <a:pt x="3079" y="5670"/>
                  </a:lnTo>
                  <a:lnTo>
                    <a:pt x="3398" y="5557"/>
                  </a:lnTo>
                  <a:lnTo>
                    <a:pt x="3698" y="5388"/>
                  </a:lnTo>
                  <a:lnTo>
                    <a:pt x="3980" y="5200"/>
                  </a:lnTo>
                  <a:lnTo>
                    <a:pt x="4243" y="4994"/>
                  </a:lnTo>
                  <a:lnTo>
                    <a:pt x="4506" y="4750"/>
                  </a:lnTo>
                  <a:lnTo>
                    <a:pt x="4731" y="4468"/>
                  </a:lnTo>
                  <a:lnTo>
                    <a:pt x="4937" y="4187"/>
                  </a:lnTo>
                  <a:lnTo>
                    <a:pt x="5125" y="3868"/>
                  </a:lnTo>
                  <a:lnTo>
                    <a:pt x="5275" y="3548"/>
                  </a:lnTo>
                  <a:lnTo>
                    <a:pt x="5407" y="3192"/>
                  </a:lnTo>
                  <a:lnTo>
                    <a:pt x="5501" y="2835"/>
                  </a:lnTo>
                  <a:lnTo>
                    <a:pt x="5576" y="2460"/>
                  </a:lnTo>
                  <a:lnTo>
                    <a:pt x="5613" y="2065"/>
                  </a:lnTo>
                  <a:lnTo>
                    <a:pt x="5425" y="1803"/>
                  </a:lnTo>
                  <a:lnTo>
                    <a:pt x="5219" y="1521"/>
                  </a:lnTo>
                  <a:lnTo>
                    <a:pt x="5013" y="1277"/>
                  </a:lnTo>
                  <a:lnTo>
                    <a:pt x="4768" y="1033"/>
                  </a:lnTo>
                  <a:lnTo>
                    <a:pt x="4524" y="827"/>
                  </a:lnTo>
                  <a:lnTo>
                    <a:pt x="4280" y="620"/>
                  </a:lnTo>
                  <a:lnTo>
                    <a:pt x="3999" y="432"/>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7" name="Google Shape;847;p32"/>
            <p:cNvSpPr/>
            <p:nvPr/>
          </p:nvSpPr>
          <p:spPr>
            <a:xfrm>
              <a:off x="-1436787" y="5270607"/>
              <a:ext cx="182794" cy="230836"/>
            </a:xfrm>
            <a:custGeom>
              <a:avLst/>
              <a:gdLst/>
              <a:ahLst/>
              <a:cxnLst/>
              <a:rect l="l" t="t" r="r" b="b"/>
              <a:pathLst>
                <a:path w="3999" h="5050" extrusionOk="0">
                  <a:moveTo>
                    <a:pt x="2328" y="0"/>
                  </a:moveTo>
                  <a:lnTo>
                    <a:pt x="2121" y="38"/>
                  </a:lnTo>
                  <a:lnTo>
                    <a:pt x="1934" y="94"/>
                  </a:lnTo>
                  <a:lnTo>
                    <a:pt x="1746" y="188"/>
                  </a:lnTo>
                  <a:lnTo>
                    <a:pt x="1558" y="301"/>
                  </a:lnTo>
                  <a:lnTo>
                    <a:pt x="1389" y="451"/>
                  </a:lnTo>
                  <a:lnTo>
                    <a:pt x="1220" y="639"/>
                  </a:lnTo>
                  <a:lnTo>
                    <a:pt x="1051" y="845"/>
                  </a:lnTo>
                  <a:lnTo>
                    <a:pt x="920" y="1089"/>
                  </a:lnTo>
                  <a:lnTo>
                    <a:pt x="789" y="1371"/>
                  </a:lnTo>
                  <a:lnTo>
                    <a:pt x="695" y="1690"/>
                  </a:lnTo>
                  <a:lnTo>
                    <a:pt x="601" y="2047"/>
                  </a:lnTo>
                  <a:lnTo>
                    <a:pt x="488" y="2591"/>
                  </a:lnTo>
                  <a:lnTo>
                    <a:pt x="338" y="3079"/>
                  </a:lnTo>
                  <a:lnTo>
                    <a:pt x="94" y="3886"/>
                  </a:lnTo>
                  <a:lnTo>
                    <a:pt x="19" y="4224"/>
                  </a:lnTo>
                  <a:lnTo>
                    <a:pt x="0" y="4355"/>
                  </a:lnTo>
                  <a:lnTo>
                    <a:pt x="0" y="4487"/>
                  </a:lnTo>
                  <a:lnTo>
                    <a:pt x="19" y="4599"/>
                  </a:lnTo>
                  <a:lnTo>
                    <a:pt x="57" y="4712"/>
                  </a:lnTo>
                  <a:lnTo>
                    <a:pt x="113" y="4787"/>
                  </a:lnTo>
                  <a:lnTo>
                    <a:pt x="188" y="4862"/>
                  </a:lnTo>
                  <a:lnTo>
                    <a:pt x="301" y="4937"/>
                  </a:lnTo>
                  <a:lnTo>
                    <a:pt x="451" y="4975"/>
                  </a:lnTo>
                  <a:lnTo>
                    <a:pt x="601" y="5012"/>
                  </a:lnTo>
                  <a:lnTo>
                    <a:pt x="789" y="5031"/>
                  </a:lnTo>
                  <a:lnTo>
                    <a:pt x="976" y="5050"/>
                  </a:lnTo>
                  <a:lnTo>
                    <a:pt x="1183" y="5031"/>
                  </a:lnTo>
                  <a:lnTo>
                    <a:pt x="1408" y="5012"/>
                  </a:lnTo>
                  <a:lnTo>
                    <a:pt x="1633" y="4956"/>
                  </a:lnTo>
                  <a:lnTo>
                    <a:pt x="1877" y="4900"/>
                  </a:lnTo>
                  <a:lnTo>
                    <a:pt x="2103" y="4806"/>
                  </a:lnTo>
                  <a:lnTo>
                    <a:pt x="2347" y="4712"/>
                  </a:lnTo>
                  <a:lnTo>
                    <a:pt x="2572" y="4581"/>
                  </a:lnTo>
                  <a:lnTo>
                    <a:pt x="2797" y="4431"/>
                  </a:lnTo>
                  <a:lnTo>
                    <a:pt x="3004" y="4243"/>
                  </a:lnTo>
                  <a:lnTo>
                    <a:pt x="3191" y="4055"/>
                  </a:lnTo>
                  <a:lnTo>
                    <a:pt x="3360" y="3811"/>
                  </a:lnTo>
                  <a:lnTo>
                    <a:pt x="3529" y="3567"/>
                  </a:lnTo>
                  <a:lnTo>
                    <a:pt x="3661" y="3323"/>
                  </a:lnTo>
                  <a:lnTo>
                    <a:pt x="3773" y="3079"/>
                  </a:lnTo>
                  <a:lnTo>
                    <a:pt x="3848" y="2816"/>
                  </a:lnTo>
                  <a:lnTo>
                    <a:pt x="3924" y="2553"/>
                  </a:lnTo>
                  <a:lnTo>
                    <a:pt x="3980" y="2309"/>
                  </a:lnTo>
                  <a:lnTo>
                    <a:pt x="3999" y="2065"/>
                  </a:lnTo>
                  <a:lnTo>
                    <a:pt x="3999" y="1821"/>
                  </a:lnTo>
                  <a:lnTo>
                    <a:pt x="3980" y="1577"/>
                  </a:lnTo>
                  <a:lnTo>
                    <a:pt x="3942" y="1352"/>
                  </a:lnTo>
                  <a:lnTo>
                    <a:pt x="3886" y="1145"/>
                  </a:lnTo>
                  <a:lnTo>
                    <a:pt x="3811" y="939"/>
                  </a:lnTo>
                  <a:lnTo>
                    <a:pt x="3698" y="751"/>
                  </a:lnTo>
                  <a:lnTo>
                    <a:pt x="3586" y="564"/>
                  </a:lnTo>
                  <a:lnTo>
                    <a:pt x="3436" y="413"/>
                  </a:lnTo>
                  <a:lnTo>
                    <a:pt x="3285" y="282"/>
                  </a:lnTo>
                  <a:lnTo>
                    <a:pt x="3098" y="169"/>
                  </a:lnTo>
                  <a:lnTo>
                    <a:pt x="2910" y="94"/>
                  </a:lnTo>
                  <a:lnTo>
                    <a:pt x="2722" y="38"/>
                  </a:lnTo>
                  <a:lnTo>
                    <a:pt x="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8" name="Google Shape;848;p32"/>
            <p:cNvSpPr/>
            <p:nvPr/>
          </p:nvSpPr>
          <p:spPr>
            <a:xfrm>
              <a:off x="-1719093" y="5190797"/>
              <a:ext cx="173378" cy="137359"/>
            </a:xfrm>
            <a:custGeom>
              <a:avLst/>
              <a:gdLst/>
              <a:ahLst/>
              <a:cxnLst/>
              <a:rect l="l" t="t" r="r" b="b"/>
              <a:pathLst>
                <a:path w="3793" h="3005" extrusionOk="0">
                  <a:moveTo>
                    <a:pt x="808" y="1"/>
                  </a:moveTo>
                  <a:lnTo>
                    <a:pt x="564" y="19"/>
                  </a:lnTo>
                  <a:lnTo>
                    <a:pt x="338" y="57"/>
                  </a:lnTo>
                  <a:lnTo>
                    <a:pt x="113" y="132"/>
                  </a:lnTo>
                  <a:lnTo>
                    <a:pt x="38" y="507"/>
                  </a:lnTo>
                  <a:lnTo>
                    <a:pt x="0" y="845"/>
                  </a:lnTo>
                  <a:lnTo>
                    <a:pt x="0" y="1183"/>
                  </a:lnTo>
                  <a:lnTo>
                    <a:pt x="38" y="1502"/>
                  </a:lnTo>
                  <a:lnTo>
                    <a:pt x="113" y="1803"/>
                  </a:lnTo>
                  <a:lnTo>
                    <a:pt x="207" y="2066"/>
                  </a:lnTo>
                  <a:lnTo>
                    <a:pt x="338" y="2310"/>
                  </a:lnTo>
                  <a:lnTo>
                    <a:pt x="488" y="2516"/>
                  </a:lnTo>
                  <a:lnTo>
                    <a:pt x="676" y="2685"/>
                  </a:lnTo>
                  <a:lnTo>
                    <a:pt x="883" y="2835"/>
                  </a:lnTo>
                  <a:lnTo>
                    <a:pt x="1108" y="2929"/>
                  </a:lnTo>
                  <a:lnTo>
                    <a:pt x="1221" y="2967"/>
                  </a:lnTo>
                  <a:lnTo>
                    <a:pt x="1352" y="2985"/>
                  </a:lnTo>
                  <a:lnTo>
                    <a:pt x="1483" y="3004"/>
                  </a:lnTo>
                  <a:lnTo>
                    <a:pt x="1765" y="3004"/>
                  </a:lnTo>
                  <a:lnTo>
                    <a:pt x="1896" y="2985"/>
                  </a:lnTo>
                  <a:lnTo>
                    <a:pt x="2046" y="2948"/>
                  </a:lnTo>
                  <a:lnTo>
                    <a:pt x="2197" y="2910"/>
                  </a:lnTo>
                  <a:lnTo>
                    <a:pt x="2497" y="2779"/>
                  </a:lnTo>
                  <a:lnTo>
                    <a:pt x="2703" y="2666"/>
                  </a:lnTo>
                  <a:lnTo>
                    <a:pt x="2929" y="2535"/>
                  </a:lnTo>
                  <a:lnTo>
                    <a:pt x="3173" y="2347"/>
                  </a:lnTo>
                  <a:lnTo>
                    <a:pt x="3417" y="2141"/>
                  </a:lnTo>
                  <a:lnTo>
                    <a:pt x="3511" y="2047"/>
                  </a:lnTo>
                  <a:lnTo>
                    <a:pt x="3605" y="1934"/>
                  </a:lnTo>
                  <a:lnTo>
                    <a:pt x="3680" y="1821"/>
                  </a:lnTo>
                  <a:lnTo>
                    <a:pt x="3736" y="1709"/>
                  </a:lnTo>
                  <a:lnTo>
                    <a:pt x="3773" y="1596"/>
                  </a:lnTo>
                  <a:lnTo>
                    <a:pt x="3792" y="1484"/>
                  </a:lnTo>
                  <a:lnTo>
                    <a:pt x="3773" y="1371"/>
                  </a:lnTo>
                  <a:lnTo>
                    <a:pt x="3717" y="1277"/>
                  </a:lnTo>
                  <a:lnTo>
                    <a:pt x="3605" y="1127"/>
                  </a:lnTo>
                  <a:lnTo>
                    <a:pt x="3454" y="996"/>
                  </a:lnTo>
                  <a:lnTo>
                    <a:pt x="3285" y="845"/>
                  </a:lnTo>
                  <a:lnTo>
                    <a:pt x="3098" y="714"/>
                  </a:lnTo>
                  <a:lnTo>
                    <a:pt x="2872" y="583"/>
                  </a:lnTo>
                  <a:lnTo>
                    <a:pt x="2647" y="451"/>
                  </a:lnTo>
                  <a:lnTo>
                    <a:pt x="2384" y="338"/>
                  </a:lnTo>
                  <a:lnTo>
                    <a:pt x="2122" y="245"/>
                  </a:lnTo>
                  <a:lnTo>
                    <a:pt x="1859" y="151"/>
                  </a:lnTo>
                  <a:lnTo>
                    <a:pt x="1596" y="94"/>
                  </a:lnTo>
                  <a:lnTo>
                    <a:pt x="1333" y="38"/>
                  </a:lnTo>
                  <a:lnTo>
                    <a:pt x="107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49" name="Google Shape;849;p32"/>
            <p:cNvSpPr/>
            <p:nvPr/>
          </p:nvSpPr>
          <p:spPr>
            <a:xfrm>
              <a:off x="-1862395" y="5564065"/>
              <a:ext cx="98734" cy="132193"/>
            </a:xfrm>
            <a:custGeom>
              <a:avLst/>
              <a:gdLst/>
              <a:ahLst/>
              <a:cxnLst/>
              <a:rect l="l" t="t" r="r" b="b"/>
              <a:pathLst>
                <a:path w="2160" h="2892" extrusionOk="0">
                  <a:moveTo>
                    <a:pt x="1033" y="0"/>
                  </a:moveTo>
                  <a:lnTo>
                    <a:pt x="939" y="19"/>
                  </a:lnTo>
                  <a:lnTo>
                    <a:pt x="826" y="38"/>
                  </a:lnTo>
                  <a:lnTo>
                    <a:pt x="714" y="75"/>
                  </a:lnTo>
                  <a:lnTo>
                    <a:pt x="620" y="113"/>
                  </a:lnTo>
                  <a:lnTo>
                    <a:pt x="526" y="169"/>
                  </a:lnTo>
                  <a:lnTo>
                    <a:pt x="451" y="244"/>
                  </a:lnTo>
                  <a:lnTo>
                    <a:pt x="357" y="338"/>
                  </a:lnTo>
                  <a:lnTo>
                    <a:pt x="282" y="432"/>
                  </a:lnTo>
                  <a:lnTo>
                    <a:pt x="169" y="639"/>
                  </a:lnTo>
                  <a:lnTo>
                    <a:pt x="76" y="883"/>
                  </a:lnTo>
                  <a:lnTo>
                    <a:pt x="19" y="1145"/>
                  </a:lnTo>
                  <a:lnTo>
                    <a:pt x="0" y="1446"/>
                  </a:lnTo>
                  <a:lnTo>
                    <a:pt x="38" y="1727"/>
                  </a:lnTo>
                  <a:lnTo>
                    <a:pt x="113" y="2009"/>
                  </a:lnTo>
                  <a:lnTo>
                    <a:pt x="207" y="2253"/>
                  </a:lnTo>
                  <a:lnTo>
                    <a:pt x="357" y="2459"/>
                  </a:lnTo>
                  <a:lnTo>
                    <a:pt x="432" y="2553"/>
                  </a:lnTo>
                  <a:lnTo>
                    <a:pt x="507" y="2628"/>
                  </a:lnTo>
                  <a:lnTo>
                    <a:pt x="601" y="2703"/>
                  </a:lnTo>
                  <a:lnTo>
                    <a:pt x="695" y="2760"/>
                  </a:lnTo>
                  <a:lnTo>
                    <a:pt x="808" y="2816"/>
                  </a:lnTo>
                  <a:lnTo>
                    <a:pt x="902" y="2854"/>
                  </a:lnTo>
                  <a:lnTo>
                    <a:pt x="1014" y="2872"/>
                  </a:lnTo>
                  <a:lnTo>
                    <a:pt x="1127" y="2891"/>
                  </a:lnTo>
                  <a:lnTo>
                    <a:pt x="1239" y="2872"/>
                  </a:lnTo>
                  <a:lnTo>
                    <a:pt x="1333" y="2854"/>
                  </a:lnTo>
                  <a:lnTo>
                    <a:pt x="1446" y="2816"/>
                  </a:lnTo>
                  <a:lnTo>
                    <a:pt x="1540" y="2760"/>
                  </a:lnTo>
                  <a:lnTo>
                    <a:pt x="1634" y="2703"/>
                  </a:lnTo>
                  <a:lnTo>
                    <a:pt x="1727" y="2628"/>
                  </a:lnTo>
                  <a:lnTo>
                    <a:pt x="1803" y="2553"/>
                  </a:lnTo>
                  <a:lnTo>
                    <a:pt x="1878" y="2459"/>
                  </a:lnTo>
                  <a:lnTo>
                    <a:pt x="2009" y="2253"/>
                  </a:lnTo>
                  <a:lnTo>
                    <a:pt x="2103" y="2009"/>
                  </a:lnTo>
                  <a:lnTo>
                    <a:pt x="2140" y="1727"/>
                  </a:lnTo>
                  <a:lnTo>
                    <a:pt x="2159" y="1446"/>
                  </a:lnTo>
                  <a:lnTo>
                    <a:pt x="2140" y="1145"/>
                  </a:lnTo>
                  <a:lnTo>
                    <a:pt x="2065" y="883"/>
                  </a:lnTo>
                  <a:lnTo>
                    <a:pt x="1953" y="639"/>
                  </a:lnTo>
                  <a:lnTo>
                    <a:pt x="1821" y="432"/>
                  </a:lnTo>
                  <a:lnTo>
                    <a:pt x="1746" y="338"/>
                  </a:lnTo>
                  <a:lnTo>
                    <a:pt x="1652" y="244"/>
                  </a:lnTo>
                  <a:lnTo>
                    <a:pt x="1559" y="169"/>
                  </a:lnTo>
                  <a:lnTo>
                    <a:pt x="1465" y="113"/>
                  </a:lnTo>
                  <a:lnTo>
                    <a:pt x="1371" y="75"/>
                  </a:lnTo>
                  <a:lnTo>
                    <a:pt x="1258" y="38"/>
                  </a:lnTo>
                  <a:lnTo>
                    <a:pt x="1146" y="19"/>
                  </a:lnTo>
                  <a:lnTo>
                    <a:pt x="10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0" name="Google Shape;850;p32"/>
            <p:cNvSpPr/>
            <p:nvPr/>
          </p:nvSpPr>
          <p:spPr>
            <a:xfrm>
              <a:off x="-1404195" y="5316957"/>
              <a:ext cx="115052" cy="145038"/>
            </a:xfrm>
            <a:custGeom>
              <a:avLst/>
              <a:gdLst/>
              <a:ahLst/>
              <a:cxnLst/>
              <a:rect l="l" t="t" r="r" b="b"/>
              <a:pathLst>
                <a:path w="2517" h="3173" extrusionOk="0">
                  <a:moveTo>
                    <a:pt x="1465" y="0"/>
                  </a:moveTo>
                  <a:lnTo>
                    <a:pt x="1352" y="19"/>
                  </a:lnTo>
                  <a:lnTo>
                    <a:pt x="1221" y="56"/>
                  </a:lnTo>
                  <a:lnTo>
                    <a:pt x="1108" y="113"/>
                  </a:lnTo>
                  <a:lnTo>
                    <a:pt x="977" y="188"/>
                  </a:lnTo>
                  <a:lnTo>
                    <a:pt x="883" y="282"/>
                  </a:lnTo>
                  <a:lnTo>
                    <a:pt x="770" y="394"/>
                  </a:lnTo>
                  <a:lnTo>
                    <a:pt x="676" y="526"/>
                  </a:lnTo>
                  <a:lnTo>
                    <a:pt x="583" y="676"/>
                  </a:lnTo>
                  <a:lnTo>
                    <a:pt x="507" y="864"/>
                  </a:lnTo>
                  <a:lnTo>
                    <a:pt x="432" y="1051"/>
                  </a:lnTo>
                  <a:lnTo>
                    <a:pt x="395" y="1277"/>
                  </a:lnTo>
                  <a:lnTo>
                    <a:pt x="301" y="1614"/>
                  </a:lnTo>
                  <a:lnTo>
                    <a:pt x="226" y="1934"/>
                  </a:lnTo>
                  <a:lnTo>
                    <a:pt x="76" y="2440"/>
                  </a:lnTo>
                  <a:lnTo>
                    <a:pt x="19" y="2647"/>
                  </a:lnTo>
                  <a:lnTo>
                    <a:pt x="1" y="2816"/>
                  </a:lnTo>
                  <a:lnTo>
                    <a:pt x="19" y="2891"/>
                  </a:lnTo>
                  <a:lnTo>
                    <a:pt x="38" y="2947"/>
                  </a:lnTo>
                  <a:lnTo>
                    <a:pt x="76" y="3004"/>
                  </a:lnTo>
                  <a:lnTo>
                    <a:pt x="132" y="3060"/>
                  </a:lnTo>
                  <a:lnTo>
                    <a:pt x="207" y="3097"/>
                  </a:lnTo>
                  <a:lnTo>
                    <a:pt x="282" y="3135"/>
                  </a:lnTo>
                  <a:lnTo>
                    <a:pt x="489" y="3173"/>
                  </a:lnTo>
                  <a:lnTo>
                    <a:pt x="751" y="3154"/>
                  </a:lnTo>
                  <a:lnTo>
                    <a:pt x="1033" y="3116"/>
                  </a:lnTo>
                  <a:lnTo>
                    <a:pt x="1183" y="3079"/>
                  </a:lnTo>
                  <a:lnTo>
                    <a:pt x="1333" y="3022"/>
                  </a:lnTo>
                  <a:lnTo>
                    <a:pt x="1484" y="2947"/>
                  </a:lnTo>
                  <a:lnTo>
                    <a:pt x="1615" y="2872"/>
                  </a:lnTo>
                  <a:lnTo>
                    <a:pt x="1765" y="2778"/>
                  </a:lnTo>
                  <a:lnTo>
                    <a:pt x="1897" y="2666"/>
                  </a:lnTo>
                  <a:lnTo>
                    <a:pt x="2009" y="2534"/>
                  </a:lnTo>
                  <a:lnTo>
                    <a:pt x="2122" y="2403"/>
                  </a:lnTo>
                  <a:lnTo>
                    <a:pt x="2216" y="2234"/>
                  </a:lnTo>
                  <a:lnTo>
                    <a:pt x="2310" y="2084"/>
                  </a:lnTo>
                  <a:lnTo>
                    <a:pt x="2366" y="1934"/>
                  </a:lnTo>
                  <a:lnTo>
                    <a:pt x="2422" y="1765"/>
                  </a:lnTo>
                  <a:lnTo>
                    <a:pt x="2478" y="1614"/>
                  </a:lnTo>
                  <a:lnTo>
                    <a:pt x="2497" y="1445"/>
                  </a:lnTo>
                  <a:lnTo>
                    <a:pt x="2516" y="1295"/>
                  </a:lnTo>
                  <a:lnTo>
                    <a:pt x="2516" y="1145"/>
                  </a:lnTo>
                  <a:lnTo>
                    <a:pt x="2516" y="995"/>
                  </a:lnTo>
                  <a:lnTo>
                    <a:pt x="2497" y="845"/>
                  </a:lnTo>
                  <a:lnTo>
                    <a:pt x="2460" y="713"/>
                  </a:lnTo>
                  <a:lnTo>
                    <a:pt x="2403" y="582"/>
                  </a:lnTo>
                  <a:lnTo>
                    <a:pt x="2328" y="469"/>
                  </a:lnTo>
                  <a:lnTo>
                    <a:pt x="2253" y="357"/>
                  </a:lnTo>
                  <a:lnTo>
                    <a:pt x="2178" y="263"/>
                  </a:lnTo>
                  <a:lnTo>
                    <a:pt x="2065" y="169"/>
                  </a:lnTo>
                  <a:lnTo>
                    <a:pt x="1953" y="94"/>
                  </a:lnTo>
                  <a:lnTo>
                    <a:pt x="1840" y="56"/>
                  </a:lnTo>
                  <a:lnTo>
                    <a:pt x="1709" y="19"/>
                  </a:lnTo>
                  <a:lnTo>
                    <a:pt x="1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1" name="Google Shape;851;p32"/>
            <p:cNvSpPr/>
            <p:nvPr/>
          </p:nvSpPr>
          <p:spPr>
            <a:xfrm>
              <a:off x="-1407624" y="5347811"/>
              <a:ext cx="70393" cy="87580"/>
            </a:xfrm>
            <a:custGeom>
              <a:avLst/>
              <a:gdLst/>
              <a:ahLst/>
              <a:cxnLst/>
              <a:rect l="l" t="t" r="r" b="b"/>
              <a:pathLst>
                <a:path w="1540" h="1916" extrusionOk="0">
                  <a:moveTo>
                    <a:pt x="826" y="1"/>
                  </a:moveTo>
                  <a:lnTo>
                    <a:pt x="751" y="38"/>
                  </a:lnTo>
                  <a:lnTo>
                    <a:pt x="676" y="57"/>
                  </a:lnTo>
                  <a:lnTo>
                    <a:pt x="601" y="113"/>
                  </a:lnTo>
                  <a:lnTo>
                    <a:pt x="526" y="170"/>
                  </a:lnTo>
                  <a:lnTo>
                    <a:pt x="470" y="245"/>
                  </a:lnTo>
                  <a:lnTo>
                    <a:pt x="413" y="320"/>
                  </a:lnTo>
                  <a:lnTo>
                    <a:pt x="357" y="414"/>
                  </a:lnTo>
                  <a:lnTo>
                    <a:pt x="320" y="526"/>
                  </a:lnTo>
                  <a:lnTo>
                    <a:pt x="263" y="639"/>
                  </a:lnTo>
                  <a:lnTo>
                    <a:pt x="245" y="770"/>
                  </a:lnTo>
                  <a:lnTo>
                    <a:pt x="132" y="1165"/>
                  </a:lnTo>
                  <a:lnTo>
                    <a:pt x="38" y="1484"/>
                  </a:lnTo>
                  <a:lnTo>
                    <a:pt x="19" y="1596"/>
                  </a:lnTo>
                  <a:lnTo>
                    <a:pt x="1" y="1709"/>
                  </a:lnTo>
                  <a:lnTo>
                    <a:pt x="38" y="1784"/>
                  </a:lnTo>
                  <a:lnTo>
                    <a:pt x="76" y="1840"/>
                  </a:lnTo>
                  <a:lnTo>
                    <a:pt x="169" y="1897"/>
                  </a:lnTo>
                  <a:lnTo>
                    <a:pt x="301" y="1916"/>
                  </a:lnTo>
                  <a:lnTo>
                    <a:pt x="470" y="1916"/>
                  </a:lnTo>
                  <a:lnTo>
                    <a:pt x="639" y="1878"/>
                  </a:lnTo>
                  <a:lnTo>
                    <a:pt x="808" y="1822"/>
                  </a:lnTo>
                  <a:lnTo>
                    <a:pt x="995" y="1747"/>
                  </a:lnTo>
                  <a:lnTo>
                    <a:pt x="1146" y="1615"/>
                  </a:lnTo>
                  <a:lnTo>
                    <a:pt x="1221" y="1540"/>
                  </a:lnTo>
                  <a:lnTo>
                    <a:pt x="1296" y="1446"/>
                  </a:lnTo>
                  <a:lnTo>
                    <a:pt x="1408" y="1259"/>
                  </a:lnTo>
                  <a:lnTo>
                    <a:pt x="1483" y="1071"/>
                  </a:lnTo>
                  <a:lnTo>
                    <a:pt x="1521" y="864"/>
                  </a:lnTo>
                  <a:lnTo>
                    <a:pt x="1540" y="677"/>
                  </a:lnTo>
                  <a:lnTo>
                    <a:pt x="1502" y="508"/>
                  </a:lnTo>
                  <a:lnTo>
                    <a:pt x="1465" y="358"/>
                  </a:lnTo>
                  <a:lnTo>
                    <a:pt x="1371" y="207"/>
                  </a:lnTo>
                  <a:lnTo>
                    <a:pt x="1258" y="95"/>
                  </a:lnTo>
                  <a:lnTo>
                    <a:pt x="1108" y="20"/>
                  </a:lnTo>
                  <a:lnTo>
                    <a:pt x="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2" name="Google Shape;852;p32"/>
            <p:cNvSpPr/>
            <p:nvPr/>
          </p:nvSpPr>
          <p:spPr>
            <a:xfrm>
              <a:off x="-1603263" y="5785439"/>
              <a:ext cx="237738" cy="30946"/>
            </a:xfrm>
            <a:custGeom>
              <a:avLst/>
              <a:gdLst/>
              <a:ahLst/>
              <a:cxnLst/>
              <a:rect l="l" t="t" r="r" b="b"/>
              <a:pathLst>
                <a:path w="5201" h="677" extrusionOk="0">
                  <a:moveTo>
                    <a:pt x="4806" y="0"/>
                  </a:moveTo>
                  <a:lnTo>
                    <a:pt x="4581" y="19"/>
                  </a:lnTo>
                  <a:lnTo>
                    <a:pt x="3980" y="94"/>
                  </a:lnTo>
                  <a:lnTo>
                    <a:pt x="2253" y="357"/>
                  </a:lnTo>
                  <a:lnTo>
                    <a:pt x="1183" y="489"/>
                  </a:lnTo>
                  <a:lnTo>
                    <a:pt x="601" y="545"/>
                  </a:lnTo>
                  <a:lnTo>
                    <a:pt x="1" y="601"/>
                  </a:lnTo>
                  <a:lnTo>
                    <a:pt x="751" y="639"/>
                  </a:lnTo>
                  <a:lnTo>
                    <a:pt x="1521" y="676"/>
                  </a:lnTo>
                  <a:lnTo>
                    <a:pt x="2422" y="676"/>
                  </a:lnTo>
                  <a:lnTo>
                    <a:pt x="3342" y="657"/>
                  </a:lnTo>
                  <a:lnTo>
                    <a:pt x="3774" y="639"/>
                  </a:lnTo>
                  <a:lnTo>
                    <a:pt x="4168" y="601"/>
                  </a:lnTo>
                  <a:lnTo>
                    <a:pt x="4525" y="545"/>
                  </a:lnTo>
                  <a:lnTo>
                    <a:pt x="4806" y="470"/>
                  </a:lnTo>
                  <a:lnTo>
                    <a:pt x="4919" y="432"/>
                  </a:lnTo>
                  <a:lnTo>
                    <a:pt x="5013" y="376"/>
                  </a:lnTo>
                  <a:lnTo>
                    <a:pt x="5088" y="320"/>
                  </a:lnTo>
                  <a:lnTo>
                    <a:pt x="5144" y="263"/>
                  </a:lnTo>
                  <a:lnTo>
                    <a:pt x="5200" y="151"/>
                  </a:lnTo>
                  <a:lnTo>
                    <a:pt x="5200" y="113"/>
                  </a:lnTo>
                  <a:lnTo>
                    <a:pt x="5182" y="76"/>
                  </a:lnTo>
                  <a:lnTo>
                    <a:pt x="5144" y="57"/>
                  </a:lnTo>
                  <a:lnTo>
                    <a:pt x="5106" y="38"/>
                  </a:lnTo>
                  <a:lnTo>
                    <a:pt x="497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3" name="Google Shape;853;p32"/>
            <p:cNvSpPr/>
            <p:nvPr/>
          </p:nvSpPr>
          <p:spPr>
            <a:xfrm>
              <a:off x="-1673611" y="5258585"/>
              <a:ext cx="46350" cy="31814"/>
            </a:xfrm>
            <a:custGeom>
              <a:avLst/>
              <a:gdLst/>
              <a:ahLst/>
              <a:cxnLst/>
              <a:rect l="l" t="t" r="r" b="b"/>
              <a:pathLst>
                <a:path w="1014" h="696" extrusionOk="0">
                  <a:moveTo>
                    <a:pt x="94" y="1"/>
                  </a:moveTo>
                  <a:lnTo>
                    <a:pt x="19" y="38"/>
                  </a:lnTo>
                  <a:lnTo>
                    <a:pt x="0" y="226"/>
                  </a:lnTo>
                  <a:lnTo>
                    <a:pt x="38" y="395"/>
                  </a:lnTo>
                  <a:lnTo>
                    <a:pt x="94" y="507"/>
                  </a:lnTo>
                  <a:lnTo>
                    <a:pt x="188" y="601"/>
                  </a:lnTo>
                  <a:lnTo>
                    <a:pt x="282" y="658"/>
                  </a:lnTo>
                  <a:lnTo>
                    <a:pt x="413" y="676"/>
                  </a:lnTo>
                  <a:lnTo>
                    <a:pt x="563" y="695"/>
                  </a:lnTo>
                  <a:lnTo>
                    <a:pt x="714" y="676"/>
                  </a:lnTo>
                  <a:lnTo>
                    <a:pt x="770" y="639"/>
                  </a:lnTo>
                  <a:lnTo>
                    <a:pt x="826" y="620"/>
                  </a:lnTo>
                  <a:lnTo>
                    <a:pt x="883" y="583"/>
                  </a:lnTo>
                  <a:lnTo>
                    <a:pt x="920" y="526"/>
                  </a:lnTo>
                  <a:lnTo>
                    <a:pt x="976" y="432"/>
                  </a:lnTo>
                  <a:lnTo>
                    <a:pt x="1014" y="320"/>
                  </a:lnTo>
                  <a:lnTo>
                    <a:pt x="1014" y="207"/>
                  </a:lnTo>
                  <a:lnTo>
                    <a:pt x="1014" y="113"/>
                  </a:lnTo>
                  <a:lnTo>
                    <a:pt x="1014" y="19"/>
                  </a:lnTo>
                  <a:lnTo>
                    <a:pt x="676" y="19"/>
                  </a:lnTo>
                  <a:lnTo>
                    <a:pt x="657" y="57"/>
                  </a:lnTo>
                  <a:lnTo>
                    <a:pt x="620" y="151"/>
                  </a:lnTo>
                  <a:lnTo>
                    <a:pt x="563" y="207"/>
                  </a:lnTo>
                  <a:lnTo>
                    <a:pt x="507" y="245"/>
                  </a:lnTo>
                  <a:lnTo>
                    <a:pt x="451" y="263"/>
                  </a:lnTo>
                  <a:lnTo>
                    <a:pt x="357" y="282"/>
                  </a:lnTo>
                  <a:lnTo>
                    <a:pt x="263" y="263"/>
                  </a:lnTo>
                  <a:lnTo>
                    <a:pt x="207" y="245"/>
                  </a:lnTo>
                  <a:lnTo>
                    <a:pt x="150" y="188"/>
                  </a:lnTo>
                  <a:lnTo>
                    <a:pt x="113" y="132"/>
                  </a:lnTo>
                  <a:lnTo>
                    <a:pt x="94" y="38"/>
                  </a:lnTo>
                  <a:lnTo>
                    <a:pt x="94"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4" name="Google Shape;854;p32"/>
            <p:cNvSpPr/>
            <p:nvPr/>
          </p:nvSpPr>
          <p:spPr>
            <a:xfrm>
              <a:off x="-1699346" y="5237147"/>
              <a:ext cx="122731" cy="52384"/>
            </a:xfrm>
            <a:custGeom>
              <a:avLst/>
              <a:gdLst/>
              <a:ahLst/>
              <a:cxnLst/>
              <a:rect l="l" t="t" r="r" b="b"/>
              <a:pathLst>
                <a:path w="2685" h="1146" extrusionOk="0">
                  <a:moveTo>
                    <a:pt x="789" y="0"/>
                  </a:moveTo>
                  <a:lnTo>
                    <a:pt x="582" y="19"/>
                  </a:lnTo>
                  <a:lnTo>
                    <a:pt x="413" y="38"/>
                  </a:lnTo>
                  <a:lnTo>
                    <a:pt x="263" y="75"/>
                  </a:lnTo>
                  <a:lnTo>
                    <a:pt x="169" y="132"/>
                  </a:lnTo>
                  <a:lnTo>
                    <a:pt x="94" y="188"/>
                  </a:lnTo>
                  <a:lnTo>
                    <a:pt x="38" y="263"/>
                  </a:lnTo>
                  <a:lnTo>
                    <a:pt x="0" y="319"/>
                  </a:lnTo>
                  <a:lnTo>
                    <a:pt x="0" y="394"/>
                  </a:lnTo>
                  <a:lnTo>
                    <a:pt x="0" y="451"/>
                  </a:lnTo>
                  <a:lnTo>
                    <a:pt x="0" y="526"/>
                  </a:lnTo>
                  <a:lnTo>
                    <a:pt x="38" y="639"/>
                  </a:lnTo>
                  <a:lnTo>
                    <a:pt x="113" y="751"/>
                  </a:lnTo>
                  <a:lnTo>
                    <a:pt x="225" y="676"/>
                  </a:lnTo>
                  <a:lnTo>
                    <a:pt x="357" y="620"/>
                  </a:lnTo>
                  <a:lnTo>
                    <a:pt x="507" y="582"/>
                  </a:lnTo>
                  <a:lnTo>
                    <a:pt x="676" y="563"/>
                  </a:lnTo>
                  <a:lnTo>
                    <a:pt x="1051" y="563"/>
                  </a:lnTo>
                  <a:lnTo>
                    <a:pt x="1427" y="620"/>
                  </a:lnTo>
                  <a:lnTo>
                    <a:pt x="1802" y="714"/>
                  </a:lnTo>
                  <a:lnTo>
                    <a:pt x="2140" y="845"/>
                  </a:lnTo>
                  <a:lnTo>
                    <a:pt x="2422" y="976"/>
                  </a:lnTo>
                  <a:lnTo>
                    <a:pt x="2534" y="1052"/>
                  </a:lnTo>
                  <a:lnTo>
                    <a:pt x="2628" y="1108"/>
                  </a:lnTo>
                  <a:lnTo>
                    <a:pt x="2684" y="1145"/>
                  </a:lnTo>
                  <a:lnTo>
                    <a:pt x="2684" y="1108"/>
                  </a:lnTo>
                  <a:lnTo>
                    <a:pt x="2647" y="1052"/>
                  </a:lnTo>
                  <a:lnTo>
                    <a:pt x="2516" y="864"/>
                  </a:lnTo>
                  <a:lnTo>
                    <a:pt x="2290" y="639"/>
                  </a:lnTo>
                  <a:lnTo>
                    <a:pt x="2140" y="526"/>
                  </a:lnTo>
                  <a:lnTo>
                    <a:pt x="1990" y="394"/>
                  </a:lnTo>
                  <a:lnTo>
                    <a:pt x="1802" y="282"/>
                  </a:lnTo>
                  <a:lnTo>
                    <a:pt x="1633" y="188"/>
                  </a:lnTo>
                  <a:lnTo>
                    <a:pt x="1427" y="113"/>
                  </a:lnTo>
                  <a:lnTo>
                    <a:pt x="1220" y="38"/>
                  </a:lnTo>
                  <a:lnTo>
                    <a:pt x="9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5" name="Google Shape;855;p32"/>
            <p:cNvSpPr/>
            <p:nvPr/>
          </p:nvSpPr>
          <p:spPr>
            <a:xfrm>
              <a:off x="-1743137" y="5099011"/>
              <a:ext cx="169081" cy="59240"/>
            </a:xfrm>
            <a:custGeom>
              <a:avLst/>
              <a:gdLst/>
              <a:ahLst/>
              <a:cxnLst/>
              <a:rect l="l" t="t" r="r" b="b"/>
              <a:pathLst>
                <a:path w="3699" h="1296" extrusionOk="0">
                  <a:moveTo>
                    <a:pt x="395" y="0"/>
                  </a:moveTo>
                  <a:lnTo>
                    <a:pt x="245" y="19"/>
                  </a:lnTo>
                  <a:lnTo>
                    <a:pt x="151" y="56"/>
                  </a:lnTo>
                  <a:lnTo>
                    <a:pt x="76" y="94"/>
                  </a:lnTo>
                  <a:lnTo>
                    <a:pt x="20" y="131"/>
                  </a:lnTo>
                  <a:lnTo>
                    <a:pt x="1" y="188"/>
                  </a:lnTo>
                  <a:lnTo>
                    <a:pt x="1" y="244"/>
                  </a:lnTo>
                  <a:lnTo>
                    <a:pt x="20" y="300"/>
                  </a:lnTo>
                  <a:lnTo>
                    <a:pt x="57" y="357"/>
                  </a:lnTo>
                  <a:lnTo>
                    <a:pt x="170" y="469"/>
                  </a:lnTo>
                  <a:lnTo>
                    <a:pt x="282" y="563"/>
                  </a:lnTo>
                  <a:lnTo>
                    <a:pt x="395" y="638"/>
                  </a:lnTo>
                  <a:lnTo>
                    <a:pt x="977" y="695"/>
                  </a:lnTo>
                  <a:lnTo>
                    <a:pt x="1559" y="788"/>
                  </a:lnTo>
                  <a:lnTo>
                    <a:pt x="2103" y="882"/>
                  </a:lnTo>
                  <a:lnTo>
                    <a:pt x="2610" y="995"/>
                  </a:lnTo>
                  <a:lnTo>
                    <a:pt x="3398" y="1201"/>
                  </a:lnTo>
                  <a:lnTo>
                    <a:pt x="3699" y="1295"/>
                  </a:lnTo>
                  <a:lnTo>
                    <a:pt x="3305" y="1070"/>
                  </a:lnTo>
                  <a:lnTo>
                    <a:pt x="2892" y="864"/>
                  </a:lnTo>
                  <a:lnTo>
                    <a:pt x="2385" y="619"/>
                  </a:lnTo>
                  <a:lnTo>
                    <a:pt x="1840" y="375"/>
                  </a:lnTo>
                  <a:lnTo>
                    <a:pt x="1296" y="169"/>
                  </a:lnTo>
                  <a:lnTo>
                    <a:pt x="1033" y="94"/>
                  </a:lnTo>
                  <a:lnTo>
                    <a:pt x="789" y="38"/>
                  </a:lnTo>
                  <a:lnTo>
                    <a:pt x="58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6" name="Google Shape;856;p32"/>
            <p:cNvSpPr/>
            <p:nvPr/>
          </p:nvSpPr>
          <p:spPr>
            <a:xfrm>
              <a:off x="-1822947" y="5158206"/>
              <a:ext cx="17233" cy="6034"/>
            </a:xfrm>
            <a:custGeom>
              <a:avLst/>
              <a:gdLst/>
              <a:ahLst/>
              <a:cxnLst/>
              <a:rect l="l" t="t" r="r" b="b"/>
              <a:pathLst>
                <a:path w="377" h="132" extrusionOk="0">
                  <a:moveTo>
                    <a:pt x="1" y="0"/>
                  </a:moveTo>
                  <a:lnTo>
                    <a:pt x="339" y="132"/>
                  </a:lnTo>
                  <a:lnTo>
                    <a:pt x="376" y="132"/>
                  </a:lnTo>
                  <a:lnTo>
                    <a:pt x="1" y="0"/>
                  </a:lnTo>
                  <a:close/>
                </a:path>
              </a:pathLst>
            </a:custGeom>
            <a:solidFill>
              <a:srgbClr val="D7C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7" name="Google Shape;857;p32"/>
            <p:cNvSpPr/>
            <p:nvPr/>
          </p:nvSpPr>
          <p:spPr>
            <a:xfrm>
              <a:off x="-1807497" y="5165062"/>
              <a:ext cx="95305" cy="321798"/>
            </a:xfrm>
            <a:custGeom>
              <a:avLst/>
              <a:gdLst/>
              <a:ahLst/>
              <a:cxnLst/>
              <a:rect l="l" t="t" r="r" b="b"/>
              <a:pathLst>
                <a:path w="2085" h="7040" extrusionOk="0">
                  <a:moveTo>
                    <a:pt x="1052" y="0"/>
                  </a:moveTo>
                  <a:lnTo>
                    <a:pt x="1015" y="564"/>
                  </a:lnTo>
                  <a:lnTo>
                    <a:pt x="771" y="1446"/>
                  </a:lnTo>
                  <a:lnTo>
                    <a:pt x="1165" y="2065"/>
                  </a:lnTo>
                  <a:lnTo>
                    <a:pt x="1165" y="3267"/>
                  </a:lnTo>
                  <a:lnTo>
                    <a:pt x="1859" y="4543"/>
                  </a:lnTo>
                  <a:lnTo>
                    <a:pt x="1165" y="5895"/>
                  </a:lnTo>
                  <a:lnTo>
                    <a:pt x="1" y="6908"/>
                  </a:lnTo>
                  <a:lnTo>
                    <a:pt x="151" y="7040"/>
                  </a:lnTo>
                  <a:lnTo>
                    <a:pt x="1559" y="6120"/>
                  </a:lnTo>
                  <a:lnTo>
                    <a:pt x="2085" y="4600"/>
                  </a:lnTo>
                  <a:lnTo>
                    <a:pt x="1390" y="3323"/>
                  </a:lnTo>
                  <a:lnTo>
                    <a:pt x="1390" y="2122"/>
                  </a:lnTo>
                  <a:lnTo>
                    <a:pt x="996" y="1502"/>
                  </a:lnTo>
                  <a:lnTo>
                    <a:pt x="1240" y="620"/>
                  </a:lnTo>
                  <a:lnTo>
                    <a:pt x="127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8" name="Google Shape;858;p32"/>
            <p:cNvSpPr/>
            <p:nvPr/>
          </p:nvSpPr>
          <p:spPr>
            <a:xfrm>
              <a:off x="-1858098" y="5461081"/>
              <a:ext cx="139050" cy="56680"/>
            </a:xfrm>
            <a:custGeom>
              <a:avLst/>
              <a:gdLst/>
              <a:ahLst/>
              <a:cxnLst/>
              <a:rect l="l" t="t" r="r" b="b"/>
              <a:pathLst>
                <a:path w="3042" h="1240" extrusionOk="0">
                  <a:moveTo>
                    <a:pt x="601" y="1"/>
                  </a:moveTo>
                  <a:lnTo>
                    <a:pt x="488" y="20"/>
                  </a:lnTo>
                  <a:lnTo>
                    <a:pt x="432" y="20"/>
                  </a:lnTo>
                  <a:lnTo>
                    <a:pt x="376" y="57"/>
                  </a:lnTo>
                  <a:lnTo>
                    <a:pt x="226" y="170"/>
                  </a:lnTo>
                  <a:lnTo>
                    <a:pt x="132" y="264"/>
                  </a:lnTo>
                  <a:lnTo>
                    <a:pt x="57" y="357"/>
                  </a:lnTo>
                  <a:lnTo>
                    <a:pt x="19" y="414"/>
                  </a:lnTo>
                  <a:lnTo>
                    <a:pt x="0" y="470"/>
                  </a:lnTo>
                  <a:lnTo>
                    <a:pt x="0" y="508"/>
                  </a:lnTo>
                  <a:lnTo>
                    <a:pt x="0" y="545"/>
                  </a:lnTo>
                  <a:lnTo>
                    <a:pt x="19" y="620"/>
                  </a:lnTo>
                  <a:lnTo>
                    <a:pt x="75" y="789"/>
                  </a:lnTo>
                  <a:lnTo>
                    <a:pt x="132" y="902"/>
                  </a:lnTo>
                  <a:lnTo>
                    <a:pt x="188" y="996"/>
                  </a:lnTo>
                  <a:lnTo>
                    <a:pt x="263" y="1089"/>
                  </a:lnTo>
                  <a:lnTo>
                    <a:pt x="376" y="1165"/>
                  </a:lnTo>
                  <a:lnTo>
                    <a:pt x="451" y="1202"/>
                  </a:lnTo>
                  <a:lnTo>
                    <a:pt x="563" y="1221"/>
                  </a:lnTo>
                  <a:lnTo>
                    <a:pt x="901" y="1240"/>
                  </a:lnTo>
                  <a:lnTo>
                    <a:pt x="1333" y="1240"/>
                  </a:lnTo>
                  <a:lnTo>
                    <a:pt x="1821" y="1221"/>
                  </a:lnTo>
                  <a:lnTo>
                    <a:pt x="2666" y="1183"/>
                  </a:lnTo>
                  <a:lnTo>
                    <a:pt x="3041" y="1146"/>
                  </a:lnTo>
                  <a:lnTo>
                    <a:pt x="3004" y="977"/>
                  </a:lnTo>
                  <a:lnTo>
                    <a:pt x="2929" y="789"/>
                  </a:lnTo>
                  <a:lnTo>
                    <a:pt x="2854" y="583"/>
                  </a:lnTo>
                  <a:lnTo>
                    <a:pt x="2722" y="376"/>
                  </a:lnTo>
                  <a:lnTo>
                    <a:pt x="2666" y="282"/>
                  </a:lnTo>
                  <a:lnTo>
                    <a:pt x="2572" y="188"/>
                  </a:lnTo>
                  <a:lnTo>
                    <a:pt x="2497" y="113"/>
                  </a:lnTo>
                  <a:lnTo>
                    <a:pt x="2403" y="57"/>
                  </a:lnTo>
                  <a:lnTo>
                    <a:pt x="2290" y="20"/>
                  </a:lnTo>
                  <a:lnTo>
                    <a:pt x="2178" y="1"/>
                  </a:lnTo>
                  <a:lnTo>
                    <a:pt x="1953" y="1"/>
                  </a:lnTo>
                  <a:lnTo>
                    <a:pt x="1746" y="20"/>
                  </a:lnTo>
                  <a:lnTo>
                    <a:pt x="1558" y="76"/>
                  </a:lnTo>
                  <a:lnTo>
                    <a:pt x="1408" y="113"/>
                  </a:lnTo>
                  <a:lnTo>
                    <a:pt x="1183" y="207"/>
                  </a:lnTo>
                  <a:lnTo>
                    <a:pt x="1108" y="264"/>
                  </a:lnTo>
                  <a:lnTo>
                    <a:pt x="1033" y="207"/>
                  </a:lnTo>
                  <a:lnTo>
                    <a:pt x="845" y="95"/>
                  </a:lnTo>
                  <a:lnTo>
                    <a:pt x="732" y="38"/>
                  </a:lnTo>
                  <a:lnTo>
                    <a:pt x="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59" name="Google Shape;859;p32"/>
            <p:cNvSpPr/>
            <p:nvPr/>
          </p:nvSpPr>
          <p:spPr>
            <a:xfrm>
              <a:off x="-1848682" y="5493718"/>
              <a:ext cx="139050" cy="36065"/>
            </a:xfrm>
            <a:custGeom>
              <a:avLst/>
              <a:gdLst/>
              <a:ahLst/>
              <a:cxnLst/>
              <a:rect l="l" t="t" r="r" b="b"/>
              <a:pathLst>
                <a:path w="3042" h="789" extrusionOk="0">
                  <a:moveTo>
                    <a:pt x="1127" y="0"/>
                  </a:moveTo>
                  <a:lnTo>
                    <a:pt x="846" y="38"/>
                  </a:lnTo>
                  <a:lnTo>
                    <a:pt x="564" y="75"/>
                  </a:lnTo>
                  <a:lnTo>
                    <a:pt x="282" y="150"/>
                  </a:lnTo>
                  <a:lnTo>
                    <a:pt x="1" y="263"/>
                  </a:lnTo>
                  <a:lnTo>
                    <a:pt x="2347" y="788"/>
                  </a:lnTo>
                  <a:lnTo>
                    <a:pt x="2479" y="713"/>
                  </a:lnTo>
                  <a:lnTo>
                    <a:pt x="2629" y="657"/>
                  </a:lnTo>
                  <a:lnTo>
                    <a:pt x="2835" y="526"/>
                  </a:lnTo>
                  <a:lnTo>
                    <a:pt x="2986" y="413"/>
                  </a:lnTo>
                  <a:lnTo>
                    <a:pt x="3042" y="357"/>
                  </a:lnTo>
                  <a:lnTo>
                    <a:pt x="2779" y="263"/>
                  </a:lnTo>
                  <a:lnTo>
                    <a:pt x="2479" y="169"/>
                  </a:lnTo>
                  <a:lnTo>
                    <a:pt x="2103" y="75"/>
                  </a:lnTo>
                  <a:lnTo>
                    <a:pt x="1878" y="38"/>
                  </a:lnTo>
                  <a:lnTo>
                    <a:pt x="1634" y="19"/>
                  </a:lnTo>
                  <a:lnTo>
                    <a:pt x="139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0" name="Google Shape;860;p32"/>
            <p:cNvSpPr/>
            <p:nvPr/>
          </p:nvSpPr>
          <p:spPr>
            <a:xfrm>
              <a:off x="-1853801" y="5497146"/>
              <a:ext cx="129588" cy="51515"/>
            </a:xfrm>
            <a:custGeom>
              <a:avLst/>
              <a:gdLst/>
              <a:ahLst/>
              <a:cxnLst/>
              <a:rect l="l" t="t" r="r" b="b"/>
              <a:pathLst>
                <a:path w="2835" h="1127" extrusionOk="0">
                  <a:moveTo>
                    <a:pt x="826" y="0"/>
                  </a:moveTo>
                  <a:lnTo>
                    <a:pt x="432" y="38"/>
                  </a:lnTo>
                  <a:lnTo>
                    <a:pt x="282" y="75"/>
                  </a:lnTo>
                  <a:lnTo>
                    <a:pt x="150" y="94"/>
                  </a:lnTo>
                  <a:lnTo>
                    <a:pt x="57" y="132"/>
                  </a:lnTo>
                  <a:lnTo>
                    <a:pt x="19" y="188"/>
                  </a:lnTo>
                  <a:lnTo>
                    <a:pt x="0" y="263"/>
                  </a:lnTo>
                  <a:lnTo>
                    <a:pt x="0" y="357"/>
                  </a:lnTo>
                  <a:lnTo>
                    <a:pt x="38" y="469"/>
                  </a:lnTo>
                  <a:lnTo>
                    <a:pt x="113" y="582"/>
                  </a:lnTo>
                  <a:lnTo>
                    <a:pt x="282" y="807"/>
                  </a:lnTo>
                  <a:lnTo>
                    <a:pt x="469" y="1051"/>
                  </a:lnTo>
                  <a:lnTo>
                    <a:pt x="695" y="939"/>
                  </a:lnTo>
                  <a:lnTo>
                    <a:pt x="939" y="882"/>
                  </a:lnTo>
                  <a:lnTo>
                    <a:pt x="1202" y="845"/>
                  </a:lnTo>
                  <a:lnTo>
                    <a:pt x="1464" y="845"/>
                  </a:lnTo>
                  <a:lnTo>
                    <a:pt x="1746" y="882"/>
                  </a:lnTo>
                  <a:lnTo>
                    <a:pt x="2046" y="939"/>
                  </a:lnTo>
                  <a:lnTo>
                    <a:pt x="2347" y="1033"/>
                  </a:lnTo>
                  <a:lnTo>
                    <a:pt x="2647" y="1126"/>
                  </a:lnTo>
                  <a:lnTo>
                    <a:pt x="2703" y="1070"/>
                  </a:lnTo>
                  <a:lnTo>
                    <a:pt x="2760" y="995"/>
                  </a:lnTo>
                  <a:lnTo>
                    <a:pt x="2797" y="882"/>
                  </a:lnTo>
                  <a:lnTo>
                    <a:pt x="2835" y="751"/>
                  </a:lnTo>
                  <a:lnTo>
                    <a:pt x="2835" y="620"/>
                  </a:lnTo>
                  <a:lnTo>
                    <a:pt x="2816" y="545"/>
                  </a:lnTo>
                  <a:lnTo>
                    <a:pt x="2797" y="469"/>
                  </a:lnTo>
                  <a:lnTo>
                    <a:pt x="2741" y="394"/>
                  </a:lnTo>
                  <a:lnTo>
                    <a:pt x="2703" y="300"/>
                  </a:lnTo>
                  <a:lnTo>
                    <a:pt x="2609" y="225"/>
                  </a:lnTo>
                  <a:lnTo>
                    <a:pt x="2497" y="169"/>
                  </a:lnTo>
                  <a:lnTo>
                    <a:pt x="2328" y="113"/>
                  </a:lnTo>
                  <a:lnTo>
                    <a:pt x="2159" y="75"/>
                  </a:lnTo>
                  <a:lnTo>
                    <a:pt x="1952" y="38"/>
                  </a:lnTo>
                  <a:lnTo>
                    <a:pt x="1727" y="19"/>
                  </a:lnTo>
                  <a:lnTo>
                    <a:pt x="1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61" name="Google Shape;861;p32"/>
          <p:cNvGrpSpPr/>
          <p:nvPr/>
        </p:nvGrpSpPr>
        <p:grpSpPr>
          <a:xfrm>
            <a:off x="7419054" y="4276275"/>
            <a:ext cx="927289" cy="649336"/>
            <a:chOff x="4415225" y="6856300"/>
            <a:chExt cx="1383600" cy="968725"/>
          </a:xfrm>
        </p:grpSpPr>
        <p:sp>
          <p:nvSpPr>
            <p:cNvPr id="862" name="Google Shape;862;p32"/>
            <p:cNvSpPr/>
            <p:nvPr/>
          </p:nvSpPr>
          <p:spPr>
            <a:xfrm>
              <a:off x="4415225" y="7685825"/>
              <a:ext cx="1383600" cy="1392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3" name="Google Shape;863;p32"/>
            <p:cNvSpPr/>
            <p:nvPr/>
          </p:nvSpPr>
          <p:spPr>
            <a:xfrm>
              <a:off x="4468375" y="6856300"/>
              <a:ext cx="1305850" cy="225075"/>
            </a:xfrm>
            <a:custGeom>
              <a:avLst/>
              <a:gdLst/>
              <a:ahLst/>
              <a:cxnLst/>
              <a:rect l="l" t="t" r="r" b="b"/>
              <a:pathLst>
                <a:path w="52234" h="9003" extrusionOk="0">
                  <a:moveTo>
                    <a:pt x="1" y="1"/>
                  </a:moveTo>
                  <a:lnTo>
                    <a:pt x="1" y="9002"/>
                  </a:lnTo>
                  <a:lnTo>
                    <a:pt x="52234" y="9002"/>
                  </a:lnTo>
                  <a:lnTo>
                    <a:pt x="52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4" name="Google Shape;864;p32"/>
            <p:cNvSpPr/>
            <p:nvPr/>
          </p:nvSpPr>
          <p:spPr>
            <a:xfrm>
              <a:off x="4468375" y="6856300"/>
              <a:ext cx="1305850" cy="225075"/>
            </a:xfrm>
            <a:custGeom>
              <a:avLst/>
              <a:gdLst/>
              <a:ahLst/>
              <a:cxnLst/>
              <a:rect l="l" t="t" r="r" b="b"/>
              <a:pathLst>
                <a:path w="52234" h="9003" fill="none" extrusionOk="0">
                  <a:moveTo>
                    <a:pt x="52234" y="9002"/>
                  </a:moveTo>
                  <a:lnTo>
                    <a:pt x="1" y="9002"/>
                  </a:lnTo>
                  <a:lnTo>
                    <a:pt x="1" y="1"/>
                  </a:lnTo>
                  <a:lnTo>
                    <a:pt x="52234" y="1"/>
                  </a:lnTo>
                  <a:lnTo>
                    <a:pt x="52234" y="90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5" name="Google Shape;865;p32"/>
            <p:cNvSpPr/>
            <p:nvPr/>
          </p:nvSpPr>
          <p:spPr>
            <a:xfrm>
              <a:off x="4567125" y="7081350"/>
              <a:ext cx="1108375" cy="677425"/>
            </a:xfrm>
            <a:custGeom>
              <a:avLst/>
              <a:gdLst/>
              <a:ahLst/>
              <a:cxnLst/>
              <a:rect l="l" t="t" r="r" b="b"/>
              <a:pathLst>
                <a:path w="44335" h="27097" extrusionOk="0">
                  <a:moveTo>
                    <a:pt x="1" y="0"/>
                  </a:moveTo>
                  <a:lnTo>
                    <a:pt x="1" y="27096"/>
                  </a:lnTo>
                  <a:lnTo>
                    <a:pt x="44334" y="27096"/>
                  </a:lnTo>
                  <a:lnTo>
                    <a:pt x="44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6" name="Google Shape;866;p32"/>
            <p:cNvSpPr/>
            <p:nvPr/>
          </p:nvSpPr>
          <p:spPr>
            <a:xfrm>
              <a:off x="4567125" y="7081350"/>
              <a:ext cx="1108375" cy="677425"/>
            </a:xfrm>
            <a:custGeom>
              <a:avLst/>
              <a:gdLst/>
              <a:ahLst/>
              <a:cxnLst/>
              <a:rect l="l" t="t" r="r" b="b"/>
              <a:pathLst>
                <a:path w="44335" h="27097" fill="none" extrusionOk="0">
                  <a:moveTo>
                    <a:pt x="44334" y="27096"/>
                  </a:moveTo>
                  <a:lnTo>
                    <a:pt x="1" y="27096"/>
                  </a:lnTo>
                  <a:lnTo>
                    <a:pt x="1" y="0"/>
                  </a:lnTo>
                  <a:lnTo>
                    <a:pt x="44334" y="0"/>
                  </a:lnTo>
                  <a:lnTo>
                    <a:pt x="44334" y="270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7" name="Google Shape;867;p32"/>
            <p:cNvSpPr/>
            <p:nvPr/>
          </p:nvSpPr>
          <p:spPr>
            <a:xfrm>
              <a:off x="5004175" y="6899175"/>
              <a:ext cx="234250" cy="139325"/>
            </a:xfrm>
            <a:custGeom>
              <a:avLst/>
              <a:gdLst/>
              <a:ahLst/>
              <a:cxnLst/>
              <a:rect l="l" t="t" r="r" b="b"/>
              <a:pathLst>
                <a:path w="9370" h="5573" extrusionOk="0">
                  <a:moveTo>
                    <a:pt x="828" y="0"/>
                  </a:moveTo>
                  <a:lnTo>
                    <a:pt x="675" y="31"/>
                  </a:lnTo>
                  <a:lnTo>
                    <a:pt x="521" y="61"/>
                  </a:lnTo>
                  <a:lnTo>
                    <a:pt x="368" y="153"/>
                  </a:lnTo>
                  <a:lnTo>
                    <a:pt x="246" y="245"/>
                  </a:lnTo>
                  <a:lnTo>
                    <a:pt x="123" y="368"/>
                  </a:lnTo>
                  <a:lnTo>
                    <a:pt x="62" y="521"/>
                  </a:lnTo>
                  <a:lnTo>
                    <a:pt x="1" y="674"/>
                  </a:lnTo>
                  <a:lnTo>
                    <a:pt x="1" y="857"/>
                  </a:lnTo>
                  <a:lnTo>
                    <a:pt x="1" y="4746"/>
                  </a:lnTo>
                  <a:lnTo>
                    <a:pt x="1" y="4899"/>
                  </a:lnTo>
                  <a:lnTo>
                    <a:pt x="62" y="5052"/>
                  </a:lnTo>
                  <a:lnTo>
                    <a:pt x="123" y="5205"/>
                  </a:lnTo>
                  <a:lnTo>
                    <a:pt x="246" y="5328"/>
                  </a:lnTo>
                  <a:lnTo>
                    <a:pt x="368" y="5419"/>
                  </a:lnTo>
                  <a:lnTo>
                    <a:pt x="521" y="5511"/>
                  </a:lnTo>
                  <a:lnTo>
                    <a:pt x="675" y="5572"/>
                  </a:lnTo>
                  <a:lnTo>
                    <a:pt x="8696" y="5572"/>
                  </a:lnTo>
                  <a:lnTo>
                    <a:pt x="8880" y="5511"/>
                  </a:lnTo>
                  <a:lnTo>
                    <a:pt x="9002" y="5419"/>
                  </a:lnTo>
                  <a:lnTo>
                    <a:pt x="9125" y="5328"/>
                  </a:lnTo>
                  <a:lnTo>
                    <a:pt x="9247" y="5205"/>
                  </a:lnTo>
                  <a:lnTo>
                    <a:pt x="9309" y="5052"/>
                  </a:lnTo>
                  <a:lnTo>
                    <a:pt x="9370" y="4899"/>
                  </a:lnTo>
                  <a:lnTo>
                    <a:pt x="9370" y="4746"/>
                  </a:lnTo>
                  <a:lnTo>
                    <a:pt x="9370" y="857"/>
                  </a:lnTo>
                  <a:lnTo>
                    <a:pt x="9370" y="674"/>
                  </a:lnTo>
                  <a:lnTo>
                    <a:pt x="9309" y="521"/>
                  </a:lnTo>
                  <a:lnTo>
                    <a:pt x="9247" y="368"/>
                  </a:lnTo>
                  <a:lnTo>
                    <a:pt x="9125" y="245"/>
                  </a:lnTo>
                  <a:lnTo>
                    <a:pt x="9002" y="153"/>
                  </a:lnTo>
                  <a:lnTo>
                    <a:pt x="8880" y="61"/>
                  </a:lnTo>
                  <a:lnTo>
                    <a:pt x="8696" y="31"/>
                  </a:lnTo>
                  <a:lnTo>
                    <a:pt x="8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8" name="Google Shape;868;p32"/>
            <p:cNvSpPr/>
            <p:nvPr/>
          </p:nvSpPr>
          <p:spPr>
            <a:xfrm>
              <a:off x="4567125" y="7081350"/>
              <a:ext cx="1108375" cy="224275"/>
            </a:xfrm>
            <a:custGeom>
              <a:avLst/>
              <a:gdLst/>
              <a:ahLst/>
              <a:cxnLst/>
              <a:rect l="l" t="t" r="r" b="b"/>
              <a:pathLst>
                <a:path w="44335" h="8971" extrusionOk="0">
                  <a:moveTo>
                    <a:pt x="1" y="0"/>
                  </a:moveTo>
                  <a:lnTo>
                    <a:pt x="1" y="8971"/>
                  </a:lnTo>
                  <a:lnTo>
                    <a:pt x="44334" y="4501"/>
                  </a:lnTo>
                  <a:lnTo>
                    <a:pt x="44334"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69" name="Google Shape;869;p32"/>
            <p:cNvSpPr/>
            <p:nvPr/>
          </p:nvSpPr>
          <p:spPr>
            <a:xfrm>
              <a:off x="4567125" y="7081350"/>
              <a:ext cx="1108375" cy="224275"/>
            </a:xfrm>
            <a:custGeom>
              <a:avLst/>
              <a:gdLst/>
              <a:ahLst/>
              <a:cxnLst/>
              <a:rect l="l" t="t" r="r" b="b"/>
              <a:pathLst>
                <a:path w="44335" h="8971" fill="none" extrusionOk="0">
                  <a:moveTo>
                    <a:pt x="44334" y="0"/>
                  </a:moveTo>
                  <a:lnTo>
                    <a:pt x="1" y="0"/>
                  </a:lnTo>
                  <a:lnTo>
                    <a:pt x="1" y="8971"/>
                  </a:lnTo>
                  <a:lnTo>
                    <a:pt x="44334" y="4501"/>
                  </a:lnTo>
                  <a:lnTo>
                    <a:pt x="443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70" name="Google Shape;870;p32"/>
          <p:cNvGrpSpPr/>
          <p:nvPr/>
        </p:nvGrpSpPr>
        <p:grpSpPr>
          <a:xfrm>
            <a:off x="3659404" y="3847856"/>
            <a:ext cx="1825192" cy="965897"/>
            <a:chOff x="2808775" y="5447725"/>
            <a:chExt cx="2239500" cy="1185150"/>
          </a:xfrm>
        </p:grpSpPr>
        <p:sp>
          <p:nvSpPr>
            <p:cNvPr id="871" name="Google Shape;871;p32"/>
            <p:cNvSpPr/>
            <p:nvPr/>
          </p:nvSpPr>
          <p:spPr>
            <a:xfrm>
              <a:off x="2808775" y="6467575"/>
              <a:ext cx="2239500" cy="1653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2" name="Google Shape;872;p32"/>
            <p:cNvSpPr/>
            <p:nvPr/>
          </p:nvSpPr>
          <p:spPr>
            <a:xfrm>
              <a:off x="3130475" y="5610750"/>
              <a:ext cx="1625800" cy="341425"/>
            </a:xfrm>
            <a:custGeom>
              <a:avLst/>
              <a:gdLst/>
              <a:ahLst/>
              <a:cxnLst/>
              <a:rect l="l" t="t" r="r" b="b"/>
              <a:pathLst>
                <a:path w="65032" h="13657" extrusionOk="0">
                  <a:moveTo>
                    <a:pt x="62797" y="1"/>
                  </a:moveTo>
                  <a:lnTo>
                    <a:pt x="61878" y="675"/>
                  </a:lnTo>
                  <a:lnTo>
                    <a:pt x="60929" y="1287"/>
                  </a:lnTo>
                  <a:lnTo>
                    <a:pt x="60011" y="1930"/>
                  </a:lnTo>
                  <a:lnTo>
                    <a:pt x="59092" y="2512"/>
                  </a:lnTo>
                  <a:lnTo>
                    <a:pt x="58143" y="3093"/>
                  </a:lnTo>
                  <a:lnTo>
                    <a:pt x="57194" y="3644"/>
                  </a:lnTo>
                  <a:lnTo>
                    <a:pt x="56275" y="4165"/>
                  </a:lnTo>
                  <a:lnTo>
                    <a:pt x="55326" y="4685"/>
                  </a:lnTo>
                  <a:lnTo>
                    <a:pt x="54377" y="5175"/>
                  </a:lnTo>
                  <a:lnTo>
                    <a:pt x="53428" y="5634"/>
                  </a:lnTo>
                  <a:lnTo>
                    <a:pt x="52479" y="6094"/>
                  </a:lnTo>
                  <a:lnTo>
                    <a:pt x="51530" y="6522"/>
                  </a:lnTo>
                  <a:lnTo>
                    <a:pt x="50580" y="6920"/>
                  </a:lnTo>
                  <a:lnTo>
                    <a:pt x="49601" y="7318"/>
                  </a:lnTo>
                  <a:lnTo>
                    <a:pt x="48652" y="7655"/>
                  </a:lnTo>
                  <a:lnTo>
                    <a:pt x="47702" y="7992"/>
                  </a:lnTo>
                  <a:lnTo>
                    <a:pt x="46723" y="8329"/>
                  </a:lnTo>
                  <a:lnTo>
                    <a:pt x="45774" y="8635"/>
                  </a:lnTo>
                  <a:lnTo>
                    <a:pt x="44794" y="8911"/>
                  </a:lnTo>
                  <a:lnTo>
                    <a:pt x="43814" y="9155"/>
                  </a:lnTo>
                  <a:lnTo>
                    <a:pt x="42865" y="9400"/>
                  </a:lnTo>
                  <a:lnTo>
                    <a:pt x="41885" y="9584"/>
                  </a:lnTo>
                  <a:lnTo>
                    <a:pt x="40905" y="9798"/>
                  </a:lnTo>
                  <a:lnTo>
                    <a:pt x="39926" y="9952"/>
                  </a:lnTo>
                  <a:lnTo>
                    <a:pt x="38946" y="10105"/>
                  </a:lnTo>
                  <a:lnTo>
                    <a:pt x="37997" y="10227"/>
                  </a:lnTo>
                  <a:lnTo>
                    <a:pt x="37017" y="10319"/>
                  </a:lnTo>
                  <a:lnTo>
                    <a:pt x="36007" y="10411"/>
                  </a:lnTo>
                  <a:lnTo>
                    <a:pt x="35027" y="10472"/>
                  </a:lnTo>
                  <a:lnTo>
                    <a:pt x="34047" y="10503"/>
                  </a:lnTo>
                  <a:lnTo>
                    <a:pt x="33067" y="10533"/>
                  </a:lnTo>
                  <a:lnTo>
                    <a:pt x="32088" y="10533"/>
                  </a:lnTo>
                  <a:lnTo>
                    <a:pt x="30496" y="10472"/>
                  </a:lnTo>
                  <a:lnTo>
                    <a:pt x="28934" y="10350"/>
                  </a:lnTo>
                  <a:lnTo>
                    <a:pt x="27403" y="10196"/>
                  </a:lnTo>
                  <a:lnTo>
                    <a:pt x="25872" y="10013"/>
                  </a:lnTo>
                  <a:lnTo>
                    <a:pt x="24403" y="9737"/>
                  </a:lnTo>
                  <a:lnTo>
                    <a:pt x="22994" y="9462"/>
                  </a:lnTo>
                  <a:lnTo>
                    <a:pt x="21586" y="9155"/>
                  </a:lnTo>
                  <a:lnTo>
                    <a:pt x="20208" y="8788"/>
                  </a:lnTo>
                  <a:lnTo>
                    <a:pt x="18892" y="8421"/>
                  </a:lnTo>
                  <a:lnTo>
                    <a:pt x="17606" y="7992"/>
                  </a:lnTo>
                  <a:lnTo>
                    <a:pt x="16381" y="7563"/>
                  </a:lnTo>
                  <a:lnTo>
                    <a:pt x="15187" y="7135"/>
                  </a:lnTo>
                  <a:lnTo>
                    <a:pt x="14024" y="6675"/>
                  </a:lnTo>
                  <a:lnTo>
                    <a:pt x="12921" y="6186"/>
                  </a:lnTo>
                  <a:lnTo>
                    <a:pt x="11850" y="5726"/>
                  </a:lnTo>
                  <a:lnTo>
                    <a:pt x="10839" y="5236"/>
                  </a:lnTo>
                  <a:lnTo>
                    <a:pt x="9860" y="4747"/>
                  </a:lnTo>
                  <a:lnTo>
                    <a:pt x="8941" y="4287"/>
                  </a:lnTo>
                  <a:lnTo>
                    <a:pt x="7288" y="3338"/>
                  </a:lnTo>
                  <a:lnTo>
                    <a:pt x="5849" y="2481"/>
                  </a:lnTo>
                  <a:lnTo>
                    <a:pt x="4624" y="1716"/>
                  </a:lnTo>
                  <a:lnTo>
                    <a:pt x="3675" y="1042"/>
                  </a:lnTo>
                  <a:lnTo>
                    <a:pt x="2940" y="552"/>
                  </a:lnTo>
                  <a:lnTo>
                    <a:pt x="2328" y="62"/>
                  </a:lnTo>
                  <a:lnTo>
                    <a:pt x="1" y="950"/>
                  </a:lnTo>
                  <a:lnTo>
                    <a:pt x="766" y="1624"/>
                  </a:lnTo>
                  <a:lnTo>
                    <a:pt x="1532" y="2267"/>
                  </a:lnTo>
                  <a:lnTo>
                    <a:pt x="2573" y="3093"/>
                  </a:lnTo>
                  <a:lnTo>
                    <a:pt x="3828" y="4042"/>
                  </a:lnTo>
                  <a:lnTo>
                    <a:pt x="5359" y="5083"/>
                  </a:lnTo>
                  <a:lnTo>
                    <a:pt x="6186" y="5634"/>
                  </a:lnTo>
                  <a:lnTo>
                    <a:pt x="7104" y="6216"/>
                  </a:lnTo>
                  <a:lnTo>
                    <a:pt x="8053" y="6798"/>
                  </a:lnTo>
                  <a:lnTo>
                    <a:pt x="9064" y="7349"/>
                  </a:lnTo>
                  <a:lnTo>
                    <a:pt x="10105" y="7931"/>
                  </a:lnTo>
                  <a:lnTo>
                    <a:pt x="11237" y="8513"/>
                  </a:lnTo>
                  <a:lnTo>
                    <a:pt x="12401" y="9064"/>
                  </a:lnTo>
                  <a:lnTo>
                    <a:pt x="13626" y="9615"/>
                  </a:lnTo>
                  <a:lnTo>
                    <a:pt x="14881" y="10166"/>
                  </a:lnTo>
                  <a:lnTo>
                    <a:pt x="16197" y="10656"/>
                  </a:lnTo>
                  <a:lnTo>
                    <a:pt x="17575" y="11146"/>
                  </a:lnTo>
                  <a:lnTo>
                    <a:pt x="18984" y="11605"/>
                  </a:lnTo>
                  <a:lnTo>
                    <a:pt x="20453" y="12033"/>
                  </a:lnTo>
                  <a:lnTo>
                    <a:pt x="21953" y="12401"/>
                  </a:lnTo>
                  <a:lnTo>
                    <a:pt x="23515" y="12738"/>
                  </a:lnTo>
                  <a:lnTo>
                    <a:pt x="25107" y="13044"/>
                  </a:lnTo>
                  <a:lnTo>
                    <a:pt x="26730" y="13289"/>
                  </a:lnTo>
                  <a:lnTo>
                    <a:pt x="28414" y="13472"/>
                  </a:lnTo>
                  <a:lnTo>
                    <a:pt x="30128" y="13595"/>
                  </a:lnTo>
                  <a:lnTo>
                    <a:pt x="31873" y="13656"/>
                  </a:lnTo>
                  <a:lnTo>
                    <a:pt x="34108" y="13656"/>
                  </a:lnTo>
                  <a:lnTo>
                    <a:pt x="35364" y="13595"/>
                  </a:lnTo>
                  <a:lnTo>
                    <a:pt x="36588" y="13534"/>
                  </a:lnTo>
                  <a:lnTo>
                    <a:pt x="37783" y="13442"/>
                  </a:lnTo>
                  <a:lnTo>
                    <a:pt x="38915" y="13289"/>
                  </a:lnTo>
                  <a:lnTo>
                    <a:pt x="40048" y="13166"/>
                  </a:lnTo>
                  <a:lnTo>
                    <a:pt x="41150" y="12983"/>
                  </a:lnTo>
                  <a:lnTo>
                    <a:pt x="42222" y="12768"/>
                  </a:lnTo>
                  <a:lnTo>
                    <a:pt x="43263" y="12523"/>
                  </a:lnTo>
                  <a:lnTo>
                    <a:pt x="44304" y="12278"/>
                  </a:lnTo>
                  <a:lnTo>
                    <a:pt x="45314" y="12003"/>
                  </a:lnTo>
                  <a:lnTo>
                    <a:pt x="46294" y="11697"/>
                  </a:lnTo>
                  <a:lnTo>
                    <a:pt x="47274" y="11360"/>
                  </a:lnTo>
                  <a:lnTo>
                    <a:pt x="48254" y="10992"/>
                  </a:lnTo>
                  <a:lnTo>
                    <a:pt x="49203" y="10625"/>
                  </a:lnTo>
                  <a:lnTo>
                    <a:pt x="50121" y="10227"/>
                  </a:lnTo>
                  <a:lnTo>
                    <a:pt x="51040" y="9798"/>
                  </a:lnTo>
                  <a:lnTo>
                    <a:pt x="51958" y="9370"/>
                  </a:lnTo>
                  <a:lnTo>
                    <a:pt x="52877" y="8880"/>
                  </a:lnTo>
                  <a:lnTo>
                    <a:pt x="53795" y="8390"/>
                  </a:lnTo>
                  <a:lnTo>
                    <a:pt x="54683" y="7900"/>
                  </a:lnTo>
                  <a:lnTo>
                    <a:pt x="55602" y="7349"/>
                  </a:lnTo>
                  <a:lnTo>
                    <a:pt x="57408" y="6216"/>
                  </a:lnTo>
                  <a:lnTo>
                    <a:pt x="59245" y="5022"/>
                  </a:lnTo>
                  <a:lnTo>
                    <a:pt x="61143" y="3736"/>
                  </a:lnTo>
                  <a:lnTo>
                    <a:pt x="63042" y="2389"/>
                  </a:lnTo>
                  <a:lnTo>
                    <a:pt x="65032" y="950"/>
                  </a:lnTo>
                  <a:lnTo>
                    <a:pt x="627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3" name="Google Shape;873;p32"/>
            <p:cNvSpPr/>
            <p:nvPr/>
          </p:nvSpPr>
          <p:spPr>
            <a:xfrm>
              <a:off x="3066950" y="5613050"/>
              <a:ext cx="127100" cy="840475"/>
            </a:xfrm>
            <a:custGeom>
              <a:avLst/>
              <a:gdLst/>
              <a:ahLst/>
              <a:cxnLst/>
              <a:rect l="l" t="t" r="r" b="b"/>
              <a:pathLst>
                <a:path w="5084" h="33619" extrusionOk="0">
                  <a:moveTo>
                    <a:pt x="797" y="1"/>
                  </a:moveTo>
                  <a:lnTo>
                    <a:pt x="460" y="5175"/>
                  </a:lnTo>
                  <a:lnTo>
                    <a:pt x="215" y="9523"/>
                  </a:lnTo>
                  <a:lnTo>
                    <a:pt x="123" y="11482"/>
                  </a:lnTo>
                  <a:lnTo>
                    <a:pt x="62" y="13319"/>
                  </a:lnTo>
                  <a:lnTo>
                    <a:pt x="31" y="15095"/>
                  </a:lnTo>
                  <a:lnTo>
                    <a:pt x="1" y="16810"/>
                  </a:lnTo>
                  <a:lnTo>
                    <a:pt x="31" y="18555"/>
                  </a:lnTo>
                  <a:lnTo>
                    <a:pt x="62" y="20331"/>
                  </a:lnTo>
                  <a:lnTo>
                    <a:pt x="123" y="22168"/>
                  </a:lnTo>
                  <a:lnTo>
                    <a:pt x="215" y="24127"/>
                  </a:lnTo>
                  <a:lnTo>
                    <a:pt x="460" y="28444"/>
                  </a:lnTo>
                  <a:lnTo>
                    <a:pt x="797" y="33618"/>
                  </a:lnTo>
                  <a:lnTo>
                    <a:pt x="4318" y="33618"/>
                  </a:lnTo>
                  <a:lnTo>
                    <a:pt x="4655" y="28444"/>
                  </a:lnTo>
                  <a:lnTo>
                    <a:pt x="4899" y="24127"/>
                  </a:lnTo>
                  <a:lnTo>
                    <a:pt x="4991" y="22168"/>
                  </a:lnTo>
                  <a:lnTo>
                    <a:pt x="5053" y="20331"/>
                  </a:lnTo>
                  <a:lnTo>
                    <a:pt x="5083" y="18555"/>
                  </a:lnTo>
                  <a:lnTo>
                    <a:pt x="5083" y="16810"/>
                  </a:lnTo>
                  <a:lnTo>
                    <a:pt x="5083" y="15095"/>
                  </a:lnTo>
                  <a:lnTo>
                    <a:pt x="5053" y="13319"/>
                  </a:lnTo>
                  <a:lnTo>
                    <a:pt x="4991" y="11482"/>
                  </a:lnTo>
                  <a:lnTo>
                    <a:pt x="4899" y="9523"/>
                  </a:lnTo>
                  <a:lnTo>
                    <a:pt x="4655" y="5175"/>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4" name="Google Shape;874;p32"/>
            <p:cNvSpPr/>
            <p:nvPr/>
          </p:nvSpPr>
          <p:spPr>
            <a:xfrm>
              <a:off x="3037100" y="5447725"/>
              <a:ext cx="186800" cy="165350"/>
            </a:xfrm>
            <a:custGeom>
              <a:avLst/>
              <a:gdLst/>
              <a:ahLst/>
              <a:cxnLst/>
              <a:rect l="l" t="t" r="r" b="b"/>
              <a:pathLst>
                <a:path w="7472" h="6614" extrusionOk="0">
                  <a:moveTo>
                    <a:pt x="3369" y="1"/>
                  </a:moveTo>
                  <a:lnTo>
                    <a:pt x="3001" y="62"/>
                  </a:lnTo>
                  <a:lnTo>
                    <a:pt x="2634" y="123"/>
                  </a:lnTo>
                  <a:lnTo>
                    <a:pt x="2297" y="245"/>
                  </a:lnTo>
                  <a:lnTo>
                    <a:pt x="1960" y="399"/>
                  </a:lnTo>
                  <a:lnTo>
                    <a:pt x="1654" y="552"/>
                  </a:lnTo>
                  <a:lnTo>
                    <a:pt x="1378" y="735"/>
                  </a:lnTo>
                  <a:lnTo>
                    <a:pt x="1103" y="950"/>
                  </a:lnTo>
                  <a:lnTo>
                    <a:pt x="858" y="1195"/>
                  </a:lnTo>
                  <a:lnTo>
                    <a:pt x="644" y="1440"/>
                  </a:lnTo>
                  <a:lnTo>
                    <a:pt x="460" y="1715"/>
                  </a:lnTo>
                  <a:lnTo>
                    <a:pt x="307" y="2021"/>
                  </a:lnTo>
                  <a:lnTo>
                    <a:pt x="184" y="2327"/>
                  </a:lnTo>
                  <a:lnTo>
                    <a:pt x="92" y="2634"/>
                  </a:lnTo>
                  <a:lnTo>
                    <a:pt x="31" y="2970"/>
                  </a:lnTo>
                  <a:lnTo>
                    <a:pt x="1" y="3307"/>
                  </a:lnTo>
                  <a:lnTo>
                    <a:pt x="31" y="3644"/>
                  </a:lnTo>
                  <a:lnTo>
                    <a:pt x="92" y="3981"/>
                  </a:lnTo>
                  <a:lnTo>
                    <a:pt x="184" y="4287"/>
                  </a:lnTo>
                  <a:lnTo>
                    <a:pt x="307" y="4593"/>
                  </a:lnTo>
                  <a:lnTo>
                    <a:pt x="460" y="4899"/>
                  </a:lnTo>
                  <a:lnTo>
                    <a:pt x="644" y="5175"/>
                  </a:lnTo>
                  <a:lnTo>
                    <a:pt x="858" y="5420"/>
                  </a:lnTo>
                  <a:lnTo>
                    <a:pt x="1103" y="5665"/>
                  </a:lnTo>
                  <a:lnTo>
                    <a:pt x="1378" y="5879"/>
                  </a:lnTo>
                  <a:lnTo>
                    <a:pt x="1654" y="6063"/>
                  </a:lnTo>
                  <a:lnTo>
                    <a:pt x="1960" y="6216"/>
                  </a:lnTo>
                  <a:lnTo>
                    <a:pt x="2297" y="6369"/>
                  </a:lnTo>
                  <a:lnTo>
                    <a:pt x="2634" y="6461"/>
                  </a:lnTo>
                  <a:lnTo>
                    <a:pt x="3001" y="6553"/>
                  </a:lnTo>
                  <a:lnTo>
                    <a:pt x="3369" y="6614"/>
                  </a:lnTo>
                  <a:lnTo>
                    <a:pt x="4134" y="6614"/>
                  </a:lnTo>
                  <a:lnTo>
                    <a:pt x="4501" y="6553"/>
                  </a:lnTo>
                  <a:lnTo>
                    <a:pt x="4838" y="6461"/>
                  </a:lnTo>
                  <a:lnTo>
                    <a:pt x="5206" y="6369"/>
                  </a:lnTo>
                  <a:lnTo>
                    <a:pt x="5512" y="6216"/>
                  </a:lnTo>
                  <a:lnTo>
                    <a:pt x="5818" y="6063"/>
                  </a:lnTo>
                  <a:lnTo>
                    <a:pt x="6124" y="5879"/>
                  </a:lnTo>
                  <a:lnTo>
                    <a:pt x="6369" y="5665"/>
                  </a:lnTo>
                  <a:lnTo>
                    <a:pt x="6614" y="5420"/>
                  </a:lnTo>
                  <a:lnTo>
                    <a:pt x="6828" y="5175"/>
                  </a:lnTo>
                  <a:lnTo>
                    <a:pt x="7012" y="4899"/>
                  </a:lnTo>
                  <a:lnTo>
                    <a:pt x="7196" y="4593"/>
                  </a:lnTo>
                  <a:lnTo>
                    <a:pt x="7318" y="4287"/>
                  </a:lnTo>
                  <a:lnTo>
                    <a:pt x="7410" y="3981"/>
                  </a:lnTo>
                  <a:lnTo>
                    <a:pt x="7441" y="3644"/>
                  </a:lnTo>
                  <a:lnTo>
                    <a:pt x="7471" y="3307"/>
                  </a:lnTo>
                  <a:lnTo>
                    <a:pt x="7441" y="2970"/>
                  </a:lnTo>
                  <a:lnTo>
                    <a:pt x="7410" y="2634"/>
                  </a:lnTo>
                  <a:lnTo>
                    <a:pt x="7318" y="2327"/>
                  </a:lnTo>
                  <a:lnTo>
                    <a:pt x="7196" y="2021"/>
                  </a:lnTo>
                  <a:lnTo>
                    <a:pt x="7012" y="1715"/>
                  </a:lnTo>
                  <a:lnTo>
                    <a:pt x="6828" y="1440"/>
                  </a:lnTo>
                  <a:lnTo>
                    <a:pt x="6614" y="1195"/>
                  </a:lnTo>
                  <a:lnTo>
                    <a:pt x="6369" y="950"/>
                  </a:lnTo>
                  <a:lnTo>
                    <a:pt x="6124" y="735"/>
                  </a:lnTo>
                  <a:lnTo>
                    <a:pt x="5818" y="552"/>
                  </a:lnTo>
                  <a:lnTo>
                    <a:pt x="5512" y="399"/>
                  </a:lnTo>
                  <a:lnTo>
                    <a:pt x="5206" y="245"/>
                  </a:lnTo>
                  <a:lnTo>
                    <a:pt x="4838" y="123"/>
                  </a:lnTo>
                  <a:lnTo>
                    <a:pt x="4501" y="62"/>
                  </a:lnTo>
                  <a:lnTo>
                    <a:pt x="4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5" name="Google Shape;875;p32"/>
            <p:cNvSpPr/>
            <p:nvPr/>
          </p:nvSpPr>
          <p:spPr>
            <a:xfrm>
              <a:off x="3049350" y="5597750"/>
              <a:ext cx="163050" cy="36775"/>
            </a:xfrm>
            <a:custGeom>
              <a:avLst/>
              <a:gdLst/>
              <a:ahLst/>
              <a:cxnLst/>
              <a:rect l="l" t="t" r="r" b="b"/>
              <a:pathLst>
                <a:path w="6522" h="1471" extrusionOk="0">
                  <a:moveTo>
                    <a:pt x="0" y="0"/>
                  </a:moveTo>
                  <a:lnTo>
                    <a:pt x="0" y="1470"/>
                  </a:lnTo>
                  <a:lnTo>
                    <a:pt x="6522" y="1470"/>
                  </a:lnTo>
                  <a:lnTo>
                    <a:pt x="65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6" name="Google Shape;876;p32"/>
            <p:cNvSpPr/>
            <p:nvPr/>
          </p:nvSpPr>
          <p:spPr>
            <a:xfrm>
              <a:off x="3040925" y="6448150"/>
              <a:ext cx="183725" cy="72725"/>
            </a:xfrm>
            <a:custGeom>
              <a:avLst/>
              <a:gdLst/>
              <a:ahLst/>
              <a:cxnLst/>
              <a:rect l="l" t="t" r="r" b="b"/>
              <a:pathLst>
                <a:path w="7349" h="2909" extrusionOk="0">
                  <a:moveTo>
                    <a:pt x="950" y="0"/>
                  </a:moveTo>
                  <a:lnTo>
                    <a:pt x="705" y="61"/>
                  </a:lnTo>
                  <a:lnTo>
                    <a:pt x="521" y="153"/>
                  </a:lnTo>
                  <a:lnTo>
                    <a:pt x="337" y="306"/>
                  </a:lnTo>
                  <a:lnTo>
                    <a:pt x="184" y="459"/>
                  </a:lnTo>
                  <a:lnTo>
                    <a:pt x="93" y="643"/>
                  </a:lnTo>
                  <a:lnTo>
                    <a:pt x="31" y="827"/>
                  </a:lnTo>
                  <a:lnTo>
                    <a:pt x="1" y="1041"/>
                  </a:lnTo>
                  <a:lnTo>
                    <a:pt x="1" y="2909"/>
                  </a:lnTo>
                  <a:lnTo>
                    <a:pt x="7349" y="2909"/>
                  </a:lnTo>
                  <a:lnTo>
                    <a:pt x="7349" y="1041"/>
                  </a:lnTo>
                  <a:lnTo>
                    <a:pt x="7318" y="827"/>
                  </a:lnTo>
                  <a:lnTo>
                    <a:pt x="7257" y="643"/>
                  </a:lnTo>
                  <a:lnTo>
                    <a:pt x="7135" y="459"/>
                  </a:lnTo>
                  <a:lnTo>
                    <a:pt x="7012" y="306"/>
                  </a:lnTo>
                  <a:lnTo>
                    <a:pt x="6828" y="153"/>
                  </a:lnTo>
                  <a:lnTo>
                    <a:pt x="6614" y="61"/>
                  </a:lnTo>
                  <a:lnTo>
                    <a:pt x="6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7" name="Google Shape;877;p32"/>
            <p:cNvSpPr/>
            <p:nvPr/>
          </p:nvSpPr>
          <p:spPr>
            <a:xfrm>
              <a:off x="3000375" y="6484125"/>
              <a:ext cx="264075" cy="84200"/>
            </a:xfrm>
            <a:custGeom>
              <a:avLst/>
              <a:gdLst/>
              <a:ahLst/>
              <a:cxnLst/>
              <a:rect l="l" t="t" r="r" b="b"/>
              <a:pathLst>
                <a:path w="10563" h="3368" extrusionOk="0">
                  <a:moveTo>
                    <a:pt x="1010" y="0"/>
                  </a:moveTo>
                  <a:lnTo>
                    <a:pt x="796" y="31"/>
                  </a:lnTo>
                  <a:lnTo>
                    <a:pt x="612" y="92"/>
                  </a:lnTo>
                  <a:lnTo>
                    <a:pt x="459" y="153"/>
                  </a:lnTo>
                  <a:lnTo>
                    <a:pt x="306" y="276"/>
                  </a:lnTo>
                  <a:lnTo>
                    <a:pt x="184" y="398"/>
                  </a:lnTo>
                  <a:lnTo>
                    <a:pt x="92" y="551"/>
                  </a:lnTo>
                  <a:lnTo>
                    <a:pt x="31" y="704"/>
                  </a:lnTo>
                  <a:lnTo>
                    <a:pt x="0" y="888"/>
                  </a:lnTo>
                  <a:lnTo>
                    <a:pt x="0" y="3368"/>
                  </a:lnTo>
                  <a:lnTo>
                    <a:pt x="10563" y="3368"/>
                  </a:lnTo>
                  <a:lnTo>
                    <a:pt x="10563" y="888"/>
                  </a:lnTo>
                  <a:lnTo>
                    <a:pt x="10563" y="704"/>
                  </a:lnTo>
                  <a:lnTo>
                    <a:pt x="10502" y="551"/>
                  </a:lnTo>
                  <a:lnTo>
                    <a:pt x="10410" y="398"/>
                  </a:lnTo>
                  <a:lnTo>
                    <a:pt x="10287" y="276"/>
                  </a:lnTo>
                  <a:lnTo>
                    <a:pt x="10134" y="153"/>
                  </a:lnTo>
                  <a:lnTo>
                    <a:pt x="9951" y="92"/>
                  </a:lnTo>
                  <a:lnTo>
                    <a:pt x="9767" y="31"/>
                  </a:lnTo>
                  <a:lnTo>
                    <a:pt x="95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8" name="Google Shape;878;p32"/>
            <p:cNvSpPr/>
            <p:nvPr/>
          </p:nvSpPr>
          <p:spPr>
            <a:xfrm>
              <a:off x="4699625" y="5613050"/>
              <a:ext cx="127075" cy="840475"/>
            </a:xfrm>
            <a:custGeom>
              <a:avLst/>
              <a:gdLst/>
              <a:ahLst/>
              <a:cxnLst/>
              <a:rect l="l" t="t" r="r" b="b"/>
              <a:pathLst>
                <a:path w="5083" h="33619" extrusionOk="0">
                  <a:moveTo>
                    <a:pt x="796" y="1"/>
                  </a:moveTo>
                  <a:lnTo>
                    <a:pt x="459" y="5175"/>
                  </a:lnTo>
                  <a:lnTo>
                    <a:pt x="214" y="9523"/>
                  </a:lnTo>
                  <a:lnTo>
                    <a:pt x="123" y="11482"/>
                  </a:lnTo>
                  <a:lnTo>
                    <a:pt x="61" y="13319"/>
                  </a:lnTo>
                  <a:lnTo>
                    <a:pt x="31" y="15095"/>
                  </a:lnTo>
                  <a:lnTo>
                    <a:pt x="0" y="16810"/>
                  </a:lnTo>
                  <a:lnTo>
                    <a:pt x="31" y="18555"/>
                  </a:lnTo>
                  <a:lnTo>
                    <a:pt x="61" y="20331"/>
                  </a:lnTo>
                  <a:lnTo>
                    <a:pt x="123" y="22168"/>
                  </a:lnTo>
                  <a:lnTo>
                    <a:pt x="214" y="24127"/>
                  </a:lnTo>
                  <a:lnTo>
                    <a:pt x="459" y="28444"/>
                  </a:lnTo>
                  <a:lnTo>
                    <a:pt x="796" y="33618"/>
                  </a:lnTo>
                  <a:lnTo>
                    <a:pt x="4317" y="33618"/>
                  </a:lnTo>
                  <a:lnTo>
                    <a:pt x="4654" y="28444"/>
                  </a:lnTo>
                  <a:lnTo>
                    <a:pt x="4899" y="24127"/>
                  </a:lnTo>
                  <a:lnTo>
                    <a:pt x="4991" y="22168"/>
                  </a:lnTo>
                  <a:lnTo>
                    <a:pt x="5052" y="20331"/>
                  </a:lnTo>
                  <a:lnTo>
                    <a:pt x="5083" y="18555"/>
                  </a:lnTo>
                  <a:lnTo>
                    <a:pt x="5083" y="16810"/>
                  </a:lnTo>
                  <a:lnTo>
                    <a:pt x="5083" y="15095"/>
                  </a:lnTo>
                  <a:lnTo>
                    <a:pt x="5052" y="13319"/>
                  </a:lnTo>
                  <a:lnTo>
                    <a:pt x="4991" y="11482"/>
                  </a:lnTo>
                  <a:lnTo>
                    <a:pt x="4899" y="9523"/>
                  </a:lnTo>
                  <a:lnTo>
                    <a:pt x="4654" y="5175"/>
                  </a:lnTo>
                  <a:lnTo>
                    <a:pt x="43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79" name="Google Shape;879;p32"/>
            <p:cNvSpPr/>
            <p:nvPr/>
          </p:nvSpPr>
          <p:spPr>
            <a:xfrm>
              <a:off x="4669775" y="5447725"/>
              <a:ext cx="186775" cy="165350"/>
            </a:xfrm>
            <a:custGeom>
              <a:avLst/>
              <a:gdLst/>
              <a:ahLst/>
              <a:cxnLst/>
              <a:rect l="l" t="t" r="r" b="b"/>
              <a:pathLst>
                <a:path w="7471" h="6614" extrusionOk="0">
                  <a:moveTo>
                    <a:pt x="3368" y="1"/>
                  </a:moveTo>
                  <a:lnTo>
                    <a:pt x="3001" y="62"/>
                  </a:lnTo>
                  <a:lnTo>
                    <a:pt x="2633" y="123"/>
                  </a:lnTo>
                  <a:lnTo>
                    <a:pt x="2296" y="245"/>
                  </a:lnTo>
                  <a:lnTo>
                    <a:pt x="1960" y="399"/>
                  </a:lnTo>
                  <a:lnTo>
                    <a:pt x="1653" y="552"/>
                  </a:lnTo>
                  <a:lnTo>
                    <a:pt x="1378" y="735"/>
                  </a:lnTo>
                  <a:lnTo>
                    <a:pt x="1102" y="950"/>
                  </a:lnTo>
                  <a:lnTo>
                    <a:pt x="857" y="1195"/>
                  </a:lnTo>
                  <a:lnTo>
                    <a:pt x="643" y="1440"/>
                  </a:lnTo>
                  <a:lnTo>
                    <a:pt x="459" y="1715"/>
                  </a:lnTo>
                  <a:lnTo>
                    <a:pt x="306" y="2021"/>
                  </a:lnTo>
                  <a:lnTo>
                    <a:pt x="184" y="2327"/>
                  </a:lnTo>
                  <a:lnTo>
                    <a:pt x="92" y="2634"/>
                  </a:lnTo>
                  <a:lnTo>
                    <a:pt x="31" y="2970"/>
                  </a:lnTo>
                  <a:lnTo>
                    <a:pt x="0" y="3307"/>
                  </a:lnTo>
                  <a:lnTo>
                    <a:pt x="31" y="3644"/>
                  </a:lnTo>
                  <a:lnTo>
                    <a:pt x="92" y="3981"/>
                  </a:lnTo>
                  <a:lnTo>
                    <a:pt x="184" y="4287"/>
                  </a:lnTo>
                  <a:lnTo>
                    <a:pt x="306" y="4593"/>
                  </a:lnTo>
                  <a:lnTo>
                    <a:pt x="459" y="4899"/>
                  </a:lnTo>
                  <a:lnTo>
                    <a:pt x="643" y="5175"/>
                  </a:lnTo>
                  <a:lnTo>
                    <a:pt x="857" y="5420"/>
                  </a:lnTo>
                  <a:lnTo>
                    <a:pt x="1102" y="5665"/>
                  </a:lnTo>
                  <a:lnTo>
                    <a:pt x="1378" y="5879"/>
                  </a:lnTo>
                  <a:lnTo>
                    <a:pt x="1653" y="6063"/>
                  </a:lnTo>
                  <a:lnTo>
                    <a:pt x="1960" y="6216"/>
                  </a:lnTo>
                  <a:lnTo>
                    <a:pt x="2296" y="6369"/>
                  </a:lnTo>
                  <a:lnTo>
                    <a:pt x="2633" y="6461"/>
                  </a:lnTo>
                  <a:lnTo>
                    <a:pt x="3001" y="6553"/>
                  </a:lnTo>
                  <a:lnTo>
                    <a:pt x="3368" y="6614"/>
                  </a:lnTo>
                  <a:lnTo>
                    <a:pt x="4133" y="6614"/>
                  </a:lnTo>
                  <a:lnTo>
                    <a:pt x="4501" y="6553"/>
                  </a:lnTo>
                  <a:lnTo>
                    <a:pt x="4838" y="6461"/>
                  </a:lnTo>
                  <a:lnTo>
                    <a:pt x="5205" y="6369"/>
                  </a:lnTo>
                  <a:lnTo>
                    <a:pt x="5511" y="6216"/>
                  </a:lnTo>
                  <a:lnTo>
                    <a:pt x="5817" y="6063"/>
                  </a:lnTo>
                  <a:lnTo>
                    <a:pt x="6123" y="5879"/>
                  </a:lnTo>
                  <a:lnTo>
                    <a:pt x="6368" y="5665"/>
                  </a:lnTo>
                  <a:lnTo>
                    <a:pt x="6613" y="5420"/>
                  </a:lnTo>
                  <a:lnTo>
                    <a:pt x="6828" y="5175"/>
                  </a:lnTo>
                  <a:lnTo>
                    <a:pt x="7011" y="4899"/>
                  </a:lnTo>
                  <a:lnTo>
                    <a:pt x="7195" y="4593"/>
                  </a:lnTo>
                  <a:lnTo>
                    <a:pt x="7318" y="4287"/>
                  </a:lnTo>
                  <a:lnTo>
                    <a:pt x="7409" y="3981"/>
                  </a:lnTo>
                  <a:lnTo>
                    <a:pt x="7440" y="3644"/>
                  </a:lnTo>
                  <a:lnTo>
                    <a:pt x="7471" y="3307"/>
                  </a:lnTo>
                  <a:lnTo>
                    <a:pt x="7440" y="2970"/>
                  </a:lnTo>
                  <a:lnTo>
                    <a:pt x="7409" y="2634"/>
                  </a:lnTo>
                  <a:lnTo>
                    <a:pt x="7318" y="2327"/>
                  </a:lnTo>
                  <a:lnTo>
                    <a:pt x="7195" y="2021"/>
                  </a:lnTo>
                  <a:lnTo>
                    <a:pt x="7011" y="1715"/>
                  </a:lnTo>
                  <a:lnTo>
                    <a:pt x="6828" y="1440"/>
                  </a:lnTo>
                  <a:lnTo>
                    <a:pt x="6613" y="1195"/>
                  </a:lnTo>
                  <a:lnTo>
                    <a:pt x="6368" y="950"/>
                  </a:lnTo>
                  <a:lnTo>
                    <a:pt x="6123" y="735"/>
                  </a:lnTo>
                  <a:lnTo>
                    <a:pt x="5817" y="552"/>
                  </a:lnTo>
                  <a:lnTo>
                    <a:pt x="5511" y="399"/>
                  </a:lnTo>
                  <a:lnTo>
                    <a:pt x="5205" y="245"/>
                  </a:lnTo>
                  <a:lnTo>
                    <a:pt x="4838" y="123"/>
                  </a:lnTo>
                  <a:lnTo>
                    <a:pt x="4501" y="62"/>
                  </a:lnTo>
                  <a:lnTo>
                    <a:pt x="4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0" name="Google Shape;880;p32"/>
            <p:cNvSpPr/>
            <p:nvPr/>
          </p:nvSpPr>
          <p:spPr>
            <a:xfrm>
              <a:off x="4682000" y="5597750"/>
              <a:ext cx="163075" cy="36775"/>
            </a:xfrm>
            <a:custGeom>
              <a:avLst/>
              <a:gdLst/>
              <a:ahLst/>
              <a:cxnLst/>
              <a:rect l="l" t="t" r="r" b="b"/>
              <a:pathLst>
                <a:path w="6523" h="1471" extrusionOk="0">
                  <a:moveTo>
                    <a:pt x="1" y="0"/>
                  </a:moveTo>
                  <a:lnTo>
                    <a:pt x="1" y="1470"/>
                  </a:lnTo>
                  <a:lnTo>
                    <a:pt x="6522" y="1470"/>
                  </a:lnTo>
                  <a:lnTo>
                    <a:pt x="65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1" name="Google Shape;881;p32"/>
            <p:cNvSpPr/>
            <p:nvPr/>
          </p:nvSpPr>
          <p:spPr>
            <a:xfrm>
              <a:off x="4673600" y="6448150"/>
              <a:ext cx="183725" cy="72725"/>
            </a:xfrm>
            <a:custGeom>
              <a:avLst/>
              <a:gdLst/>
              <a:ahLst/>
              <a:cxnLst/>
              <a:rect l="l" t="t" r="r" b="b"/>
              <a:pathLst>
                <a:path w="7349" h="2909" extrusionOk="0">
                  <a:moveTo>
                    <a:pt x="949" y="0"/>
                  </a:moveTo>
                  <a:lnTo>
                    <a:pt x="704" y="61"/>
                  </a:lnTo>
                  <a:lnTo>
                    <a:pt x="521" y="153"/>
                  </a:lnTo>
                  <a:lnTo>
                    <a:pt x="337" y="306"/>
                  </a:lnTo>
                  <a:lnTo>
                    <a:pt x="184" y="459"/>
                  </a:lnTo>
                  <a:lnTo>
                    <a:pt x="92" y="643"/>
                  </a:lnTo>
                  <a:lnTo>
                    <a:pt x="31" y="827"/>
                  </a:lnTo>
                  <a:lnTo>
                    <a:pt x="0" y="1041"/>
                  </a:lnTo>
                  <a:lnTo>
                    <a:pt x="0" y="2909"/>
                  </a:lnTo>
                  <a:lnTo>
                    <a:pt x="7348" y="2909"/>
                  </a:lnTo>
                  <a:lnTo>
                    <a:pt x="7348" y="1041"/>
                  </a:lnTo>
                  <a:lnTo>
                    <a:pt x="7318" y="827"/>
                  </a:lnTo>
                  <a:lnTo>
                    <a:pt x="7256" y="643"/>
                  </a:lnTo>
                  <a:lnTo>
                    <a:pt x="7134" y="459"/>
                  </a:lnTo>
                  <a:lnTo>
                    <a:pt x="6981" y="306"/>
                  </a:lnTo>
                  <a:lnTo>
                    <a:pt x="6828" y="153"/>
                  </a:lnTo>
                  <a:lnTo>
                    <a:pt x="6613" y="61"/>
                  </a:lnTo>
                  <a:lnTo>
                    <a:pt x="63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2" name="Google Shape;882;p32"/>
            <p:cNvSpPr/>
            <p:nvPr/>
          </p:nvSpPr>
          <p:spPr>
            <a:xfrm>
              <a:off x="4633025" y="6484125"/>
              <a:ext cx="264100" cy="84200"/>
            </a:xfrm>
            <a:custGeom>
              <a:avLst/>
              <a:gdLst/>
              <a:ahLst/>
              <a:cxnLst/>
              <a:rect l="l" t="t" r="r" b="b"/>
              <a:pathLst>
                <a:path w="10564" h="3368" extrusionOk="0">
                  <a:moveTo>
                    <a:pt x="1011" y="0"/>
                  </a:moveTo>
                  <a:lnTo>
                    <a:pt x="796" y="31"/>
                  </a:lnTo>
                  <a:lnTo>
                    <a:pt x="613" y="92"/>
                  </a:lnTo>
                  <a:lnTo>
                    <a:pt x="460" y="153"/>
                  </a:lnTo>
                  <a:lnTo>
                    <a:pt x="307" y="276"/>
                  </a:lnTo>
                  <a:lnTo>
                    <a:pt x="184" y="398"/>
                  </a:lnTo>
                  <a:lnTo>
                    <a:pt x="92" y="551"/>
                  </a:lnTo>
                  <a:lnTo>
                    <a:pt x="31" y="704"/>
                  </a:lnTo>
                  <a:lnTo>
                    <a:pt x="0" y="888"/>
                  </a:lnTo>
                  <a:lnTo>
                    <a:pt x="0" y="3368"/>
                  </a:lnTo>
                  <a:lnTo>
                    <a:pt x="10563" y="3368"/>
                  </a:lnTo>
                  <a:lnTo>
                    <a:pt x="10563" y="888"/>
                  </a:lnTo>
                  <a:lnTo>
                    <a:pt x="10563" y="704"/>
                  </a:lnTo>
                  <a:lnTo>
                    <a:pt x="10502" y="551"/>
                  </a:lnTo>
                  <a:lnTo>
                    <a:pt x="10410" y="398"/>
                  </a:lnTo>
                  <a:lnTo>
                    <a:pt x="10288" y="276"/>
                  </a:lnTo>
                  <a:lnTo>
                    <a:pt x="10135" y="153"/>
                  </a:lnTo>
                  <a:lnTo>
                    <a:pt x="9951" y="92"/>
                  </a:lnTo>
                  <a:lnTo>
                    <a:pt x="9767" y="31"/>
                  </a:lnTo>
                  <a:lnTo>
                    <a:pt x="95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883" name="Google Shape;883;p32"/>
          <p:cNvGrpSpPr/>
          <p:nvPr/>
        </p:nvGrpSpPr>
        <p:grpSpPr>
          <a:xfrm>
            <a:off x="334898" y="2689375"/>
            <a:ext cx="865500" cy="2214181"/>
            <a:chOff x="7954898" y="2670375"/>
            <a:chExt cx="865500" cy="2214181"/>
          </a:xfrm>
        </p:grpSpPr>
        <p:sp>
          <p:nvSpPr>
            <p:cNvPr id="884" name="Google Shape;884;p32"/>
            <p:cNvSpPr/>
            <p:nvPr/>
          </p:nvSpPr>
          <p:spPr>
            <a:xfrm>
              <a:off x="7954898" y="4747756"/>
              <a:ext cx="865500" cy="136800"/>
            </a:xfrm>
            <a:prstGeom prst="ellipse">
              <a:avLst/>
            </a:pr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5" name="Google Shape;885;p32"/>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6" name="Google Shape;886;p32"/>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7" name="Google Shape;887;p32"/>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8" name="Google Shape;888;p32"/>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89" name="Google Shape;889;p32"/>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0" name="Google Shape;890;p32"/>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1" name="Google Shape;891;p32"/>
            <p:cNvSpPr/>
            <p:nvPr/>
          </p:nvSpPr>
          <p:spPr>
            <a:xfrm>
              <a:off x="8030239" y="3597621"/>
              <a:ext cx="79158" cy="1237801"/>
            </a:xfrm>
            <a:custGeom>
              <a:avLst/>
              <a:gdLst/>
              <a:ahLst/>
              <a:cxnLst/>
              <a:rect l="l" t="t" r="r" b="b"/>
              <a:pathLst>
                <a:path w="2645" h="41360" extrusionOk="0">
                  <a:moveTo>
                    <a:pt x="0" y="1"/>
                  </a:moveTo>
                  <a:lnTo>
                    <a:pt x="0" y="41360"/>
                  </a:lnTo>
                  <a:lnTo>
                    <a:pt x="1552" y="41360"/>
                  </a:lnTo>
                  <a:lnTo>
                    <a:pt x="26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2" name="Google Shape;892;p32"/>
            <p:cNvSpPr/>
            <p:nvPr/>
          </p:nvSpPr>
          <p:spPr>
            <a:xfrm>
              <a:off x="8665901" y="3597621"/>
              <a:ext cx="79158" cy="1237801"/>
            </a:xfrm>
            <a:custGeom>
              <a:avLst/>
              <a:gdLst/>
              <a:ahLst/>
              <a:cxnLst/>
              <a:rect l="l" t="t" r="r" b="b"/>
              <a:pathLst>
                <a:path w="2645" h="41360" extrusionOk="0">
                  <a:moveTo>
                    <a:pt x="0" y="1"/>
                  </a:moveTo>
                  <a:lnTo>
                    <a:pt x="1093" y="41360"/>
                  </a:lnTo>
                  <a:lnTo>
                    <a:pt x="2645" y="41360"/>
                  </a:lnTo>
                  <a:lnTo>
                    <a:pt x="26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3" name="Google Shape;893;p32"/>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4" name="Google Shape;894;p32"/>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5" name="Google Shape;895;p32"/>
            <p:cNvSpPr/>
            <p:nvPr/>
          </p:nvSpPr>
          <p:spPr>
            <a:xfrm>
              <a:off x="8192806" y="3548599"/>
              <a:ext cx="589243" cy="92057"/>
            </a:xfrm>
            <a:custGeom>
              <a:avLst/>
              <a:gdLst/>
              <a:ahLst/>
              <a:cxnLst/>
              <a:rect l="l" t="t" r="r" b="b"/>
              <a:pathLst>
                <a:path w="19689" h="3076" extrusionOk="0">
                  <a:moveTo>
                    <a:pt x="0" y="0"/>
                  </a:moveTo>
                  <a:lnTo>
                    <a:pt x="0" y="3076"/>
                  </a:lnTo>
                  <a:lnTo>
                    <a:pt x="19688" y="3076"/>
                  </a:lnTo>
                  <a:lnTo>
                    <a:pt x="196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6" name="Google Shape;896;p32"/>
            <p:cNvSpPr/>
            <p:nvPr/>
          </p:nvSpPr>
          <p:spPr>
            <a:xfrm>
              <a:off x="8451709" y="3444511"/>
              <a:ext cx="165200" cy="80894"/>
            </a:xfrm>
            <a:custGeom>
              <a:avLst/>
              <a:gdLst/>
              <a:ahLst/>
              <a:cxnLst/>
              <a:rect l="l" t="t" r="r" b="b"/>
              <a:pathLst>
                <a:path w="5520" h="2703" extrusionOk="0">
                  <a:moveTo>
                    <a:pt x="2243" y="1"/>
                  </a:moveTo>
                  <a:lnTo>
                    <a:pt x="1984" y="144"/>
                  </a:lnTo>
                  <a:lnTo>
                    <a:pt x="1725" y="317"/>
                  </a:lnTo>
                  <a:lnTo>
                    <a:pt x="1380" y="576"/>
                  </a:lnTo>
                  <a:lnTo>
                    <a:pt x="1035" y="949"/>
                  </a:lnTo>
                  <a:lnTo>
                    <a:pt x="834" y="1179"/>
                  </a:lnTo>
                  <a:lnTo>
                    <a:pt x="662" y="1438"/>
                  </a:lnTo>
                  <a:lnTo>
                    <a:pt x="489" y="1696"/>
                  </a:lnTo>
                  <a:lnTo>
                    <a:pt x="317" y="2013"/>
                  </a:lnTo>
                  <a:lnTo>
                    <a:pt x="144" y="2358"/>
                  </a:lnTo>
                  <a:lnTo>
                    <a:pt x="1" y="2702"/>
                  </a:lnTo>
                  <a:lnTo>
                    <a:pt x="5519" y="2530"/>
                  </a:lnTo>
                  <a:lnTo>
                    <a:pt x="5404" y="2300"/>
                  </a:lnTo>
                  <a:lnTo>
                    <a:pt x="5232" y="2070"/>
                  </a:lnTo>
                  <a:lnTo>
                    <a:pt x="5030" y="1840"/>
                  </a:lnTo>
                  <a:lnTo>
                    <a:pt x="4772" y="1610"/>
                  </a:lnTo>
                  <a:lnTo>
                    <a:pt x="4513" y="1380"/>
                  </a:lnTo>
                  <a:lnTo>
                    <a:pt x="4254" y="1179"/>
                  </a:lnTo>
                  <a:lnTo>
                    <a:pt x="3680" y="805"/>
                  </a:lnTo>
                  <a:lnTo>
                    <a:pt x="3133" y="461"/>
                  </a:lnTo>
                  <a:lnTo>
                    <a:pt x="2674" y="202"/>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7" name="Google Shape;897;p32"/>
            <p:cNvSpPr/>
            <p:nvPr/>
          </p:nvSpPr>
          <p:spPr>
            <a:xfrm>
              <a:off x="8211720" y="2881963"/>
              <a:ext cx="94661" cy="517865"/>
            </a:xfrm>
            <a:custGeom>
              <a:avLst/>
              <a:gdLst/>
              <a:ahLst/>
              <a:cxnLst/>
              <a:rect l="l" t="t" r="r" b="b"/>
              <a:pathLst>
                <a:path w="3163" h="17304" extrusionOk="0">
                  <a:moveTo>
                    <a:pt x="805" y="1"/>
                  </a:moveTo>
                  <a:lnTo>
                    <a:pt x="1" y="346"/>
                  </a:lnTo>
                  <a:lnTo>
                    <a:pt x="317" y="3220"/>
                  </a:lnTo>
                  <a:lnTo>
                    <a:pt x="633" y="6151"/>
                  </a:lnTo>
                  <a:lnTo>
                    <a:pt x="1064" y="9428"/>
                  </a:lnTo>
                  <a:lnTo>
                    <a:pt x="1294" y="11066"/>
                  </a:lnTo>
                  <a:lnTo>
                    <a:pt x="1524" y="12618"/>
                  </a:lnTo>
                  <a:lnTo>
                    <a:pt x="1783" y="14055"/>
                  </a:lnTo>
                  <a:lnTo>
                    <a:pt x="2013" y="15291"/>
                  </a:lnTo>
                  <a:lnTo>
                    <a:pt x="2271" y="16268"/>
                  </a:lnTo>
                  <a:lnTo>
                    <a:pt x="2386" y="16671"/>
                  </a:lnTo>
                  <a:lnTo>
                    <a:pt x="2501" y="16958"/>
                  </a:lnTo>
                  <a:lnTo>
                    <a:pt x="2616" y="17159"/>
                  </a:lnTo>
                  <a:lnTo>
                    <a:pt x="2674" y="17246"/>
                  </a:lnTo>
                  <a:lnTo>
                    <a:pt x="2731" y="17274"/>
                  </a:lnTo>
                  <a:lnTo>
                    <a:pt x="2789" y="17303"/>
                  </a:lnTo>
                  <a:lnTo>
                    <a:pt x="2846" y="17303"/>
                  </a:lnTo>
                  <a:lnTo>
                    <a:pt x="2875" y="17246"/>
                  </a:lnTo>
                  <a:lnTo>
                    <a:pt x="2932" y="17188"/>
                  </a:lnTo>
                  <a:lnTo>
                    <a:pt x="3019" y="16987"/>
                  </a:lnTo>
                  <a:lnTo>
                    <a:pt x="3105" y="16700"/>
                  </a:lnTo>
                  <a:lnTo>
                    <a:pt x="3134" y="16355"/>
                  </a:lnTo>
                  <a:lnTo>
                    <a:pt x="3162" y="15952"/>
                  </a:lnTo>
                  <a:lnTo>
                    <a:pt x="3162" y="15492"/>
                  </a:lnTo>
                  <a:lnTo>
                    <a:pt x="3134" y="14946"/>
                  </a:lnTo>
                  <a:lnTo>
                    <a:pt x="3076" y="13768"/>
                  </a:lnTo>
                  <a:lnTo>
                    <a:pt x="2932" y="12446"/>
                  </a:lnTo>
                  <a:lnTo>
                    <a:pt x="2731" y="10980"/>
                  </a:lnTo>
                  <a:lnTo>
                    <a:pt x="2530" y="9485"/>
                  </a:lnTo>
                  <a:lnTo>
                    <a:pt x="2271" y="7933"/>
                  </a:lnTo>
                  <a:lnTo>
                    <a:pt x="1754" y="4973"/>
                  </a:lnTo>
                  <a:lnTo>
                    <a:pt x="1294" y="2444"/>
                  </a:lnTo>
                  <a:lnTo>
                    <a:pt x="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8" name="Google Shape;898;p32"/>
            <p:cNvSpPr/>
            <p:nvPr/>
          </p:nvSpPr>
          <p:spPr>
            <a:xfrm>
              <a:off x="8070671" y="2670375"/>
              <a:ext cx="237415" cy="244298"/>
            </a:xfrm>
            <a:custGeom>
              <a:avLst/>
              <a:gdLst/>
              <a:ahLst/>
              <a:cxnLst/>
              <a:rect l="l" t="t" r="r" b="b"/>
              <a:pathLst>
                <a:path w="7933" h="8163" extrusionOk="0">
                  <a:moveTo>
                    <a:pt x="7933" y="0"/>
                  </a:moveTo>
                  <a:lnTo>
                    <a:pt x="5087" y="259"/>
                  </a:lnTo>
                  <a:lnTo>
                    <a:pt x="5116" y="1236"/>
                  </a:lnTo>
                  <a:lnTo>
                    <a:pt x="4426" y="345"/>
                  </a:lnTo>
                  <a:lnTo>
                    <a:pt x="0" y="2300"/>
                  </a:lnTo>
                  <a:lnTo>
                    <a:pt x="2673" y="8163"/>
                  </a:lnTo>
                  <a:lnTo>
                    <a:pt x="7157" y="6783"/>
                  </a:lnTo>
                  <a:lnTo>
                    <a:pt x="79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99" name="Google Shape;899;p32"/>
            <p:cNvSpPr/>
            <p:nvPr/>
          </p:nvSpPr>
          <p:spPr>
            <a:xfrm>
              <a:off x="8127444" y="2854430"/>
              <a:ext cx="173759" cy="83468"/>
            </a:xfrm>
            <a:custGeom>
              <a:avLst/>
              <a:gdLst/>
              <a:ahLst/>
              <a:cxnLst/>
              <a:rect l="l" t="t" r="r" b="b"/>
              <a:pathLst>
                <a:path w="5806" h="2789" extrusionOk="0">
                  <a:moveTo>
                    <a:pt x="5806" y="1"/>
                  </a:moveTo>
                  <a:lnTo>
                    <a:pt x="0" y="1697"/>
                  </a:lnTo>
                  <a:lnTo>
                    <a:pt x="949" y="2789"/>
                  </a:lnTo>
                  <a:lnTo>
                    <a:pt x="5403" y="1237"/>
                  </a:lnTo>
                  <a:lnTo>
                    <a:pt x="5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0" name="Google Shape;900;p32"/>
            <p:cNvSpPr/>
            <p:nvPr/>
          </p:nvSpPr>
          <p:spPr>
            <a:xfrm>
              <a:off x="8165272" y="2949061"/>
              <a:ext cx="117017" cy="514424"/>
            </a:xfrm>
            <a:custGeom>
              <a:avLst/>
              <a:gdLst/>
              <a:ahLst/>
              <a:cxnLst/>
              <a:rect l="l" t="t" r="r" b="b"/>
              <a:pathLst>
                <a:path w="3910" h="17189" extrusionOk="0">
                  <a:moveTo>
                    <a:pt x="317" y="1"/>
                  </a:moveTo>
                  <a:lnTo>
                    <a:pt x="259" y="29"/>
                  </a:lnTo>
                  <a:lnTo>
                    <a:pt x="202" y="58"/>
                  </a:lnTo>
                  <a:lnTo>
                    <a:pt x="173" y="116"/>
                  </a:lnTo>
                  <a:lnTo>
                    <a:pt x="87" y="317"/>
                  </a:lnTo>
                  <a:lnTo>
                    <a:pt x="29" y="604"/>
                  </a:lnTo>
                  <a:lnTo>
                    <a:pt x="1" y="949"/>
                  </a:lnTo>
                  <a:lnTo>
                    <a:pt x="1" y="1380"/>
                  </a:lnTo>
                  <a:lnTo>
                    <a:pt x="29" y="1840"/>
                  </a:lnTo>
                  <a:lnTo>
                    <a:pt x="58" y="2357"/>
                  </a:lnTo>
                  <a:lnTo>
                    <a:pt x="202" y="3536"/>
                  </a:lnTo>
                  <a:lnTo>
                    <a:pt x="403" y="4858"/>
                  </a:lnTo>
                  <a:lnTo>
                    <a:pt x="662" y="6295"/>
                  </a:lnTo>
                  <a:lnTo>
                    <a:pt x="949" y="7790"/>
                  </a:lnTo>
                  <a:lnTo>
                    <a:pt x="1265" y="9313"/>
                  </a:lnTo>
                  <a:lnTo>
                    <a:pt x="1926" y="12244"/>
                  </a:lnTo>
                  <a:lnTo>
                    <a:pt x="2530" y="14774"/>
                  </a:lnTo>
                  <a:lnTo>
                    <a:pt x="3134" y="17188"/>
                  </a:lnTo>
                  <a:lnTo>
                    <a:pt x="3910" y="16786"/>
                  </a:lnTo>
                  <a:lnTo>
                    <a:pt x="3450" y="13940"/>
                  </a:lnTo>
                  <a:lnTo>
                    <a:pt x="2990" y="11037"/>
                  </a:lnTo>
                  <a:lnTo>
                    <a:pt x="2415" y="7790"/>
                  </a:lnTo>
                  <a:lnTo>
                    <a:pt x="2099" y="6151"/>
                  </a:lnTo>
                  <a:lnTo>
                    <a:pt x="1783" y="4628"/>
                  </a:lnTo>
                  <a:lnTo>
                    <a:pt x="1466" y="3191"/>
                  </a:lnTo>
                  <a:lnTo>
                    <a:pt x="1179" y="1984"/>
                  </a:lnTo>
                  <a:lnTo>
                    <a:pt x="892" y="1007"/>
                  </a:lnTo>
                  <a:lnTo>
                    <a:pt x="748" y="633"/>
                  </a:lnTo>
                  <a:lnTo>
                    <a:pt x="604" y="317"/>
                  </a:lnTo>
                  <a:lnTo>
                    <a:pt x="489" y="116"/>
                  </a:lnTo>
                  <a:lnTo>
                    <a:pt x="432" y="58"/>
                  </a:lnTo>
                  <a:lnTo>
                    <a:pt x="374" y="29"/>
                  </a:ln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1" name="Google Shape;901;p32"/>
            <p:cNvSpPr/>
            <p:nvPr/>
          </p:nvSpPr>
          <p:spPr>
            <a:xfrm>
              <a:off x="8272802" y="2833809"/>
              <a:ext cx="86909" cy="514394"/>
            </a:xfrm>
            <a:custGeom>
              <a:avLst/>
              <a:gdLst/>
              <a:ahLst/>
              <a:cxnLst/>
              <a:rect l="l" t="t" r="r" b="b"/>
              <a:pathLst>
                <a:path w="2904" h="17188" extrusionOk="0">
                  <a:moveTo>
                    <a:pt x="2616" y="0"/>
                  </a:moveTo>
                  <a:lnTo>
                    <a:pt x="2558" y="29"/>
                  </a:lnTo>
                  <a:lnTo>
                    <a:pt x="2501" y="58"/>
                  </a:lnTo>
                  <a:lnTo>
                    <a:pt x="2357" y="230"/>
                  </a:lnTo>
                  <a:lnTo>
                    <a:pt x="2213" y="489"/>
                  </a:lnTo>
                  <a:lnTo>
                    <a:pt x="2099" y="805"/>
                  </a:lnTo>
                  <a:lnTo>
                    <a:pt x="1955" y="1207"/>
                  </a:lnTo>
                  <a:lnTo>
                    <a:pt x="1840" y="1638"/>
                  </a:lnTo>
                  <a:lnTo>
                    <a:pt x="1696" y="2156"/>
                  </a:lnTo>
                  <a:lnTo>
                    <a:pt x="1466" y="3334"/>
                  </a:lnTo>
                  <a:lnTo>
                    <a:pt x="1265" y="4656"/>
                  </a:lnTo>
                  <a:lnTo>
                    <a:pt x="1035" y="6093"/>
                  </a:lnTo>
                  <a:lnTo>
                    <a:pt x="863" y="7617"/>
                  </a:lnTo>
                  <a:lnTo>
                    <a:pt x="690" y="9140"/>
                  </a:lnTo>
                  <a:lnTo>
                    <a:pt x="403" y="12129"/>
                  </a:lnTo>
                  <a:lnTo>
                    <a:pt x="173" y="14716"/>
                  </a:lnTo>
                  <a:lnTo>
                    <a:pt x="0" y="17188"/>
                  </a:lnTo>
                  <a:lnTo>
                    <a:pt x="863" y="17073"/>
                  </a:lnTo>
                  <a:lnTo>
                    <a:pt x="1322" y="14227"/>
                  </a:lnTo>
                  <a:lnTo>
                    <a:pt x="1782" y="11324"/>
                  </a:lnTo>
                  <a:lnTo>
                    <a:pt x="2242" y="8048"/>
                  </a:lnTo>
                  <a:lnTo>
                    <a:pt x="2472" y="6410"/>
                  </a:lnTo>
                  <a:lnTo>
                    <a:pt x="2645" y="4829"/>
                  </a:lnTo>
                  <a:lnTo>
                    <a:pt x="2788" y="3392"/>
                  </a:lnTo>
                  <a:lnTo>
                    <a:pt x="2875" y="2156"/>
                  </a:lnTo>
                  <a:lnTo>
                    <a:pt x="2903" y="1121"/>
                  </a:lnTo>
                  <a:lnTo>
                    <a:pt x="2903" y="719"/>
                  </a:lnTo>
                  <a:lnTo>
                    <a:pt x="2875" y="403"/>
                  </a:lnTo>
                  <a:lnTo>
                    <a:pt x="2817" y="173"/>
                  </a:lnTo>
                  <a:lnTo>
                    <a:pt x="2760" y="86"/>
                  </a:lnTo>
                  <a:lnTo>
                    <a:pt x="2731" y="29"/>
                  </a:lnTo>
                  <a:lnTo>
                    <a:pt x="2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2" name="Google Shape;902;p32"/>
            <p:cNvSpPr/>
            <p:nvPr/>
          </p:nvSpPr>
          <p:spPr>
            <a:xfrm>
              <a:off x="8418161" y="3503858"/>
              <a:ext cx="220236" cy="64554"/>
            </a:xfrm>
            <a:custGeom>
              <a:avLst/>
              <a:gdLst/>
              <a:ahLst/>
              <a:cxnLst/>
              <a:rect l="l" t="t" r="r" b="b"/>
              <a:pathLst>
                <a:path w="7359" h="2157" extrusionOk="0">
                  <a:moveTo>
                    <a:pt x="259" y="1"/>
                  </a:moveTo>
                  <a:lnTo>
                    <a:pt x="173" y="30"/>
                  </a:lnTo>
                  <a:lnTo>
                    <a:pt x="87" y="87"/>
                  </a:lnTo>
                  <a:lnTo>
                    <a:pt x="29" y="173"/>
                  </a:lnTo>
                  <a:lnTo>
                    <a:pt x="1" y="288"/>
                  </a:lnTo>
                  <a:lnTo>
                    <a:pt x="1" y="2157"/>
                  </a:lnTo>
                  <a:lnTo>
                    <a:pt x="7359" y="2157"/>
                  </a:lnTo>
                  <a:lnTo>
                    <a:pt x="7359" y="288"/>
                  </a:lnTo>
                  <a:lnTo>
                    <a:pt x="7330" y="173"/>
                  </a:lnTo>
                  <a:lnTo>
                    <a:pt x="7272" y="87"/>
                  </a:lnTo>
                  <a:lnTo>
                    <a:pt x="7186" y="30"/>
                  </a:lnTo>
                  <a:lnTo>
                    <a:pt x="7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3" name="Google Shape;903;p32"/>
            <p:cNvSpPr/>
            <p:nvPr/>
          </p:nvSpPr>
          <p:spPr>
            <a:xfrm>
              <a:off x="8113677" y="3102170"/>
              <a:ext cx="269258" cy="459357"/>
            </a:xfrm>
            <a:custGeom>
              <a:avLst/>
              <a:gdLst/>
              <a:ahLst/>
              <a:cxnLst/>
              <a:rect l="l" t="t" r="r" b="b"/>
              <a:pathLst>
                <a:path w="8997" h="15349" extrusionOk="0">
                  <a:moveTo>
                    <a:pt x="8996" y="1"/>
                  </a:moveTo>
                  <a:lnTo>
                    <a:pt x="0" y="1294"/>
                  </a:lnTo>
                  <a:lnTo>
                    <a:pt x="1380" y="15349"/>
                  </a:lnTo>
                  <a:lnTo>
                    <a:pt x="8996" y="15349"/>
                  </a:lnTo>
                  <a:lnTo>
                    <a:pt x="8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4" name="Google Shape;904;p32"/>
            <p:cNvSpPr/>
            <p:nvPr/>
          </p:nvSpPr>
          <p:spPr>
            <a:xfrm>
              <a:off x="8179039" y="3102170"/>
              <a:ext cx="203896" cy="389686"/>
            </a:xfrm>
            <a:custGeom>
              <a:avLst/>
              <a:gdLst/>
              <a:ahLst/>
              <a:cxnLst/>
              <a:rect l="l" t="t" r="r" b="b"/>
              <a:pathLst>
                <a:path w="6813" h="13021" extrusionOk="0">
                  <a:moveTo>
                    <a:pt x="6812" y="1"/>
                  </a:moveTo>
                  <a:lnTo>
                    <a:pt x="1" y="978"/>
                  </a:lnTo>
                  <a:lnTo>
                    <a:pt x="1" y="1323"/>
                  </a:lnTo>
                  <a:lnTo>
                    <a:pt x="29" y="2501"/>
                  </a:lnTo>
                  <a:lnTo>
                    <a:pt x="115" y="3679"/>
                  </a:lnTo>
                  <a:lnTo>
                    <a:pt x="288" y="4800"/>
                  </a:lnTo>
                  <a:lnTo>
                    <a:pt x="489" y="5864"/>
                  </a:lnTo>
                  <a:lnTo>
                    <a:pt x="777" y="6899"/>
                  </a:lnTo>
                  <a:lnTo>
                    <a:pt x="1093" y="7847"/>
                  </a:lnTo>
                  <a:lnTo>
                    <a:pt x="1466" y="8767"/>
                  </a:lnTo>
                  <a:lnTo>
                    <a:pt x="1668" y="9198"/>
                  </a:lnTo>
                  <a:lnTo>
                    <a:pt x="1869" y="9600"/>
                  </a:lnTo>
                  <a:lnTo>
                    <a:pt x="2099" y="9974"/>
                  </a:lnTo>
                  <a:lnTo>
                    <a:pt x="2329" y="10348"/>
                  </a:lnTo>
                  <a:lnTo>
                    <a:pt x="2559" y="10692"/>
                  </a:lnTo>
                  <a:lnTo>
                    <a:pt x="2817" y="11037"/>
                  </a:lnTo>
                  <a:lnTo>
                    <a:pt x="3076" y="11325"/>
                  </a:lnTo>
                  <a:lnTo>
                    <a:pt x="3363" y="11612"/>
                  </a:lnTo>
                  <a:lnTo>
                    <a:pt x="3622" y="11871"/>
                  </a:lnTo>
                  <a:lnTo>
                    <a:pt x="3909" y="12101"/>
                  </a:lnTo>
                  <a:lnTo>
                    <a:pt x="4197" y="12302"/>
                  </a:lnTo>
                  <a:lnTo>
                    <a:pt x="4513" y="12503"/>
                  </a:lnTo>
                  <a:lnTo>
                    <a:pt x="4800" y="12647"/>
                  </a:lnTo>
                  <a:lnTo>
                    <a:pt x="5117" y="12791"/>
                  </a:lnTo>
                  <a:lnTo>
                    <a:pt x="5433" y="12906"/>
                  </a:lnTo>
                  <a:lnTo>
                    <a:pt x="5749" y="12963"/>
                  </a:lnTo>
                  <a:lnTo>
                    <a:pt x="6094" y="13021"/>
                  </a:lnTo>
                  <a:lnTo>
                    <a:pt x="6410" y="13021"/>
                  </a:lnTo>
                  <a:lnTo>
                    <a:pt x="6812" y="12992"/>
                  </a:lnTo>
                  <a:lnTo>
                    <a:pt x="681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05" name="Google Shape;905;p32"/>
          <p:cNvGrpSpPr/>
          <p:nvPr/>
        </p:nvGrpSpPr>
        <p:grpSpPr>
          <a:xfrm>
            <a:off x="8145115" y="242029"/>
            <a:ext cx="573650" cy="594956"/>
            <a:chOff x="6190700" y="1963125"/>
            <a:chExt cx="524408" cy="543885"/>
          </a:xfrm>
        </p:grpSpPr>
        <p:sp>
          <p:nvSpPr>
            <p:cNvPr id="906" name="Google Shape;906;p32"/>
            <p:cNvSpPr/>
            <p:nvPr/>
          </p:nvSpPr>
          <p:spPr>
            <a:xfrm>
              <a:off x="6190700" y="2231786"/>
              <a:ext cx="524408" cy="275224"/>
            </a:xfrm>
            <a:custGeom>
              <a:avLst/>
              <a:gdLst/>
              <a:ahLst/>
              <a:cxnLst/>
              <a:rect l="l" t="t" r="r" b="b"/>
              <a:pathLst>
                <a:path w="17047" h="8946" extrusionOk="0">
                  <a:moveTo>
                    <a:pt x="1" y="1"/>
                  </a:move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7" name="Google Shape;907;p32"/>
            <p:cNvSpPr/>
            <p:nvPr/>
          </p:nvSpPr>
          <p:spPr>
            <a:xfrm>
              <a:off x="6190700" y="2231786"/>
              <a:ext cx="524408" cy="275224"/>
            </a:xfrm>
            <a:custGeom>
              <a:avLst/>
              <a:gdLst/>
              <a:ahLst/>
              <a:cxnLst/>
              <a:rect l="l" t="t" r="r" b="b"/>
              <a:pathLst>
                <a:path w="17047" h="8946" fill="none" extrusionOk="0">
                  <a:moveTo>
                    <a:pt x="17028" y="1"/>
                  </a:move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lnTo>
                    <a:pt x="1" y="1"/>
                  </a:lnTo>
                  <a:lnTo>
                    <a:pt x="1" y="231"/>
                  </a:ln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524" y="8945"/>
                  </a:lnTo>
                  <a:lnTo>
                    <a:pt x="8524"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47" y="231"/>
                  </a:lnTo>
                  <a:lnTo>
                    <a:pt x="170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8" name="Google Shape;908;p32"/>
            <p:cNvSpPr/>
            <p:nvPr/>
          </p:nvSpPr>
          <p:spPr>
            <a:xfrm>
              <a:off x="6190700" y="1963125"/>
              <a:ext cx="524408" cy="524451"/>
            </a:xfrm>
            <a:custGeom>
              <a:avLst/>
              <a:gdLst/>
              <a:ahLst/>
              <a:cxnLst/>
              <a:rect l="l" t="t" r="r" b="b"/>
              <a:pathLst>
                <a:path w="17047" h="17047" extrusionOk="0">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493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09" name="Google Shape;909;p32"/>
            <p:cNvSpPr/>
            <p:nvPr/>
          </p:nvSpPr>
          <p:spPr>
            <a:xfrm>
              <a:off x="6190700" y="1963125"/>
              <a:ext cx="524408" cy="524451"/>
            </a:xfrm>
            <a:custGeom>
              <a:avLst/>
              <a:gdLst/>
              <a:ahLst/>
              <a:cxnLst/>
              <a:rect l="l" t="t" r="r" b="b"/>
              <a:pathLst>
                <a:path w="17047" h="17047" fill="none" extrusionOk="0">
                  <a:moveTo>
                    <a:pt x="1" y="8523"/>
                  </a:move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0" name="Google Shape;910;p32"/>
            <p:cNvSpPr/>
            <p:nvPr/>
          </p:nvSpPr>
          <p:spPr>
            <a:xfrm>
              <a:off x="6226663" y="1999642"/>
              <a:ext cx="451932" cy="451384"/>
            </a:xfrm>
            <a:custGeom>
              <a:avLst/>
              <a:gdLst/>
              <a:ahLst/>
              <a:cxnLst/>
              <a:rect l="l" t="t" r="r" b="b"/>
              <a:pathLst>
                <a:path w="14691" h="14672" extrusionOk="0">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rgbClr val="FFE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1" name="Google Shape;911;p32"/>
            <p:cNvSpPr/>
            <p:nvPr/>
          </p:nvSpPr>
          <p:spPr>
            <a:xfrm>
              <a:off x="6226663" y="1999642"/>
              <a:ext cx="451932" cy="451384"/>
            </a:xfrm>
            <a:custGeom>
              <a:avLst/>
              <a:gdLst/>
              <a:ahLst/>
              <a:cxnLst/>
              <a:rect l="l" t="t" r="r" b="b"/>
              <a:pathLst>
                <a:path w="14691" h="14672" fill="none" extrusionOk="0">
                  <a:moveTo>
                    <a:pt x="0" y="7336"/>
                  </a:move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2" name="Google Shape;912;p32"/>
            <p:cNvSpPr/>
            <p:nvPr/>
          </p:nvSpPr>
          <p:spPr>
            <a:xfrm>
              <a:off x="6425210" y="2198223"/>
              <a:ext cx="54819" cy="54239"/>
            </a:xfrm>
            <a:custGeom>
              <a:avLst/>
              <a:gdLst/>
              <a:ahLst/>
              <a:cxnLst/>
              <a:rect l="l" t="t" r="r" b="b"/>
              <a:pathLst>
                <a:path w="1782" h="1763" fill="none" extrusionOk="0">
                  <a:moveTo>
                    <a:pt x="1" y="881"/>
                  </a:moveTo>
                  <a:lnTo>
                    <a:pt x="1" y="881"/>
                  </a:lnTo>
                  <a:lnTo>
                    <a:pt x="20" y="1053"/>
                  </a:lnTo>
                  <a:lnTo>
                    <a:pt x="77" y="1226"/>
                  </a:lnTo>
                  <a:lnTo>
                    <a:pt x="154" y="1379"/>
                  </a:lnTo>
                  <a:lnTo>
                    <a:pt x="269" y="1513"/>
                  </a:lnTo>
                  <a:lnTo>
                    <a:pt x="403" y="1609"/>
                  </a:lnTo>
                  <a:lnTo>
                    <a:pt x="556" y="1705"/>
                  </a:lnTo>
                  <a:lnTo>
                    <a:pt x="709" y="1743"/>
                  </a:lnTo>
                  <a:lnTo>
                    <a:pt x="901" y="1762"/>
                  </a:lnTo>
                  <a:lnTo>
                    <a:pt x="901" y="1762"/>
                  </a:lnTo>
                  <a:lnTo>
                    <a:pt x="1073" y="1743"/>
                  </a:lnTo>
                  <a:lnTo>
                    <a:pt x="1246" y="1705"/>
                  </a:lnTo>
                  <a:lnTo>
                    <a:pt x="1399" y="1609"/>
                  </a:lnTo>
                  <a:lnTo>
                    <a:pt x="1514" y="1513"/>
                  </a:lnTo>
                  <a:lnTo>
                    <a:pt x="1629" y="1379"/>
                  </a:lnTo>
                  <a:lnTo>
                    <a:pt x="1705" y="1226"/>
                  </a:lnTo>
                  <a:lnTo>
                    <a:pt x="1763" y="1053"/>
                  </a:lnTo>
                  <a:lnTo>
                    <a:pt x="1782" y="881"/>
                  </a:lnTo>
                  <a:lnTo>
                    <a:pt x="1782" y="881"/>
                  </a:lnTo>
                  <a:lnTo>
                    <a:pt x="1763" y="709"/>
                  </a:lnTo>
                  <a:lnTo>
                    <a:pt x="1705" y="536"/>
                  </a:lnTo>
                  <a:lnTo>
                    <a:pt x="1629" y="383"/>
                  </a:lnTo>
                  <a:lnTo>
                    <a:pt x="1514" y="249"/>
                  </a:lnTo>
                  <a:lnTo>
                    <a:pt x="1399" y="134"/>
                  </a:lnTo>
                  <a:lnTo>
                    <a:pt x="1246" y="58"/>
                  </a:lnTo>
                  <a:lnTo>
                    <a:pt x="1073" y="0"/>
                  </a:lnTo>
                  <a:lnTo>
                    <a:pt x="901" y="0"/>
                  </a:lnTo>
                  <a:lnTo>
                    <a:pt x="901" y="0"/>
                  </a:lnTo>
                  <a:lnTo>
                    <a:pt x="709" y="0"/>
                  </a:lnTo>
                  <a:lnTo>
                    <a:pt x="556" y="58"/>
                  </a:lnTo>
                  <a:lnTo>
                    <a:pt x="403" y="134"/>
                  </a:lnTo>
                  <a:lnTo>
                    <a:pt x="269" y="249"/>
                  </a:lnTo>
                  <a:lnTo>
                    <a:pt x="154" y="383"/>
                  </a:lnTo>
                  <a:lnTo>
                    <a:pt x="77" y="536"/>
                  </a:lnTo>
                  <a:lnTo>
                    <a:pt x="20" y="709"/>
                  </a:lnTo>
                  <a:lnTo>
                    <a:pt x="1" y="8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3" name="Google Shape;913;p32"/>
            <p:cNvSpPr/>
            <p:nvPr/>
          </p:nvSpPr>
          <p:spPr>
            <a:xfrm>
              <a:off x="6440530" y="2237693"/>
              <a:ext cx="24179" cy="157363"/>
            </a:xfrm>
            <a:custGeom>
              <a:avLst/>
              <a:gdLst/>
              <a:ahLst/>
              <a:cxnLst/>
              <a:rect l="l" t="t" r="r" b="b"/>
              <a:pathLst>
                <a:path w="786" h="5115" extrusionOk="0">
                  <a:moveTo>
                    <a:pt x="1" y="0"/>
                  </a:moveTo>
                  <a:lnTo>
                    <a:pt x="1" y="5114"/>
                  </a:lnTo>
                  <a:lnTo>
                    <a:pt x="786" y="5114"/>
                  </a:lnTo>
                  <a:lnTo>
                    <a:pt x="786" y="0"/>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4" name="Google Shape;914;p32"/>
            <p:cNvSpPr/>
            <p:nvPr/>
          </p:nvSpPr>
          <p:spPr>
            <a:xfrm>
              <a:off x="6440530" y="2237693"/>
              <a:ext cx="24179" cy="157363"/>
            </a:xfrm>
            <a:custGeom>
              <a:avLst/>
              <a:gdLst/>
              <a:ahLst/>
              <a:cxnLst/>
              <a:rect l="l" t="t" r="r" b="b"/>
              <a:pathLst>
                <a:path w="786" h="5115" fill="none" extrusionOk="0">
                  <a:moveTo>
                    <a:pt x="786" y="0"/>
                  </a:moveTo>
                  <a:lnTo>
                    <a:pt x="1" y="0"/>
                  </a:lnTo>
                  <a:lnTo>
                    <a:pt x="1" y="5114"/>
                  </a:lnTo>
                  <a:lnTo>
                    <a:pt x="786" y="5114"/>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5" name="Google Shape;915;p32"/>
            <p:cNvSpPr/>
            <p:nvPr/>
          </p:nvSpPr>
          <p:spPr>
            <a:xfrm>
              <a:off x="6327413" y="2096271"/>
              <a:ext cx="129049" cy="129090"/>
            </a:xfrm>
            <a:custGeom>
              <a:avLst/>
              <a:gdLst/>
              <a:ahLst/>
              <a:cxnLst/>
              <a:rect l="l" t="t" r="r" b="b"/>
              <a:pathLst>
                <a:path w="4195" h="4196" extrusionOk="0">
                  <a:moveTo>
                    <a:pt x="575" y="1"/>
                  </a:moveTo>
                  <a:lnTo>
                    <a:pt x="0" y="575"/>
                  </a:lnTo>
                  <a:lnTo>
                    <a:pt x="3639" y="4195"/>
                  </a:lnTo>
                  <a:lnTo>
                    <a:pt x="4195" y="3640"/>
                  </a:lnTo>
                  <a:lnTo>
                    <a:pt x="575" y="1"/>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6" name="Google Shape;916;p32"/>
            <p:cNvSpPr/>
            <p:nvPr/>
          </p:nvSpPr>
          <p:spPr>
            <a:xfrm>
              <a:off x="6327413" y="2096271"/>
              <a:ext cx="129049" cy="129090"/>
            </a:xfrm>
            <a:custGeom>
              <a:avLst/>
              <a:gdLst/>
              <a:ahLst/>
              <a:cxnLst/>
              <a:rect l="l" t="t" r="r" b="b"/>
              <a:pathLst>
                <a:path w="4195" h="4196" fill="none" extrusionOk="0">
                  <a:moveTo>
                    <a:pt x="3639" y="4195"/>
                  </a:moveTo>
                  <a:lnTo>
                    <a:pt x="4195" y="3640"/>
                  </a:lnTo>
                  <a:lnTo>
                    <a:pt x="575" y="1"/>
                  </a:lnTo>
                  <a:lnTo>
                    <a:pt x="0" y="575"/>
                  </a:lnTo>
                  <a:lnTo>
                    <a:pt x="3639" y="4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7" name="Google Shape;917;p32"/>
            <p:cNvSpPr/>
            <p:nvPr/>
          </p:nvSpPr>
          <p:spPr>
            <a:xfrm>
              <a:off x="6190700" y="1963125"/>
              <a:ext cx="524408" cy="262241"/>
            </a:xfrm>
            <a:custGeom>
              <a:avLst/>
              <a:gdLst/>
              <a:ahLst/>
              <a:cxnLst/>
              <a:rect l="l" t="t" r="r" b="b"/>
              <a:pathLst>
                <a:path w="17047" h="8524"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BA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8" name="Google Shape;918;p32"/>
            <p:cNvSpPr/>
            <p:nvPr/>
          </p:nvSpPr>
          <p:spPr>
            <a:xfrm>
              <a:off x="6190700" y="1963125"/>
              <a:ext cx="524408" cy="262241"/>
            </a:xfrm>
            <a:custGeom>
              <a:avLst/>
              <a:gdLst/>
              <a:ahLst/>
              <a:cxnLst/>
              <a:rect l="l" t="t" r="r" b="b"/>
              <a:pathLst>
                <a:path w="17047" h="8524"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19" name="Google Shape;919;p32"/>
            <p:cNvSpPr/>
            <p:nvPr/>
          </p:nvSpPr>
          <p:spPr>
            <a:xfrm>
              <a:off x="6190700" y="1963125"/>
              <a:ext cx="524408" cy="524451"/>
            </a:xfrm>
            <a:custGeom>
              <a:avLst/>
              <a:gdLst/>
              <a:ahLst/>
              <a:cxnLst/>
              <a:rect l="l" t="t" r="r" b="b"/>
              <a:pathLst>
                <a:path w="17047" h="17047" extrusionOk="0">
                  <a:moveTo>
                    <a:pt x="8888" y="1188"/>
                  </a:moveTo>
                  <a:lnTo>
                    <a:pt x="9271" y="1226"/>
                  </a:lnTo>
                  <a:lnTo>
                    <a:pt x="9635" y="1264"/>
                  </a:lnTo>
                  <a:lnTo>
                    <a:pt x="9999" y="1341"/>
                  </a:lnTo>
                  <a:lnTo>
                    <a:pt x="10343" y="1417"/>
                  </a:lnTo>
                  <a:lnTo>
                    <a:pt x="10707" y="1513"/>
                  </a:lnTo>
                  <a:lnTo>
                    <a:pt x="11033" y="1628"/>
                  </a:lnTo>
                  <a:lnTo>
                    <a:pt x="11378" y="1762"/>
                  </a:lnTo>
                  <a:lnTo>
                    <a:pt x="11703" y="1915"/>
                  </a:lnTo>
                  <a:lnTo>
                    <a:pt x="12010" y="2069"/>
                  </a:lnTo>
                  <a:lnTo>
                    <a:pt x="12316" y="2241"/>
                  </a:lnTo>
                  <a:lnTo>
                    <a:pt x="12622" y="2433"/>
                  </a:lnTo>
                  <a:lnTo>
                    <a:pt x="12910" y="2643"/>
                  </a:lnTo>
                  <a:lnTo>
                    <a:pt x="13178" y="2854"/>
                  </a:lnTo>
                  <a:lnTo>
                    <a:pt x="13446" y="3084"/>
                  </a:lnTo>
                  <a:lnTo>
                    <a:pt x="13714" y="3333"/>
                  </a:lnTo>
                  <a:lnTo>
                    <a:pt x="13944" y="3582"/>
                  </a:lnTo>
                  <a:lnTo>
                    <a:pt x="14174" y="3850"/>
                  </a:lnTo>
                  <a:lnTo>
                    <a:pt x="14404" y="4137"/>
                  </a:lnTo>
                  <a:lnTo>
                    <a:pt x="14595" y="4424"/>
                  </a:lnTo>
                  <a:lnTo>
                    <a:pt x="14787" y="4712"/>
                  </a:lnTo>
                  <a:lnTo>
                    <a:pt x="14959" y="5018"/>
                  </a:lnTo>
                  <a:lnTo>
                    <a:pt x="15131" y="5344"/>
                  </a:lnTo>
                  <a:lnTo>
                    <a:pt x="15285" y="5669"/>
                  </a:lnTo>
                  <a:lnTo>
                    <a:pt x="15400" y="5995"/>
                  </a:lnTo>
                  <a:lnTo>
                    <a:pt x="15534" y="6340"/>
                  </a:lnTo>
                  <a:lnTo>
                    <a:pt x="15629" y="6684"/>
                  </a:lnTo>
                  <a:lnTo>
                    <a:pt x="15706" y="7048"/>
                  </a:lnTo>
                  <a:lnTo>
                    <a:pt x="15764" y="7412"/>
                  </a:lnTo>
                  <a:lnTo>
                    <a:pt x="15821" y="7776"/>
                  </a:lnTo>
                  <a:lnTo>
                    <a:pt x="15840" y="8140"/>
                  </a:lnTo>
                  <a:lnTo>
                    <a:pt x="15859" y="8523"/>
                  </a:lnTo>
                  <a:lnTo>
                    <a:pt x="15840" y="8906"/>
                  </a:lnTo>
                  <a:lnTo>
                    <a:pt x="15821" y="9270"/>
                  </a:lnTo>
                  <a:lnTo>
                    <a:pt x="15764" y="9634"/>
                  </a:lnTo>
                  <a:lnTo>
                    <a:pt x="15706" y="9998"/>
                  </a:lnTo>
                  <a:lnTo>
                    <a:pt x="15629" y="10362"/>
                  </a:lnTo>
                  <a:lnTo>
                    <a:pt x="15534" y="10707"/>
                  </a:lnTo>
                  <a:lnTo>
                    <a:pt x="15400" y="11051"/>
                  </a:lnTo>
                  <a:lnTo>
                    <a:pt x="15285" y="11377"/>
                  </a:lnTo>
                  <a:lnTo>
                    <a:pt x="15131" y="11702"/>
                  </a:lnTo>
                  <a:lnTo>
                    <a:pt x="14959" y="12028"/>
                  </a:lnTo>
                  <a:lnTo>
                    <a:pt x="14787" y="12335"/>
                  </a:lnTo>
                  <a:lnTo>
                    <a:pt x="14595" y="12622"/>
                  </a:lnTo>
                  <a:lnTo>
                    <a:pt x="14404" y="12909"/>
                  </a:lnTo>
                  <a:lnTo>
                    <a:pt x="14174" y="13196"/>
                  </a:lnTo>
                  <a:lnTo>
                    <a:pt x="13944" y="13465"/>
                  </a:lnTo>
                  <a:lnTo>
                    <a:pt x="13714" y="13714"/>
                  </a:lnTo>
                  <a:lnTo>
                    <a:pt x="13446" y="13962"/>
                  </a:lnTo>
                  <a:lnTo>
                    <a:pt x="13178" y="14192"/>
                  </a:lnTo>
                  <a:lnTo>
                    <a:pt x="12910" y="14403"/>
                  </a:lnTo>
                  <a:lnTo>
                    <a:pt x="12622" y="14614"/>
                  </a:lnTo>
                  <a:lnTo>
                    <a:pt x="12316" y="14805"/>
                  </a:lnTo>
                  <a:lnTo>
                    <a:pt x="12010" y="14978"/>
                  </a:lnTo>
                  <a:lnTo>
                    <a:pt x="11703" y="15131"/>
                  </a:lnTo>
                  <a:lnTo>
                    <a:pt x="11378" y="15284"/>
                  </a:lnTo>
                  <a:lnTo>
                    <a:pt x="11033" y="15418"/>
                  </a:lnTo>
                  <a:lnTo>
                    <a:pt x="10707" y="15533"/>
                  </a:lnTo>
                  <a:lnTo>
                    <a:pt x="10343" y="15629"/>
                  </a:lnTo>
                  <a:lnTo>
                    <a:pt x="9999" y="15705"/>
                  </a:lnTo>
                  <a:lnTo>
                    <a:pt x="9635" y="15782"/>
                  </a:lnTo>
                  <a:lnTo>
                    <a:pt x="9271" y="15820"/>
                  </a:lnTo>
                  <a:lnTo>
                    <a:pt x="8888" y="15859"/>
                  </a:lnTo>
                  <a:lnTo>
                    <a:pt x="8141" y="15859"/>
                  </a:lnTo>
                  <a:lnTo>
                    <a:pt x="7758" y="15820"/>
                  </a:lnTo>
                  <a:lnTo>
                    <a:pt x="7394" y="15782"/>
                  </a:lnTo>
                  <a:lnTo>
                    <a:pt x="7030" y="15705"/>
                  </a:lnTo>
                  <a:lnTo>
                    <a:pt x="6685" y="15629"/>
                  </a:lnTo>
                  <a:lnTo>
                    <a:pt x="6340" y="15533"/>
                  </a:lnTo>
                  <a:lnTo>
                    <a:pt x="5996" y="15418"/>
                  </a:lnTo>
                  <a:lnTo>
                    <a:pt x="5651" y="15284"/>
                  </a:lnTo>
                  <a:lnTo>
                    <a:pt x="5325" y="15131"/>
                  </a:lnTo>
                  <a:lnTo>
                    <a:pt x="5019" y="14978"/>
                  </a:lnTo>
                  <a:lnTo>
                    <a:pt x="4712" y="14805"/>
                  </a:lnTo>
                  <a:lnTo>
                    <a:pt x="4406" y="14614"/>
                  </a:lnTo>
                  <a:lnTo>
                    <a:pt x="4119" y="14403"/>
                  </a:lnTo>
                  <a:lnTo>
                    <a:pt x="3851" y="14192"/>
                  </a:lnTo>
                  <a:lnTo>
                    <a:pt x="3582" y="13962"/>
                  </a:lnTo>
                  <a:lnTo>
                    <a:pt x="3333" y="13714"/>
                  </a:lnTo>
                  <a:lnTo>
                    <a:pt x="3084" y="13465"/>
                  </a:lnTo>
                  <a:lnTo>
                    <a:pt x="2855" y="13196"/>
                  </a:lnTo>
                  <a:lnTo>
                    <a:pt x="2644" y="12909"/>
                  </a:lnTo>
                  <a:lnTo>
                    <a:pt x="2433" y="12622"/>
                  </a:lnTo>
                  <a:lnTo>
                    <a:pt x="2242" y="12335"/>
                  </a:lnTo>
                  <a:lnTo>
                    <a:pt x="2069" y="12028"/>
                  </a:lnTo>
                  <a:lnTo>
                    <a:pt x="1897" y="11702"/>
                  </a:lnTo>
                  <a:lnTo>
                    <a:pt x="1763" y="11377"/>
                  </a:lnTo>
                  <a:lnTo>
                    <a:pt x="1629" y="11051"/>
                  </a:lnTo>
                  <a:lnTo>
                    <a:pt x="1514" y="10707"/>
                  </a:lnTo>
                  <a:lnTo>
                    <a:pt x="1418" y="10362"/>
                  </a:lnTo>
                  <a:lnTo>
                    <a:pt x="1322" y="9998"/>
                  </a:lnTo>
                  <a:lnTo>
                    <a:pt x="1265" y="9634"/>
                  </a:lnTo>
                  <a:lnTo>
                    <a:pt x="1207" y="9270"/>
                  </a:lnTo>
                  <a:lnTo>
                    <a:pt x="1188" y="8906"/>
                  </a:lnTo>
                  <a:lnTo>
                    <a:pt x="1169" y="8523"/>
                  </a:lnTo>
                  <a:lnTo>
                    <a:pt x="1188" y="8140"/>
                  </a:lnTo>
                  <a:lnTo>
                    <a:pt x="1207" y="7776"/>
                  </a:lnTo>
                  <a:lnTo>
                    <a:pt x="1265" y="7412"/>
                  </a:lnTo>
                  <a:lnTo>
                    <a:pt x="1322" y="7048"/>
                  </a:lnTo>
                  <a:lnTo>
                    <a:pt x="1418" y="6684"/>
                  </a:lnTo>
                  <a:lnTo>
                    <a:pt x="1514" y="6340"/>
                  </a:lnTo>
                  <a:lnTo>
                    <a:pt x="1629" y="5995"/>
                  </a:lnTo>
                  <a:lnTo>
                    <a:pt x="1763" y="5669"/>
                  </a:lnTo>
                  <a:lnTo>
                    <a:pt x="1897" y="5344"/>
                  </a:lnTo>
                  <a:lnTo>
                    <a:pt x="2069" y="5018"/>
                  </a:lnTo>
                  <a:lnTo>
                    <a:pt x="2242" y="4712"/>
                  </a:lnTo>
                  <a:lnTo>
                    <a:pt x="2433" y="4424"/>
                  </a:lnTo>
                  <a:lnTo>
                    <a:pt x="2644" y="4137"/>
                  </a:lnTo>
                  <a:lnTo>
                    <a:pt x="2855" y="3850"/>
                  </a:lnTo>
                  <a:lnTo>
                    <a:pt x="3084" y="3582"/>
                  </a:lnTo>
                  <a:lnTo>
                    <a:pt x="3333" y="3333"/>
                  </a:lnTo>
                  <a:lnTo>
                    <a:pt x="3582" y="3084"/>
                  </a:lnTo>
                  <a:lnTo>
                    <a:pt x="3851" y="2854"/>
                  </a:lnTo>
                  <a:lnTo>
                    <a:pt x="4119" y="2643"/>
                  </a:lnTo>
                  <a:lnTo>
                    <a:pt x="4406" y="2433"/>
                  </a:lnTo>
                  <a:lnTo>
                    <a:pt x="4712" y="2241"/>
                  </a:lnTo>
                  <a:lnTo>
                    <a:pt x="5019" y="2069"/>
                  </a:lnTo>
                  <a:lnTo>
                    <a:pt x="5325" y="1915"/>
                  </a:lnTo>
                  <a:lnTo>
                    <a:pt x="5651" y="1762"/>
                  </a:lnTo>
                  <a:lnTo>
                    <a:pt x="5996" y="1628"/>
                  </a:lnTo>
                  <a:lnTo>
                    <a:pt x="6340" y="1513"/>
                  </a:lnTo>
                  <a:lnTo>
                    <a:pt x="6685" y="1417"/>
                  </a:lnTo>
                  <a:lnTo>
                    <a:pt x="7030" y="1341"/>
                  </a:lnTo>
                  <a:lnTo>
                    <a:pt x="7394" y="1264"/>
                  </a:lnTo>
                  <a:lnTo>
                    <a:pt x="7758" y="1226"/>
                  </a:lnTo>
                  <a:lnTo>
                    <a:pt x="8141" y="1188"/>
                  </a:lnTo>
                  <a:close/>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0" name="Google Shape;920;p32"/>
            <p:cNvSpPr/>
            <p:nvPr/>
          </p:nvSpPr>
          <p:spPr>
            <a:xfrm>
              <a:off x="6226663" y="1999642"/>
              <a:ext cx="451932" cy="451384"/>
            </a:xfrm>
            <a:custGeom>
              <a:avLst/>
              <a:gdLst/>
              <a:ahLst/>
              <a:cxnLst/>
              <a:rect l="l" t="t" r="r" b="b"/>
              <a:pathLst>
                <a:path w="14691" h="14672" fill="none" extrusionOk="0">
                  <a:moveTo>
                    <a:pt x="7355" y="14672"/>
                  </a:moveTo>
                  <a:lnTo>
                    <a:pt x="7355" y="14672"/>
                  </a:lnTo>
                  <a:lnTo>
                    <a:pt x="6972" y="14672"/>
                  </a:lnTo>
                  <a:lnTo>
                    <a:pt x="6589" y="14633"/>
                  </a:lnTo>
                  <a:lnTo>
                    <a:pt x="6225" y="14595"/>
                  </a:lnTo>
                  <a:lnTo>
                    <a:pt x="5861" y="14518"/>
                  </a:lnTo>
                  <a:lnTo>
                    <a:pt x="5516" y="14442"/>
                  </a:lnTo>
                  <a:lnTo>
                    <a:pt x="5171" y="14346"/>
                  </a:lnTo>
                  <a:lnTo>
                    <a:pt x="4827" y="14231"/>
                  </a:lnTo>
                  <a:lnTo>
                    <a:pt x="4482" y="14097"/>
                  </a:lnTo>
                  <a:lnTo>
                    <a:pt x="4156" y="13944"/>
                  </a:lnTo>
                  <a:lnTo>
                    <a:pt x="3850" y="13791"/>
                  </a:lnTo>
                  <a:lnTo>
                    <a:pt x="3543" y="13618"/>
                  </a:lnTo>
                  <a:lnTo>
                    <a:pt x="3237" y="13427"/>
                  </a:lnTo>
                  <a:lnTo>
                    <a:pt x="2950" y="13216"/>
                  </a:lnTo>
                  <a:lnTo>
                    <a:pt x="2682" y="13005"/>
                  </a:lnTo>
                  <a:lnTo>
                    <a:pt x="2413" y="12775"/>
                  </a:lnTo>
                  <a:lnTo>
                    <a:pt x="2164" y="12527"/>
                  </a:lnTo>
                  <a:lnTo>
                    <a:pt x="1915" y="12278"/>
                  </a:lnTo>
                  <a:lnTo>
                    <a:pt x="1686" y="12009"/>
                  </a:lnTo>
                  <a:lnTo>
                    <a:pt x="1475" y="11722"/>
                  </a:lnTo>
                  <a:lnTo>
                    <a:pt x="1264" y="11435"/>
                  </a:lnTo>
                  <a:lnTo>
                    <a:pt x="1073" y="11148"/>
                  </a:lnTo>
                  <a:lnTo>
                    <a:pt x="900" y="10841"/>
                  </a:lnTo>
                  <a:lnTo>
                    <a:pt x="728" y="10515"/>
                  </a:lnTo>
                  <a:lnTo>
                    <a:pt x="594" y="10190"/>
                  </a:lnTo>
                  <a:lnTo>
                    <a:pt x="460" y="9864"/>
                  </a:lnTo>
                  <a:lnTo>
                    <a:pt x="345" y="9520"/>
                  </a:lnTo>
                  <a:lnTo>
                    <a:pt x="249" y="9175"/>
                  </a:lnTo>
                  <a:lnTo>
                    <a:pt x="153" y="8811"/>
                  </a:lnTo>
                  <a:lnTo>
                    <a:pt x="96" y="8447"/>
                  </a:lnTo>
                  <a:lnTo>
                    <a:pt x="38" y="8083"/>
                  </a:lnTo>
                  <a:lnTo>
                    <a:pt x="19" y="7719"/>
                  </a:lnTo>
                  <a:lnTo>
                    <a:pt x="0" y="7336"/>
                  </a:lnTo>
                  <a:lnTo>
                    <a:pt x="0" y="7336"/>
                  </a:lnTo>
                  <a:lnTo>
                    <a:pt x="19" y="6953"/>
                  </a:lnTo>
                  <a:lnTo>
                    <a:pt x="38" y="6589"/>
                  </a:lnTo>
                  <a:lnTo>
                    <a:pt x="96" y="6225"/>
                  </a:lnTo>
                  <a:lnTo>
                    <a:pt x="153" y="5861"/>
                  </a:lnTo>
                  <a:lnTo>
                    <a:pt x="249" y="5497"/>
                  </a:lnTo>
                  <a:lnTo>
                    <a:pt x="345" y="5153"/>
                  </a:lnTo>
                  <a:lnTo>
                    <a:pt x="460" y="4808"/>
                  </a:lnTo>
                  <a:lnTo>
                    <a:pt x="594" y="4482"/>
                  </a:lnTo>
                  <a:lnTo>
                    <a:pt x="728" y="4157"/>
                  </a:lnTo>
                  <a:lnTo>
                    <a:pt x="900" y="3831"/>
                  </a:lnTo>
                  <a:lnTo>
                    <a:pt x="1073" y="3525"/>
                  </a:lnTo>
                  <a:lnTo>
                    <a:pt x="1264" y="3237"/>
                  </a:lnTo>
                  <a:lnTo>
                    <a:pt x="1475" y="2950"/>
                  </a:lnTo>
                  <a:lnTo>
                    <a:pt x="1686" y="2663"/>
                  </a:lnTo>
                  <a:lnTo>
                    <a:pt x="1915" y="2395"/>
                  </a:lnTo>
                  <a:lnTo>
                    <a:pt x="2164" y="2146"/>
                  </a:lnTo>
                  <a:lnTo>
                    <a:pt x="2413" y="1897"/>
                  </a:lnTo>
                  <a:lnTo>
                    <a:pt x="2682" y="1667"/>
                  </a:lnTo>
                  <a:lnTo>
                    <a:pt x="2950" y="1456"/>
                  </a:lnTo>
                  <a:lnTo>
                    <a:pt x="3237" y="1246"/>
                  </a:lnTo>
                  <a:lnTo>
                    <a:pt x="3543" y="1054"/>
                  </a:lnTo>
                  <a:lnTo>
                    <a:pt x="3850" y="882"/>
                  </a:lnTo>
                  <a:lnTo>
                    <a:pt x="4156" y="728"/>
                  </a:lnTo>
                  <a:lnTo>
                    <a:pt x="4482" y="575"/>
                  </a:lnTo>
                  <a:lnTo>
                    <a:pt x="4827" y="441"/>
                  </a:lnTo>
                  <a:lnTo>
                    <a:pt x="5171" y="326"/>
                  </a:lnTo>
                  <a:lnTo>
                    <a:pt x="5516" y="230"/>
                  </a:lnTo>
                  <a:lnTo>
                    <a:pt x="5861" y="154"/>
                  </a:lnTo>
                  <a:lnTo>
                    <a:pt x="6225" y="77"/>
                  </a:lnTo>
                  <a:lnTo>
                    <a:pt x="6589" y="39"/>
                  </a:lnTo>
                  <a:lnTo>
                    <a:pt x="6972" y="1"/>
                  </a:lnTo>
                  <a:lnTo>
                    <a:pt x="7355" y="1"/>
                  </a:lnTo>
                  <a:lnTo>
                    <a:pt x="7355" y="1"/>
                  </a:lnTo>
                  <a:lnTo>
                    <a:pt x="7719" y="1"/>
                  </a:lnTo>
                  <a:lnTo>
                    <a:pt x="8102" y="39"/>
                  </a:lnTo>
                  <a:lnTo>
                    <a:pt x="8466" y="77"/>
                  </a:lnTo>
                  <a:lnTo>
                    <a:pt x="8830" y="154"/>
                  </a:lnTo>
                  <a:lnTo>
                    <a:pt x="9174" y="230"/>
                  </a:lnTo>
                  <a:lnTo>
                    <a:pt x="9538" y="326"/>
                  </a:lnTo>
                  <a:lnTo>
                    <a:pt x="9864" y="441"/>
                  </a:lnTo>
                  <a:lnTo>
                    <a:pt x="10209" y="575"/>
                  </a:lnTo>
                  <a:lnTo>
                    <a:pt x="10534" y="728"/>
                  </a:lnTo>
                  <a:lnTo>
                    <a:pt x="10841" y="882"/>
                  </a:lnTo>
                  <a:lnTo>
                    <a:pt x="11147" y="1054"/>
                  </a:lnTo>
                  <a:lnTo>
                    <a:pt x="11453" y="1246"/>
                  </a:lnTo>
                  <a:lnTo>
                    <a:pt x="11741" y="1456"/>
                  </a:lnTo>
                  <a:lnTo>
                    <a:pt x="12009" y="1667"/>
                  </a:lnTo>
                  <a:lnTo>
                    <a:pt x="12277" y="1897"/>
                  </a:lnTo>
                  <a:lnTo>
                    <a:pt x="12545" y="2146"/>
                  </a:lnTo>
                  <a:lnTo>
                    <a:pt x="12775" y="2395"/>
                  </a:lnTo>
                  <a:lnTo>
                    <a:pt x="13005" y="2663"/>
                  </a:lnTo>
                  <a:lnTo>
                    <a:pt x="13235" y="2950"/>
                  </a:lnTo>
                  <a:lnTo>
                    <a:pt x="13426" y="3237"/>
                  </a:lnTo>
                  <a:lnTo>
                    <a:pt x="13618" y="3525"/>
                  </a:lnTo>
                  <a:lnTo>
                    <a:pt x="13790" y="3831"/>
                  </a:lnTo>
                  <a:lnTo>
                    <a:pt x="13962" y="4157"/>
                  </a:lnTo>
                  <a:lnTo>
                    <a:pt x="14116" y="4482"/>
                  </a:lnTo>
                  <a:lnTo>
                    <a:pt x="14231" y="4808"/>
                  </a:lnTo>
                  <a:lnTo>
                    <a:pt x="14365" y="5153"/>
                  </a:lnTo>
                  <a:lnTo>
                    <a:pt x="14460" y="5497"/>
                  </a:lnTo>
                  <a:lnTo>
                    <a:pt x="14537" y="5861"/>
                  </a:lnTo>
                  <a:lnTo>
                    <a:pt x="14595" y="6225"/>
                  </a:lnTo>
                  <a:lnTo>
                    <a:pt x="14652" y="6589"/>
                  </a:lnTo>
                  <a:lnTo>
                    <a:pt x="14671" y="6953"/>
                  </a:lnTo>
                  <a:lnTo>
                    <a:pt x="14690" y="7336"/>
                  </a:lnTo>
                  <a:lnTo>
                    <a:pt x="14690" y="7336"/>
                  </a:lnTo>
                  <a:lnTo>
                    <a:pt x="14671" y="7719"/>
                  </a:lnTo>
                  <a:lnTo>
                    <a:pt x="14652" y="8083"/>
                  </a:lnTo>
                  <a:lnTo>
                    <a:pt x="14595" y="8447"/>
                  </a:lnTo>
                  <a:lnTo>
                    <a:pt x="14537" y="8811"/>
                  </a:lnTo>
                  <a:lnTo>
                    <a:pt x="14460" y="9175"/>
                  </a:lnTo>
                  <a:lnTo>
                    <a:pt x="14365" y="9520"/>
                  </a:lnTo>
                  <a:lnTo>
                    <a:pt x="14231" y="9864"/>
                  </a:lnTo>
                  <a:lnTo>
                    <a:pt x="14116" y="10190"/>
                  </a:lnTo>
                  <a:lnTo>
                    <a:pt x="13962" y="10515"/>
                  </a:lnTo>
                  <a:lnTo>
                    <a:pt x="13790" y="10841"/>
                  </a:lnTo>
                  <a:lnTo>
                    <a:pt x="13618" y="11148"/>
                  </a:lnTo>
                  <a:lnTo>
                    <a:pt x="13426" y="11435"/>
                  </a:lnTo>
                  <a:lnTo>
                    <a:pt x="13235" y="11722"/>
                  </a:lnTo>
                  <a:lnTo>
                    <a:pt x="13005" y="12009"/>
                  </a:lnTo>
                  <a:lnTo>
                    <a:pt x="12775" y="12278"/>
                  </a:lnTo>
                  <a:lnTo>
                    <a:pt x="12545" y="12527"/>
                  </a:lnTo>
                  <a:lnTo>
                    <a:pt x="12277" y="12775"/>
                  </a:lnTo>
                  <a:lnTo>
                    <a:pt x="12009" y="13005"/>
                  </a:lnTo>
                  <a:lnTo>
                    <a:pt x="11741" y="13216"/>
                  </a:lnTo>
                  <a:lnTo>
                    <a:pt x="11453" y="13427"/>
                  </a:lnTo>
                  <a:lnTo>
                    <a:pt x="11147" y="13618"/>
                  </a:lnTo>
                  <a:lnTo>
                    <a:pt x="10841" y="13791"/>
                  </a:lnTo>
                  <a:lnTo>
                    <a:pt x="10534" y="13944"/>
                  </a:lnTo>
                  <a:lnTo>
                    <a:pt x="10209" y="14097"/>
                  </a:lnTo>
                  <a:lnTo>
                    <a:pt x="9864" y="14231"/>
                  </a:lnTo>
                  <a:lnTo>
                    <a:pt x="9538" y="14346"/>
                  </a:lnTo>
                  <a:lnTo>
                    <a:pt x="9174" y="14442"/>
                  </a:lnTo>
                  <a:lnTo>
                    <a:pt x="8830" y="14518"/>
                  </a:lnTo>
                  <a:lnTo>
                    <a:pt x="8466" y="14595"/>
                  </a:lnTo>
                  <a:lnTo>
                    <a:pt x="8102" y="14633"/>
                  </a:lnTo>
                  <a:lnTo>
                    <a:pt x="7719" y="14672"/>
                  </a:lnTo>
                  <a:lnTo>
                    <a:pt x="7355" y="14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1" name="Google Shape;921;p32"/>
            <p:cNvSpPr/>
            <p:nvPr/>
          </p:nvSpPr>
          <p:spPr>
            <a:xfrm>
              <a:off x="6190700" y="1963125"/>
              <a:ext cx="524408" cy="524451"/>
            </a:xfrm>
            <a:custGeom>
              <a:avLst/>
              <a:gdLst/>
              <a:ahLst/>
              <a:cxnLst/>
              <a:rect l="l" t="t" r="r" b="b"/>
              <a:pathLst>
                <a:path w="17047" h="17047"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2" name="Google Shape;922;p32"/>
            <p:cNvSpPr/>
            <p:nvPr/>
          </p:nvSpPr>
          <p:spPr>
            <a:xfrm>
              <a:off x="6226663" y="1999642"/>
              <a:ext cx="451932" cy="451384"/>
            </a:xfrm>
            <a:custGeom>
              <a:avLst/>
              <a:gdLst/>
              <a:ahLst/>
              <a:cxnLst/>
              <a:rect l="l" t="t" r="r" b="b"/>
              <a:pathLst>
                <a:path w="14691" h="14672" extrusionOk="0">
                  <a:moveTo>
                    <a:pt x="3850" y="3142"/>
                  </a:moveTo>
                  <a:lnTo>
                    <a:pt x="7163" y="6474"/>
                  </a:lnTo>
                  <a:lnTo>
                    <a:pt x="7355" y="6455"/>
                  </a:lnTo>
                  <a:lnTo>
                    <a:pt x="7527" y="6455"/>
                  </a:lnTo>
                  <a:lnTo>
                    <a:pt x="7700" y="6513"/>
                  </a:lnTo>
                  <a:lnTo>
                    <a:pt x="7853" y="6589"/>
                  </a:lnTo>
                  <a:lnTo>
                    <a:pt x="7968" y="6704"/>
                  </a:lnTo>
                  <a:lnTo>
                    <a:pt x="8083" y="6838"/>
                  </a:lnTo>
                  <a:lnTo>
                    <a:pt x="8159" y="6991"/>
                  </a:lnTo>
                  <a:lnTo>
                    <a:pt x="8217" y="7164"/>
                  </a:lnTo>
                  <a:lnTo>
                    <a:pt x="8236" y="7336"/>
                  </a:lnTo>
                  <a:lnTo>
                    <a:pt x="8217" y="7470"/>
                  </a:lnTo>
                  <a:lnTo>
                    <a:pt x="8198" y="7585"/>
                  </a:lnTo>
                  <a:lnTo>
                    <a:pt x="8159" y="7700"/>
                  </a:lnTo>
                  <a:lnTo>
                    <a:pt x="8102" y="7815"/>
                  </a:lnTo>
                  <a:lnTo>
                    <a:pt x="8025" y="7911"/>
                  </a:lnTo>
                  <a:lnTo>
                    <a:pt x="7949" y="7987"/>
                  </a:lnTo>
                  <a:lnTo>
                    <a:pt x="7853" y="8064"/>
                  </a:lnTo>
                  <a:lnTo>
                    <a:pt x="7738" y="8121"/>
                  </a:lnTo>
                  <a:lnTo>
                    <a:pt x="7738" y="12852"/>
                  </a:lnTo>
                  <a:lnTo>
                    <a:pt x="6953" y="12852"/>
                  </a:lnTo>
                  <a:lnTo>
                    <a:pt x="6953" y="8121"/>
                  </a:lnTo>
                  <a:lnTo>
                    <a:pt x="6857" y="8064"/>
                  </a:lnTo>
                  <a:lnTo>
                    <a:pt x="6761" y="7987"/>
                  </a:lnTo>
                  <a:lnTo>
                    <a:pt x="6665" y="7911"/>
                  </a:lnTo>
                  <a:lnTo>
                    <a:pt x="6589" y="7815"/>
                  </a:lnTo>
                  <a:lnTo>
                    <a:pt x="6531" y="7700"/>
                  </a:lnTo>
                  <a:lnTo>
                    <a:pt x="6493" y="7585"/>
                  </a:lnTo>
                  <a:lnTo>
                    <a:pt x="6474" y="7470"/>
                  </a:lnTo>
                  <a:lnTo>
                    <a:pt x="6455" y="7336"/>
                  </a:lnTo>
                  <a:lnTo>
                    <a:pt x="6474" y="7145"/>
                  </a:lnTo>
                  <a:lnTo>
                    <a:pt x="6531" y="6972"/>
                  </a:lnTo>
                  <a:lnTo>
                    <a:pt x="3275" y="3716"/>
                  </a:lnTo>
                  <a:lnTo>
                    <a:pt x="3850" y="3142"/>
                  </a:lnTo>
                  <a:close/>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3" name="Google Shape;923;p32"/>
            <p:cNvSpPr/>
            <p:nvPr/>
          </p:nvSpPr>
          <p:spPr>
            <a:xfrm>
              <a:off x="6327413" y="2096271"/>
              <a:ext cx="152613" cy="298790"/>
            </a:xfrm>
            <a:custGeom>
              <a:avLst/>
              <a:gdLst/>
              <a:ahLst/>
              <a:cxnLst/>
              <a:rect l="l" t="t" r="r" b="b"/>
              <a:pathLst>
                <a:path w="4961" h="9712" fill="none" extrusionOk="0">
                  <a:moveTo>
                    <a:pt x="3256" y="3831"/>
                  </a:moveTo>
                  <a:lnTo>
                    <a:pt x="0" y="575"/>
                  </a:lnTo>
                  <a:lnTo>
                    <a:pt x="575" y="1"/>
                  </a:lnTo>
                  <a:lnTo>
                    <a:pt x="3888" y="3333"/>
                  </a:lnTo>
                  <a:lnTo>
                    <a:pt x="3888" y="3333"/>
                  </a:lnTo>
                  <a:lnTo>
                    <a:pt x="4080" y="3314"/>
                  </a:lnTo>
                  <a:lnTo>
                    <a:pt x="4080" y="3314"/>
                  </a:lnTo>
                  <a:lnTo>
                    <a:pt x="4252" y="3314"/>
                  </a:lnTo>
                  <a:lnTo>
                    <a:pt x="4425" y="3372"/>
                  </a:lnTo>
                  <a:lnTo>
                    <a:pt x="4578" y="3448"/>
                  </a:lnTo>
                  <a:lnTo>
                    <a:pt x="4693" y="3563"/>
                  </a:lnTo>
                  <a:lnTo>
                    <a:pt x="4808" y="3697"/>
                  </a:lnTo>
                  <a:lnTo>
                    <a:pt x="4884" y="3850"/>
                  </a:lnTo>
                  <a:lnTo>
                    <a:pt x="4942" y="4023"/>
                  </a:lnTo>
                  <a:lnTo>
                    <a:pt x="4961" y="4195"/>
                  </a:lnTo>
                  <a:lnTo>
                    <a:pt x="4961" y="4195"/>
                  </a:lnTo>
                  <a:lnTo>
                    <a:pt x="4942" y="4329"/>
                  </a:lnTo>
                  <a:lnTo>
                    <a:pt x="4923" y="4444"/>
                  </a:lnTo>
                  <a:lnTo>
                    <a:pt x="4884" y="4559"/>
                  </a:lnTo>
                  <a:lnTo>
                    <a:pt x="4827" y="4674"/>
                  </a:lnTo>
                  <a:lnTo>
                    <a:pt x="4750" y="4770"/>
                  </a:lnTo>
                  <a:lnTo>
                    <a:pt x="4674" y="4846"/>
                  </a:lnTo>
                  <a:lnTo>
                    <a:pt x="4578" y="4923"/>
                  </a:lnTo>
                  <a:lnTo>
                    <a:pt x="4463" y="4980"/>
                  </a:lnTo>
                  <a:lnTo>
                    <a:pt x="4463" y="9711"/>
                  </a:lnTo>
                  <a:lnTo>
                    <a:pt x="3678" y="9711"/>
                  </a:lnTo>
                  <a:lnTo>
                    <a:pt x="3678" y="4980"/>
                  </a:lnTo>
                  <a:lnTo>
                    <a:pt x="3678" y="4980"/>
                  </a:lnTo>
                  <a:lnTo>
                    <a:pt x="3582" y="4923"/>
                  </a:lnTo>
                  <a:lnTo>
                    <a:pt x="3486" y="4846"/>
                  </a:lnTo>
                  <a:lnTo>
                    <a:pt x="3390" y="4770"/>
                  </a:lnTo>
                  <a:lnTo>
                    <a:pt x="3314" y="4674"/>
                  </a:lnTo>
                  <a:lnTo>
                    <a:pt x="3256" y="4559"/>
                  </a:lnTo>
                  <a:lnTo>
                    <a:pt x="3218" y="4444"/>
                  </a:lnTo>
                  <a:lnTo>
                    <a:pt x="3199" y="4329"/>
                  </a:lnTo>
                  <a:lnTo>
                    <a:pt x="3180" y="4195"/>
                  </a:lnTo>
                  <a:lnTo>
                    <a:pt x="3180" y="4195"/>
                  </a:lnTo>
                  <a:lnTo>
                    <a:pt x="3199" y="4004"/>
                  </a:lnTo>
                  <a:lnTo>
                    <a:pt x="3256" y="3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4" name="Google Shape;924;p32"/>
            <p:cNvSpPr/>
            <p:nvPr/>
          </p:nvSpPr>
          <p:spPr>
            <a:xfrm>
              <a:off x="6226663" y="1999642"/>
              <a:ext cx="451932" cy="451384"/>
            </a:xfrm>
            <a:custGeom>
              <a:avLst/>
              <a:gdLst/>
              <a:ahLst/>
              <a:cxnLst/>
              <a:rect l="l" t="t" r="r" b="b"/>
              <a:pathLst>
                <a:path w="14691" h="14672" fill="none" extrusionOk="0">
                  <a:moveTo>
                    <a:pt x="7355" y="1"/>
                  </a:move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5" name="Google Shape;925;p32"/>
            <p:cNvSpPr/>
            <p:nvPr/>
          </p:nvSpPr>
          <p:spPr>
            <a:xfrm>
              <a:off x="6440530" y="2237693"/>
              <a:ext cx="24179" cy="157363"/>
            </a:xfrm>
            <a:custGeom>
              <a:avLst/>
              <a:gdLst/>
              <a:ahLst/>
              <a:cxnLst/>
              <a:rect l="l" t="t" r="r" b="b"/>
              <a:pathLst>
                <a:path w="786" h="5115" extrusionOk="0">
                  <a:moveTo>
                    <a:pt x="1" y="0"/>
                  </a:moveTo>
                  <a:lnTo>
                    <a:pt x="1" y="383"/>
                  </a:lnTo>
                  <a:lnTo>
                    <a:pt x="1" y="5114"/>
                  </a:lnTo>
                  <a:lnTo>
                    <a:pt x="786" y="5114"/>
                  </a:lnTo>
                  <a:lnTo>
                    <a:pt x="786" y="38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6" name="Google Shape;926;p32"/>
            <p:cNvSpPr/>
            <p:nvPr/>
          </p:nvSpPr>
          <p:spPr>
            <a:xfrm>
              <a:off x="6440530" y="2237693"/>
              <a:ext cx="24179" cy="157363"/>
            </a:xfrm>
            <a:custGeom>
              <a:avLst/>
              <a:gdLst/>
              <a:ahLst/>
              <a:cxnLst/>
              <a:rect l="l" t="t" r="r" b="b"/>
              <a:pathLst>
                <a:path w="786" h="5115" fill="none" extrusionOk="0">
                  <a:moveTo>
                    <a:pt x="786" y="0"/>
                  </a:moveTo>
                  <a:lnTo>
                    <a:pt x="1" y="0"/>
                  </a:lnTo>
                  <a:lnTo>
                    <a:pt x="1" y="383"/>
                  </a:lnTo>
                  <a:lnTo>
                    <a:pt x="1" y="5114"/>
                  </a:lnTo>
                  <a:lnTo>
                    <a:pt x="786" y="5114"/>
                  </a:lnTo>
                  <a:lnTo>
                    <a:pt x="786" y="383"/>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7" name="Google Shape;927;p32"/>
            <p:cNvSpPr/>
            <p:nvPr/>
          </p:nvSpPr>
          <p:spPr>
            <a:xfrm>
              <a:off x="6327413" y="2096271"/>
              <a:ext cx="129049" cy="129090"/>
            </a:xfrm>
            <a:custGeom>
              <a:avLst/>
              <a:gdLst/>
              <a:ahLst/>
              <a:cxnLst/>
              <a:rect l="l" t="t" r="r" b="b"/>
              <a:pathLst>
                <a:path w="4195" h="4196" extrusionOk="0">
                  <a:moveTo>
                    <a:pt x="575" y="1"/>
                  </a:moveTo>
                  <a:lnTo>
                    <a:pt x="0" y="575"/>
                  </a:lnTo>
                  <a:lnTo>
                    <a:pt x="3256" y="3831"/>
                  </a:lnTo>
                  <a:lnTo>
                    <a:pt x="3639" y="4195"/>
                  </a:lnTo>
                  <a:lnTo>
                    <a:pt x="4195" y="3640"/>
                  </a:lnTo>
                  <a:lnTo>
                    <a:pt x="3888" y="3333"/>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8" name="Google Shape;928;p32"/>
            <p:cNvSpPr/>
            <p:nvPr/>
          </p:nvSpPr>
          <p:spPr>
            <a:xfrm>
              <a:off x="6327413" y="2096271"/>
              <a:ext cx="129049" cy="129090"/>
            </a:xfrm>
            <a:custGeom>
              <a:avLst/>
              <a:gdLst/>
              <a:ahLst/>
              <a:cxnLst/>
              <a:rect l="l" t="t" r="r" b="b"/>
              <a:pathLst>
                <a:path w="4195" h="4196" fill="none" extrusionOk="0">
                  <a:moveTo>
                    <a:pt x="575" y="1"/>
                  </a:moveTo>
                  <a:lnTo>
                    <a:pt x="0" y="575"/>
                  </a:lnTo>
                  <a:lnTo>
                    <a:pt x="3256" y="3831"/>
                  </a:lnTo>
                  <a:lnTo>
                    <a:pt x="3639" y="4195"/>
                  </a:lnTo>
                  <a:lnTo>
                    <a:pt x="4195" y="3640"/>
                  </a:lnTo>
                  <a:lnTo>
                    <a:pt x="3888" y="3333"/>
                  </a:lnTo>
                  <a:lnTo>
                    <a:pt x="57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29" name="Google Shape;929;p32"/>
            <p:cNvSpPr/>
            <p:nvPr/>
          </p:nvSpPr>
          <p:spPr>
            <a:xfrm>
              <a:off x="6425210" y="2198223"/>
              <a:ext cx="54819" cy="51285"/>
            </a:xfrm>
            <a:custGeom>
              <a:avLst/>
              <a:gdLst/>
              <a:ahLst/>
              <a:cxnLst/>
              <a:rect l="l" t="t" r="r" b="b"/>
              <a:pathLst>
                <a:path w="1782" h="1667" fill="none" extrusionOk="0">
                  <a:moveTo>
                    <a:pt x="901" y="0"/>
                  </a:moveTo>
                  <a:lnTo>
                    <a:pt x="901" y="0"/>
                  </a:lnTo>
                  <a:lnTo>
                    <a:pt x="709" y="19"/>
                  </a:lnTo>
                  <a:lnTo>
                    <a:pt x="1016" y="326"/>
                  </a:lnTo>
                  <a:lnTo>
                    <a:pt x="460" y="881"/>
                  </a:lnTo>
                  <a:lnTo>
                    <a:pt x="77" y="517"/>
                  </a:lnTo>
                  <a:lnTo>
                    <a:pt x="77" y="517"/>
                  </a:lnTo>
                  <a:lnTo>
                    <a:pt x="20" y="690"/>
                  </a:lnTo>
                  <a:lnTo>
                    <a:pt x="1" y="881"/>
                  </a:lnTo>
                  <a:lnTo>
                    <a:pt x="1" y="881"/>
                  </a:lnTo>
                  <a:lnTo>
                    <a:pt x="20" y="1015"/>
                  </a:lnTo>
                  <a:lnTo>
                    <a:pt x="39" y="1130"/>
                  </a:lnTo>
                  <a:lnTo>
                    <a:pt x="77" y="1245"/>
                  </a:lnTo>
                  <a:lnTo>
                    <a:pt x="135" y="1360"/>
                  </a:lnTo>
                  <a:lnTo>
                    <a:pt x="211" y="1456"/>
                  </a:lnTo>
                  <a:lnTo>
                    <a:pt x="307" y="1532"/>
                  </a:lnTo>
                  <a:lnTo>
                    <a:pt x="403" y="1609"/>
                  </a:lnTo>
                  <a:lnTo>
                    <a:pt x="499" y="1666"/>
                  </a:lnTo>
                  <a:lnTo>
                    <a:pt x="499" y="1283"/>
                  </a:lnTo>
                  <a:lnTo>
                    <a:pt x="1284" y="1283"/>
                  </a:lnTo>
                  <a:lnTo>
                    <a:pt x="1284" y="1666"/>
                  </a:lnTo>
                  <a:lnTo>
                    <a:pt x="1284" y="1666"/>
                  </a:lnTo>
                  <a:lnTo>
                    <a:pt x="1399" y="1609"/>
                  </a:lnTo>
                  <a:lnTo>
                    <a:pt x="1495" y="1532"/>
                  </a:lnTo>
                  <a:lnTo>
                    <a:pt x="1571" y="1456"/>
                  </a:lnTo>
                  <a:lnTo>
                    <a:pt x="1648" y="1360"/>
                  </a:lnTo>
                  <a:lnTo>
                    <a:pt x="1705" y="1245"/>
                  </a:lnTo>
                  <a:lnTo>
                    <a:pt x="1744" y="1130"/>
                  </a:lnTo>
                  <a:lnTo>
                    <a:pt x="1763" y="1015"/>
                  </a:lnTo>
                  <a:lnTo>
                    <a:pt x="1782" y="881"/>
                  </a:lnTo>
                  <a:lnTo>
                    <a:pt x="1782" y="881"/>
                  </a:lnTo>
                  <a:lnTo>
                    <a:pt x="1763" y="709"/>
                  </a:lnTo>
                  <a:lnTo>
                    <a:pt x="1705" y="536"/>
                  </a:lnTo>
                  <a:lnTo>
                    <a:pt x="1629" y="383"/>
                  </a:lnTo>
                  <a:lnTo>
                    <a:pt x="1514" y="249"/>
                  </a:lnTo>
                  <a:lnTo>
                    <a:pt x="1399" y="134"/>
                  </a:lnTo>
                  <a:lnTo>
                    <a:pt x="1246" y="58"/>
                  </a:lnTo>
                  <a:lnTo>
                    <a:pt x="1073" y="0"/>
                  </a:lnTo>
                  <a:lnTo>
                    <a:pt x="9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0" name="Google Shape;930;p32"/>
            <p:cNvSpPr/>
            <p:nvPr/>
          </p:nvSpPr>
          <p:spPr>
            <a:xfrm>
              <a:off x="6425210" y="2198223"/>
              <a:ext cx="54819" cy="54239"/>
            </a:xfrm>
            <a:custGeom>
              <a:avLst/>
              <a:gdLst/>
              <a:ahLst/>
              <a:cxnLst/>
              <a:rect l="l" t="t" r="r" b="b"/>
              <a:pathLst>
                <a:path w="1782" h="1763" extrusionOk="0">
                  <a:moveTo>
                    <a:pt x="709" y="0"/>
                  </a:moveTo>
                  <a:lnTo>
                    <a:pt x="556" y="58"/>
                  </a:lnTo>
                  <a:lnTo>
                    <a:pt x="403" y="134"/>
                  </a:lnTo>
                  <a:lnTo>
                    <a:pt x="269" y="249"/>
                  </a:lnTo>
                  <a:lnTo>
                    <a:pt x="154" y="383"/>
                  </a:lnTo>
                  <a:lnTo>
                    <a:pt x="77" y="536"/>
                  </a:lnTo>
                  <a:lnTo>
                    <a:pt x="20" y="709"/>
                  </a:lnTo>
                  <a:lnTo>
                    <a:pt x="1" y="881"/>
                  </a:lnTo>
                  <a:lnTo>
                    <a:pt x="20" y="1053"/>
                  </a:lnTo>
                  <a:lnTo>
                    <a:pt x="77" y="1226"/>
                  </a:lnTo>
                  <a:lnTo>
                    <a:pt x="154" y="1379"/>
                  </a:lnTo>
                  <a:lnTo>
                    <a:pt x="269" y="1513"/>
                  </a:lnTo>
                  <a:lnTo>
                    <a:pt x="403" y="1609"/>
                  </a:lnTo>
                  <a:lnTo>
                    <a:pt x="556" y="1705"/>
                  </a:lnTo>
                  <a:lnTo>
                    <a:pt x="709" y="1743"/>
                  </a:lnTo>
                  <a:lnTo>
                    <a:pt x="901" y="1762"/>
                  </a:lnTo>
                  <a:lnTo>
                    <a:pt x="1073" y="1743"/>
                  </a:lnTo>
                  <a:lnTo>
                    <a:pt x="1246" y="1705"/>
                  </a:lnTo>
                  <a:lnTo>
                    <a:pt x="1399" y="1609"/>
                  </a:lnTo>
                  <a:lnTo>
                    <a:pt x="1514" y="1513"/>
                  </a:lnTo>
                  <a:lnTo>
                    <a:pt x="1629" y="1379"/>
                  </a:lnTo>
                  <a:lnTo>
                    <a:pt x="1705" y="1226"/>
                  </a:lnTo>
                  <a:lnTo>
                    <a:pt x="1763" y="1053"/>
                  </a:lnTo>
                  <a:lnTo>
                    <a:pt x="1782" y="881"/>
                  </a:lnTo>
                  <a:lnTo>
                    <a:pt x="1763" y="709"/>
                  </a:lnTo>
                  <a:lnTo>
                    <a:pt x="1705" y="536"/>
                  </a:lnTo>
                  <a:lnTo>
                    <a:pt x="1629" y="383"/>
                  </a:lnTo>
                  <a:lnTo>
                    <a:pt x="1514" y="249"/>
                  </a:lnTo>
                  <a:lnTo>
                    <a:pt x="1399" y="134"/>
                  </a:lnTo>
                  <a:lnTo>
                    <a:pt x="1246" y="58"/>
                  </a:lnTo>
                  <a:lnTo>
                    <a:pt x="1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931"/>
        <p:cNvGrpSpPr/>
        <p:nvPr/>
      </p:nvGrpSpPr>
      <p:grpSpPr>
        <a:xfrm>
          <a:off x="0" y="0"/>
          <a:ext cx="0" cy="0"/>
          <a:chOff x="0" y="0"/>
          <a:chExt cx="0" cy="0"/>
        </a:xfrm>
      </p:grpSpPr>
      <p:grpSp>
        <p:nvGrpSpPr>
          <p:cNvPr id="932" name="Google Shape;932;p33"/>
          <p:cNvGrpSpPr/>
          <p:nvPr/>
        </p:nvGrpSpPr>
        <p:grpSpPr>
          <a:xfrm>
            <a:off x="0" y="4595250"/>
            <a:ext cx="9144050" cy="548400"/>
            <a:chOff x="0" y="4376175"/>
            <a:chExt cx="9144050" cy="548400"/>
          </a:xfrm>
        </p:grpSpPr>
        <p:sp>
          <p:nvSpPr>
            <p:cNvPr id="933" name="Google Shape;933;p33"/>
            <p:cNvSpPr/>
            <p:nvPr/>
          </p:nvSpPr>
          <p:spPr>
            <a:xfrm>
              <a:off x="50" y="4376175"/>
              <a:ext cx="9144000" cy="54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4" name="Google Shape;934;p33"/>
            <p:cNvSpPr/>
            <p:nvPr/>
          </p:nvSpPr>
          <p:spPr>
            <a:xfrm>
              <a:off x="0" y="43877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935" name="Google Shape;935;p33"/>
            <p:cNvGrpSpPr/>
            <p:nvPr/>
          </p:nvGrpSpPr>
          <p:grpSpPr>
            <a:xfrm>
              <a:off x="3035567" y="4670815"/>
              <a:ext cx="5994737" cy="94799"/>
              <a:chOff x="1618150" y="5427575"/>
              <a:chExt cx="3117550" cy="49300"/>
            </a:xfrm>
          </p:grpSpPr>
          <p:sp>
            <p:nvSpPr>
              <p:cNvPr id="936" name="Google Shape;936;p33"/>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7" name="Google Shape;937;p33"/>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8" name="Google Shape;938;p33"/>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39" name="Google Shape;939;p33"/>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0" name="Google Shape;940;p33"/>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1" name="Google Shape;941;p33"/>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942" name="Google Shape;942;p33"/>
          <p:cNvGrpSpPr/>
          <p:nvPr/>
        </p:nvGrpSpPr>
        <p:grpSpPr>
          <a:xfrm>
            <a:off x="2991886" y="-1"/>
            <a:ext cx="3127878" cy="128572"/>
            <a:chOff x="2991886" y="-1"/>
            <a:chExt cx="3127878" cy="128572"/>
          </a:xfrm>
        </p:grpSpPr>
        <p:sp>
          <p:nvSpPr>
            <p:cNvPr id="943" name="Google Shape;943;p33"/>
            <p:cNvSpPr/>
            <p:nvPr/>
          </p:nvSpPr>
          <p:spPr>
            <a:xfrm>
              <a:off x="3157120" y="36007"/>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4" name="Google Shape;944;p33"/>
            <p:cNvSpPr/>
            <p:nvPr/>
          </p:nvSpPr>
          <p:spPr>
            <a:xfrm>
              <a:off x="2991886" y="-1"/>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45" name="Google Shape;945;p33"/>
          <p:cNvGrpSpPr/>
          <p:nvPr/>
        </p:nvGrpSpPr>
        <p:grpSpPr>
          <a:xfrm>
            <a:off x="426390" y="242029"/>
            <a:ext cx="573650" cy="594956"/>
            <a:chOff x="6190700" y="1963125"/>
            <a:chExt cx="524408" cy="543885"/>
          </a:xfrm>
        </p:grpSpPr>
        <p:sp>
          <p:nvSpPr>
            <p:cNvPr id="946" name="Google Shape;946;p33"/>
            <p:cNvSpPr/>
            <p:nvPr/>
          </p:nvSpPr>
          <p:spPr>
            <a:xfrm>
              <a:off x="6190700" y="2231786"/>
              <a:ext cx="524408" cy="275224"/>
            </a:xfrm>
            <a:custGeom>
              <a:avLst/>
              <a:gdLst/>
              <a:ahLst/>
              <a:cxnLst/>
              <a:rect l="l" t="t" r="r" b="b"/>
              <a:pathLst>
                <a:path w="17047" h="8946" extrusionOk="0">
                  <a:moveTo>
                    <a:pt x="1" y="1"/>
                  </a:move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7" name="Google Shape;947;p33"/>
            <p:cNvSpPr/>
            <p:nvPr/>
          </p:nvSpPr>
          <p:spPr>
            <a:xfrm>
              <a:off x="6190700" y="2231786"/>
              <a:ext cx="524408" cy="275224"/>
            </a:xfrm>
            <a:custGeom>
              <a:avLst/>
              <a:gdLst/>
              <a:ahLst/>
              <a:cxnLst/>
              <a:rect l="l" t="t" r="r" b="b"/>
              <a:pathLst>
                <a:path w="17047" h="8946" fill="none" extrusionOk="0">
                  <a:moveTo>
                    <a:pt x="17028" y="1"/>
                  </a:move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lnTo>
                    <a:pt x="1" y="1"/>
                  </a:lnTo>
                  <a:lnTo>
                    <a:pt x="1" y="231"/>
                  </a:ln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524" y="8945"/>
                  </a:lnTo>
                  <a:lnTo>
                    <a:pt x="8524"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47" y="231"/>
                  </a:lnTo>
                  <a:lnTo>
                    <a:pt x="170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8" name="Google Shape;948;p33"/>
            <p:cNvSpPr/>
            <p:nvPr/>
          </p:nvSpPr>
          <p:spPr>
            <a:xfrm>
              <a:off x="6190700" y="1963125"/>
              <a:ext cx="524408" cy="524451"/>
            </a:xfrm>
            <a:custGeom>
              <a:avLst/>
              <a:gdLst/>
              <a:ahLst/>
              <a:cxnLst/>
              <a:rect l="l" t="t" r="r" b="b"/>
              <a:pathLst>
                <a:path w="17047" h="17047" extrusionOk="0">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493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49" name="Google Shape;949;p33"/>
            <p:cNvSpPr/>
            <p:nvPr/>
          </p:nvSpPr>
          <p:spPr>
            <a:xfrm>
              <a:off x="6190700" y="1963125"/>
              <a:ext cx="524408" cy="524451"/>
            </a:xfrm>
            <a:custGeom>
              <a:avLst/>
              <a:gdLst/>
              <a:ahLst/>
              <a:cxnLst/>
              <a:rect l="l" t="t" r="r" b="b"/>
              <a:pathLst>
                <a:path w="17047" h="17047" fill="none" extrusionOk="0">
                  <a:moveTo>
                    <a:pt x="1" y="8523"/>
                  </a:move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0" name="Google Shape;950;p33"/>
            <p:cNvSpPr/>
            <p:nvPr/>
          </p:nvSpPr>
          <p:spPr>
            <a:xfrm>
              <a:off x="6226663" y="1999642"/>
              <a:ext cx="451932" cy="451384"/>
            </a:xfrm>
            <a:custGeom>
              <a:avLst/>
              <a:gdLst/>
              <a:ahLst/>
              <a:cxnLst/>
              <a:rect l="l" t="t" r="r" b="b"/>
              <a:pathLst>
                <a:path w="14691" h="14672" extrusionOk="0">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rgbClr val="FFE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1" name="Google Shape;951;p33"/>
            <p:cNvSpPr/>
            <p:nvPr/>
          </p:nvSpPr>
          <p:spPr>
            <a:xfrm>
              <a:off x="6226663" y="1999642"/>
              <a:ext cx="451932" cy="451384"/>
            </a:xfrm>
            <a:custGeom>
              <a:avLst/>
              <a:gdLst/>
              <a:ahLst/>
              <a:cxnLst/>
              <a:rect l="l" t="t" r="r" b="b"/>
              <a:pathLst>
                <a:path w="14691" h="14672" fill="none" extrusionOk="0">
                  <a:moveTo>
                    <a:pt x="0" y="7336"/>
                  </a:move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2" name="Google Shape;952;p33"/>
            <p:cNvSpPr/>
            <p:nvPr/>
          </p:nvSpPr>
          <p:spPr>
            <a:xfrm>
              <a:off x="6425210" y="2198223"/>
              <a:ext cx="54819" cy="54239"/>
            </a:xfrm>
            <a:custGeom>
              <a:avLst/>
              <a:gdLst/>
              <a:ahLst/>
              <a:cxnLst/>
              <a:rect l="l" t="t" r="r" b="b"/>
              <a:pathLst>
                <a:path w="1782" h="1763" fill="none" extrusionOk="0">
                  <a:moveTo>
                    <a:pt x="1" y="881"/>
                  </a:moveTo>
                  <a:lnTo>
                    <a:pt x="1" y="881"/>
                  </a:lnTo>
                  <a:lnTo>
                    <a:pt x="20" y="1053"/>
                  </a:lnTo>
                  <a:lnTo>
                    <a:pt x="77" y="1226"/>
                  </a:lnTo>
                  <a:lnTo>
                    <a:pt x="154" y="1379"/>
                  </a:lnTo>
                  <a:lnTo>
                    <a:pt x="269" y="1513"/>
                  </a:lnTo>
                  <a:lnTo>
                    <a:pt x="403" y="1609"/>
                  </a:lnTo>
                  <a:lnTo>
                    <a:pt x="556" y="1705"/>
                  </a:lnTo>
                  <a:lnTo>
                    <a:pt x="709" y="1743"/>
                  </a:lnTo>
                  <a:lnTo>
                    <a:pt x="901" y="1762"/>
                  </a:lnTo>
                  <a:lnTo>
                    <a:pt x="901" y="1762"/>
                  </a:lnTo>
                  <a:lnTo>
                    <a:pt x="1073" y="1743"/>
                  </a:lnTo>
                  <a:lnTo>
                    <a:pt x="1246" y="1705"/>
                  </a:lnTo>
                  <a:lnTo>
                    <a:pt x="1399" y="1609"/>
                  </a:lnTo>
                  <a:lnTo>
                    <a:pt x="1514" y="1513"/>
                  </a:lnTo>
                  <a:lnTo>
                    <a:pt x="1629" y="1379"/>
                  </a:lnTo>
                  <a:lnTo>
                    <a:pt x="1705" y="1226"/>
                  </a:lnTo>
                  <a:lnTo>
                    <a:pt x="1763" y="1053"/>
                  </a:lnTo>
                  <a:lnTo>
                    <a:pt x="1782" y="881"/>
                  </a:lnTo>
                  <a:lnTo>
                    <a:pt x="1782" y="881"/>
                  </a:lnTo>
                  <a:lnTo>
                    <a:pt x="1763" y="709"/>
                  </a:lnTo>
                  <a:lnTo>
                    <a:pt x="1705" y="536"/>
                  </a:lnTo>
                  <a:lnTo>
                    <a:pt x="1629" y="383"/>
                  </a:lnTo>
                  <a:lnTo>
                    <a:pt x="1514" y="249"/>
                  </a:lnTo>
                  <a:lnTo>
                    <a:pt x="1399" y="134"/>
                  </a:lnTo>
                  <a:lnTo>
                    <a:pt x="1246" y="58"/>
                  </a:lnTo>
                  <a:lnTo>
                    <a:pt x="1073" y="0"/>
                  </a:lnTo>
                  <a:lnTo>
                    <a:pt x="901" y="0"/>
                  </a:lnTo>
                  <a:lnTo>
                    <a:pt x="901" y="0"/>
                  </a:lnTo>
                  <a:lnTo>
                    <a:pt x="709" y="0"/>
                  </a:lnTo>
                  <a:lnTo>
                    <a:pt x="556" y="58"/>
                  </a:lnTo>
                  <a:lnTo>
                    <a:pt x="403" y="134"/>
                  </a:lnTo>
                  <a:lnTo>
                    <a:pt x="269" y="249"/>
                  </a:lnTo>
                  <a:lnTo>
                    <a:pt x="154" y="383"/>
                  </a:lnTo>
                  <a:lnTo>
                    <a:pt x="77" y="536"/>
                  </a:lnTo>
                  <a:lnTo>
                    <a:pt x="20" y="709"/>
                  </a:lnTo>
                  <a:lnTo>
                    <a:pt x="1" y="8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3" name="Google Shape;953;p33"/>
            <p:cNvSpPr/>
            <p:nvPr/>
          </p:nvSpPr>
          <p:spPr>
            <a:xfrm>
              <a:off x="6440530" y="2237693"/>
              <a:ext cx="24179" cy="157363"/>
            </a:xfrm>
            <a:custGeom>
              <a:avLst/>
              <a:gdLst/>
              <a:ahLst/>
              <a:cxnLst/>
              <a:rect l="l" t="t" r="r" b="b"/>
              <a:pathLst>
                <a:path w="786" h="5115" extrusionOk="0">
                  <a:moveTo>
                    <a:pt x="1" y="0"/>
                  </a:moveTo>
                  <a:lnTo>
                    <a:pt x="1" y="5114"/>
                  </a:lnTo>
                  <a:lnTo>
                    <a:pt x="786" y="5114"/>
                  </a:lnTo>
                  <a:lnTo>
                    <a:pt x="786" y="0"/>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4" name="Google Shape;954;p33"/>
            <p:cNvSpPr/>
            <p:nvPr/>
          </p:nvSpPr>
          <p:spPr>
            <a:xfrm>
              <a:off x="6440530" y="2237693"/>
              <a:ext cx="24179" cy="157363"/>
            </a:xfrm>
            <a:custGeom>
              <a:avLst/>
              <a:gdLst/>
              <a:ahLst/>
              <a:cxnLst/>
              <a:rect l="l" t="t" r="r" b="b"/>
              <a:pathLst>
                <a:path w="786" h="5115" fill="none" extrusionOk="0">
                  <a:moveTo>
                    <a:pt x="786" y="0"/>
                  </a:moveTo>
                  <a:lnTo>
                    <a:pt x="1" y="0"/>
                  </a:lnTo>
                  <a:lnTo>
                    <a:pt x="1" y="5114"/>
                  </a:lnTo>
                  <a:lnTo>
                    <a:pt x="786" y="5114"/>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5" name="Google Shape;955;p33"/>
            <p:cNvSpPr/>
            <p:nvPr/>
          </p:nvSpPr>
          <p:spPr>
            <a:xfrm>
              <a:off x="6327413" y="2096271"/>
              <a:ext cx="129049" cy="129090"/>
            </a:xfrm>
            <a:custGeom>
              <a:avLst/>
              <a:gdLst/>
              <a:ahLst/>
              <a:cxnLst/>
              <a:rect l="l" t="t" r="r" b="b"/>
              <a:pathLst>
                <a:path w="4195" h="4196" extrusionOk="0">
                  <a:moveTo>
                    <a:pt x="575" y="1"/>
                  </a:moveTo>
                  <a:lnTo>
                    <a:pt x="0" y="575"/>
                  </a:lnTo>
                  <a:lnTo>
                    <a:pt x="3639" y="4195"/>
                  </a:lnTo>
                  <a:lnTo>
                    <a:pt x="4195" y="3640"/>
                  </a:lnTo>
                  <a:lnTo>
                    <a:pt x="575" y="1"/>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6" name="Google Shape;956;p33"/>
            <p:cNvSpPr/>
            <p:nvPr/>
          </p:nvSpPr>
          <p:spPr>
            <a:xfrm>
              <a:off x="6327413" y="2096271"/>
              <a:ext cx="129049" cy="129090"/>
            </a:xfrm>
            <a:custGeom>
              <a:avLst/>
              <a:gdLst/>
              <a:ahLst/>
              <a:cxnLst/>
              <a:rect l="l" t="t" r="r" b="b"/>
              <a:pathLst>
                <a:path w="4195" h="4196" fill="none" extrusionOk="0">
                  <a:moveTo>
                    <a:pt x="3639" y="4195"/>
                  </a:moveTo>
                  <a:lnTo>
                    <a:pt x="4195" y="3640"/>
                  </a:lnTo>
                  <a:lnTo>
                    <a:pt x="575" y="1"/>
                  </a:lnTo>
                  <a:lnTo>
                    <a:pt x="0" y="575"/>
                  </a:lnTo>
                  <a:lnTo>
                    <a:pt x="3639" y="4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7" name="Google Shape;957;p33"/>
            <p:cNvSpPr/>
            <p:nvPr/>
          </p:nvSpPr>
          <p:spPr>
            <a:xfrm>
              <a:off x="6190700" y="1963125"/>
              <a:ext cx="524408" cy="262241"/>
            </a:xfrm>
            <a:custGeom>
              <a:avLst/>
              <a:gdLst/>
              <a:ahLst/>
              <a:cxnLst/>
              <a:rect l="l" t="t" r="r" b="b"/>
              <a:pathLst>
                <a:path w="17047" h="8524"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BA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8" name="Google Shape;958;p33"/>
            <p:cNvSpPr/>
            <p:nvPr/>
          </p:nvSpPr>
          <p:spPr>
            <a:xfrm>
              <a:off x="6190700" y="1963125"/>
              <a:ext cx="524408" cy="262241"/>
            </a:xfrm>
            <a:custGeom>
              <a:avLst/>
              <a:gdLst/>
              <a:ahLst/>
              <a:cxnLst/>
              <a:rect l="l" t="t" r="r" b="b"/>
              <a:pathLst>
                <a:path w="17047" h="8524"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59" name="Google Shape;959;p33"/>
            <p:cNvSpPr/>
            <p:nvPr/>
          </p:nvSpPr>
          <p:spPr>
            <a:xfrm>
              <a:off x="6190700" y="1963125"/>
              <a:ext cx="524408" cy="524451"/>
            </a:xfrm>
            <a:custGeom>
              <a:avLst/>
              <a:gdLst/>
              <a:ahLst/>
              <a:cxnLst/>
              <a:rect l="l" t="t" r="r" b="b"/>
              <a:pathLst>
                <a:path w="17047" h="17047" extrusionOk="0">
                  <a:moveTo>
                    <a:pt x="8888" y="1188"/>
                  </a:moveTo>
                  <a:lnTo>
                    <a:pt x="9271" y="1226"/>
                  </a:lnTo>
                  <a:lnTo>
                    <a:pt x="9635" y="1264"/>
                  </a:lnTo>
                  <a:lnTo>
                    <a:pt x="9999" y="1341"/>
                  </a:lnTo>
                  <a:lnTo>
                    <a:pt x="10343" y="1417"/>
                  </a:lnTo>
                  <a:lnTo>
                    <a:pt x="10707" y="1513"/>
                  </a:lnTo>
                  <a:lnTo>
                    <a:pt x="11033" y="1628"/>
                  </a:lnTo>
                  <a:lnTo>
                    <a:pt x="11378" y="1762"/>
                  </a:lnTo>
                  <a:lnTo>
                    <a:pt x="11703" y="1915"/>
                  </a:lnTo>
                  <a:lnTo>
                    <a:pt x="12010" y="2069"/>
                  </a:lnTo>
                  <a:lnTo>
                    <a:pt x="12316" y="2241"/>
                  </a:lnTo>
                  <a:lnTo>
                    <a:pt x="12622" y="2433"/>
                  </a:lnTo>
                  <a:lnTo>
                    <a:pt x="12910" y="2643"/>
                  </a:lnTo>
                  <a:lnTo>
                    <a:pt x="13178" y="2854"/>
                  </a:lnTo>
                  <a:lnTo>
                    <a:pt x="13446" y="3084"/>
                  </a:lnTo>
                  <a:lnTo>
                    <a:pt x="13714" y="3333"/>
                  </a:lnTo>
                  <a:lnTo>
                    <a:pt x="13944" y="3582"/>
                  </a:lnTo>
                  <a:lnTo>
                    <a:pt x="14174" y="3850"/>
                  </a:lnTo>
                  <a:lnTo>
                    <a:pt x="14404" y="4137"/>
                  </a:lnTo>
                  <a:lnTo>
                    <a:pt x="14595" y="4424"/>
                  </a:lnTo>
                  <a:lnTo>
                    <a:pt x="14787" y="4712"/>
                  </a:lnTo>
                  <a:lnTo>
                    <a:pt x="14959" y="5018"/>
                  </a:lnTo>
                  <a:lnTo>
                    <a:pt x="15131" y="5344"/>
                  </a:lnTo>
                  <a:lnTo>
                    <a:pt x="15285" y="5669"/>
                  </a:lnTo>
                  <a:lnTo>
                    <a:pt x="15400" y="5995"/>
                  </a:lnTo>
                  <a:lnTo>
                    <a:pt x="15534" y="6340"/>
                  </a:lnTo>
                  <a:lnTo>
                    <a:pt x="15629" y="6684"/>
                  </a:lnTo>
                  <a:lnTo>
                    <a:pt x="15706" y="7048"/>
                  </a:lnTo>
                  <a:lnTo>
                    <a:pt x="15764" y="7412"/>
                  </a:lnTo>
                  <a:lnTo>
                    <a:pt x="15821" y="7776"/>
                  </a:lnTo>
                  <a:lnTo>
                    <a:pt x="15840" y="8140"/>
                  </a:lnTo>
                  <a:lnTo>
                    <a:pt x="15859" y="8523"/>
                  </a:lnTo>
                  <a:lnTo>
                    <a:pt x="15840" y="8906"/>
                  </a:lnTo>
                  <a:lnTo>
                    <a:pt x="15821" y="9270"/>
                  </a:lnTo>
                  <a:lnTo>
                    <a:pt x="15764" y="9634"/>
                  </a:lnTo>
                  <a:lnTo>
                    <a:pt x="15706" y="9998"/>
                  </a:lnTo>
                  <a:lnTo>
                    <a:pt x="15629" y="10362"/>
                  </a:lnTo>
                  <a:lnTo>
                    <a:pt x="15534" y="10707"/>
                  </a:lnTo>
                  <a:lnTo>
                    <a:pt x="15400" y="11051"/>
                  </a:lnTo>
                  <a:lnTo>
                    <a:pt x="15285" y="11377"/>
                  </a:lnTo>
                  <a:lnTo>
                    <a:pt x="15131" y="11702"/>
                  </a:lnTo>
                  <a:lnTo>
                    <a:pt x="14959" y="12028"/>
                  </a:lnTo>
                  <a:lnTo>
                    <a:pt x="14787" y="12335"/>
                  </a:lnTo>
                  <a:lnTo>
                    <a:pt x="14595" y="12622"/>
                  </a:lnTo>
                  <a:lnTo>
                    <a:pt x="14404" y="12909"/>
                  </a:lnTo>
                  <a:lnTo>
                    <a:pt x="14174" y="13196"/>
                  </a:lnTo>
                  <a:lnTo>
                    <a:pt x="13944" y="13465"/>
                  </a:lnTo>
                  <a:lnTo>
                    <a:pt x="13714" y="13714"/>
                  </a:lnTo>
                  <a:lnTo>
                    <a:pt x="13446" y="13962"/>
                  </a:lnTo>
                  <a:lnTo>
                    <a:pt x="13178" y="14192"/>
                  </a:lnTo>
                  <a:lnTo>
                    <a:pt x="12910" y="14403"/>
                  </a:lnTo>
                  <a:lnTo>
                    <a:pt x="12622" y="14614"/>
                  </a:lnTo>
                  <a:lnTo>
                    <a:pt x="12316" y="14805"/>
                  </a:lnTo>
                  <a:lnTo>
                    <a:pt x="12010" y="14978"/>
                  </a:lnTo>
                  <a:lnTo>
                    <a:pt x="11703" y="15131"/>
                  </a:lnTo>
                  <a:lnTo>
                    <a:pt x="11378" y="15284"/>
                  </a:lnTo>
                  <a:lnTo>
                    <a:pt x="11033" y="15418"/>
                  </a:lnTo>
                  <a:lnTo>
                    <a:pt x="10707" y="15533"/>
                  </a:lnTo>
                  <a:lnTo>
                    <a:pt x="10343" y="15629"/>
                  </a:lnTo>
                  <a:lnTo>
                    <a:pt x="9999" y="15705"/>
                  </a:lnTo>
                  <a:lnTo>
                    <a:pt x="9635" y="15782"/>
                  </a:lnTo>
                  <a:lnTo>
                    <a:pt x="9271" y="15820"/>
                  </a:lnTo>
                  <a:lnTo>
                    <a:pt x="8888" y="15859"/>
                  </a:lnTo>
                  <a:lnTo>
                    <a:pt x="8141" y="15859"/>
                  </a:lnTo>
                  <a:lnTo>
                    <a:pt x="7758" y="15820"/>
                  </a:lnTo>
                  <a:lnTo>
                    <a:pt x="7394" y="15782"/>
                  </a:lnTo>
                  <a:lnTo>
                    <a:pt x="7030" y="15705"/>
                  </a:lnTo>
                  <a:lnTo>
                    <a:pt x="6685" y="15629"/>
                  </a:lnTo>
                  <a:lnTo>
                    <a:pt x="6340" y="15533"/>
                  </a:lnTo>
                  <a:lnTo>
                    <a:pt x="5996" y="15418"/>
                  </a:lnTo>
                  <a:lnTo>
                    <a:pt x="5651" y="15284"/>
                  </a:lnTo>
                  <a:lnTo>
                    <a:pt x="5325" y="15131"/>
                  </a:lnTo>
                  <a:lnTo>
                    <a:pt x="5019" y="14978"/>
                  </a:lnTo>
                  <a:lnTo>
                    <a:pt x="4712" y="14805"/>
                  </a:lnTo>
                  <a:lnTo>
                    <a:pt x="4406" y="14614"/>
                  </a:lnTo>
                  <a:lnTo>
                    <a:pt x="4119" y="14403"/>
                  </a:lnTo>
                  <a:lnTo>
                    <a:pt x="3851" y="14192"/>
                  </a:lnTo>
                  <a:lnTo>
                    <a:pt x="3582" y="13962"/>
                  </a:lnTo>
                  <a:lnTo>
                    <a:pt x="3333" y="13714"/>
                  </a:lnTo>
                  <a:lnTo>
                    <a:pt x="3084" y="13465"/>
                  </a:lnTo>
                  <a:lnTo>
                    <a:pt x="2855" y="13196"/>
                  </a:lnTo>
                  <a:lnTo>
                    <a:pt x="2644" y="12909"/>
                  </a:lnTo>
                  <a:lnTo>
                    <a:pt x="2433" y="12622"/>
                  </a:lnTo>
                  <a:lnTo>
                    <a:pt x="2242" y="12335"/>
                  </a:lnTo>
                  <a:lnTo>
                    <a:pt x="2069" y="12028"/>
                  </a:lnTo>
                  <a:lnTo>
                    <a:pt x="1897" y="11702"/>
                  </a:lnTo>
                  <a:lnTo>
                    <a:pt x="1763" y="11377"/>
                  </a:lnTo>
                  <a:lnTo>
                    <a:pt x="1629" y="11051"/>
                  </a:lnTo>
                  <a:lnTo>
                    <a:pt x="1514" y="10707"/>
                  </a:lnTo>
                  <a:lnTo>
                    <a:pt x="1418" y="10362"/>
                  </a:lnTo>
                  <a:lnTo>
                    <a:pt x="1322" y="9998"/>
                  </a:lnTo>
                  <a:lnTo>
                    <a:pt x="1265" y="9634"/>
                  </a:lnTo>
                  <a:lnTo>
                    <a:pt x="1207" y="9270"/>
                  </a:lnTo>
                  <a:lnTo>
                    <a:pt x="1188" y="8906"/>
                  </a:lnTo>
                  <a:lnTo>
                    <a:pt x="1169" y="8523"/>
                  </a:lnTo>
                  <a:lnTo>
                    <a:pt x="1188" y="8140"/>
                  </a:lnTo>
                  <a:lnTo>
                    <a:pt x="1207" y="7776"/>
                  </a:lnTo>
                  <a:lnTo>
                    <a:pt x="1265" y="7412"/>
                  </a:lnTo>
                  <a:lnTo>
                    <a:pt x="1322" y="7048"/>
                  </a:lnTo>
                  <a:lnTo>
                    <a:pt x="1418" y="6684"/>
                  </a:lnTo>
                  <a:lnTo>
                    <a:pt x="1514" y="6340"/>
                  </a:lnTo>
                  <a:lnTo>
                    <a:pt x="1629" y="5995"/>
                  </a:lnTo>
                  <a:lnTo>
                    <a:pt x="1763" y="5669"/>
                  </a:lnTo>
                  <a:lnTo>
                    <a:pt x="1897" y="5344"/>
                  </a:lnTo>
                  <a:lnTo>
                    <a:pt x="2069" y="5018"/>
                  </a:lnTo>
                  <a:lnTo>
                    <a:pt x="2242" y="4712"/>
                  </a:lnTo>
                  <a:lnTo>
                    <a:pt x="2433" y="4424"/>
                  </a:lnTo>
                  <a:lnTo>
                    <a:pt x="2644" y="4137"/>
                  </a:lnTo>
                  <a:lnTo>
                    <a:pt x="2855" y="3850"/>
                  </a:lnTo>
                  <a:lnTo>
                    <a:pt x="3084" y="3582"/>
                  </a:lnTo>
                  <a:lnTo>
                    <a:pt x="3333" y="3333"/>
                  </a:lnTo>
                  <a:lnTo>
                    <a:pt x="3582" y="3084"/>
                  </a:lnTo>
                  <a:lnTo>
                    <a:pt x="3851" y="2854"/>
                  </a:lnTo>
                  <a:lnTo>
                    <a:pt x="4119" y="2643"/>
                  </a:lnTo>
                  <a:lnTo>
                    <a:pt x="4406" y="2433"/>
                  </a:lnTo>
                  <a:lnTo>
                    <a:pt x="4712" y="2241"/>
                  </a:lnTo>
                  <a:lnTo>
                    <a:pt x="5019" y="2069"/>
                  </a:lnTo>
                  <a:lnTo>
                    <a:pt x="5325" y="1915"/>
                  </a:lnTo>
                  <a:lnTo>
                    <a:pt x="5651" y="1762"/>
                  </a:lnTo>
                  <a:lnTo>
                    <a:pt x="5996" y="1628"/>
                  </a:lnTo>
                  <a:lnTo>
                    <a:pt x="6340" y="1513"/>
                  </a:lnTo>
                  <a:lnTo>
                    <a:pt x="6685" y="1417"/>
                  </a:lnTo>
                  <a:lnTo>
                    <a:pt x="7030" y="1341"/>
                  </a:lnTo>
                  <a:lnTo>
                    <a:pt x="7394" y="1264"/>
                  </a:lnTo>
                  <a:lnTo>
                    <a:pt x="7758" y="1226"/>
                  </a:lnTo>
                  <a:lnTo>
                    <a:pt x="8141" y="1188"/>
                  </a:lnTo>
                  <a:close/>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0" name="Google Shape;960;p33"/>
            <p:cNvSpPr/>
            <p:nvPr/>
          </p:nvSpPr>
          <p:spPr>
            <a:xfrm>
              <a:off x="6226663" y="1999642"/>
              <a:ext cx="451932" cy="451384"/>
            </a:xfrm>
            <a:custGeom>
              <a:avLst/>
              <a:gdLst/>
              <a:ahLst/>
              <a:cxnLst/>
              <a:rect l="l" t="t" r="r" b="b"/>
              <a:pathLst>
                <a:path w="14691" h="14672" fill="none" extrusionOk="0">
                  <a:moveTo>
                    <a:pt x="7355" y="14672"/>
                  </a:moveTo>
                  <a:lnTo>
                    <a:pt x="7355" y="14672"/>
                  </a:lnTo>
                  <a:lnTo>
                    <a:pt x="6972" y="14672"/>
                  </a:lnTo>
                  <a:lnTo>
                    <a:pt x="6589" y="14633"/>
                  </a:lnTo>
                  <a:lnTo>
                    <a:pt x="6225" y="14595"/>
                  </a:lnTo>
                  <a:lnTo>
                    <a:pt x="5861" y="14518"/>
                  </a:lnTo>
                  <a:lnTo>
                    <a:pt x="5516" y="14442"/>
                  </a:lnTo>
                  <a:lnTo>
                    <a:pt x="5171" y="14346"/>
                  </a:lnTo>
                  <a:lnTo>
                    <a:pt x="4827" y="14231"/>
                  </a:lnTo>
                  <a:lnTo>
                    <a:pt x="4482" y="14097"/>
                  </a:lnTo>
                  <a:lnTo>
                    <a:pt x="4156" y="13944"/>
                  </a:lnTo>
                  <a:lnTo>
                    <a:pt x="3850" y="13791"/>
                  </a:lnTo>
                  <a:lnTo>
                    <a:pt x="3543" y="13618"/>
                  </a:lnTo>
                  <a:lnTo>
                    <a:pt x="3237" y="13427"/>
                  </a:lnTo>
                  <a:lnTo>
                    <a:pt x="2950" y="13216"/>
                  </a:lnTo>
                  <a:lnTo>
                    <a:pt x="2682" y="13005"/>
                  </a:lnTo>
                  <a:lnTo>
                    <a:pt x="2413" y="12775"/>
                  </a:lnTo>
                  <a:lnTo>
                    <a:pt x="2164" y="12527"/>
                  </a:lnTo>
                  <a:lnTo>
                    <a:pt x="1915" y="12278"/>
                  </a:lnTo>
                  <a:lnTo>
                    <a:pt x="1686" y="12009"/>
                  </a:lnTo>
                  <a:lnTo>
                    <a:pt x="1475" y="11722"/>
                  </a:lnTo>
                  <a:lnTo>
                    <a:pt x="1264" y="11435"/>
                  </a:lnTo>
                  <a:lnTo>
                    <a:pt x="1073" y="11148"/>
                  </a:lnTo>
                  <a:lnTo>
                    <a:pt x="900" y="10841"/>
                  </a:lnTo>
                  <a:lnTo>
                    <a:pt x="728" y="10515"/>
                  </a:lnTo>
                  <a:lnTo>
                    <a:pt x="594" y="10190"/>
                  </a:lnTo>
                  <a:lnTo>
                    <a:pt x="460" y="9864"/>
                  </a:lnTo>
                  <a:lnTo>
                    <a:pt x="345" y="9520"/>
                  </a:lnTo>
                  <a:lnTo>
                    <a:pt x="249" y="9175"/>
                  </a:lnTo>
                  <a:lnTo>
                    <a:pt x="153" y="8811"/>
                  </a:lnTo>
                  <a:lnTo>
                    <a:pt x="96" y="8447"/>
                  </a:lnTo>
                  <a:lnTo>
                    <a:pt x="38" y="8083"/>
                  </a:lnTo>
                  <a:lnTo>
                    <a:pt x="19" y="7719"/>
                  </a:lnTo>
                  <a:lnTo>
                    <a:pt x="0" y="7336"/>
                  </a:lnTo>
                  <a:lnTo>
                    <a:pt x="0" y="7336"/>
                  </a:lnTo>
                  <a:lnTo>
                    <a:pt x="19" y="6953"/>
                  </a:lnTo>
                  <a:lnTo>
                    <a:pt x="38" y="6589"/>
                  </a:lnTo>
                  <a:lnTo>
                    <a:pt x="96" y="6225"/>
                  </a:lnTo>
                  <a:lnTo>
                    <a:pt x="153" y="5861"/>
                  </a:lnTo>
                  <a:lnTo>
                    <a:pt x="249" y="5497"/>
                  </a:lnTo>
                  <a:lnTo>
                    <a:pt x="345" y="5153"/>
                  </a:lnTo>
                  <a:lnTo>
                    <a:pt x="460" y="4808"/>
                  </a:lnTo>
                  <a:lnTo>
                    <a:pt x="594" y="4482"/>
                  </a:lnTo>
                  <a:lnTo>
                    <a:pt x="728" y="4157"/>
                  </a:lnTo>
                  <a:lnTo>
                    <a:pt x="900" y="3831"/>
                  </a:lnTo>
                  <a:lnTo>
                    <a:pt x="1073" y="3525"/>
                  </a:lnTo>
                  <a:lnTo>
                    <a:pt x="1264" y="3237"/>
                  </a:lnTo>
                  <a:lnTo>
                    <a:pt x="1475" y="2950"/>
                  </a:lnTo>
                  <a:lnTo>
                    <a:pt x="1686" y="2663"/>
                  </a:lnTo>
                  <a:lnTo>
                    <a:pt x="1915" y="2395"/>
                  </a:lnTo>
                  <a:lnTo>
                    <a:pt x="2164" y="2146"/>
                  </a:lnTo>
                  <a:lnTo>
                    <a:pt x="2413" y="1897"/>
                  </a:lnTo>
                  <a:lnTo>
                    <a:pt x="2682" y="1667"/>
                  </a:lnTo>
                  <a:lnTo>
                    <a:pt x="2950" y="1456"/>
                  </a:lnTo>
                  <a:lnTo>
                    <a:pt x="3237" y="1246"/>
                  </a:lnTo>
                  <a:lnTo>
                    <a:pt x="3543" y="1054"/>
                  </a:lnTo>
                  <a:lnTo>
                    <a:pt x="3850" y="882"/>
                  </a:lnTo>
                  <a:lnTo>
                    <a:pt x="4156" y="728"/>
                  </a:lnTo>
                  <a:lnTo>
                    <a:pt x="4482" y="575"/>
                  </a:lnTo>
                  <a:lnTo>
                    <a:pt x="4827" y="441"/>
                  </a:lnTo>
                  <a:lnTo>
                    <a:pt x="5171" y="326"/>
                  </a:lnTo>
                  <a:lnTo>
                    <a:pt x="5516" y="230"/>
                  </a:lnTo>
                  <a:lnTo>
                    <a:pt x="5861" y="154"/>
                  </a:lnTo>
                  <a:lnTo>
                    <a:pt x="6225" y="77"/>
                  </a:lnTo>
                  <a:lnTo>
                    <a:pt x="6589" y="39"/>
                  </a:lnTo>
                  <a:lnTo>
                    <a:pt x="6972" y="1"/>
                  </a:lnTo>
                  <a:lnTo>
                    <a:pt x="7355" y="1"/>
                  </a:lnTo>
                  <a:lnTo>
                    <a:pt x="7355" y="1"/>
                  </a:lnTo>
                  <a:lnTo>
                    <a:pt x="7719" y="1"/>
                  </a:lnTo>
                  <a:lnTo>
                    <a:pt x="8102" y="39"/>
                  </a:lnTo>
                  <a:lnTo>
                    <a:pt x="8466" y="77"/>
                  </a:lnTo>
                  <a:lnTo>
                    <a:pt x="8830" y="154"/>
                  </a:lnTo>
                  <a:lnTo>
                    <a:pt x="9174" y="230"/>
                  </a:lnTo>
                  <a:lnTo>
                    <a:pt x="9538" y="326"/>
                  </a:lnTo>
                  <a:lnTo>
                    <a:pt x="9864" y="441"/>
                  </a:lnTo>
                  <a:lnTo>
                    <a:pt x="10209" y="575"/>
                  </a:lnTo>
                  <a:lnTo>
                    <a:pt x="10534" y="728"/>
                  </a:lnTo>
                  <a:lnTo>
                    <a:pt x="10841" y="882"/>
                  </a:lnTo>
                  <a:lnTo>
                    <a:pt x="11147" y="1054"/>
                  </a:lnTo>
                  <a:lnTo>
                    <a:pt x="11453" y="1246"/>
                  </a:lnTo>
                  <a:lnTo>
                    <a:pt x="11741" y="1456"/>
                  </a:lnTo>
                  <a:lnTo>
                    <a:pt x="12009" y="1667"/>
                  </a:lnTo>
                  <a:lnTo>
                    <a:pt x="12277" y="1897"/>
                  </a:lnTo>
                  <a:lnTo>
                    <a:pt x="12545" y="2146"/>
                  </a:lnTo>
                  <a:lnTo>
                    <a:pt x="12775" y="2395"/>
                  </a:lnTo>
                  <a:lnTo>
                    <a:pt x="13005" y="2663"/>
                  </a:lnTo>
                  <a:lnTo>
                    <a:pt x="13235" y="2950"/>
                  </a:lnTo>
                  <a:lnTo>
                    <a:pt x="13426" y="3237"/>
                  </a:lnTo>
                  <a:lnTo>
                    <a:pt x="13618" y="3525"/>
                  </a:lnTo>
                  <a:lnTo>
                    <a:pt x="13790" y="3831"/>
                  </a:lnTo>
                  <a:lnTo>
                    <a:pt x="13962" y="4157"/>
                  </a:lnTo>
                  <a:lnTo>
                    <a:pt x="14116" y="4482"/>
                  </a:lnTo>
                  <a:lnTo>
                    <a:pt x="14231" y="4808"/>
                  </a:lnTo>
                  <a:lnTo>
                    <a:pt x="14365" y="5153"/>
                  </a:lnTo>
                  <a:lnTo>
                    <a:pt x="14460" y="5497"/>
                  </a:lnTo>
                  <a:lnTo>
                    <a:pt x="14537" y="5861"/>
                  </a:lnTo>
                  <a:lnTo>
                    <a:pt x="14595" y="6225"/>
                  </a:lnTo>
                  <a:lnTo>
                    <a:pt x="14652" y="6589"/>
                  </a:lnTo>
                  <a:lnTo>
                    <a:pt x="14671" y="6953"/>
                  </a:lnTo>
                  <a:lnTo>
                    <a:pt x="14690" y="7336"/>
                  </a:lnTo>
                  <a:lnTo>
                    <a:pt x="14690" y="7336"/>
                  </a:lnTo>
                  <a:lnTo>
                    <a:pt x="14671" y="7719"/>
                  </a:lnTo>
                  <a:lnTo>
                    <a:pt x="14652" y="8083"/>
                  </a:lnTo>
                  <a:lnTo>
                    <a:pt x="14595" y="8447"/>
                  </a:lnTo>
                  <a:lnTo>
                    <a:pt x="14537" y="8811"/>
                  </a:lnTo>
                  <a:lnTo>
                    <a:pt x="14460" y="9175"/>
                  </a:lnTo>
                  <a:lnTo>
                    <a:pt x="14365" y="9520"/>
                  </a:lnTo>
                  <a:lnTo>
                    <a:pt x="14231" y="9864"/>
                  </a:lnTo>
                  <a:lnTo>
                    <a:pt x="14116" y="10190"/>
                  </a:lnTo>
                  <a:lnTo>
                    <a:pt x="13962" y="10515"/>
                  </a:lnTo>
                  <a:lnTo>
                    <a:pt x="13790" y="10841"/>
                  </a:lnTo>
                  <a:lnTo>
                    <a:pt x="13618" y="11148"/>
                  </a:lnTo>
                  <a:lnTo>
                    <a:pt x="13426" y="11435"/>
                  </a:lnTo>
                  <a:lnTo>
                    <a:pt x="13235" y="11722"/>
                  </a:lnTo>
                  <a:lnTo>
                    <a:pt x="13005" y="12009"/>
                  </a:lnTo>
                  <a:lnTo>
                    <a:pt x="12775" y="12278"/>
                  </a:lnTo>
                  <a:lnTo>
                    <a:pt x="12545" y="12527"/>
                  </a:lnTo>
                  <a:lnTo>
                    <a:pt x="12277" y="12775"/>
                  </a:lnTo>
                  <a:lnTo>
                    <a:pt x="12009" y="13005"/>
                  </a:lnTo>
                  <a:lnTo>
                    <a:pt x="11741" y="13216"/>
                  </a:lnTo>
                  <a:lnTo>
                    <a:pt x="11453" y="13427"/>
                  </a:lnTo>
                  <a:lnTo>
                    <a:pt x="11147" y="13618"/>
                  </a:lnTo>
                  <a:lnTo>
                    <a:pt x="10841" y="13791"/>
                  </a:lnTo>
                  <a:lnTo>
                    <a:pt x="10534" y="13944"/>
                  </a:lnTo>
                  <a:lnTo>
                    <a:pt x="10209" y="14097"/>
                  </a:lnTo>
                  <a:lnTo>
                    <a:pt x="9864" y="14231"/>
                  </a:lnTo>
                  <a:lnTo>
                    <a:pt x="9538" y="14346"/>
                  </a:lnTo>
                  <a:lnTo>
                    <a:pt x="9174" y="14442"/>
                  </a:lnTo>
                  <a:lnTo>
                    <a:pt x="8830" y="14518"/>
                  </a:lnTo>
                  <a:lnTo>
                    <a:pt x="8466" y="14595"/>
                  </a:lnTo>
                  <a:lnTo>
                    <a:pt x="8102" y="14633"/>
                  </a:lnTo>
                  <a:lnTo>
                    <a:pt x="7719" y="14672"/>
                  </a:lnTo>
                  <a:lnTo>
                    <a:pt x="7355" y="14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1" name="Google Shape;961;p33"/>
            <p:cNvSpPr/>
            <p:nvPr/>
          </p:nvSpPr>
          <p:spPr>
            <a:xfrm>
              <a:off x="6190700" y="1963125"/>
              <a:ext cx="524408" cy="524451"/>
            </a:xfrm>
            <a:custGeom>
              <a:avLst/>
              <a:gdLst/>
              <a:ahLst/>
              <a:cxnLst/>
              <a:rect l="l" t="t" r="r" b="b"/>
              <a:pathLst>
                <a:path w="17047" h="17047"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2" name="Google Shape;962;p33"/>
            <p:cNvSpPr/>
            <p:nvPr/>
          </p:nvSpPr>
          <p:spPr>
            <a:xfrm>
              <a:off x="6226663" y="1999642"/>
              <a:ext cx="451932" cy="451384"/>
            </a:xfrm>
            <a:custGeom>
              <a:avLst/>
              <a:gdLst/>
              <a:ahLst/>
              <a:cxnLst/>
              <a:rect l="l" t="t" r="r" b="b"/>
              <a:pathLst>
                <a:path w="14691" h="14672" extrusionOk="0">
                  <a:moveTo>
                    <a:pt x="3850" y="3142"/>
                  </a:moveTo>
                  <a:lnTo>
                    <a:pt x="7163" y="6474"/>
                  </a:lnTo>
                  <a:lnTo>
                    <a:pt x="7355" y="6455"/>
                  </a:lnTo>
                  <a:lnTo>
                    <a:pt x="7527" y="6455"/>
                  </a:lnTo>
                  <a:lnTo>
                    <a:pt x="7700" y="6513"/>
                  </a:lnTo>
                  <a:lnTo>
                    <a:pt x="7853" y="6589"/>
                  </a:lnTo>
                  <a:lnTo>
                    <a:pt x="7968" y="6704"/>
                  </a:lnTo>
                  <a:lnTo>
                    <a:pt x="8083" y="6838"/>
                  </a:lnTo>
                  <a:lnTo>
                    <a:pt x="8159" y="6991"/>
                  </a:lnTo>
                  <a:lnTo>
                    <a:pt x="8217" y="7164"/>
                  </a:lnTo>
                  <a:lnTo>
                    <a:pt x="8236" y="7336"/>
                  </a:lnTo>
                  <a:lnTo>
                    <a:pt x="8217" y="7470"/>
                  </a:lnTo>
                  <a:lnTo>
                    <a:pt x="8198" y="7585"/>
                  </a:lnTo>
                  <a:lnTo>
                    <a:pt x="8159" y="7700"/>
                  </a:lnTo>
                  <a:lnTo>
                    <a:pt x="8102" y="7815"/>
                  </a:lnTo>
                  <a:lnTo>
                    <a:pt x="8025" y="7911"/>
                  </a:lnTo>
                  <a:lnTo>
                    <a:pt x="7949" y="7987"/>
                  </a:lnTo>
                  <a:lnTo>
                    <a:pt x="7853" y="8064"/>
                  </a:lnTo>
                  <a:lnTo>
                    <a:pt x="7738" y="8121"/>
                  </a:lnTo>
                  <a:lnTo>
                    <a:pt x="7738" y="12852"/>
                  </a:lnTo>
                  <a:lnTo>
                    <a:pt x="6953" y="12852"/>
                  </a:lnTo>
                  <a:lnTo>
                    <a:pt x="6953" y="8121"/>
                  </a:lnTo>
                  <a:lnTo>
                    <a:pt x="6857" y="8064"/>
                  </a:lnTo>
                  <a:lnTo>
                    <a:pt x="6761" y="7987"/>
                  </a:lnTo>
                  <a:lnTo>
                    <a:pt x="6665" y="7911"/>
                  </a:lnTo>
                  <a:lnTo>
                    <a:pt x="6589" y="7815"/>
                  </a:lnTo>
                  <a:lnTo>
                    <a:pt x="6531" y="7700"/>
                  </a:lnTo>
                  <a:lnTo>
                    <a:pt x="6493" y="7585"/>
                  </a:lnTo>
                  <a:lnTo>
                    <a:pt x="6474" y="7470"/>
                  </a:lnTo>
                  <a:lnTo>
                    <a:pt x="6455" y="7336"/>
                  </a:lnTo>
                  <a:lnTo>
                    <a:pt x="6474" y="7145"/>
                  </a:lnTo>
                  <a:lnTo>
                    <a:pt x="6531" y="6972"/>
                  </a:lnTo>
                  <a:lnTo>
                    <a:pt x="3275" y="3716"/>
                  </a:lnTo>
                  <a:lnTo>
                    <a:pt x="3850" y="3142"/>
                  </a:lnTo>
                  <a:close/>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3" name="Google Shape;963;p33"/>
            <p:cNvSpPr/>
            <p:nvPr/>
          </p:nvSpPr>
          <p:spPr>
            <a:xfrm>
              <a:off x="6327413" y="2096271"/>
              <a:ext cx="152613" cy="298790"/>
            </a:xfrm>
            <a:custGeom>
              <a:avLst/>
              <a:gdLst/>
              <a:ahLst/>
              <a:cxnLst/>
              <a:rect l="l" t="t" r="r" b="b"/>
              <a:pathLst>
                <a:path w="4961" h="9712" fill="none" extrusionOk="0">
                  <a:moveTo>
                    <a:pt x="3256" y="3831"/>
                  </a:moveTo>
                  <a:lnTo>
                    <a:pt x="0" y="575"/>
                  </a:lnTo>
                  <a:lnTo>
                    <a:pt x="575" y="1"/>
                  </a:lnTo>
                  <a:lnTo>
                    <a:pt x="3888" y="3333"/>
                  </a:lnTo>
                  <a:lnTo>
                    <a:pt x="3888" y="3333"/>
                  </a:lnTo>
                  <a:lnTo>
                    <a:pt x="4080" y="3314"/>
                  </a:lnTo>
                  <a:lnTo>
                    <a:pt x="4080" y="3314"/>
                  </a:lnTo>
                  <a:lnTo>
                    <a:pt x="4252" y="3314"/>
                  </a:lnTo>
                  <a:lnTo>
                    <a:pt x="4425" y="3372"/>
                  </a:lnTo>
                  <a:lnTo>
                    <a:pt x="4578" y="3448"/>
                  </a:lnTo>
                  <a:lnTo>
                    <a:pt x="4693" y="3563"/>
                  </a:lnTo>
                  <a:lnTo>
                    <a:pt x="4808" y="3697"/>
                  </a:lnTo>
                  <a:lnTo>
                    <a:pt x="4884" y="3850"/>
                  </a:lnTo>
                  <a:lnTo>
                    <a:pt x="4942" y="4023"/>
                  </a:lnTo>
                  <a:lnTo>
                    <a:pt x="4961" y="4195"/>
                  </a:lnTo>
                  <a:lnTo>
                    <a:pt x="4961" y="4195"/>
                  </a:lnTo>
                  <a:lnTo>
                    <a:pt x="4942" y="4329"/>
                  </a:lnTo>
                  <a:lnTo>
                    <a:pt x="4923" y="4444"/>
                  </a:lnTo>
                  <a:lnTo>
                    <a:pt x="4884" y="4559"/>
                  </a:lnTo>
                  <a:lnTo>
                    <a:pt x="4827" y="4674"/>
                  </a:lnTo>
                  <a:lnTo>
                    <a:pt x="4750" y="4770"/>
                  </a:lnTo>
                  <a:lnTo>
                    <a:pt x="4674" y="4846"/>
                  </a:lnTo>
                  <a:lnTo>
                    <a:pt x="4578" y="4923"/>
                  </a:lnTo>
                  <a:lnTo>
                    <a:pt x="4463" y="4980"/>
                  </a:lnTo>
                  <a:lnTo>
                    <a:pt x="4463" y="9711"/>
                  </a:lnTo>
                  <a:lnTo>
                    <a:pt x="3678" y="9711"/>
                  </a:lnTo>
                  <a:lnTo>
                    <a:pt x="3678" y="4980"/>
                  </a:lnTo>
                  <a:lnTo>
                    <a:pt x="3678" y="4980"/>
                  </a:lnTo>
                  <a:lnTo>
                    <a:pt x="3582" y="4923"/>
                  </a:lnTo>
                  <a:lnTo>
                    <a:pt x="3486" y="4846"/>
                  </a:lnTo>
                  <a:lnTo>
                    <a:pt x="3390" y="4770"/>
                  </a:lnTo>
                  <a:lnTo>
                    <a:pt x="3314" y="4674"/>
                  </a:lnTo>
                  <a:lnTo>
                    <a:pt x="3256" y="4559"/>
                  </a:lnTo>
                  <a:lnTo>
                    <a:pt x="3218" y="4444"/>
                  </a:lnTo>
                  <a:lnTo>
                    <a:pt x="3199" y="4329"/>
                  </a:lnTo>
                  <a:lnTo>
                    <a:pt x="3180" y="4195"/>
                  </a:lnTo>
                  <a:lnTo>
                    <a:pt x="3180" y="4195"/>
                  </a:lnTo>
                  <a:lnTo>
                    <a:pt x="3199" y="4004"/>
                  </a:lnTo>
                  <a:lnTo>
                    <a:pt x="3256" y="3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4" name="Google Shape;964;p33"/>
            <p:cNvSpPr/>
            <p:nvPr/>
          </p:nvSpPr>
          <p:spPr>
            <a:xfrm>
              <a:off x="6226663" y="1999642"/>
              <a:ext cx="451932" cy="451384"/>
            </a:xfrm>
            <a:custGeom>
              <a:avLst/>
              <a:gdLst/>
              <a:ahLst/>
              <a:cxnLst/>
              <a:rect l="l" t="t" r="r" b="b"/>
              <a:pathLst>
                <a:path w="14691" h="14672" fill="none" extrusionOk="0">
                  <a:moveTo>
                    <a:pt x="7355" y="1"/>
                  </a:move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5" name="Google Shape;965;p33"/>
            <p:cNvSpPr/>
            <p:nvPr/>
          </p:nvSpPr>
          <p:spPr>
            <a:xfrm>
              <a:off x="6440530" y="2237693"/>
              <a:ext cx="24179" cy="157363"/>
            </a:xfrm>
            <a:custGeom>
              <a:avLst/>
              <a:gdLst/>
              <a:ahLst/>
              <a:cxnLst/>
              <a:rect l="l" t="t" r="r" b="b"/>
              <a:pathLst>
                <a:path w="786" h="5115" extrusionOk="0">
                  <a:moveTo>
                    <a:pt x="1" y="0"/>
                  </a:moveTo>
                  <a:lnTo>
                    <a:pt x="1" y="383"/>
                  </a:lnTo>
                  <a:lnTo>
                    <a:pt x="1" y="5114"/>
                  </a:lnTo>
                  <a:lnTo>
                    <a:pt x="786" y="5114"/>
                  </a:lnTo>
                  <a:lnTo>
                    <a:pt x="786" y="38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6" name="Google Shape;966;p33"/>
            <p:cNvSpPr/>
            <p:nvPr/>
          </p:nvSpPr>
          <p:spPr>
            <a:xfrm>
              <a:off x="6440530" y="2237693"/>
              <a:ext cx="24179" cy="157363"/>
            </a:xfrm>
            <a:custGeom>
              <a:avLst/>
              <a:gdLst/>
              <a:ahLst/>
              <a:cxnLst/>
              <a:rect l="l" t="t" r="r" b="b"/>
              <a:pathLst>
                <a:path w="786" h="5115" fill="none" extrusionOk="0">
                  <a:moveTo>
                    <a:pt x="786" y="0"/>
                  </a:moveTo>
                  <a:lnTo>
                    <a:pt x="1" y="0"/>
                  </a:lnTo>
                  <a:lnTo>
                    <a:pt x="1" y="383"/>
                  </a:lnTo>
                  <a:lnTo>
                    <a:pt x="1" y="5114"/>
                  </a:lnTo>
                  <a:lnTo>
                    <a:pt x="786" y="5114"/>
                  </a:lnTo>
                  <a:lnTo>
                    <a:pt x="786" y="383"/>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7" name="Google Shape;967;p33"/>
            <p:cNvSpPr/>
            <p:nvPr/>
          </p:nvSpPr>
          <p:spPr>
            <a:xfrm>
              <a:off x="6327413" y="2096271"/>
              <a:ext cx="129049" cy="129090"/>
            </a:xfrm>
            <a:custGeom>
              <a:avLst/>
              <a:gdLst/>
              <a:ahLst/>
              <a:cxnLst/>
              <a:rect l="l" t="t" r="r" b="b"/>
              <a:pathLst>
                <a:path w="4195" h="4196" extrusionOk="0">
                  <a:moveTo>
                    <a:pt x="575" y="1"/>
                  </a:moveTo>
                  <a:lnTo>
                    <a:pt x="0" y="575"/>
                  </a:lnTo>
                  <a:lnTo>
                    <a:pt x="3256" y="3831"/>
                  </a:lnTo>
                  <a:lnTo>
                    <a:pt x="3639" y="4195"/>
                  </a:lnTo>
                  <a:lnTo>
                    <a:pt x="4195" y="3640"/>
                  </a:lnTo>
                  <a:lnTo>
                    <a:pt x="3888" y="3333"/>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8" name="Google Shape;968;p33"/>
            <p:cNvSpPr/>
            <p:nvPr/>
          </p:nvSpPr>
          <p:spPr>
            <a:xfrm>
              <a:off x="6327413" y="2096271"/>
              <a:ext cx="129049" cy="129090"/>
            </a:xfrm>
            <a:custGeom>
              <a:avLst/>
              <a:gdLst/>
              <a:ahLst/>
              <a:cxnLst/>
              <a:rect l="l" t="t" r="r" b="b"/>
              <a:pathLst>
                <a:path w="4195" h="4196" fill="none" extrusionOk="0">
                  <a:moveTo>
                    <a:pt x="575" y="1"/>
                  </a:moveTo>
                  <a:lnTo>
                    <a:pt x="0" y="575"/>
                  </a:lnTo>
                  <a:lnTo>
                    <a:pt x="3256" y="3831"/>
                  </a:lnTo>
                  <a:lnTo>
                    <a:pt x="3639" y="4195"/>
                  </a:lnTo>
                  <a:lnTo>
                    <a:pt x="4195" y="3640"/>
                  </a:lnTo>
                  <a:lnTo>
                    <a:pt x="3888" y="3333"/>
                  </a:lnTo>
                  <a:lnTo>
                    <a:pt x="57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69" name="Google Shape;969;p33"/>
            <p:cNvSpPr/>
            <p:nvPr/>
          </p:nvSpPr>
          <p:spPr>
            <a:xfrm>
              <a:off x="6425210" y="2198223"/>
              <a:ext cx="54819" cy="51285"/>
            </a:xfrm>
            <a:custGeom>
              <a:avLst/>
              <a:gdLst/>
              <a:ahLst/>
              <a:cxnLst/>
              <a:rect l="l" t="t" r="r" b="b"/>
              <a:pathLst>
                <a:path w="1782" h="1667" fill="none" extrusionOk="0">
                  <a:moveTo>
                    <a:pt x="901" y="0"/>
                  </a:moveTo>
                  <a:lnTo>
                    <a:pt x="901" y="0"/>
                  </a:lnTo>
                  <a:lnTo>
                    <a:pt x="709" y="19"/>
                  </a:lnTo>
                  <a:lnTo>
                    <a:pt x="1016" y="326"/>
                  </a:lnTo>
                  <a:lnTo>
                    <a:pt x="460" y="881"/>
                  </a:lnTo>
                  <a:lnTo>
                    <a:pt x="77" y="517"/>
                  </a:lnTo>
                  <a:lnTo>
                    <a:pt x="77" y="517"/>
                  </a:lnTo>
                  <a:lnTo>
                    <a:pt x="20" y="690"/>
                  </a:lnTo>
                  <a:lnTo>
                    <a:pt x="1" y="881"/>
                  </a:lnTo>
                  <a:lnTo>
                    <a:pt x="1" y="881"/>
                  </a:lnTo>
                  <a:lnTo>
                    <a:pt x="20" y="1015"/>
                  </a:lnTo>
                  <a:lnTo>
                    <a:pt x="39" y="1130"/>
                  </a:lnTo>
                  <a:lnTo>
                    <a:pt x="77" y="1245"/>
                  </a:lnTo>
                  <a:lnTo>
                    <a:pt x="135" y="1360"/>
                  </a:lnTo>
                  <a:lnTo>
                    <a:pt x="211" y="1456"/>
                  </a:lnTo>
                  <a:lnTo>
                    <a:pt x="307" y="1532"/>
                  </a:lnTo>
                  <a:lnTo>
                    <a:pt x="403" y="1609"/>
                  </a:lnTo>
                  <a:lnTo>
                    <a:pt x="499" y="1666"/>
                  </a:lnTo>
                  <a:lnTo>
                    <a:pt x="499" y="1283"/>
                  </a:lnTo>
                  <a:lnTo>
                    <a:pt x="1284" y="1283"/>
                  </a:lnTo>
                  <a:lnTo>
                    <a:pt x="1284" y="1666"/>
                  </a:lnTo>
                  <a:lnTo>
                    <a:pt x="1284" y="1666"/>
                  </a:lnTo>
                  <a:lnTo>
                    <a:pt x="1399" y="1609"/>
                  </a:lnTo>
                  <a:lnTo>
                    <a:pt x="1495" y="1532"/>
                  </a:lnTo>
                  <a:lnTo>
                    <a:pt x="1571" y="1456"/>
                  </a:lnTo>
                  <a:lnTo>
                    <a:pt x="1648" y="1360"/>
                  </a:lnTo>
                  <a:lnTo>
                    <a:pt x="1705" y="1245"/>
                  </a:lnTo>
                  <a:lnTo>
                    <a:pt x="1744" y="1130"/>
                  </a:lnTo>
                  <a:lnTo>
                    <a:pt x="1763" y="1015"/>
                  </a:lnTo>
                  <a:lnTo>
                    <a:pt x="1782" y="881"/>
                  </a:lnTo>
                  <a:lnTo>
                    <a:pt x="1782" y="881"/>
                  </a:lnTo>
                  <a:lnTo>
                    <a:pt x="1763" y="709"/>
                  </a:lnTo>
                  <a:lnTo>
                    <a:pt x="1705" y="536"/>
                  </a:lnTo>
                  <a:lnTo>
                    <a:pt x="1629" y="383"/>
                  </a:lnTo>
                  <a:lnTo>
                    <a:pt x="1514" y="249"/>
                  </a:lnTo>
                  <a:lnTo>
                    <a:pt x="1399" y="134"/>
                  </a:lnTo>
                  <a:lnTo>
                    <a:pt x="1246" y="58"/>
                  </a:lnTo>
                  <a:lnTo>
                    <a:pt x="1073" y="0"/>
                  </a:lnTo>
                  <a:lnTo>
                    <a:pt x="9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0" name="Google Shape;970;p33"/>
            <p:cNvSpPr/>
            <p:nvPr/>
          </p:nvSpPr>
          <p:spPr>
            <a:xfrm>
              <a:off x="6425210" y="2198223"/>
              <a:ext cx="54819" cy="54239"/>
            </a:xfrm>
            <a:custGeom>
              <a:avLst/>
              <a:gdLst/>
              <a:ahLst/>
              <a:cxnLst/>
              <a:rect l="l" t="t" r="r" b="b"/>
              <a:pathLst>
                <a:path w="1782" h="1763" extrusionOk="0">
                  <a:moveTo>
                    <a:pt x="709" y="0"/>
                  </a:moveTo>
                  <a:lnTo>
                    <a:pt x="556" y="58"/>
                  </a:lnTo>
                  <a:lnTo>
                    <a:pt x="403" y="134"/>
                  </a:lnTo>
                  <a:lnTo>
                    <a:pt x="269" y="249"/>
                  </a:lnTo>
                  <a:lnTo>
                    <a:pt x="154" y="383"/>
                  </a:lnTo>
                  <a:lnTo>
                    <a:pt x="77" y="536"/>
                  </a:lnTo>
                  <a:lnTo>
                    <a:pt x="20" y="709"/>
                  </a:lnTo>
                  <a:lnTo>
                    <a:pt x="1" y="881"/>
                  </a:lnTo>
                  <a:lnTo>
                    <a:pt x="20" y="1053"/>
                  </a:lnTo>
                  <a:lnTo>
                    <a:pt x="77" y="1226"/>
                  </a:lnTo>
                  <a:lnTo>
                    <a:pt x="154" y="1379"/>
                  </a:lnTo>
                  <a:lnTo>
                    <a:pt x="269" y="1513"/>
                  </a:lnTo>
                  <a:lnTo>
                    <a:pt x="403" y="1609"/>
                  </a:lnTo>
                  <a:lnTo>
                    <a:pt x="556" y="1705"/>
                  </a:lnTo>
                  <a:lnTo>
                    <a:pt x="709" y="1743"/>
                  </a:lnTo>
                  <a:lnTo>
                    <a:pt x="901" y="1762"/>
                  </a:lnTo>
                  <a:lnTo>
                    <a:pt x="1073" y="1743"/>
                  </a:lnTo>
                  <a:lnTo>
                    <a:pt x="1246" y="1705"/>
                  </a:lnTo>
                  <a:lnTo>
                    <a:pt x="1399" y="1609"/>
                  </a:lnTo>
                  <a:lnTo>
                    <a:pt x="1514" y="1513"/>
                  </a:lnTo>
                  <a:lnTo>
                    <a:pt x="1629" y="1379"/>
                  </a:lnTo>
                  <a:lnTo>
                    <a:pt x="1705" y="1226"/>
                  </a:lnTo>
                  <a:lnTo>
                    <a:pt x="1763" y="1053"/>
                  </a:lnTo>
                  <a:lnTo>
                    <a:pt x="1782" y="881"/>
                  </a:lnTo>
                  <a:lnTo>
                    <a:pt x="1763" y="709"/>
                  </a:lnTo>
                  <a:lnTo>
                    <a:pt x="1705" y="536"/>
                  </a:lnTo>
                  <a:lnTo>
                    <a:pt x="1629" y="383"/>
                  </a:lnTo>
                  <a:lnTo>
                    <a:pt x="1514" y="249"/>
                  </a:lnTo>
                  <a:lnTo>
                    <a:pt x="1399" y="134"/>
                  </a:lnTo>
                  <a:lnTo>
                    <a:pt x="1246" y="58"/>
                  </a:lnTo>
                  <a:lnTo>
                    <a:pt x="1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71" name="Google Shape;971;p33"/>
          <p:cNvGrpSpPr/>
          <p:nvPr/>
        </p:nvGrpSpPr>
        <p:grpSpPr>
          <a:xfrm>
            <a:off x="8063979" y="3100935"/>
            <a:ext cx="917817" cy="1872299"/>
            <a:chOff x="6083022" y="3245168"/>
            <a:chExt cx="817800" cy="1668269"/>
          </a:xfrm>
        </p:grpSpPr>
        <p:sp>
          <p:nvSpPr>
            <p:cNvPr id="972" name="Google Shape;972;p33"/>
            <p:cNvSpPr/>
            <p:nvPr/>
          </p:nvSpPr>
          <p:spPr>
            <a:xfrm>
              <a:off x="6283902" y="3964459"/>
              <a:ext cx="423540" cy="22802"/>
            </a:xfrm>
            <a:custGeom>
              <a:avLst/>
              <a:gdLst/>
              <a:ahLst/>
              <a:cxnLst/>
              <a:rect l="l" t="t" r="r" b="b"/>
              <a:pathLst>
                <a:path w="11052" h="595" extrusionOk="0">
                  <a:moveTo>
                    <a:pt x="1" y="1"/>
                  </a:moveTo>
                  <a:lnTo>
                    <a:pt x="1" y="595"/>
                  </a:lnTo>
                  <a:lnTo>
                    <a:pt x="11052" y="595"/>
                  </a:lnTo>
                  <a:lnTo>
                    <a:pt x="11052"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3" name="Google Shape;973;p33"/>
            <p:cNvSpPr/>
            <p:nvPr/>
          </p:nvSpPr>
          <p:spPr>
            <a:xfrm>
              <a:off x="6564314" y="3686308"/>
              <a:ext cx="132864" cy="1196390"/>
            </a:xfrm>
            <a:custGeom>
              <a:avLst/>
              <a:gdLst/>
              <a:ahLst/>
              <a:cxnLst/>
              <a:rect l="l" t="t" r="r" b="b"/>
              <a:pathLst>
                <a:path w="3467" h="31219" extrusionOk="0">
                  <a:moveTo>
                    <a:pt x="0" y="0"/>
                  </a:moveTo>
                  <a:lnTo>
                    <a:pt x="2815" y="31219"/>
                  </a:lnTo>
                  <a:lnTo>
                    <a:pt x="3467" y="31219"/>
                  </a:lnTo>
                  <a:lnTo>
                    <a:pt x="91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4" name="Google Shape;974;p33"/>
            <p:cNvSpPr/>
            <p:nvPr/>
          </p:nvSpPr>
          <p:spPr>
            <a:xfrm>
              <a:off x="6083022" y="4836638"/>
              <a:ext cx="817800" cy="768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5" name="Google Shape;975;p33"/>
            <p:cNvSpPr/>
            <p:nvPr/>
          </p:nvSpPr>
          <p:spPr>
            <a:xfrm>
              <a:off x="6283902" y="3964459"/>
              <a:ext cx="423540" cy="22802"/>
            </a:xfrm>
            <a:custGeom>
              <a:avLst/>
              <a:gdLst/>
              <a:ahLst/>
              <a:cxnLst/>
              <a:rect l="l" t="t" r="r" b="b"/>
              <a:pathLst>
                <a:path w="11052" h="595" extrusionOk="0">
                  <a:moveTo>
                    <a:pt x="1" y="1"/>
                  </a:moveTo>
                  <a:lnTo>
                    <a:pt x="1" y="595"/>
                  </a:lnTo>
                  <a:lnTo>
                    <a:pt x="11052" y="595"/>
                  </a:lnTo>
                  <a:lnTo>
                    <a:pt x="1105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6" name="Google Shape;976;p33"/>
            <p:cNvSpPr/>
            <p:nvPr/>
          </p:nvSpPr>
          <p:spPr>
            <a:xfrm>
              <a:off x="6564314" y="3686308"/>
              <a:ext cx="132864" cy="1196390"/>
            </a:xfrm>
            <a:custGeom>
              <a:avLst/>
              <a:gdLst/>
              <a:ahLst/>
              <a:cxnLst/>
              <a:rect l="l" t="t" r="r" b="b"/>
              <a:pathLst>
                <a:path w="3467" h="31219" extrusionOk="0">
                  <a:moveTo>
                    <a:pt x="0" y="0"/>
                  </a:moveTo>
                  <a:lnTo>
                    <a:pt x="2815" y="31219"/>
                  </a:lnTo>
                  <a:lnTo>
                    <a:pt x="3467" y="31219"/>
                  </a:lnTo>
                  <a:lnTo>
                    <a:pt x="919"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7" name="Google Shape;977;p33"/>
            <p:cNvSpPr/>
            <p:nvPr/>
          </p:nvSpPr>
          <p:spPr>
            <a:xfrm>
              <a:off x="6370513" y="3245168"/>
              <a:ext cx="39664" cy="214338"/>
            </a:xfrm>
            <a:custGeom>
              <a:avLst/>
              <a:gdLst/>
              <a:ahLst/>
              <a:cxnLst/>
              <a:rect l="l" t="t" r="r" b="b"/>
              <a:pathLst>
                <a:path w="1035" h="5593" extrusionOk="0">
                  <a:moveTo>
                    <a:pt x="1" y="0"/>
                  </a:moveTo>
                  <a:lnTo>
                    <a:pt x="326" y="5076"/>
                  </a:lnTo>
                  <a:lnTo>
                    <a:pt x="1035" y="5593"/>
                  </a:lnTo>
                  <a:lnTo>
                    <a:pt x="882" y="58"/>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8" name="Google Shape;978;p33"/>
            <p:cNvSpPr/>
            <p:nvPr/>
          </p:nvSpPr>
          <p:spPr>
            <a:xfrm>
              <a:off x="6363193" y="3400761"/>
              <a:ext cx="193069" cy="259137"/>
            </a:xfrm>
            <a:custGeom>
              <a:avLst/>
              <a:gdLst/>
              <a:ahLst/>
              <a:cxnLst/>
              <a:rect l="l" t="t" r="r" b="b"/>
              <a:pathLst>
                <a:path w="5038" h="6762" extrusionOk="0">
                  <a:moveTo>
                    <a:pt x="0" y="1"/>
                  </a:moveTo>
                  <a:lnTo>
                    <a:pt x="441" y="6762"/>
                  </a:lnTo>
                  <a:lnTo>
                    <a:pt x="4597" y="6704"/>
                  </a:lnTo>
                  <a:lnTo>
                    <a:pt x="5037" y="39"/>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79" name="Google Shape;979;p33"/>
            <p:cNvSpPr/>
            <p:nvPr/>
          </p:nvSpPr>
          <p:spPr>
            <a:xfrm>
              <a:off x="6671466" y="3686308"/>
              <a:ext cx="133631" cy="1196390"/>
            </a:xfrm>
            <a:custGeom>
              <a:avLst/>
              <a:gdLst/>
              <a:ahLst/>
              <a:cxnLst/>
              <a:rect l="l" t="t" r="r" b="b"/>
              <a:pathLst>
                <a:path w="3487" h="31219" extrusionOk="0">
                  <a:moveTo>
                    <a:pt x="0" y="0"/>
                  </a:moveTo>
                  <a:lnTo>
                    <a:pt x="2816" y="31219"/>
                  </a:lnTo>
                  <a:lnTo>
                    <a:pt x="3486" y="31219"/>
                  </a:lnTo>
                  <a:lnTo>
                    <a:pt x="92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0" name="Google Shape;980;p33"/>
            <p:cNvSpPr/>
            <p:nvPr/>
          </p:nvSpPr>
          <p:spPr>
            <a:xfrm>
              <a:off x="6425584" y="3686308"/>
              <a:ext cx="64612" cy="1196390"/>
            </a:xfrm>
            <a:custGeom>
              <a:avLst/>
              <a:gdLst/>
              <a:ahLst/>
              <a:cxnLst/>
              <a:rect l="l" t="t" r="r" b="b"/>
              <a:pathLst>
                <a:path w="1686" h="31219" extrusionOk="0">
                  <a:moveTo>
                    <a:pt x="766" y="0"/>
                  </a:moveTo>
                  <a:lnTo>
                    <a:pt x="0" y="31219"/>
                  </a:lnTo>
                  <a:lnTo>
                    <a:pt x="651" y="31219"/>
                  </a:lnTo>
                  <a:lnTo>
                    <a:pt x="16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1" name="Google Shape;981;p33"/>
            <p:cNvSpPr/>
            <p:nvPr/>
          </p:nvSpPr>
          <p:spPr>
            <a:xfrm>
              <a:off x="6218599" y="3686308"/>
              <a:ext cx="93239" cy="1196390"/>
            </a:xfrm>
            <a:custGeom>
              <a:avLst/>
              <a:gdLst/>
              <a:ahLst/>
              <a:cxnLst/>
              <a:rect l="l" t="t" r="r" b="b"/>
              <a:pathLst>
                <a:path w="2433" h="31219" extrusionOk="0">
                  <a:moveTo>
                    <a:pt x="1513" y="0"/>
                  </a:moveTo>
                  <a:lnTo>
                    <a:pt x="0" y="31219"/>
                  </a:lnTo>
                  <a:lnTo>
                    <a:pt x="670" y="31219"/>
                  </a:lnTo>
                  <a:lnTo>
                    <a:pt x="243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2" name="Google Shape;982;p33"/>
            <p:cNvSpPr/>
            <p:nvPr/>
          </p:nvSpPr>
          <p:spPr>
            <a:xfrm>
              <a:off x="6190700" y="3648866"/>
              <a:ext cx="565947" cy="50662"/>
            </a:xfrm>
            <a:custGeom>
              <a:avLst/>
              <a:gdLst/>
              <a:ahLst/>
              <a:cxnLst/>
              <a:rect l="l" t="t" r="r" b="b"/>
              <a:pathLst>
                <a:path w="14768" h="1322" extrusionOk="0">
                  <a:moveTo>
                    <a:pt x="0" y="0"/>
                  </a:moveTo>
                  <a:lnTo>
                    <a:pt x="0" y="1322"/>
                  </a:lnTo>
                  <a:lnTo>
                    <a:pt x="14767" y="1322"/>
                  </a:lnTo>
                  <a:lnTo>
                    <a:pt x="1476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983" name="Google Shape;983;p33"/>
          <p:cNvGrpSpPr/>
          <p:nvPr/>
        </p:nvGrpSpPr>
        <p:grpSpPr>
          <a:xfrm flipH="1">
            <a:off x="1059261" y="2724375"/>
            <a:ext cx="1579026" cy="2168639"/>
            <a:chOff x="341900" y="2945575"/>
            <a:chExt cx="1410600" cy="1937150"/>
          </a:xfrm>
        </p:grpSpPr>
        <p:sp>
          <p:nvSpPr>
            <p:cNvPr id="984" name="Google Shape;984;p33"/>
            <p:cNvSpPr/>
            <p:nvPr/>
          </p:nvSpPr>
          <p:spPr>
            <a:xfrm>
              <a:off x="341900" y="4762425"/>
              <a:ext cx="1410600" cy="1203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5" name="Google Shape;985;p33"/>
            <p:cNvSpPr/>
            <p:nvPr/>
          </p:nvSpPr>
          <p:spPr>
            <a:xfrm>
              <a:off x="446581" y="4053039"/>
              <a:ext cx="803383" cy="49096"/>
            </a:xfrm>
            <a:custGeom>
              <a:avLst/>
              <a:gdLst/>
              <a:ahLst/>
              <a:cxnLst/>
              <a:rect l="l" t="t" r="r" b="b"/>
              <a:pathLst>
                <a:path w="30109" h="1840" extrusionOk="0">
                  <a:moveTo>
                    <a:pt x="1" y="1"/>
                  </a:moveTo>
                  <a:lnTo>
                    <a:pt x="1" y="1840"/>
                  </a:lnTo>
                  <a:lnTo>
                    <a:pt x="30109" y="1840"/>
                  </a:lnTo>
                  <a:lnTo>
                    <a:pt x="301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6" name="Google Shape;986;p33"/>
            <p:cNvSpPr/>
            <p:nvPr/>
          </p:nvSpPr>
          <p:spPr>
            <a:xfrm>
              <a:off x="446581" y="4053039"/>
              <a:ext cx="803383" cy="49096"/>
            </a:xfrm>
            <a:custGeom>
              <a:avLst/>
              <a:gdLst/>
              <a:ahLst/>
              <a:cxnLst/>
              <a:rect l="l" t="t" r="r" b="b"/>
              <a:pathLst>
                <a:path w="30109" h="1840" extrusionOk="0">
                  <a:moveTo>
                    <a:pt x="1" y="1"/>
                  </a:moveTo>
                  <a:lnTo>
                    <a:pt x="1" y="1840"/>
                  </a:lnTo>
                  <a:lnTo>
                    <a:pt x="30109" y="1840"/>
                  </a:lnTo>
                  <a:lnTo>
                    <a:pt x="30109"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7" name="Google Shape;987;p33"/>
            <p:cNvSpPr/>
            <p:nvPr/>
          </p:nvSpPr>
          <p:spPr>
            <a:xfrm>
              <a:off x="1216231" y="2967055"/>
              <a:ext cx="58275" cy="1852539"/>
            </a:xfrm>
            <a:custGeom>
              <a:avLst/>
              <a:gdLst/>
              <a:ahLst/>
              <a:cxnLst/>
              <a:rect l="l" t="t" r="r" b="b"/>
              <a:pathLst>
                <a:path w="2184" h="69429" extrusionOk="0">
                  <a:moveTo>
                    <a:pt x="1" y="0"/>
                  </a:moveTo>
                  <a:lnTo>
                    <a:pt x="1" y="69429"/>
                  </a:lnTo>
                  <a:lnTo>
                    <a:pt x="1150" y="69429"/>
                  </a:lnTo>
                  <a:lnTo>
                    <a:pt x="2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8" name="Google Shape;988;p33"/>
            <p:cNvSpPr/>
            <p:nvPr/>
          </p:nvSpPr>
          <p:spPr>
            <a:xfrm>
              <a:off x="418991" y="2967055"/>
              <a:ext cx="58275" cy="1852539"/>
            </a:xfrm>
            <a:custGeom>
              <a:avLst/>
              <a:gdLst/>
              <a:ahLst/>
              <a:cxnLst/>
              <a:rect l="l" t="t" r="r" b="b"/>
              <a:pathLst>
                <a:path w="2184" h="69429" extrusionOk="0">
                  <a:moveTo>
                    <a:pt x="0" y="0"/>
                  </a:moveTo>
                  <a:lnTo>
                    <a:pt x="0" y="69429"/>
                  </a:lnTo>
                  <a:lnTo>
                    <a:pt x="1149" y="69429"/>
                  </a:lnTo>
                  <a:lnTo>
                    <a:pt x="21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89" name="Google Shape;989;p33"/>
            <p:cNvSpPr/>
            <p:nvPr/>
          </p:nvSpPr>
          <p:spPr>
            <a:xfrm>
              <a:off x="431238" y="2957849"/>
              <a:ext cx="282141" cy="1861745"/>
            </a:xfrm>
            <a:custGeom>
              <a:avLst/>
              <a:gdLst/>
              <a:ahLst/>
              <a:cxnLst/>
              <a:rect l="l" t="t" r="r" b="b"/>
              <a:pathLst>
                <a:path w="10574" h="69774" extrusionOk="0">
                  <a:moveTo>
                    <a:pt x="1" y="1"/>
                  </a:moveTo>
                  <a:lnTo>
                    <a:pt x="9309" y="69774"/>
                  </a:lnTo>
                  <a:lnTo>
                    <a:pt x="10573" y="69774"/>
                  </a:lnTo>
                  <a:lnTo>
                    <a:pt x="2759" y="1858"/>
                  </a:lnTo>
                  <a:lnTo>
                    <a:pt x="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0" name="Google Shape;990;p33"/>
            <p:cNvSpPr/>
            <p:nvPr/>
          </p:nvSpPr>
          <p:spPr>
            <a:xfrm>
              <a:off x="1194778" y="2957849"/>
              <a:ext cx="386363" cy="1861745"/>
            </a:xfrm>
            <a:custGeom>
              <a:avLst/>
              <a:gdLst/>
              <a:ahLst/>
              <a:cxnLst/>
              <a:rect l="l" t="t" r="r" b="b"/>
              <a:pathLst>
                <a:path w="14480" h="69774" extrusionOk="0">
                  <a:moveTo>
                    <a:pt x="0" y="1"/>
                  </a:moveTo>
                  <a:lnTo>
                    <a:pt x="13215" y="69774"/>
                  </a:lnTo>
                  <a:lnTo>
                    <a:pt x="14480" y="69774"/>
                  </a:lnTo>
                  <a:lnTo>
                    <a:pt x="2873"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1" name="Google Shape;991;p33"/>
            <p:cNvSpPr/>
            <p:nvPr/>
          </p:nvSpPr>
          <p:spPr>
            <a:xfrm>
              <a:off x="371975" y="2945575"/>
              <a:ext cx="1109992" cy="1315981"/>
            </a:xfrm>
            <a:custGeom>
              <a:avLst/>
              <a:gdLst/>
              <a:ahLst/>
              <a:cxnLst/>
              <a:rect l="l" t="t" r="r" b="b"/>
              <a:pathLst>
                <a:path w="41600" h="49320" extrusionOk="0">
                  <a:moveTo>
                    <a:pt x="0" y="1"/>
                  </a:moveTo>
                  <a:lnTo>
                    <a:pt x="7125" y="49319"/>
                  </a:lnTo>
                  <a:lnTo>
                    <a:pt x="41600" y="49319"/>
                  </a:lnTo>
                  <a:lnTo>
                    <a:pt x="3332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2" name="Google Shape;992;p33"/>
            <p:cNvSpPr/>
            <p:nvPr/>
          </p:nvSpPr>
          <p:spPr>
            <a:xfrm>
              <a:off x="400579" y="2945575"/>
              <a:ext cx="1110019" cy="1315981"/>
            </a:xfrm>
            <a:custGeom>
              <a:avLst/>
              <a:gdLst/>
              <a:ahLst/>
              <a:cxnLst/>
              <a:rect l="l" t="t" r="r" b="b"/>
              <a:pathLst>
                <a:path w="41601" h="49320" extrusionOk="0">
                  <a:moveTo>
                    <a:pt x="1" y="1"/>
                  </a:moveTo>
                  <a:lnTo>
                    <a:pt x="7126" y="49319"/>
                  </a:lnTo>
                  <a:lnTo>
                    <a:pt x="41600" y="49319"/>
                  </a:lnTo>
                  <a:lnTo>
                    <a:pt x="333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3" name="Google Shape;993;p33"/>
            <p:cNvSpPr/>
            <p:nvPr/>
          </p:nvSpPr>
          <p:spPr>
            <a:xfrm>
              <a:off x="480309" y="3084595"/>
              <a:ext cx="983784" cy="1077813"/>
            </a:xfrm>
            <a:custGeom>
              <a:avLst/>
              <a:gdLst/>
              <a:ahLst/>
              <a:cxnLst/>
              <a:rect l="l" t="t" r="r" b="b"/>
              <a:pathLst>
                <a:path w="36870" h="40394" extrusionOk="0">
                  <a:moveTo>
                    <a:pt x="31220" y="0"/>
                  </a:moveTo>
                  <a:lnTo>
                    <a:pt x="30492" y="805"/>
                  </a:lnTo>
                  <a:lnTo>
                    <a:pt x="29706" y="1609"/>
                  </a:lnTo>
                  <a:lnTo>
                    <a:pt x="28883" y="2395"/>
                  </a:lnTo>
                  <a:lnTo>
                    <a:pt x="28002" y="3180"/>
                  </a:lnTo>
                  <a:lnTo>
                    <a:pt x="27083" y="3946"/>
                  </a:lnTo>
                  <a:lnTo>
                    <a:pt x="26144" y="4712"/>
                  </a:lnTo>
                  <a:lnTo>
                    <a:pt x="25129" y="5459"/>
                  </a:lnTo>
                  <a:lnTo>
                    <a:pt x="24095" y="6206"/>
                  </a:lnTo>
                  <a:lnTo>
                    <a:pt x="23022" y="6934"/>
                  </a:lnTo>
                  <a:lnTo>
                    <a:pt x="21911" y="7623"/>
                  </a:lnTo>
                  <a:lnTo>
                    <a:pt x="20762" y="8313"/>
                  </a:lnTo>
                  <a:lnTo>
                    <a:pt x="19575" y="8983"/>
                  </a:lnTo>
                  <a:lnTo>
                    <a:pt x="18368" y="9634"/>
                  </a:lnTo>
                  <a:lnTo>
                    <a:pt x="17123" y="10266"/>
                  </a:lnTo>
                  <a:lnTo>
                    <a:pt x="15840" y="10879"/>
                  </a:lnTo>
                  <a:lnTo>
                    <a:pt x="14518" y="11454"/>
                  </a:lnTo>
                  <a:lnTo>
                    <a:pt x="13580" y="11837"/>
                  </a:lnTo>
                  <a:lnTo>
                    <a:pt x="12641" y="12220"/>
                  </a:lnTo>
                  <a:lnTo>
                    <a:pt x="11703" y="12565"/>
                  </a:lnTo>
                  <a:lnTo>
                    <a:pt x="10764" y="12909"/>
                  </a:lnTo>
                  <a:lnTo>
                    <a:pt x="9845" y="13216"/>
                  </a:lnTo>
                  <a:lnTo>
                    <a:pt x="8907" y="13503"/>
                  </a:lnTo>
                  <a:lnTo>
                    <a:pt x="7987" y="13790"/>
                  </a:lnTo>
                  <a:lnTo>
                    <a:pt x="7068" y="14039"/>
                  </a:lnTo>
                  <a:lnTo>
                    <a:pt x="6149" y="14288"/>
                  </a:lnTo>
                  <a:lnTo>
                    <a:pt x="5248" y="14499"/>
                  </a:lnTo>
                  <a:lnTo>
                    <a:pt x="4348" y="14691"/>
                  </a:lnTo>
                  <a:lnTo>
                    <a:pt x="3467" y="14882"/>
                  </a:lnTo>
                  <a:lnTo>
                    <a:pt x="2586" y="15035"/>
                  </a:lnTo>
                  <a:lnTo>
                    <a:pt x="1705" y="15169"/>
                  </a:lnTo>
                  <a:lnTo>
                    <a:pt x="843" y="15304"/>
                  </a:lnTo>
                  <a:lnTo>
                    <a:pt x="1" y="15399"/>
                  </a:lnTo>
                  <a:lnTo>
                    <a:pt x="3601" y="40394"/>
                  </a:lnTo>
                  <a:lnTo>
                    <a:pt x="4425" y="39953"/>
                  </a:lnTo>
                  <a:lnTo>
                    <a:pt x="5287" y="39513"/>
                  </a:lnTo>
                  <a:lnTo>
                    <a:pt x="6168" y="39091"/>
                  </a:lnTo>
                  <a:lnTo>
                    <a:pt x="7068" y="38670"/>
                  </a:lnTo>
                  <a:lnTo>
                    <a:pt x="8006" y="38268"/>
                  </a:lnTo>
                  <a:lnTo>
                    <a:pt x="8983" y="37865"/>
                  </a:lnTo>
                  <a:lnTo>
                    <a:pt x="9960" y="37482"/>
                  </a:lnTo>
                  <a:lnTo>
                    <a:pt x="10975" y="37099"/>
                  </a:lnTo>
                  <a:lnTo>
                    <a:pt x="12028" y="36735"/>
                  </a:lnTo>
                  <a:lnTo>
                    <a:pt x="13082" y="36391"/>
                  </a:lnTo>
                  <a:lnTo>
                    <a:pt x="14174" y="36065"/>
                  </a:lnTo>
                  <a:lnTo>
                    <a:pt x="15284" y="35759"/>
                  </a:lnTo>
                  <a:lnTo>
                    <a:pt x="16395" y="35452"/>
                  </a:lnTo>
                  <a:lnTo>
                    <a:pt x="17544" y="35165"/>
                  </a:lnTo>
                  <a:lnTo>
                    <a:pt x="18713" y="34916"/>
                  </a:lnTo>
                  <a:lnTo>
                    <a:pt x="19900" y="34667"/>
                  </a:lnTo>
                  <a:lnTo>
                    <a:pt x="21069" y="34437"/>
                  </a:lnTo>
                  <a:lnTo>
                    <a:pt x="22218" y="34246"/>
                  </a:lnTo>
                  <a:lnTo>
                    <a:pt x="23367" y="34054"/>
                  </a:lnTo>
                  <a:lnTo>
                    <a:pt x="24497" y="33901"/>
                  </a:lnTo>
                  <a:lnTo>
                    <a:pt x="25627" y="33767"/>
                  </a:lnTo>
                  <a:lnTo>
                    <a:pt x="26719" y="33652"/>
                  </a:lnTo>
                  <a:lnTo>
                    <a:pt x="27829" y="33575"/>
                  </a:lnTo>
                  <a:lnTo>
                    <a:pt x="28902" y="33499"/>
                  </a:lnTo>
                  <a:lnTo>
                    <a:pt x="29975" y="33441"/>
                  </a:lnTo>
                  <a:lnTo>
                    <a:pt x="31009" y="33422"/>
                  </a:lnTo>
                  <a:lnTo>
                    <a:pt x="32043" y="33403"/>
                  </a:lnTo>
                  <a:lnTo>
                    <a:pt x="33058" y="33422"/>
                  </a:lnTo>
                  <a:lnTo>
                    <a:pt x="34035" y="33460"/>
                  </a:lnTo>
                  <a:lnTo>
                    <a:pt x="35012" y="33499"/>
                  </a:lnTo>
                  <a:lnTo>
                    <a:pt x="35950" y="33575"/>
                  </a:lnTo>
                  <a:lnTo>
                    <a:pt x="36870" y="33671"/>
                  </a:lnTo>
                  <a:lnTo>
                    <a:pt x="3122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4" name="Google Shape;994;p33"/>
            <p:cNvSpPr/>
            <p:nvPr/>
          </p:nvSpPr>
          <p:spPr>
            <a:xfrm>
              <a:off x="587628" y="4236006"/>
              <a:ext cx="968975" cy="38876"/>
            </a:xfrm>
            <a:custGeom>
              <a:avLst/>
              <a:gdLst/>
              <a:ahLst/>
              <a:cxnLst/>
              <a:rect l="l" t="t" r="r" b="b"/>
              <a:pathLst>
                <a:path w="36315" h="1457" extrusionOk="0">
                  <a:moveTo>
                    <a:pt x="1" y="1"/>
                  </a:moveTo>
                  <a:lnTo>
                    <a:pt x="1" y="1456"/>
                  </a:lnTo>
                  <a:lnTo>
                    <a:pt x="36314" y="1456"/>
                  </a:lnTo>
                  <a:lnTo>
                    <a:pt x="36314"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5" name="Google Shape;995;p33"/>
            <p:cNvSpPr/>
            <p:nvPr/>
          </p:nvSpPr>
          <p:spPr>
            <a:xfrm>
              <a:off x="666851" y="4108246"/>
              <a:ext cx="13315" cy="12808"/>
            </a:xfrm>
            <a:custGeom>
              <a:avLst/>
              <a:gdLst/>
              <a:ahLst/>
              <a:cxnLst/>
              <a:rect l="l" t="t" r="r" b="b"/>
              <a:pathLst>
                <a:path w="499" h="480" extrusionOk="0">
                  <a:moveTo>
                    <a:pt x="192" y="0"/>
                  </a:moveTo>
                  <a:lnTo>
                    <a:pt x="115" y="20"/>
                  </a:lnTo>
                  <a:lnTo>
                    <a:pt x="39" y="58"/>
                  </a:lnTo>
                  <a:lnTo>
                    <a:pt x="0" y="134"/>
                  </a:lnTo>
                  <a:lnTo>
                    <a:pt x="0" y="230"/>
                  </a:lnTo>
                  <a:lnTo>
                    <a:pt x="39" y="326"/>
                  </a:lnTo>
                  <a:lnTo>
                    <a:pt x="115" y="403"/>
                  </a:lnTo>
                  <a:lnTo>
                    <a:pt x="192" y="460"/>
                  </a:lnTo>
                  <a:lnTo>
                    <a:pt x="288" y="479"/>
                  </a:lnTo>
                  <a:lnTo>
                    <a:pt x="383" y="460"/>
                  </a:lnTo>
                  <a:lnTo>
                    <a:pt x="460" y="403"/>
                  </a:lnTo>
                  <a:lnTo>
                    <a:pt x="498" y="326"/>
                  </a:lnTo>
                  <a:lnTo>
                    <a:pt x="498" y="230"/>
                  </a:lnTo>
                  <a:lnTo>
                    <a:pt x="460" y="134"/>
                  </a:lnTo>
                  <a:lnTo>
                    <a:pt x="383" y="58"/>
                  </a:lnTo>
                  <a:lnTo>
                    <a:pt x="307" y="20"/>
                  </a:lnTo>
                  <a:lnTo>
                    <a:pt x="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6" name="Google Shape;996;p33"/>
            <p:cNvSpPr/>
            <p:nvPr/>
          </p:nvSpPr>
          <p:spPr>
            <a:xfrm>
              <a:off x="1402773" y="4108246"/>
              <a:ext cx="12808" cy="12808"/>
            </a:xfrm>
            <a:custGeom>
              <a:avLst/>
              <a:gdLst/>
              <a:ahLst/>
              <a:cxnLst/>
              <a:rect l="l" t="t" r="r" b="b"/>
              <a:pathLst>
                <a:path w="480" h="480" extrusionOk="0">
                  <a:moveTo>
                    <a:pt x="192" y="0"/>
                  </a:moveTo>
                  <a:lnTo>
                    <a:pt x="96" y="20"/>
                  </a:lnTo>
                  <a:lnTo>
                    <a:pt x="39" y="58"/>
                  </a:lnTo>
                  <a:lnTo>
                    <a:pt x="0" y="134"/>
                  </a:lnTo>
                  <a:lnTo>
                    <a:pt x="0" y="230"/>
                  </a:lnTo>
                  <a:lnTo>
                    <a:pt x="39" y="326"/>
                  </a:lnTo>
                  <a:lnTo>
                    <a:pt x="96" y="403"/>
                  </a:lnTo>
                  <a:lnTo>
                    <a:pt x="192" y="460"/>
                  </a:lnTo>
                  <a:lnTo>
                    <a:pt x="288" y="479"/>
                  </a:lnTo>
                  <a:lnTo>
                    <a:pt x="383" y="460"/>
                  </a:lnTo>
                  <a:lnTo>
                    <a:pt x="441" y="403"/>
                  </a:lnTo>
                  <a:lnTo>
                    <a:pt x="479" y="326"/>
                  </a:lnTo>
                  <a:lnTo>
                    <a:pt x="479" y="230"/>
                  </a:lnTo>
                  <a:lnTo>
                    <a:pt x="441" y="134"/>
                  </a:lnTo>
                  <a:lnTo>
                    <a:pt x="383" y="58"/>
                  </a:lnTo>
                  <a:lnTo>
                    <a:pt x="288" y="20"/>
                  </a:lnTo>
                  <a:lnTo>
                    <a:pt x="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7" name="Google Shape;997;p33"/>
            <p:cNvSpPr/>
            <p:nvPr/>
          </p:nvSpPr>
          <p:spPr>
            <a:xfrm>
              <a:off x="513529" y="3043716"/>
              <a:ext cx="12808" cy="12808"/>
            </a:xfrm>
            <a:custGeom>
              <a:avLst/>
              <a:gdLst/>
              <a:ahLst/>
              <a:cxnLst/>
              <a:rect l="l" t="t" r="r" b="b"/>
              <a:pathLst>
                <a:path w="480" h="480" extrusionOk="0">
                  <a:moveTo>
                    <a:pt x="192" y="0"/>
                  </a:moveTo>
                  <a:lnTo>
                    <a:pt x="96" y="19"/>
                  </a:lnTo>
                  <a:lnTo>
                    <a:pt x="39" y="58"/>
                  </a:lnTo>
                  <a:lnTo>
                    <a:pt x="1" y="134"/>
                  </a:lnTo>
                  <a:lnTo>
                    <a:pt x="1" y="230"/>
                  </a:lnTo>
                  <a:lnTo>
                    <a:pt x="39" y="326"/>
                  </a:lnTo>
                  <a:lnTo>
                    <a:pt x="96" y="402"/>
                  </a:lnTo>
                  <a:lnTo>
                    <a:pt x="192" y="460"/>
                  </a:lnTo>
                  <a:lnTo>
                    <a:pt x="288" y="479"/>
                  </a:lnTo>
                  <a:lnTo>
                    <a:pt x="384" y="460"/>
                  </a:lnTo>
                  <a:lnTo>
                    <a:pt x="441" y="402"/>
                  </a:lnTo>
                  <a:lnTo>
                    <a:pt x="479" y="326"/>
                  </a:lnTo>
                  <a:lnTo>
                    <a:pt x="479" y="230"/>
                  </a:lnTo>
                  <a:lnTo>
                    <a:pt x="441" y="134"/>
                  </a:lnTo>
                  <a:lnTo>
                    <a:pt x="384" y="58"/>
                  </a:lnTo>
                  <a:lnTo>
                    <a:pt x="288" y="19"/>
                  </a:lnTo>
                  <a:lnTo>
                    <a:pt x="1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8" name="Google Shape;998;p33"/>
            <p:cNvSpPr/>
            <p:nvPr/>
          </p:nvSpPr>
          <p:spPr>
            <a:xfrm>
              <a:off x="1224396" y="3043716"/>
              <a:ext cx="13315" cy="12808"/>
            </a:xfrm>
            <a:custGeom>
              <a:avLst/>
              <a:gdLst/>
              <a:ahLst/>
              <a:cxnLst/>
              <a:rect l="l" t="t" r="r" b="b"/>
              <a:pathLst>
                <a:path w="499" h="480" extrusionOk="0">
                  <a:moveTo>
                    <a:pt x="212" y="0"/>
                  </a:moveTo>
                  <a:lnTo>
                    <a:pt x="116" y="19"/>
                  </a:lnTo>
                  <a:lnTo>
                    <a:pt x="39" y="58"/>
                  </a:lnTo>
                  <a:lnTo>
                    <a:pt x="1" y="134"/>
                  </a:lnTo>
                  <a:lnTo>
                    <a:pt x="1" y="230"/>
                  </a:lnTo>
                  <a:lnTo>
                    <a:pt x="39" y="326"/>
                  </a:lnTo>
                  <a:lnTo>
                    <a:pt x="116" y="402"/>
                  </a:lnTo>
                  <a:lnTo>
                    <a:pt x="192" y="460"/>
                  </a:lnTo>
                  <a:lnTo>
                    <a:pt x="307" y="479"/>
                  </a:lnTo>
                  <a:lnTo>
                    <a:pt x="384" y="460"/>
                  </a:lnTo>
                  <a:lnTo>
                    <a:pt x="461" y="402"/>
                  </a:lnTo>
                  <a:lnTo>
                    <a:pt x="499" y="326"/>
                  </a:lnTo>
                  <a:lnTo>
                    <a:pt x="499" y="230"/>
                  </a:lnTo>
                  <a:lnTo>
                    <a:pt x="461" y="134"/>
                  </a:lnTo>
                  <a:lnTo>
                    <a:pt x="384" y="58"/>
                  </a:lnTo>
                  <a:lnTo>
                    <a:pt x="307" y="19"/>
                  </a:lnTo>
                  <a:lnTo>
                    <a:pt x="21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99" name="Google Shape;999;p33"/>
            <p:cNvSpPr/>
            <p:nvPr/>
          </p:nvSpPr>
          <p:spPr>
            <a:xfrm>
              <a:off x="1487092" y="4430207"/>
              <a:ext cx="94056" cy="389431"/>
            </a:xfrm>
            <a:custGeom>
              <a:avLst/>
              <a:gdLst/>
              <a:ahLst/>
              <a:cxnLst/>
              <a:rect l="l" t="t" r="r" b="b"/>
              <a:pathLst>
                <a:path w="3525" h="14595" extrusionOk="0">
                  <a:moveTo>
                    <a:pt x="1111" y="1"/>
                  </a:moveTo>
                  <a:lnTo>
                    <a:pt x="805" y="594"/>
                  </a:lnTo>
                  <a:lnTo>
                    <a:pt x="518" y="1226"/>
                  </a:lnTo>
                  <a:lnTo>
                    <a:pt x="249" y="1897"/>
                  </a:lnTo>
                  <a:lnTo>
                    <a:pt x="0" y="2586"/>
                  </a:lnTo>
                  <a:lnTo>
                    <a:pt x="2260" y="14595"/>
                  </a:lnTo>
                  <a:lnTo>
                    <a:pt x="3525" y="14595"/>
                  </a:lnTo>
                  <a:lnTo>
                    <a:pt x="111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0" name="Google Shape;1000;p33"/>
            <p:cNvSpPr/>
            <p:nvPr/>
          </p:nvSpPr>
          <p:spPr>
            <a:xfrm>
              <a:off x="647425" y="4505854"/>
              <a:ext cx="65959" cy="313786"/>
            </a:xfrm>
            <a:custGeom>
              <a:avLst/>
              <a:gdLst/>
              <a:ahLst/>
              <a:cxnLst/>
              <a:rect l="l" t="t" r="r" b="b"/>
              <a:pathLst>
                <a:path w="2472" h="11760" extrusionOk="0">
                  <a:moveTo>
                    <a:pt x="1131" y="0"/>
                  </a:moveTo>
                  <a:lnTo>
                    <a:pt x="958" y="230"/>
                  </a:lnTo>
                  <a:lnTo>
                    <a:pt x="805" y="498"/>
                  </a:lnTo>
                  <a:lnTo>
                    <a:pt x="671" y="805"/>
                  </a:lnTo>
                  <a:lnTo>
                    <a:pt x="518" y="1111"/>
                  </a:lnTo>
                  <a:lnTo>
                    <a:pt x="384" y="1456"/>
                  </a:lnTo>
                  <a:lnTo>
                    <a:pt x="250" y="1820"/>
                  </a:lnTo>
                  <a:lnTo>
                    <a:pt x="115" y="2222"/>
                  </a:lnTo>
                  <a:lnTo>
                    <a:pt x="1" y="2624"/>
                  </a:lnTo>
                  <a:lnTo>
                    <a:pt x="1207" y="11760"/>
                  </a:lnTo>
                  <a:lnTo>
                    <a:pt x="2471" y="11760"/>
                  </a:lnTo>
                  <a:lnTo>
                    <a:pt x="1131"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001" name="Google Shape;1001;p33"/>
          <p:cNvGrpSpPr/>
          <p:nvPr/>
        </p:nvGrpSpPr>
        <p:grpSpPr>
          <a:xfrm flipH="1">
            <a:off x="152397" y="4170193"/>
            <a:ext cx="968909" cy="736570"/>
            <a:chOff x="3576613" y="4322700"/>
            <a:chExt cx="614400" cy="467100"/>
          </a:xfrm>
        </p:grpSpPr>
        <p:sp>
          <p:nvSpPr>
            <p:cNvPr id="1002" name="Google Shape;1002;p33"/>
            <p:cNvSpPr/>
            <p:nvPr/>
          </p:nvSpPr>
          <p:spPr>
            <a:xfrm>
              <a:off x="3576613" y="4742400"/>
              <a:ext cx="614400" cy="474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3" name="Google Shape;1003;p33"/>
            <p:cNvSpPr/>
            <p:nvPr/>
          </p:nvSpPr>
          <p:spPr>
            <a:xfrm>
              <a:off x="3710300" y="4504711"/>
              <a:ext cx="336396" cy="30181"/>
            </a:xfrm>
            <a:custGeom>
              <a:avLst/>
              <a:gdLst/>
              <a:ahLst/>
              <a:cxnLst/>
              <a:rect l="l" t="t" r="r" b="b"/>
              <a:pathLst>
                <a:path w="10478" h="940" extrusionOk="0">
                  <a:moveTo>
                    <a:pt x="1" y="1"/>
                  </a:moveTo>
                  <a:lnTo>
                    <a:pt x="1" y="939"/>
                  </a:lnTo>
                  <a:lnTo>
                    <a:pt x="10477" y="939"/>
                  </a:lnTo>
                  <a:lnTo>
                    <a:pt x="104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4" name="Google Shape;1004;p33"/>
            <p:cNvSpPr/>
            <p:nvPr/>
          </p:nvSpPr>
          <p:spPr>
            <a:xfrm>
              <a:off x="4014696" y="4373749"/>
              <a:ext cx="95352" cy="389913"/>
            </a:xfrm>
            <a:custGeom>
              <a:avLst/>
              <a:gdLst/>
              <a:ahLst/>
              <a:cxnLst/>
              <a:rect l="l" t="t" r="r" b="b"/>
              <a:pathLst>
                <a:path w="2970" h="12144" extrusionOk="0">
                  <a:moveTo>
                    <a:pt x="0" y="0"/>
                  </a:moveTo>
                  <a:lnTo>
                    <a:pt x="249" y="1973"/>
                  </a:lnTo>
                  <a:lnTo>
                    <a:pt x="824" y="6129"/>
                  </a:lnTo>
                  <a:lnTo>
                    <a:pt x="1648" y="12143"/>
                  </a:lnTo>
                  <a:lnTo>
                    <a:pt x="2969" y="12143"/>
                  </a:lnTo>
                  <a:lnTo>
                    <a:pt x="5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5" name="Google Shape;1005;p33"/>
            <p:cNvSpPr/>
            <p:nvPr/>
          </p:nvSpPr>
          <p:spPr>
            <a:xfrm>
              <a:off x="3908297" y="4373749"/>
              <a:ext cx="56633" cy="389913"/>
            </a:xfrm>
            <a:custGeom>
              <a:avLst/>
              <a:gdLst/>
              <a:ahLst/>
              <a:cxnLst/>
              <a:rect l="l" t="t" r="r" b="b"/>
              <a:pathLst>
                <a:path w="1764" h="12144" extrusionOk="0">
                  <a:moveTo>
                    <a:pt x="1" y="0"/>
                  </a:moveTo>
                  <a:lnTo>
                    <a:pt x="20" y="575"/>
                  </a:lnTo>
                  <a:lnTo>
                    <a:pt x="58" y="1973"/>
                  </a:lnTo>
                  <a:lnTo>
                    <a:pt x="212" y="6129"/>
                  </a:lnTo>
                  <a:lnTo>
                    <a:pt x="441" y="12143"/>
                  </a:lnTo>
                  <a:lnTo>
                    <a:pt x="1763" y="12143"/>
                  </a:lnTo>
                  <a:lnTo>
                    <a:pt x="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6" name="Google Shape;1006;p33"/>
            <p:cNvSpPr/>
            <p:nvPr/>
          </p:nvSpPr>
          <p:spPr>
            <a:xfrm>
              <a:off x="3679575" y="4373749"/>
              <a:ext cx="49827" cy="389913"/>
            </a:xfrm>
            <a:custGeom>
              <a:avLst/>
              <a:gdLst/>
              <a:ahLst/>
              <a:cxnLst/>
              <a:rect l="l" t="t" r="r" b="b"/>
              <a:pathLst>
                <a:path w="1552" h="12144" extrusionOk="0">
                  <a:moveTo>
                    <a:pt x="1015" y="0"/>
                  </a:moveTo>
                  <a:lnTo>
                    <a:pt x="824" y="1973"/>
                  </a:lnTo>
                  <a:lnTo>
                    <a:pt x="498" y="6129"/>
                  </a:lnTo>
                  <a:lnTo>
                    <a:pt x="0" y="12143"/>
                  </a:lnTo>
                  <a:lnTo>
                    <a:pt x="1322" y="12143"/>
                  </a:lnTo>
                  <a:lnTo>
                    <a:pt x="15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7" name="Google Shape;1007;p33"/>
            <p:cNvSpPr/>
            <p:nvPr/>
          </p:nvSpPr>
          <p:spPr>
            <a:xfrm>
              <a:off x="3691262" y="4322700"/>
              <a:ext cx="357264" cy="83062"/>
            </a:xfrm>
            <a:custGeom>
              <a:avLst/>
              <a:gdLst/>
              <a:ahLst/>
              <a:cxnLst/>
              <a:rect l="l" t="t" r="r" b="b"/>
              <a:pathLst>
                <a:path w="11128" h="2587" extrusionOk="0">
                  <a:moveTo>
                    <a:pt x="10457" y="1"/>
                  </a:moveTo>
                  <a:lnTo>
                    <a:pt x="594" y="728"/>
                  </a:lnTo>
                  <a:lnTo>
                    <a:pt x="479" y="748"/>
                  </a:lnTo>
                  <a:lnTo>
                    <a:pt x="364" y="805"/>
                  </a:lnTo>
                  <a:lnTo>
                    <a:pt x="268" y="863"/>
                  </a:lnTo>
                  <a:lnTo>
                    <a:pt x="172" y="958"/>
                  </a:lnTo>
                  <a:lnTo>
                    <a:pt x="96" y="1073"/>
                  </a:lnTo>
                  <a:lnTo>
                    <a:pt x="58" y="1207"/>
                  </a:lnTo>
                  <a:lnTo>
                    <a:pt x="19" y="1341"/>
                  </a:lnTo>
                  <a:lnTo>
                    <a:pt x="0" y="1475"/>
                  </a:lnTo>
                  <a:lnTo>
                    <a:pt x="0" y="1820"/>
                  </a:lnTo>
                  <a:lnTo>
                    <a:pt x="19" y="1973"/>
                  </a:lnTo>
                  <a:lnTo>
                    <a:pt x="58" y="2127"/>
                  </a:lnTo>
                  <a:lnTo>
                    <a:pt x="115" y="2261"/>
                  </a:lnTo>
                  <a:lnTo>
                    <a:pt x="192" y="2356"/>
                  </a:lnTo>
                  <a:lnTo>
                    <a:pt x="287" y="2452"/>
                  </a:lnTo>
                  <a:lnTo>
                    <a:pt x="383" y="2529"/>
                  </a:lnTo>
                  <a:lnTo>
                    <a:pt x="498" y="2567"/>
                  </a:lnTo>
                  <a:lnTo>
                    <a:pt x="632" y="2586"/>
                  </a:lnTo>
                  <a:lnTo>
                    <a:pt x="10457" y="2586"/>
                  </a:lnTo>
                  <a:lnTo>
                    <a:pt x="10592" y="2567"/>
                  </a:lnTo>
                  <a:lnTo>
                    <a:pt x="10706" y="2529"/>
                  </a:lnTo>
                  <a:lnTo>
                    <a:pt x="10802" y="2471"/>
                  </a:lnTo>
                  <a:lnTo>
                    <a:pt x="10898" y="2376"/>
                  </a:lnTo>
                  <a:lnTo>
                    <a:pt x="10975" y="2261"/>
                  </a:lnTo>
                  <a:lnTo>
                    <a:pt x="11032" y="2146"/>
                  </a:lnTo>
                  <a:lnTo>
                    <a:pt x="11070" y="2012"/>
                  </a:lnTo>
                  <a:lnTo>
                    <a:pt x="11089" y="1859"/>
                  </a:lnTo>
                  <a:lnTo>
                    <a:pt x="11128" y="786"/>
                  </a:lnTo>
                  <a:lnTo>
                    <a:pt x="11128" y="614"/>
                  </a:lnTo>
                  <a:lnTo>
                    <a:pt x="11089" y="460"/>
                  </a:lnTo>
                  <a:lnTo>
                    <a:pt x="11032" y="326"/>
                  </a:lnTo>
                  <a:lnTo>
                    <a:pt x="10936" y="211"/>
                  </a:lnTo>
                  <a:lnTo>
                    <a:pt x="10841" y="116"/>
                  </a:lnTo>
                  <a:lnTo>
                    <a:pt x="10726" y="39"/>
                  </a:lnTo>
                  <a:lnTo>
                    <a:pt x="105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08" name="Google Shape;1008;p33"/>
            <p:cNvSpPr/>
            <p:nvPr/>
          </p:nvSpPr>
          <p:spPr>
            <a:xfrm>
              <a:off x="3691872" y="4322700"/>
              <a:ext cx="356654" cy="47391"/>
            </a:xfrm>
            <a:custGeom>
              <a:avLst/>
              <a:gdLst/>
              <a:ahLst/>
              <a:cxnLst/>
              <a:rect l="l" t="t" r="r" b="b"/>
              <a:pathLst>
                <a:path w="11109" h="1476" extrusionOk="0">
                  <a:moveTo>
                    <a:pt x="10438" y="1"/>
                  </a:moveTo>
                  <a:lnTo>
                    <a:pt x="575" y="728"/>
                  </a:lnTo>
                  <a:lnTo>
                    <a:pt x="479" y="748"/>
                  </a:lnTo>
                  <a:lnTo>
                    <a:pt x="364" y="786"/>
                  </a:lnTo>
                  <a:lnTo>
                    <a:pt x="288" y="843"/>
                  </a:lnTo>
                  <a:lnTo>
                    <a:pt x="192" y="920"/>
                  </a:lnTo>
                  <a:lnTo>
                    <a:pt x="134" y="997"/>
                  </a:lnTo>
                  <a:lnTo>
                    <a:pt x="77" y="1112"/>
                  </a:lnTo>
                  <a:lnTo>
                    <a:pt x="19" y="1207"/>
                  </a:lnTo>
                  <a:lnTo>
                    <a:pt x="0" y="1341"/>
                  </a:lnTo>
                  <a:lnTo>
                    <a:pt x="1188" y="1399"/>
                  </a:lnTo>
                  <a:lnTo>
                    <a:pt x="2413" y="1456"/>
                  </a:lnTo>
                  <a:lnTo>
                    <a:pt x="3678" y="1475"/>
                  </a:lnTo>
                  <a:lnTo>
                    <a:pt x="6550" y="1475"/>
                  </a:lnTo>
                  <a:lnTo>
                    <a:pt x="8121" y="1418"/>
                  </a:lnTo>
                  <a:lnTo>
                    <a:pt x="9634" y="1361"/>
                  </a:lnTo>
                  <a:lnTo>
                    <a:pt x="11090" y="1265"/>
                  </a:lnTo>
                  <a:lnTo>
                    <a:pt x="11109" y="786"/>
                  </a:lnTo>
                  <a:lnTo>
                    <a:pt x="11109" y="614"/>
                  </a:lnTo>
                  <a:lnTo>
                    <a:pt x="11070" y="460"/>
                  </a:lnTo>
                  <a:lnTo>
                    <a:pt x="11013" y="326"/>
                  </a:lnTo>
                  <a:lnTo>
                    <a:pt x="10917" y="211"/>
                  </a:lnTo>
                  <a:lnTo>
                    <a:pt x="10822" y="116"/>
                  </a:lnTo>
                  <a:lnTo>
                    <a:pt x="10707" y="39"/>
                  </a:lnTo>
                  <a:lnTo>
                    <a:pt x="10573"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113"/>
        <p:cNvGrpSpPr/>
        <p:nvPr/>
      </p:nvGrpSpPr>
      <p:grpSpPr>
        <a:xfrm>
          <a:off x="0" y="0"/>
          <a:ext cx="0" cy="0"/>
          <a:chOff x="0" y="0"/>
          <a:chExt cx="0" cy="0"/>
        </a:xfrm>
      </p:grpSpPr>
      <p:sp>
        <p:nvSpPr>
          <p:cNvPr id="114" name="Google Shape;114;p6"/>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Clr>
                <a:schemeClr val="lt1"/>
              </a:buClr>
              <a:buSzPts val="3500"/>
              <a:buNone/>
              <a:defRPr>
                <a:solidFill>
                  <a:schemeClr val="lt1"/>
                </a:solidFill>
              </a:defRPr>
            </a:lvl2pPr>
            <a:lvl3pPr lvl="2" algn="ctr" rtl="0">
              <a:spcBef>
                <a:spcPts val="0"/>
              </a:spcBef>
              <a:spcAft>
                <a:spcPts val="0"/>
              </a:spcAft>
              <a:buClr>
                <a:schemeClr val="lt1"/>
              </a:buClr>
              <a:buSzPts val="3500"/>
              <a:buNone/>
              <a:defRPr>
                <a:solidFill>
                  <a:schemeClr val="lt1"/>
                </a:solidFill>
              </a:defRPr>
            </a:lvl3pPr>
            <a:lvl4pPr lvl="3" algn="ctr" rtl="0">
              <a:spcBef>
                <a:spcPts val="0"/>
              </a:spcBef>
              <a:spcAft>
                <a:spcPts val="0"/>
              </a:spcAft>
              <a:buClr>
                <a:schemeClr val="lt1"/>
              </a:buClr>
              <a:buSzPts val="3500"/>
              <a:buNone/>
              <a:defRPr>
                <a:solidFill>
                  <a:schemeClr val="lt1"/>
                </a:solidFill>
              </a:defRPr>
            </a:lvl4pPr>
            <a:lvl5pPr lvl="4" algn="ctr" rtl="0">
              <a:spcBef>
                <a:spcPts val="0"/>
              </a:spcBef>
              <a:spcAft>
                <a:spcPts val="0"/>
              </a:spcAft>
              <a:buClr>
                <a:schemeClr val="lt1"/>
              </a:buClr>
              <a:buSzPts val="3500"/>
              <a:buNone/>
              <a:defRPr>
                <a:solidFill>
                  <a:schemeClr val="lt1"/>
                </a:solidFill>
              </a:defRPr>
            </a:lvl5pPr>
            <a:lvl6pPr lvl="5" algn="ctr" rtl="0">
              <a:spcBef>
                <a:spcPts val="0"/>
              </a:spcBef>
              <a:spcAft>
                <a:spcPts val="0"/>
              </a:spcAft>
              <a:buClr>
                <a:schemeClr val="lt1"/>
              </a:buClr>
              <a:buSzPts val="3500"/>
              <a:buNone/>
              <a:defRPr>
                <a:solidFill>
                  <a:schemeClr val="lt1"/>
                </a:solidFill>
              </a:defRPr>
            </a:lvl6pPr>
            <a:lvl7pPr lvl="6" algn="ctr" rtl="0">
              <a:spcBef>
                <a:spcPts val="0"/>
              </a:spcBef>
              <a:spcAft>
                <a:spcPts val="0"/>
              </a:spcAft>
              <a:buClr>
                <a:schemeClr val="lt1"/>
              </a:buClr>
              <a:buSzPts val="3500"/>
              <a:buNone/>
              <a:defRPr>
                <a:solidFill>
                  <a:schemeClr val="lt1"/>
                </a:solidFill>
              </a:defRPr>
            </a:lvl7pPr>
            <a:lvl8pPr lvl="7" algn="ctr" rtl="0">
              <a:spcBef>
                <a:spcPts val="0"/>
              </a:spcBef>
              <a:spcAft>
                <a:spcPts val="0"/>
              </a:spcAft>
              <a:buClr>
                <a:schemeClr val="lt1"/>
              </a:buClr>
              <a:buSzPts val="3500"/>
              <a:buNone/>
              <a:defRPr>
                <a:solidFill>
                  <a:schemeClr val="lt1"/>
                </a:solidFill>
              </a:defRPr>
            </a:lvl8pPr>
            <a:lvl9pPr lvl="8" algn="ctr" rtl="0">
              <a:spcBef>
                <a:spcPts val="0"/>
              </a:spcBef>
              <a:spcAft>
                <a:spcPts val="0"/>
              </a:spcAft>
              <a:buClr>
                <a:schemeClr val="lt1"/>
              </a:buClr>
              <a:buSzPts val="3500"/>
              <a:buNone/>
              <a:defRPr>
                <a:solidFill>
                  <a:schemeClr val="lt1"/>
                </a:solidFill>
              </a:defRPr>
            </a:lvl9pPr>
          </a:lstStyle>
          <a:p/>
        </p:txBody>
      </p:sp>
      <p:grpSp>
        <p:nvGrpSpPr>
          <p:cNvPr id="115" name="Google Shape;115;p6"/>
          <p:cNvGrpSpPr/>
          <p:nvPr/>
        </p:nvGrpSpPr>
        <p:grpSpPr>
          <a:xfrm>
            <a:off x="0" y="4595250"/>
            <a:ext cx="9144050" cy="548400"/>
            <a:chOff x="0" y="4376175"/>
            <a:chExt cx="9144050" cy="548400"/>
          </a:xfrm>
        </p:grpSpPr>
        <p:sp>
          <p:nvSpPr>
            <p:cNvPr id="116" name="Google Shape;116;p6"/>
            <p:cNvSpPr/>
            <p:nvPr/>
          </p:nvSpPr>
          <p:spPr>
            <a:xfrm>
              <a:off x="50" y="4376175"/>
              <a:ext cx="9144000" cy="54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 name="Google Shape;117;p6"/>
            <p:cNvSpPr/>
            <p:nvPr/>
          </p:nvSpPr>
          <p:spPr>
            <a:xfrm>
              <a:off x="0" y="43877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18" name="Google Shape;118;p6"/>
            <p:cNvGrpSpPr/>
            <p:nvPr/>
          </p:nvGrpSpPr>
          <p:grpSpPr>
            <a:xfrm>
              <a:off x="3035567" y="4670815"/>
              <a:ext cx="5994737" cy="94799"/>
              <a:chOff x="1618150" y="5427575"/>
              <a:chExt cx="3117550" cy="49300"/>
            </a:xfrm>
          </p:grpSpPr>
          <p:sp>
            <p:nvSpPr>
              <p:cNvPr id="119" name="Google Shape;119;p6"/>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 name="Google Shape;120;p6"/>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 name="Google Shape;121;p6"/>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 name="Google Shape;122;p6"/>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 name="Google Shape;123;p6"/>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 name="Google Shape;124;p6"/>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25" name="Google Shape;125;p6"/>
          <p:cNvSpPr/>
          <p:nvPr/>
        </p:nvSpPr>
        <p:spPr>
          <a:xfrm>
            <a:off x="481920" y="2952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 name="Google Shape;126;p6"/>
          <p:cNvSpPr/>
          <p:nvPr/>
        </p:nvSpPr>
        <p:spPr>
          <a:xfrm>
            <a:off x="6501720" y="1619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 name="Google Shape;127;p6"/>
          <p:cNvSpPr/>
          <p:nvPr/>
        </p:nvSpPr>
        <p:spPr>
          <a:xfrm>
            <a:off x="119970" y="31373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 name="Google Shape;128;p6"/>
          <p:cNvSpPr/>
          <p:nvPr/>
        </p:nvSpPr>
        <p:spPr>
          <a:xfrm>
            <a:off x="8714395" y="14172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9" name="Google Shape;129;p6"/>
          <p:cNvSpPr/>
          <p:nvPr/>
        </p:nvSpPr>
        <p:spPr>
          <a:xfrm>
            <a:off x="-173630" y="12760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0" name="Google Shape;130;p6"/>
          <p:cNvSpPr/>
          <p:nvPr/>
        </p:nvSpPr>
        <p:spPr>
          <a:xfrm>
            <a:off x="8949645" y="38517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1" name="Google Shape;131;p6"/>
          <p:cNvSpPr/>
          <p:nvPr/>
        </p:nvSpPr>
        <p:spPr>
          <a:xfrm>
            <a:off x="-343449" y="-9525"/>
            <a:ext cx="2100607" cy="4638643"/>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32" name="Google Shape;132;p6"/>
          <p:cNvGrpSpPr/>
          <p:nvPr/>
        </p:nvGrpSpPr>
        <p:grpSpPr>
          <a:xfrm>
            <a:off x="2991886" y="-1"/>
            <a:ext cx="3160227" cy="128572"/>
            <a:chOff x="3169525" y="1259224"/>
            <a:chExt cx="3160227" cy="128572"/>
          </a:xfrm>
        </p:grpSpPr>
        <p:sp>
          <p:nvSpPr>
            <p:cNvPr id="133" name="Google Shape;133;p6"/>
            <p:cNvSpPr/>
            <p:nvPr/>
          </p:nvSpPr>
          <p:spPr>
            <a:xfrm>
              <a:off x="3334759" y="1295232"/>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4" name="Google Shape;134;p6"/>
            <p:cNvSpPr/>
            <p:nvPr/>
          </p:nvSpPr>
          <p:spPr>
            <a:xfrm>
              <a:off x="3169525" y="1259224"/>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5" name="Google Shape;135;p6"/>
            <p:cNvSpPr/>
            <p:nvPr/>
          </p:nvSpPr>
          <p:spPr>
            <a:xfrm>
              <a:off x="3942853" y="1268773"/>
              <a:ext cx="2386900" cy="72012"/>
            </a:xfrm>
            <a:custGeom>
              <a:avLst/>
              <a:gdLst/>
              <a:ahLst/>
              <a:cxnLst/>
              <a:rect l="l" t="t" r="r" b="b"/>
              <a:pathLst>
                <a:path w="62248" h="1878" extrusionOk="0">
                  <a:moveTo>
                    <a:pt x="1" y="1"/>
                  </a:moveTo>
                  <a:lnTo>
                    <a:pt x="978" y="1878"/>
                  </a:lnTo>
                  <a:lnTo>
                    <a:pt x="62094" y="1878"/>
                  </a:lnTo>
                  <a:lnTo>
                    <a:pt x="62190" y="1744"/>
                  </a:lnTo>
                  <a:lnTo>
                    <a:pt x="62228" y="1571"/>
                  </a:lnTo>
                  <a:lnTo>
                    <a:pt x="62247" y="1495"/>
                  </a:lnTo>
                  <a:lnTo>
                    <a:pt x="62247" y="1418"/>
                  </a:lnTo>
                  <a:lnTo>
                    <a:pt x="62228" y="1342"/>
                  </a:lnTo>
                  <a:lnTo>
                    <a:pt x="62190" y="1265"/>
                  </a:lnTo>
                  <a:lnTo>
                    <a:pt x="62094" y="1093"/>
                  </a:lnTo>
                  <a:lnTo>
                    <a:pt x="61960" y="939"/>
                  </a:lnTo>
                  <a:lnTo>
                    <a:pt x="61768" y="786"/>
                  </a:lnTo>
                  <a:lnTo>
                    <a:pt x="61500" y="652"/>
                  </a:lnTo>
                  <a:lnTo>
                    <a:pt x="61194" y="518"/>
                  </a:lnTo>
                  <a:lnTo>
                    <a:pt x="60830" y="384"/>
                  </a:lnTo>
                  <a:lnTo>
                    <a:pt x="60389" y="269"/>
                  </a:lnTo>
                  <a:lnTo>
                    <a:pt x="59891" y="173"/>
                  </a:lnTo>
                  <a:lnTo>
                    <a:pt x="59336" y="97"/>
                  </a:lnTo>
                  <a:lnTo>
                    <a:pt x="58704" y="39"/>
                  </a:lnTo>
                  <a:lnTo>
                    <a:pt x="58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36"/>
        <p:cNvGrpSpPr/>
        <p:nvPr/>
      </p:nvGrpSpPr>
      <p:grpSpPr>
        <a:xfrm>
          <a:off x="0" y="0"/>
          <a:ext cx="0" cy="0"/>
          <a:chOff x="0" y="0"/>
          <a:chExt cx="0" cy="0"/>
        </a:xfrm>
      </p:grpSpPr>
      <p:sp>
        <p:nvSpPr>
          <p:cNvPr id="137" name="Google Shape;137;p7"/>
          <p:cNvSpPr/>
          <p:nvPr/>
        </p:nvSpPr>
        <p:spPr>
          <a:xfrm>
            <a:off x="7384480" y="142875"/>
            <a:ext cx="2100607" cy="4638643"/>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8" name="Google Shape;138;p7"/>
          <p:cNvSpPr/>
          <p:nvPr/>
        </p:nvSpPr>
        <p:spPr>
          <a:xfrm>
            <a:off x="-343449" y="142875"/>
            <a:ext cx="2100607" cy="4638643"/>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9" name="Google Shape;139;p7"/>
          <p:cNvSpPr txBox="1">
            <a:spLocks noGrp="1"/>
          </p:cNvSpPr>
          <p:nvPr>
            <p:ph type="body" idx="1"/>
          </p:nvPr>
        </p:nvSpPr>
        <p:spPr>
          <a:xfrm>
            <a:off x="1130400" y="1948700"/>
            <a:ext cx="6883200" cy="1629000"/>
          </a:xfrm>
          <a:prstGeom prst="rect">
            <a:avLst/>
          </a:prstGeom>
        </p:spPr>
        <p:txBody>
          <a:bodyPr spcFirstLastPara="1" wrap="square" lIns="91425" tIns="91425" rIns="91425" bIns="91425" anchor="ctr" anchorCtr="0">
            <a:noAutofit/>
          </a:bodyPr>
          <a:lstStyle>
            <a:lvl1pPr marL="457200" lvl="0" indent="-330200" rtl="0">
              <a:lnSpc>
                <a:spcPct val="100000"/>
              </a:lnSpc>
              <a:spcBef>
                <a:spcPts val="0"/>
              </a:spcBef>
              <a:spcAft>
                <a:spcPts val="0"/>
              </a:spcAft>
              <a:buClr>
                <a:schemeClr val="accent4"/>
              </a:buClr>
              <a:buSzPts val="1600"/>
              <a:buFont typeface="Nunito Light"/>
              <a:buChar char="●"/>
              <a:defRPr/>
            </a:lvl1pPr>
            <a:lvl2pPr marL="914400" lvl="1" indent="-330200" rtl="0">
              <a:lnSpc>
                <a:spcPct val="100000"/>
              </a:lnSpc>
              <a:spcBef>
                <a:spcPts val="0"/>
              </a:spcBef>
              <a:spcAft>
                <a:spcPts val="0"/>
              </a:spcAft>
              <a:buSzPts val="1600"/>
              <a:buFont typeface="Nunito Light"/>
              <a:buChar char="○"/>
              <a:defRPr/>
            </a:lvl2pPr>
            <a:lvl3pPr marL="1371600" lvl="2" indent="-323850" rtl="0">
              <a:lnSpc>
                <a:spcPct val="100000"/>
              </a:lnSpc>
              <a:spcBef>
                <a:spcPts val="1600"/>
              </a:spcBef>
              <a:spcAft>
                <a:spcPts val="0"/>
              </a:spcAft>
              <a:buSzPts val="1500"/>
              <a:buFont typeface="Nunito Light"/>
              <a:buChar char="■"/>
              <a:defRPr/>
            </a:lvl3pPr>
            <a:lvl4pPr marL="1828800" lvl="3" indent="-323850" rtl="0">
              <a:lnSpc>
                <a:spcPct val="100000"/>
              </a:lnSpc>
              <a:spcBef>
                <a:spcPts val="1600"/>
              </a:spcBef>
              <a:spcAft>
                <a:spcPts val="0"/>
              </a:spcAft>
              <a:buSzPts val="1500"/>
              <a:buFont typeface="Nunito Light"/>
              <a:buChar char="●"/>
              <a:defRPr/>
            </a:lvl4pPr>
            <a:lvl5pPr marL="2286000" lvl="4" indent="-317500" rtl="0">
              <a:lnSpc>
                <a:spcPct val="100000"/>
              </a:lnSpc>
              <a:spcBef>
                <a:spcPts val="1600"/>
              </a:spcBef>
              <a:spcAft>
                <a:spcPts val="0"/>
              </a:spcAft>
              <a:buSzPts val="1400"/>
              <a:buFont typeface="Nunito Light"/>
              <a:buChar char="○"/>
              <a:defRPr/>
            </a:lvl5pPr>
            <a:lvl6pPr marL="2743200" lvl="5" indent="-317500" rtl="0">
              <a:lnSpc>
                <a:spcPct val="100000"/>
              </a:lnSpc>
              <a:spcBef>
                <a:spcPts val="1600"/>
              </a:spcBef>
              <a:spcAft>
                <a:spcPts val="0"/>
              </a:spcAft>
              <a:buSzPts val="1400"/>
              <a:buFont typeface="Nunito Light"/>
              <a:buChar char="■"/>
              <a:defRPr/>
            </a:lvl6pPr>
            <a:lvl7pPr marL="3200400" lvl="6" indent="-311150" rtl="0">
              <a:lnSpc>
                <a:spcPct val="100000"/>
              </a:lnSpc>
              <a:spcBef>
                <a:spcPts val="1600"/>
              </a:spcBef>
              <a:spcAft>
                <a:spcPts val="0"/>
              </a:spcAft>
              <a:buSzPts val="1300"/>
              <a:buFont typeface="Nunito Light"/>
              <a:buChar char="●"/>
              <a:defRPr/>
            </a:lvl7pPr>
            <a:lvl8pPr marL="3657600" lvl="7" indent="-311150" rtl="0">
              <a:lnSpc>
                <a:spcPct val="100000"/>
              </a:lnSpc>
              <a:spcBef>
                <a:spcPts val="1600"/>
              </a:spcBef>
              <a:spcAft>
                <a:spcPts val="0"/>
              </a:spcAft>
              <a:buSzPts val="1300"/>
              <a:buFont typeface="Nunito Light"/>
              <a:buChar char="○"/>
              <a:defRPr/>
            </a:lvl8pPr>
            <a:lvl9pPr marL="4114800" lvl="8" indent="-317500" rtl="0">
              <a:lnSpc>
                <a:spcPct val="100000"/>
              </a:lnSpc>
              <a:spcBef>
                <a:spcPts val="1600"/>
              </a:spcBef>
              <a:spcAft>
                <a:spcPts val="1600"/>
              </a:spcAft>
              <a:buSzPts val="1400"/>
              <a:buFont typeface="Nunito Light"/>
              <a:buChar char="■"/>
              <a:defRPr/>
            </a:lvl9pPr>
          </a:lstStyle>
          <a:p/>
        </p:txBody>
      </p:sp>
      <p:sp>
        <p:nvSpPr>
          <p:cNvPr id="140" name="Google Shape;140;p7"/>
          <p:cNvSpPr txBox="1">
            <a:spLocks noGrp="1"/>
          </p:cNvSpPr>
          <p:nvPr>
            <p:ph type="title"/>
          </p:nvPr>
        </p:nvSpPr>
        <p:spPr>
          <a:xfrm>
            <a:off x="720000" y="539500"/>
            <a:ext cx="7704000" cy="4572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2800"/>
              <a:buNone/>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grpSp>
        <p:nvGrpSpPr>
          <p:cNvPr id="141" name="Google Shape;141;p7"/>
          <p:cNvGrpSpPr/>
          <p:nvPr/>
        </p:nvGrpSpPr>
        <p:grpSpPr>
          <a:xfrm>
            <a:off x="0" y="4595250"/>
            <a:ext cx="9144050" cy="548400"/>
            <a:chOff x="0" y="4376175"/>
            <a:chExt cx="9144050" cy="548400"/>
          </a:xfrm>
        </p:grpSpPr>
        <p:sp>
          <p:nvSpPr>
            <p:cNvPr id="142" name="Google Shape;142;p7"/>
            <p:cNvSpPr/>
            <p:nvPr/>
          </p:nvSpPr>
          <p:spPr>
            <a:xfrm>
              <a:off x="50" y="4376175"/>
              <a:ext cx="9144000" cy="5484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3" name="Google Shape;143;p7"/>
            <p:cNvSpPr/>
            <p:nvPr/>
          </p:nvSpPr>
          <p:spPr>
            <a:xfrm>
              <a:off x="0" y="43877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44" name="Google Shape;144;p7"/>
            <p:cNvGrpSpPr/>
            <p:nvPr/>
          </p:nvGrpSpPr>
          <p:grpSpPr>
            <a:xfrm>
              <a:off x="3035567" y="4670815"/>
              <a:ext cx="5994737" cy="94799"/>
              <a:chOff x="1618150" y="5427575"/>
              <a:chExt cx="3117550" cy="49300"/>
            </a:xfrm>
          </p:grpSpPr>
          <p:sp>
            <p:nvSpPr>
              <p:cNvPr id="145" name="Google Shape;145;p7"/>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6" name="Google Shape;146;p7"/>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7" name="Google Shape;147;p7"/>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8" name="Google Shape;148;p7"/>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9" name="Google Shape;149;p7"/>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 name="Google Shape;150;p7"/>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51" name="Google Shape;151;p7"/>
          <p:cNvSpPr/>
          <p:nvPr/>
        </p:nvSpPr>
        <p:spPr>
          <a:xfrm>
            <a:off x="1759220" y="2762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 name="Google Shape;152;p7"/>
          <p:cNvSpPr/>
          <p:nvPr/>
        </p:nvSpPr>
        <p:spPr>
          <a:xfrm>
            <a:off x="5540645" y="1039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 name="Google Shape;153;p7"/>
          <p:cNvSpPr/>
          <p:nvPr/>
        </p:nvSpPr>
        <p:spPr>
          <a:xfrm>
            <a:off x="4111895" y="2762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 name="Google Shape;154;p7"/>
          <p:cNvSpPr/>
          <p:nvPr/>
        </p:nvSpPr>
        <p:spPr>
          <a:xfrm>
            <a:off x="7567370" y="12001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 name="Google Shape;155;p7"/>
          <p:cNvSpPr/>
          <p:nvPr/>
        </p:nvSpPr>
        <p:spPr>
          <a:xfrm>
            <a:off x="9007995" y="267706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 name="Google Shape;156;p7"/>
          <p:cNvSpPr/>
          <p:nvPr/>
        </p:nvSpPr>
        <p:spPr>
          <a:xfrm>
            <a:off x="7860970" y="284931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7" name="Google Shape;157;p7"/>
          <p:cNvSpPr/>
          <p:nvPr/>
        </p:nvSpPr>
        <p:spPr>
          <a:xfrm>
            <a:off x="4898695" y="397326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 name="Google Shape;158;p7"/>
          <p:cNvSpPr/>
          <p:nvPr/>
        </p:nvSpPr>
        <p:spPr>
          <a:xfrm>
            <a:off x="2479345" y="414551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 name="Google Shape;159;p7"/>
          <p:cNvSpPr/>
          <p:nvPr/>
        </p:nvSpPr>
        <p:spPr>
          <a:xfrm>
            <a:off x="-179305" y="12001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0" name="Google Shape;160;p7"/>
          <p:cNvGrpSpPr/>
          <p:nvPr/>
        </p:nvGrpSpPr>
        <p:grpSpPr>
          <a:xfrm>
            <a:off x="2991886" y="-1"/>
            <a:ext cx="3160227" cy="128572"/>
            <a:chOff x="3169525" y="1259224"/>
            <a:chExt cx="3160227" cy="128572"/>
          </a:xfrm>
        </p:grpSpPr>
        <p:sp>
          <p:nvSpPr>
            <p:cNvPr id="161" name="Google Shape;161;p7"/>
            <p:cNvSpPr/>
            <p:nvPr/>
          </p:nvSpPr>
          <p:spPr>
            <a:xfrm>
              <a:off x="3334759" y="1295232"/>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 name="Google Shape;162;p7"/>
            <p:cNvSpPr/>
            <p:nvPr/>
          </p:nvSpPr>
          <p:spPr>
            <a:xfrm>
              <a:off x="3169525" y="1259224"/>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 name="Google Shape;163;p7"/>
            <p:cNvSpPr/>
            <p:nvPr/>
          </p:nvSpPr>
          <p:spPr>
            <a:xfrm>
              <a:off x="3942853" y="1268773"/>
              <a:ext cx="2386900" cy="72012"/>
            </a:xfrm>
            <a:custGeom>
              <a:avLst/>
              <a:gdLst/>
              <a:ahLst/>
              <a:cxnLst/>
              <a:rect l="l" t="t" r="r" b="b"/>
              <a:pathLst>
                <a:path w="62248" h="1878" extrusionOk="0">
                  <a:moveTo>
                    <a:pt x="1" y="1"/>
                  </a:moveTo>
                  <a:lnTo>
                    <a:pt x="978" y="1878"/>
                  </a:lnTo>
                  <a:lnTo>
                    <a:pt x="62094" y="1878"/>
                  </a:lnTo>
                  <a:lnTo>
                    <a:pt x="62190" y="1744"/>
                  </a:lnTo>
                  <a:lnTo>
                    <a:pt x="62228" y="1571"/>
                  </a:lnTo>
                  <a:lnTo>
                    <a:pt x="62247" y="1495"/>
                  </a:lnTo>
                  <a:lnTo>
                    <a:pt x="62247" y="1418"/>
                  </a:lnTo>
                  <a:lnTo>
                    <a:pt x="62228" y="1342"/>
                  </a:lnTo>
                  <a:lnTo>
                    <a:pt x="62190" y="1265"/>
                  </a:lnTo>
                  <a:lnTo>
                    <a:pt x="62094" y="1093"/>
                  </a:lnTo>
                  <a:lnTo>
                    <a:pt x="61960" y="939"/>
                  </a:lnTo>
                  <a:lnTo>
                    <a:pt x="61768" y="786"/>
                  </a:lnTo>
                  <a:lnTo>
                    <a:pt x="61500" y="652"/>
                  </a:lnTo>
                  <a:lnTo>
                    <a:pt x="61194" y="518"/>
                  </a:lnTo>
                  <a:lnTo>
                    <a:pt x="60830" y="384"/>
                  </a:lnTo>
                  <a:lnTo>
                    <a:pt x="60389" y="269"/>
                  </a:lnTo>
                  <a:lnTo>
                    <a:pt x="59891" y="173"/>
                  </a:lnTo>
                  <a:lnTo>
                    <a:pt x="59336" y="97"/>
                  </a:lnTo>
                  <a:lnTo>
                    <a:pt x="58704" y="39"/>
                  </a:lnTo>
                  <a:lnTo>
                    <a:pt x="58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164"/>
        <p:cNvGrpSpPr/>
        <p:nvPr/>
      </p:nvGrpSpPr>
      <p:grpSpPr>
        <a:xfrm>
          <a:off x="0" y="0"/>
          <a:ext cx="0" cy="0"/>
          <a:chOff x="0" y="0"/>
          <a:chExt cx="0" cy="0"/>
        </a:xfrm>
      </p:grpSpPr>
      <p:sp>
        <p:nvSpPr>
          <p:cNvPr id="165" name="Google Shape;165;p8"/>
          <p:cNvSpPr/>
          <p:nvPr/>
        </p:nvSpPr>
        <p:spPr>
          <a:xfrm>
            <a:off x="7383393" y="0"/>
            <a:ext cx="2100607" cy="4000468"/>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6" name="Google Shape;166;p8"/>
          <p:cNvGrpSpPr/>
          <p:nvPr/>
        </p:nvGrpSpPr>
        <p:grpSpPr>
          <a:xfrm>
            <a:off x="-37" y="3987000"/>
            <a:ext cx="9144075" cy="1156500"/>
            <a:chOff x="-25" y="4376175"/>
            <a:chExt cx="9144075" cy="1156500"/>
          </a:xfrm>
        </p:grpSpPr>
        <p:sp>
          <p:nvSpPr>
            <p:cNvPr id="167" name="Google Shape;167;p8"/>
            <p:cNvSpPr/>
            <p:nvPr/>
          </p:nvSpPr>
          <p:spPr>
            <a:xfrm>
              <a:off x="50" y="4376175"/>
              <a:ext cx="9144000" cy="1156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 name="Google Shape;168;p8"/>
            <p:cNvSpPr/>
            <p:nvPr/>
          </p:nvSpPr>
          <p:spPr>
            <a:xfrm>
              <a:off x="-25" y="5075300"/>
              <a:ext cx="9144024" cy="457201"/>
            </a:xfrm>
            <a:custGeom>
              <a:avLst/>
              <a:gdLst/>
              <a:ahLst/>
              <a:cxnLst/>
              <a:rect l="l" t="t" r="r" b="b"/>
              <a:pathLst>
                <a:path w="129583" h="6478" extrusionOk="0">
                  <a:moveTo>
                    <a:pt x="129582" y="1"/>
                  </a:moveTo>
                  <a:lnTo>
                    <a:pt x="1" y="5182"/>
                  </a:lnTo>
                  <a:lnTo>
                    <a:pt x="1" y="6477"/>
                  </a:lnTo>
                  <a:lnTo>
                    <a:pt x="129582" y="6477"/>
                  </a:lnTo>
                  <a:lnTo>
                    <a:pt x="12958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 name="Google Shape;169;p8"/>
            <p:cNvSpPr/>
            <p:nvPr/>
          </p:nvSpPr>
          <p:spPr>
            <a:xfrm>
              <a:off x="0" y="48068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0" name="Google Shape;170;p8"/>
            <p:cNvGrpSpPr/>
            <p:nvPr/>
          </p:nvGrpSpPr>
          <p:grpSpPr>
            <a:xfrm>
              <a:off x="3035567" y="4670815"/>
              <a:ext cx="5994737" cy="94799"/>
              <a:chOff x="1618150" y="5427575"/>
              <a:chExt cx="3117550" cy="49300"/>
            </a:xfrm>
          </p:grpSpPr>
          <p:sp>
            <p:nvSpPr>
              <p:cNvPr id="171" name="Google Shape;171;p8"/>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 name="Google Shape;172;p8"/>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 name="Google Shape;173;p8"/>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 name="Google Shape;174;p8"/>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 name="Google Shape;175;p8"/>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 name="Google Shape;176;p8"/>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177" name="Google Shape;177;p8"/>
          <p:cNvSpPr txBox="1">
            <a:spLocks noGrp="1"/>
          </p:cNvSpPr>
          <p:nvPr>
            <p:ph type="title"/>
          </p:nvPr>
        </p:nvSpPr>
        <p:spPr>
          <a:xfrm>
            <a:off x="1495500" y="1081350"/>
            <a:ext cx="6153000" cy="22188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4800"/>
              <a:buNone/>
              <a:defRPr sz="85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178" name="Google Shape;178;p8"/>
          <p:cNvSpPr/>
          <p:nvPr/>
        </p:nvSpPr>
        <p:spPr>
          <a:xfrm>
            <a:off x="-341375" y="0"/>
            <a:ext cx="2100607" cy="4000468"/>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 name="Google Shape;179;p8"/>
          <p:cNvSpPr/>
          <p:nvPr/>
        </p:nvSpPr>
        <p:spPr>
          <a:xfrm>
            <a:off x="2054495" y="8572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 name="Google Shape;180;p8"/>
          <p:cNvSpPr/>
          <p:nvPr/>
        </p:nvSpPr>
        <p:spPr>
          <a:xfrm>
            <a:off x="4226195" y="12382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1" name="Google Shape;181;p8"/>
          <p:cNvSpPr/>
          <p:nvPr/>
        </p:nvSpPr>
        <p:spPr>
          <a:xfrm>
            <a:off x="5302520" y="5395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 name="Google Shape;182;p8"/>
          <p:cNvSpPr/>
          <p:nvPr/>
        </p:nvSpPr>
        <p:spPr>
          <a:xfrm>
            <a:off x="7398020" y="15110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 name="Google Shape;183;p8"/>
          <p:cNvSpPr/>
          <p:nvPr/>
        </p:nvSpPr>
        <p:spPr>
          <a:xfrm>
            <a:off x="2054495" y="35088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 name="Google Shape;184;p8"/>
          <p:cNvSpPr/>
          <p:nvPr/>
        </p:nvSpPr>
        <p:spPr>
          <a:xfrm>
            <a:off x="8967595" y="30897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5" name="Google Shape;185;p8"/>
          <p:cNvSpPr/>
          <p:nvPr/>
        </p:nvSpPr>
        <p:spPr>
          <a:xfrm>
            <a:off x="-117205" y="30897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6" name="Google Shape;186;p8"/>
          <p:cNvGrpSpPr/>
          <p:nvPr/>
        </p:nvGrpSpPr>
        <p:grpSpPr>
          <a:xfrm>
            <a:off x="2991886" y="-1"/>
            <a:ext cx="3160227" cy="128572"/>
            <a:chOff x="3169525" y="1259224"/>
            <a:chExt cx="3160227" cy="128572"/>
          </a:xfrm>
        </p:grpSpPr>
        <p:sp>
          <p:nvSpPr>
            <p:cNvPr id="187" name="Google Shape;187;p8"/>
            <p:cNvSpPr/>
            <p:nvPr/>
          </p:nvSpPr>
          <p:spPr>
            <a:xfrm>
              <a:off x="3334759" y="1295232"/>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8" name="Google Shape;188;p8"/>
            <p:cNvSpPr/>
            <p:nvPr/>
          </p:nvSpPr>
          <p:spPr>
            <a:xfrm>
              <a:off x="3169525" y="1259224"/>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 name="Google Shape;189;p8"/>
            <p:cNvSpPr/>
            <p:nvPr/>
          </p:nvSpPr>
          <p:spPr>
            <a:xfrm>
              <a:off x="3942853" y="1268773"/>
              <a:ext cx="2386900" cy="72012"/>
            </a:xfrm>
            <a:custGeom>
              <a:avLst/>
              <a:gdLst/>
              <a:ahLst/>
              <a:cxnLst/>
              <a:rect l="l" t="t" r="r" b="b"/>
              <a:pathLst>
                <a:path w="62248" h="1878" extrusionOk="0">
                  <a:moveTo>
                    <a:pt x="1" y="1"/>
                  </a:moveTo>
                  <a:lnTo>
                    <a:pt x="978" y="1878"/>
                  </a:lnTo>
                  <a:lnTo>
                    <a:pt x="62094" y="1878"/>
                  </a:lnTo>
                  <a:lnTo>
                    <a:pt x="62190" y="1744"/>
                  </a:lnTo>
                  <a:lnTo>
                    <a:pt x="62228" y="1571"/>
                  </a:lnTo>
                  <a:lnTo>
                    <a:pt x="62247" y="1495"/>
                  </a:lnTo>
                  <a:lnTo>
                    <a:pt x="62247" y="1418"/>
                  </a:lnTo>
                  <a:lnTo>
                    <a:pt x="62228" y="1342"/>
                  </a:lnTo>
                  <a:lnTo>
                    <a:pt x="62190" y="1265"/>
                  </a:lnTo>
                  <a:lnTo>
                    <a:pt x="62094" y="1093"/>
                  </a:lnTo>
                  <a:lnTo>
                    <a:pt x="61960" y="939"/>
                  </a:lnTo>
                  <a:lnTo>
                    <a:pt x="61768" y="786"/>
                  </a:lnTo>
                  <a:lnTo>
                    <a:pt x="61500" y="652"/>
                  </a:lnTo>
                  <a:lnTo>
                    <a:pt x="61194" y="518"/>
                  </a:lnTo>
                  <a:lnTo>
                    <a:pt x="60830" y="384"/>
                  </a:lnTo>
                  <a:lnTo>
                    <a:pt x="60389" y="269"/>
                  </a:lnTo>
                  <a:lnTo>
                    <a:pt x="59891" y="173"/>
                  </a:lnTo>
                  <a:lnTo>
                    <a:pt x="59336" y="97"/>
                  </a:lnTo>
                  <a:lnTo>
                    <a:pt x="58704" y="39"/>
                  </a:lnTo>
                  <a:lnTo>
                    <a:pt x="58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190"/>
        <p:cNvGrpSpPr/>
        <p:nvPr/>
      </p:nvGrpSpPr>
      <p:grpSpPr>
        <a:xfrm>
          <a:off x="0" y="0"/>
          <a:ext cx="0" cy="0"/>
          <a:chOff x="0" y="0"/>
          <a:chExt cx="0" cy="0"/>
        </a:xfrm>
      </p:grpSpPr>
      <p:sp>
        <p:nvSpPr>
          <p:cNvPr id="191" name="Google Shape;191;p9"/>
          <p:cNvSpPr/>
          <p:nvPr/>
        </p:nvSpPr>
        <p:spPr>
          <a:xfrm>
            <a:off x="7383393" y="0"/>
            <a:ext cx="2100607" cy="4000468"/>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 name="Google Shape;192;p9"/>
          <p:cNvSpPr txBox="1">
            <a:spLocks noGrp="1"/>
          </p:cNvSpPr>
          <p:nvPr>
            <p:ph type="title"/>
          </p:nvPr>
        </p:nvSpPr>
        <p:spPr>
          <a:xfrm>
            <a:off x="1540200" y="1306204"/>
            <a:ext cx="6063600" cy="822900"/>
          </a:xfrm>
          <a:prstGeom prst="rect">
            <a:avLst/>
          </a:prstGeom>
          <a:noFill/>
        </p:spPr>
        <p:txBody>
          <a:bodyPr spcFirstLastPara="1" wrap="square" lIns="91425" tIns="91425" rIns="91425" bIns="91425" anchor="ctr" anchorCtr="0">
            <a:noAutofit/>
          </a:bodyPr>
          <a:lstStyle>
            <a:lvl1pPr lvl="0" rtl="0">
              <a:spcBef>
                <a:spcPts val="0"/>
              </a:spcBef>
              <a:spcAft>
                <a:spcPts val="0"/>
              </a:spcAft>
              <a:buSzPts val="3200"/>
              <a:buNone/>
              <a:defRPr sz="45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193" name="Google Shape;193;p9"/>
          <p:cNvSpPr txBox="1">
            <a:spLocks noGrp="1"/>
          </p:cNvSpPr>
          <p:nvPr>
            <p:ph type="subTitle" idx="1"/>
          </p:nvPr>
        </p:nvSpPr>
        <p:spPr>
          <a:xfrm>
            <a:off x="1540200" y="2130296"/>
            <a:ext cx="6063600" cy="10974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None/>
              <a:defRPr sz="17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p:txBody>
      </p:sp>
      <p:grpSp>
        <p:nvGrpSpPr>
          <p:cNvPr id="194" name="Google Shape;194;p9"/>
          <p:cNvGrpSpPr/>
          <p:nvPr/>
        </p:nvGrpSpPr>
        <p:grpSpPr>
          <a:xfrm>
            <a:off x="-37" y="3987000"/>
            <a:ext cx="9144075" cy="1156500"/>
            <a:chOff x="-25" y="4376175"/>
            <a:chExt cx="9144075" cy="1156500"/>
          </a:xfrm>
        </p:grpSpPr>
        <p:sp>
          <p:nvSpPr>
            <p:cNvPr id="195" name="Google Shape;195;p9"/>
            <p:cNvSpPr/>
            <p:nvPr/>
          </p:nvSpPr>
          <p:spPr>
            <a:xfrm>
              <a:off x="50" y="4376175"/>
              <a:ext cx="9144000" cy="1156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 name="Google Shape;196;p9"/>
            <p:cNvSpPr/>
            <p:nvPr/>
          </p:nvSpPr>
          <p:spPr>
            <a:xfrm>
              <a:off x="-25" y="5075300"/>
              <a:ext cx="9144024" cy="457201"/>
            </a:xfrm>
            <a:custGeom>
              <a:avLst/>
              <a:gdLst/>
              <a:ahLst/>
              <a:cxnLst/>
              <a:rect l="l" t="t" r="r" b="b"/>
              <a:pathLst>
                <a:path w="129583" h="6478" extrusionOk="0">
                  <a:moveTo>
                    <a:pt x="129582" y="1"/>
                  </a:moveTo>
                  <a:lnTo>
                    <a:pt x="1" y="5182"/>
                  </a:lnTo>
                  <a:lnTo>
                    <a:pt x="1" y="6477"/>
                  </a:lnTo>
                  <a:lnTo>
                    <a:pt x="129582" y="6477"/>
                  </a:lnTo>
                  <a:lnTo>
                    <a:pt x="12958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 name="Google Shape;197;p9"/>
            <p:cNvSpPr/>
            <p:nvPr/>
          </p:nvSpPr>
          <p:spPr>
            <a:xfrm>
              <a:off x="0" y="48068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98" name="Google Shape;198;p9"/>
            <p:cNvGrpSpPr/>
            <p:nvPr/>
          </p:nvGrpSpPr>
          <p:grpSpPr>
            <a:xfrm>
              <a:off x="3035567" y="4670815"/>
              <a:ext cx="5994737" cy="94799"/>
              <a:chOff x="1618150" y="5427575"/>
              <a:chExt cx="3117550" cy="49300"/>
            </a:xfrm>
          </p:grpSpPr>
          <p:sp>
            <p:nvSpPr>
              <p:cNvPr id="199" name="Google Shape;199;p9"/>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 name="Google Shape;200;p9"/>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 name="Google Shape;201;p9"/>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 name="Google Shape;202;p9"/>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 name="Google Shape;203;p9"/>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 name="Google Shape;204;p9"/>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05" name="Google Shape;205;p9"/>
          <p:cNvSpPr/>
          <p:nvPr/>
        </p:nvSpPr>
        <p:spPr>
          <a:xfrm>
            <a:off x="1759220" y="2762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 name="Google Shape;206;p9"/>
          <p:cNvSpPr/>
          <p:nvPr/>
        </p:nvSpPr>
        <p:spPr>
          <a:xfrm>
            <a:off x="2187845" y="8819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 name="Google Shape;207;p9"/>
          <p:cNvSpPr/>
          <p:nvPr/>
        </p:nvSpPr>
        <p:spPr>
          <a:xfrm>
            <a:off x="4425195" y="83396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 name="Google Shape;208;p9"/>
          <p:cNvSpPr/>
          <p:nvPr/>
        </p:nvSpPr>
        <p:spPr>
          <a:xfrm>
            <a:off x="3264170" y="58671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 name="Google Shape;209;p9"/>
          <p:cNvSpPr/>
          <p:nvPr/>
        </p:nvSpPr>
        <p:spPr>
          <a:xfrm>
            <a:off x="5616845" y="367238"/>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 name="Google Shape;210;p9"/>
          <p:cNvSpPr/>
          <p:nvPr/>
        </p:nvSpPr>
        <p:spPr>
          <a:xfrm>
            <a:off x="6788420" y="3606538"/>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 name="Google Shape;211;p9"/>
          <p:cNvSpPr/>
          <p:nvPr/>
        </p:nvSpPr>
        <p:spPr>
          <a:xfrm>
            <a:off x="6637695" y="-70112"/>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 name="Google Shape;212;p9"/>
          <p:cNvSpPr/>
          <p:nvPr/>
        </p:nvSpPr>
        <p:spPr>
          <a:xfrm>
            <a:off x="2332395" y="3606538"/>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 name="Google Shape;213;p9"/>
          <p:cNvSpPr/>
          <p:nvPr/>
        </p:nvSpPr>
        <p:spPr>
          <a:xfrm>
            <a:off x="-175105" y="312076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 name="Google Shape;214;p9"/>
          <p:cNvSpPr/>
          <p:nvPr/>
        </p:nvSpPr>
        <p:spPr>
          <a:xfrm>
            <a:off x="177320" y="213016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 name="Google Shape;215;p9"/>
          <p:cNvSpPr/>
          <p:nvPr/>
        </p:nvSpPr>
        <p:spPr>
          <a:xfrm>
            <a:off x="8980095" y="174836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 name="Google Shape;216;p9"/>
          <p:cNvSpPr/>
          <p:nvPr/>
        </p:nvSpPr>
        <p:spPr>
          <a:xfrm>
            <a:off x="8018070" y="213016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 name="Google Shape;217;p9"/>
          <p:cNvSpPr/>
          <p:nvPr/>
        </p:nvSpPr>
        <p:spPr>
          <a:xfrm>
            <a:off x="7727395" y="165391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 name="Google Shape;218;p9"/>
          <p:cNvSpPr/>
          <p:nvPr/>
        </p:nvSpPr>
        <p:spPr>
          <a:xfrm>
            <a:off x="-116280" y="96731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19" name="Google Shape;219;p9"/>
          <p:cNvGrpSpPr/>
          <p:nvPr/>
        </p:nvGrpSpPr>
        <p:grpSpPr>
          <a:xfrm>
            <a:off x="2991886" y="-1"/>
            <a:ext cx="3160227" cy="128572"/>
            <a:chOff x="3169525" y="1259224"/>
            <a:chExt cx="3160227" cy="128572"/>
          </a:xfrm>
        </p:grpSpPr>
        <p:sp>
          <p:nvSpPr>
            <p:cNvPr id="220" name="Google Shape;220;p9"/>
            <p:cNvSpPr/>
            <p:nvPr/>
          </p:nvSpPr>
          <p:spPr>
            <a:xfrm>
              <a:off x="3334759" y="1295232"/>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1" name="Google Shape;221;p9"/>
            <p:cNvSpPr/>
            <p:nvPr/>
          </p:nvSpPr>
          <p:spPr>
            <a:xfrm>
              <a:off x="3169525" y="1259224"/>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22" name="Google Shape;222;p9"/>
            <p:cNvSpPr/>
            <p:nvPr/>
          </p:nvSpPr>
          <p:spPr>
            <a:xfrm>
              <a:off x="3942853" y="1268773"/>
              <a:ext cx="2386900" cy="72012"/>
            </a:xfrm>
            <a:custGeom>
              <a:avLst/>
              <a:gdLst/>
              <a:ahLst/>
              <a:cxnLst/>
              <a:rect l="l" t="t" r="r" b="b"/>
              <a:pathLst>
                <a:path w="62248" h="1878" extrusionOk="0">
                  <a:moveTo>
                    <a:pt x="1" y="1"/>
                  </a:moveTo>
                  <a:lnTo>
                    <a:pt x="978" y="1878"/>
                  </a:lnTo>
                  <a:lnTo>
                    <a:pt x="62094" y="1878"/>
                  </a:lnTo>
                  <a:lnTo>
                    <a:pt x="62190" y="1744"/>
                  </a:lnTo>
                  <a:lnTo>
                    <a:pt x="62228" y="1571"/>
                  </a:lnTo>
                  <a:lnTo>
                    <a:pt x="62247" y="1495"/>
                  </a:lnTo>
                  <a:lnTo>
                    <a:pt x="62247" y="1418"/>
                  </a:lnTo>
                  <a:lnTo>
                    <a:pt x="62228" y="1342"/>
                  </a:lnTo>
                  <a:lnTo>
                    <a:pt x="62190" y="1265"/>
                  </a:lnTo>
                  <a:lnTo>
                    <a:pt x="62094" y="1093"/>
                  </a:lnTo>
                  <a:lnTo>
                    <a:pt x="61960" y="939"/>
                  </a:lnTo>
                  <a:lnTo>
                    <a:pt x="61768" y="786"/>
                  </a:lnTo>
                  <a:lnTo>
                    <a:pt x="61500" y="652"/>
                  </a:lnTo>
                  <a:lnTo>
                    <a:pt x="61194" y="518"/>
                  </a:lnTo>
                  <a:lnTo>
                    <a:pt x="60830" y="384"/>
                  </a:lnTo>
                  <a:lnTo>
                    <a:pt x="60389" y="269"/>
                  </a:lnTo>
                  <a:lnTo>
                    <a:pt x="59891" y="173"/>
                  </a:lnTo>
                  <a:lnTo>
                    <a:pt x="59336" y="97"/>
                  </a:lnTo>
                  <a:lnTo>
                    <a:pt x="58704" y="39"/>
                  </a:lnTo>
                  <a:lnTo>
                    <a:pt x="58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23"/>
        <p:cNvGrpSpPr/>
        <p:nvPr/>
      </p:nvGrpSpPr>
      <p:grpSpPr>
        <a:xfrm>
          <a:off x="0" y="0"/>
          <a:ext cx="0" cy="0"/>
          <a:chOff x="0" y="0"/>
          <a:chExt cx="0" cy="0"/>
        </a:xfrm>
      </p:grpSpPr>
      <p:sp>
        <p:nvSpPr>
          <p:cNvPr id="224" name="Google Shape;224;p10"/>
          <p:cNvSpPr txBox="1">
            <a:spLocks noGrp="1"/>
          </p:cNvSpPr>
          <p:nvPr>
            <p:ph type="title"/>
          </p:nvPr>
        </p:nvSpPr>
        <p:spPr>
          <a:xfrm>
            <a:off x="4623175" y="304880"/>
            <a:ext cx="3807900" cy="1956000"/>
          </a:xfrm>
          <a:prstGeom prst="rect">
            <a:avLst/>
          </a:prstGeom>
          <a:noFill/>
        </p:spPr>
        <p:txBody>
          <a:bodyPr spcFirstLastPara="1" wrap="square" lIns="91425" tIns="91425" rIns="91425" bIns="91425" anchor="ctr" anchorCtr="0">
            <a:noAutofit/>
          </a:bodyPr>
          <a:lstStyle>
            <a:lvl1pPr lvl="0" algn="r" rtl="0">
              <a:spcBef>
                <a:spcPts val="0"/>
              </a:spcBef>
              <a:spcAft>
                <a:spcPts val="0"/>
              </a:spcAft>
              <a:buSzPts val="3200"/>
              <a:buNone/>
              <a:defRPr sz="3500">
                <a:highlight>
                  <a:schemeClr val="dk2"/>
                </a:highlight>
              </a:defRPr>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5"/>
        <p:cNvGrpSpPr/>
        <p:nvPr/>
      </p:nvGrpSpPr>
      <p:grpSpPr>
        <a:xfrm>
          <a:off x="0" y="0"/>
          <a:ext cx="0" cy="0"/>
          <a:chOff x="0" y="0"/>
          <a:chExt cx="0" cy="0"/>
        </a:xfrm>
      </p:grpSpPr>
      <p:sp>
        <p:nvSpPr>
          <p:cNvPr id="226" name="Google Shape;226;p11"/>
          <p:cNvSpPr txBox="1">
            <a:spLocks noGrp="1"/>
          </p:cNvSpPr>
          <p:nvPr>
            <p:ph type="title" hasCustomPrompt="1"/>
          </p:nvPr>
        </p:nvSpPr>
        <p:spPr>
          <a:xfrm>
            <a:off x="998550" y="1280225"/>
            <a:ext cx="7146900" cy="1275300"/>
          </a:xfrm>
          <a:prstGeom prst="rect">
            <a:avLst/>
          </a:prstGeom>
        </p:spPr>
        <p:txBody>
          <a:bodyPr spcFirstLastPara="1" wrap="square" lIns="91425" tIns="91425" rIns="91425" bIns="91425" anchor="ctr" anchorCtr="0">
            <a:noAutofit/>
          </a:bodyPr>
          <a:lstStyle>
            <a:lvl1pPr lvl="0" algn="ctr">
              <a:spcBef>
                <a:spcPts val="0"/>
              </a:spcBef>
              <a:spcAft>
                <a:spcPts val="0"/>
              </a:spcAft>
              <a:buSzPts val="9600"/>
              <a:buNone/>
              <a:defRPr sz="9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27" name="Google Shape;227;p11"/>
          <p:cNvSpPr txBox="1">
            <a:spLocks noGrp="1"/>
          </p:cNvSpPr>
          <p:nvPr>
            <p:ph type="subTitle" idx="1"/>
          </p:nvPr>
        </p:nvSpPr>
        <p:spPr>
          <a:xfrm>
            <a:off x="996750" y="2583175"/>
            <a:ext cx="7150500" cy="365700"/>
          </a:xfrm>
          <a:prstGeom prst="rect">
            <a:avLst/>
          </a:prstGeom>
          <a:noFill/>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p:txBody>
      </p:sp>
      <p:grpSp>
        <p:nvGrpSpPr>
          <p:cNvPr id="228" name="Google Shape;228;p11"/>
          <p:cNvGrpSpPr/>
          <p:nvPr/>
        </p:nvGrpSpPr>
        <p:grpSpPr>
          <a:xfrm>
            <a:off x="-37" y="3987000"/>
            <a:ext cx="9144075" cy="1156500"/>
            <a:chOff x="-25" y="4376175"/>
            <a:chExt cx="9144075" cy="1156500"/>
          </a:xfrm>
        </p:grpSpPr>
        <p:sp>
          <p:nvSpPr>
            <p:cNvPr id="229" name="Google Shape;229;p11"/>
            <p:cNvSpPr/>
            <p:nvPr/>
          </p:nvSpPr>
          <p:spPr>
            <a:xfrm>
              <a:off x="50" y="4376175"/>
              <a:ext cx="9144000" cy="1156500"/>
            </a:xfrm>
            <a:prstGeom prst="rect">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0" name="Google Shape;230;p11"/>
            <p:cNvSpPr/>
            <p:nvPr/>
          </p:nvSpPr>
          <p:spPr>
            <a:xfrm>
              <a:off x="-25" y="5075300"/>
              <a:ext cx="9144024" cy="457201"/>
            </a:xfrm>
            <a:custGeom>
              <a:avLst/>
              <a:gdLst/>
              <a:ahLst/>
              <a:cxnLst/>
              <a:rect l="l" t="t" r="r" b="b"/>
              <a:pathLst>
                <a:path w="129583" h="6478" extrusionOk="0">
                  <a:moveTo>
                    <a:pt x="129582" y="1"/>
                  </a:moveTo>
                  <a:lnTo>
                    <a:pt x="1" y="5182"/>
                  </a:lnTo>
                  <a:lnTo>
                    <a:pt x="1" y="6477"/>
                  </a:lnTo>
                  <a:lnTo>
                    <a:pt x="129582" y="6477"/>
                  </a:lnTo>
                  <a:lnTo>
                    <a:pt x="12958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1" name="Google Shape;231;p11"/>
            <p:cNvSpPr/>
            <p:nvPr/>
          </p:nvSpPr>
          <p:spPr>
            <a:xfrm>
              <a:off x="0" y="4806800"/>
              <a:ext cx="9143979" cy="335798"/>
            </a:xfrm>
            <a:custGeom>
              <a:avLst/>
              <a:gdLst/>
              <a:ahLst/>
              <a:cxnLst/>
              <a:rect l="l" t="t" r="r" b="b"/>
              <a:pathLst>
                <a:path w="129564" h="4844" extrusionOk="0">
                  <a:moveTo>
                    <a:pt x="1" y="0"/>
                  </a:moveTo>
                  <a:lnTo>
                    <a:pt x="1" y="4843"/>
                  </a:lnTo>
                  <a:lnTo>
                    <a:pt x="129564" y="1295"/>
                  </a:lnTo>
                  <a:lnTo>
                    <a:pt x="129564"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2" name="Google Shape;232;p11"/>
            <p:cNvGrpSpPr/>
            <p:nvPr/>
          </p:nvGrpSpPr>
          <p:grpSpPr>
            <a:xfrm>
              <a:off x="3035567" y="4670815"/>
              <a:ext cx="5994737" cy="94799"/>
              <a:chOff x="1618150" y="5427575"/>
              <a:chExt cx="3117550" cy="49300"/>
            </a:xfrm>
          </p:grpSpPr>
          <p:sp>
            <p:nvSpPr>
              <p:cNvPr id="233" name="Google Shape;233;p11"/>
              <p:cNvSpPr/>
              <p:nvPr/>
            </p:nvSpPr>
            <p:spPr>
              <a:xfrm>
                <a:off x="2167225" y="5430875"/>
                <a:ext cx="745250" cy="12225"/>
              </a:xfrm>
              <a:custGeom>
                <a:avLst/>
                <a:gdLst/>
                <a:ahLst/>
                <a:cxnLst/>
                <a:rect l="l" t="t" r="r" b="b"/>
                <a:pathLst>
                  <a:path w="29810" h="489" extrusionOk="0">
                    <a:moveTo>
                      <a:pt x="14905" y="0"/>
                    </a:moveTo>
                    <a:lnTo>
                      <a:pt x="9105" y="19"/>
                    </a:lnTo>
                    <a:lnTo>
                      <a:pt x="4355" y="75"/>
                    </a:lnTo>
                    <a:lnTo>
                      <a:pt x="2535" y="113"/>
                    </a:lnTo>
                    <a:lnTo>
                      <a:pt x="1164" y="151"/>
                    </a:lnTo>
                    <a:lnTo>
                      <a:pt x="301" y="207"/>
                    </a:lnTo>
                    <a:lnTo>
                      <a:pt x="75" y="226"/>
                    </a:lnTo>
                    <a:lnTo>
                      <a:pt x="19" y="226"/>
                    </a:lnTo>
                    <a:lnTo>
                      <a:pt x="0" y="244"/>
                    </a:lnTo>
                    <a:lnTo>
                      <a:pt x="19" y="263"/>
                    </a:lnTo>
                    <a:lnTo>
                      <a:pt x="75" y="263"/>
                    </a:lnTo>
                    <a:lnTo>
                      <a:pt x="301" y="301"/>
                    </a:lnTo>
                    <a:lnTo>
                      <a:pt x="1164" y="338"/>
                    </a:lnTo>
                    <a:lnTo>
                      <a:pt x="2535" y="376"/>
                    </a:lnTo>
                    <a:lnTo>
                      <a:pt x="4355" y="413"/>
                    </a:lnTo>
                    <a:lnTo>
                      <a:pt x="9105" y="470"/>
                    </a:lnTo>
                    <a:lnTo>
                      <a:pt x="14905" y="488"/>
                    </a:lnTo>
                    <a:lnTo>
                      <a:pt x="20706" y="470"/>
                    </a:lnTo>
                    <a:lnTo>
                      <a:pt x="25455" y="413"/>
                    </a:lnTo>
                    <a:lnTo>
                      <a:pt x="27276" y="376"/>
                    </a:lnTo>
                    <a:lnTo>
                      <a:pt x="28646" y="338"/>
                    </a:lnTo>
                    <a:lnTo>
                      <a:pt x="29510" y="301"/>
                    </a:lnTo>
                    <a:lnTo>
                      <a:pt x="29735" y="263"/>
                    </a:lnTo>
                    <a:lnTo>
                      <a:pt x="29791" y="263"/>
                    </a:lnTo>
                    <a:lnTo>
                      <a:pt x="29810" y="244"/>
                    </a:lnTo>
                    <a:lnTo>
                      <a:pt x="29791" y="226"/>
                    </a:lnTo>
                    <a:lnTo>
                      <a:pt x="29735" y="226"/>
                    </a:lnTo>
                    <a:lnTo>
                      <a:pt x="29510" y="207"/>
                    </a:lnTo>
                    <a:lnTo>
                      <a:pt x="28646" y="151"/>
                    </a:lnTo>
                    <a:lnTo>
                      <a:pt x="27276" y="113"/>
                    </a:lnTo>
                    <a:lnTo>
                      <a:pt x="25455" y="75"/>
                    </a:lnTo>
                    <a:lnTo>
                      <a:pt x="20706" y="19"/>
                    </a:lnTo>
                    <a:lnTo>
                      <a:pt x="149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4" name="Google Shape;234;p11"/>
              <p:cNvSpPr/>
              <p:nvPr/>
            </p:nvSpPr>
            <p:spPr>
              <a:xfrm>
                <a:off x="2649650" y="5427575"/>
                <a:ext cx="1144650" cy="23025"/>
              </a:xfrm>
              <a:custGeom>
                <a:avLst/>
                <a:gdLst/>
                <a:ahLst/>
                <a:cxnLst/>
                <a:rect l="l" t="t" r="r" b="b"/>
                <a:pathLst>
                  <a:path w="45786" h="921" extrusionOk="0">
                    <a:moveTo>
                      <a:pt x="22902" y="1"/>
                    </a:moveTo>
                    <a:lnTo>
                      <a:pt x="18284" y="20"/>
                    </a:lnTo>
                    <a:lnTo>
                      <a:pt x="13986" y="39"/>
                    </a:lnTo>
                    <a:lnTo>
                      <a:pt x="10100" y="76"/>
                    </a:lnTo>
                    <a:lnTo>
                      <a:pt x="6702" y="132"/>
                    </a:lnTo>
                    <a:lnTo>
                      <a:pt x="3905" y="207"/>
                    </a:lnTo>
                    <a:lnTo>
                      <a:pt x="1803" y="283"/>
                    </a:lnTo>
                    <a:lnTo>
                      <a:pt x="1033" y="320"/>
                    </a:lnTo>
                    <a:lnTo>
                      <a:pt x="470" y="376"/>
                    </a:lnTo>
                    <a:lnTo>
                      <a:pt x="113" y="414"/>
                    </a:lnTo>
                    <a:lnTo>
                      <a:pt x="38" y="433"/>
                    </a:lnTo>
                    <a:lnTo>
                      <a:pt x="1" y="451"/>
                    </a:lnTo>
                    <a:lnTo>
                      <a:pt x="38" y="489"/>
                    </a:lnTo>
                    <a:lnTo>
                      <a:pt x="113" y="508"/>
                    </a:lnTo>
                    <a:lnTo>
                      <a:pt x="470" y="545"/>
                    </a:lnTo>
                    <a:lnTo>
                      <a:pt x="1033" y="602"/>
                    </a:lnTo>
                    <a:lnTo>
                      <a:pt x="1803" y="639"/>
                    </a:lnTo>
                    <a:lnTo>
                      <a:pt x="3905" y="714"/>
                    </a:lnTo>
                    <a:lnTo>
                      <a:pt x="6702" y="789"/>
                    </a:lnTo>
                    <a:lnTo>
                      <a:pt x="10100" y="827"/>
                    </a:lnTo>
                    <a:lnTo>
                      <a:pt x="13986" y="883"/>
                    </a:lnTo>
                    <a:lnTo>
                      <a:pt x="18284" y="902"/>
                    </a:lnTo>
                    <a:lnTo>
                      <a:pt x="22902" y="921"/>
                    </a:lnTo>
                    <a:lnTo>
                      <a:pt x="27501" y="902"/>
                    </a:lnTo>
                    <a:lnTo>
                      <a:pt x="31800" y="883"/>
                    </a:lnTo>
                    <a:lnTo>
                      <a:pt x="35686" y="827"/>
                    </a:lnTo>
                    <a:lnTo>
                      <a:pt x="39084" y="789"/>
                    </a:lnTo>
                    <a:lnTo>
                      <a:pt x="41881" y="714"/>
                    </a:lnTo>
                    <a:lnTo>
                      <a:pt x="43983" y="639"/>
                    </a:lnTo>
                    <a:lnTo>
                      <a:pt x="44753" y="602"/>
                    </a:lnTo>
                    <a:lnTo>
                      <a:pt x="45316" y="545"/>
                    </a:lnTo>
                    <a:lnTo>
                      <a:pt x="45673" y="508"/>
                    </a:lnTo>
                    <a:lnTo>
                      <a:pt x="45748" y="489"/>
                    </a:lnTo>
                    <a:lnTo>
                      <a:pt x="45785" y="451"/>
                    </a:lnTo>
                    <a:lnTo>
                      <a:pt x="45748" y="433"/>
                    </a:lnTo>
                    <a:lnTo>
                      <a:pt x="45673" y="414"/>
                    </a:lnTo>
                    <a:lnTo>
                      <a:pt x="45316" y="376"/>
                    </a:lnTo>
                    <a:lnTo>
                      <a:pt x="44753" y="320"/>
                    </a:lnTo>
                    <a:lnTo>
                      <a:pt x="43983" y="283"/>
                    </a:lnTo>
                    <a:lnTo>
                      <a:pt x="41881" y="207"/>
                    </a:lnTo>
                    <a:lnTo>
                      <a:pt x="39084" y="132"/>
                    </a:lnTo>
                    <a:lnTo>
                      <a:pt x="35686" y="76"/>
                    </a:lnTo>
                    <a:lnTo>
                      <a:pt x="31800" y="39"/>
                    </a:lnTo>
                    <a:lnTo>
                      <a:pt x="27501" y="20"/>
                    </a:lnTo>
                    <a:lnTo>
                      <a:pt x="2290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5" name="Google Shape;235;p11"/>
              <p:cNvSpPr/>
              <p:nvPr/>
            </p:nvSpPr>
            <p:spPr>
              <a:xfrm>
                <a:off x="3751100" y="5427575"/>
                <a:ext cx="984600" cy="23025"/>
              </a:xfrm>
              <a:custGeom>
                <a:avLst/>
                <a:gdLst/>
                <a:ahLst/>
                <a:cxnLst/>
                <a:rect l="l" t="t" r="r" b="b"/>
                <a:pathLst>
                  <a:path w="39384" h="921" extrusionOk="0">
                    <a:moveTo>
                      <a:pt x="19692" y="1"/>
                    </a:moveTo>
                    <a:lnTo>
                      <a:pt x="15731" y="20"/>
                    </a:lnTo>
                    <a:lnTo>
                      <a:pt x="12033" y="39"/>
                    </a:lnTo>
                    <a:lnTo>
                      <a:pt x="8673" y="76"/>
                    </a:lnTo>
                    <a:lnTo>
                      <a:pt x="5763" y="132"/>
                    </a:lnTo>
                    <a:lnTo>
                      <a:pt x="3360" y="207"/>
                    </a:lnTo>
                    <a:lnTo>
                      <a:pt x="1539" y="283"/>
                    </a:lnTo>
                    <a:lnTo>
                      <a:pt x="882" y="320"/>
                    </a:lnTo>
                    <a:lnTo>
                      <a:pt x="394" y="376"/>
                    </a:lnTo>
                    <a:lnTo>
                      <a:pt x="94" y="414"/>
                    </a:lnTo>
                    <a:lnTo>
                      <a:pt x="19" y="433"/>
                    </a:lnTo>
                    <a:lnTo>
                      <a:pt x="0" y="451"/>
                    </a:lnTo>
                    <a:lnTo>
                      <a:pt x="19" y="489"/>
                    </a:lnTo>
                    <a:lnTo>
                      <a:pt x="94" y="508"/>
                    </a:lnTo>
                    <a:lnTo>
                      <a:pt x="394" y="545"/>
                    </a:lnTo>
                    <a:lnTo>
                      <a:pt x="882" y="602"/>
                    </a:lnTo>
                    <a:lnTo>
                      <a:pt x="1539" y="639"/>
                    </a:lnTo>
                    <a:lnTo>
                      <a:pt x="3360" y="714"/>
                    </a:lnTo>
                    <a:lnTo>
                      <a:pt x="5763" y="789"/>
                    </a:lnTo>
                    <a:lnTo>
                      <a:pt x="8673" y="827"/>
                    </a:lnTo>
                    <a:lnTo>
                      <a:pt x="12033" y="883"/>
                    </a:lnTo>
                    <a:lnTo>
                      <a:pt x="15731" y="902"/>
                    </a:lnTo>
                    <a:lnTo>
                      <a:pt x="19692" y="921"/>
                    </a:lnTo>
                    <a:lnTo>
                      <a:pt x="23653" y="902"/>
                    </a:lnTo>
                    <a:lnTo>
                      <a:pt x="27351" y="883"/>
                    </a:lnTo>
                    <a:lnTo>
                      <a:pt x="30711" y="827"/>
                    </a:lnTo>
                    <a:lnTo>
                      <a:pt x="33620" y="789"/>
                    </a:lnTo>
                    <a:lnTo>
                      <a:pt x="36023" y="714"/>
                    </a:lnTo>
                    <a:lnTo>
                      <a:pt x="37844" y="639"/>
                    </a:lnTo>
                    <a:lnTo>
                      <a:pt x="38501" y="602"/>
                    </a:lnTo>
                    <a:lnTo>
                      <a:pt x="38989" y="545"/>
                    </a:lnTo>
                    <a:lnTo>
                      <a:pt x="39289" y="508"/>
                    </a:lnTo>
                    <a:lnTo>
                      <a:pt x="39365" y="489"/>
                    </a:lnTo>
                    <a:lnTo>
                      <a:pt x="39383" y="451"/>
                    </a:lnTo>
                    <a:lnTo>
                      <a:pt x="39365" y="433"/>
                    </a:lnTo>
                    <a:lnTo>
                      <a:pt x="39289" y="414"/>
                    </a:lnTo>
                    <a:lnTo>
                      <a:pt x="38989" y="376"/>
                    </a:lnTo>
                    <a:lnTo>
                      <a:pt x="38501" y="320"/>
                    </a:lnTo>
                    <a:lnTo>
                      <a:pt x="37844" y="283"/>
                    </a:lnTo>
                    <a:lnTo>
                      <a:pt x="36023" y="207"/>
                    </a:lnTo>
                    <a:lnTo>
                      <a:pt x="33620" y="132"/>
                    </a:lnTo>
                    <a:lnTo>
                      <a:pt x="30711" y="76"/>
                    </a:lnTo>
                    <a:lnTo>
                      <a:pt x="27351" y="39"/>
                    </a:lnTo>
                    <a:lnTo>
                      <a:pt x="23653" y="20"/>
                    </a:lnTo>
                    <a:lnTo>
                      <a:pt x="196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 name="Google Shape;236;p11"/>
              <p:cNvSpPr/>
              <p:nvPr/>
            </p:nvSpPr>
            <p:spPr>
              <a:xfrm>
                <a:off x="3861375" y="5464650"/>
                <a:ext cx="280675" cy="12225"/>
              </a:xfrm>
              <a:custGeom>
                <a:avLst/>
                <a:gdLst/>
                <a:ahLst/>
                <a:cxnLst/>
                <a:rect l="l" t="t" r="r" b="b"/>
                <a:pathLst>
                  <a:path w="11227" h="489" extrusionOk="0">
                    <a:moveTo>
                      <a:pt x="5613" y="1"/>
                    </a:moveTo>
                    <a:lnTo>
                      <a:pt x="3417" y="20"/>
                    </a:lnTo>
                    <a:lnTo>
                      <a:pt x="1634" y="76"/>
                    </a:lnTo>
                    <a:lnTo>
                      <a:pt x="958" y="114"/>
                    </a:lnTo>
                    <a:lnTo>
                      <a:pt x="432" y="151"/>
                    </a:lnTo>
                    <a:lnTo>
                      <a:pt x="113" y="189"/>
                    </a:lnTo>
                    <a:lnTo>
                      <a:pt x="19" y="207"/>
                    </a:lnTo>
                    <a:lnTo>
                      <a:pt x="1" y="245"/>
                    </a:lnTo>
                    <a:lnTo>
                      <a:pt x="19" y="264"/>
                    </a:lnTo>
                    <a:lnTo>
                      <a:pt x="113" y="283"/>
                    </a:lnTo>
                    <a:lnTo>
                      <a:pt x="432" y="339"/>
                    </a:lnTo>
                    <a:lnTo>
                      <a:pt x="958" y="376"/>
                    </a:lnTo>
                    <a:lnTo>
                      <a:pt x="1634" y="414"/>
                    </a:lnTo>
                    <a:lnTo>
                      <a:pt x="3417" y="470"/>
                    </a:lnTo>
                    <a:lnTo>
                      <a:pt x="5613" y="489"/>
                    </a:lnTo>
                    <a:lnTo>
                      <a:pt x="7791" y="470"/>
                    </a:lnTo>
                    <a:lnTo>
                      <a:pt x="9574" y="414"/>
                    </a:lnTo>
                    <a:lnTo>
                      <a:pt x="10269" y="376"/>
                    </a:lnTo>
                    <a:lnTo>
                      <a:pt x="10776" y="339"/>
                    </a:lnTo>
                    <a:lnTo>
                      <a:pt x="11113" y="283"/>
                    </a:lnTo>
                    <a:lnTo>
                      <a:pt x="11188" y="264"/>
                    </a:lnTo>
                    <a:lnTo>
                      <a:pt x="11226" y="245"/>
                    </a:lnTo>
                    <a:lnTo>
                      <a:pt x="11188" y="207"/>
                    </a:lnTo>
                    <a:lnTo>
                      <a:pt x="11113" y="189"/>
                    </a:lnTo>
                    <a:lnTo>
                      <a:pt x="10776" y="151"/>
                    </a:lnTo>
                    <a:lnTo>
                      <a:pt x="10269" y="114"/>
                    </a:lnTo>
                    <a:lnTo>
                      <a:pt x="9574" y="76"/>
                    </a:lnTo>
                    <a:lnTo>
                      <a:pt x="7791" y="20"/>
                    </a:lnTo>
                    <a:lnTo>
                      <a:pt x="5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 name="Google Shape;237;p11"/>
              <p:cNvSpPr/>
              <p:nvPr/>
            </p:nvSpPr>
            <p:spPr>
              <a:xfrm>
                <a:off x="1618150" y="5450125"/>
                <a:ext cx="280650" cy="12225"/>
              </a:xfrm>
              <a:custGeom>
                <a:avLst/>
                <a:gdLst/>
                <a:ahLst/>
                <a:cxnLst/>
                <a:rect l="l" t="t" r="r" b="b"/>
                <a:pathLst>
                  <a:path w="11226" h="489" extrusionOk="0">
                    <a:moveTo>
                      <a:pt x="5613" y="0"/>
                    </a:moveTo>
                    <a:lnTo>
                      <a:pt x="3417" y="19"/>
                    </a:lnTo>
                    <a:lnTo>
                      <a:pt x="1634" y="75"/>
                    </a:lnTo>
                    <a:lnTo>
                      <a:pt x="958" y="113"/>
                    </a:lnTo>
                    <a:lnTo>
                      <a:pt x="432" y="150"/>
                    </a:lnTo>
                    <a:lnTo>
                      <a:pt x="113" y="188"/>
                    </a:lnTo>
                    <a:lnTo>
                      <a:pt x="19" y="225"/>
                    </a:lnTo>
                    <a:lnTo>
                      <a:pt x="0" y="244"/>
                    </a:lnTo>
                    <a:lnTo>
                      <a:pt x="19" y="263"/>
                    </a:lnTo>
                    <a:lnTo>
                      <a:pt x="113" y="300"/>
                    </a:lnTo>
                    <a:lnTo>
                      <a:pt x="432" y="338"/>
                    </a:lnTo>
                    <a:lnTo>
                      <a:pt x="958" y="375"/>
                    </a:lnTo>
                    <a:lnTo>
                      <a:pt x="1634" y="413"/>
                    </a:lnTo>
                    <a:lnTo>
                      <a:pt x="3417" y="469"/>
                    </a:lnTo>
                    <a:lnTo>
                      <a:pt x="5613" y="488"/>
                    </a:lnTo>
                    <a:lnTo>
                      <a:pt x="7791" y="469"/>
                    </a:lnTo>
                    <a:lnTo>
                      <a:pt x="9574" y="413"/>
                    </a:lnTo>
                    <a:lnTo>
                      <a:pt x="10269" y="375"/>
                    </a:lnTo>
                    <a:lnTo>
                      <a:pt x="10775" y="338"/>
                    </a:lnTo>
                    <a:lnTo>
                      <a:pt x="11113" y="300"/>
                    </a:lnTo>
                    <a:lnTo>
                      <a:pt x="11188" y="263"/>
                    </a:lnTo>
                    <a:lnTo>
                      <a:pt x="11226" y="244"/>
                    </a:lnTo>
                    <a:lnTo>
                      <a:pt x="11188" y="225"/>
                    </a:lnTo>
                    <a:lnTo>
                      <a:pt x="11113" y="188"/>
                    </a:lnTo>
                    <a:lnTo>
                      <a:pt x="10775" y="150"/>
                    </a:lnTo>
                    <a:lnTo>
                      <a:pt x="10269" y="113"/>
                    </a:lnTo>
                    <a:lnTo>
                      <a:pt x="9574" y="75"/>
                    </a:lnTo>
                    <a:lnTo>
                      <a:pt x="7791" y="19"/>
                    </a:lnTo>
                    <a:lnTo>
                      <a:pt x="561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 name="Google Shape;238;p11"/>
              <p:cNvSpPr/>
              <p:nvPr/>
            </p:nvSpPr>
            <p:spPr>
              <a:xfrm>
                <a:off x="1841525" y="5440250"/>
                <a:ext cx="745750" cy="12225"/>
              </a:xfrm>
              <a:custGeom>
                <a:avLst/>
                <a:gdLst/>
                <a:ahLst/>
                <a:cxnLst/>
                <a:rect l="l" t="t" r="r" b="b"/>
                <a:pathLst>
                  <a:path w="29830" h="489" extrusionOk="0">
                    <a:moveTo>
                      <a:pt x="14906" y="1"/>
                    </a:moveTo>
                    <a:lnTo>
                      <a:pt x="9105" y="20"/>
                    </a:lnTo>
                    <a:lnTo>
                      <a:pt x="4375" y="76"/>
                    </a:lnTo>
                    <a:lnTo>
                      <a:pt x="2554" y="113"/>
                    </a:lnTo>
                    <a:lnTo>
                      <a:pt x="1165" y="151"/>
                    </a:lnTo>
                    <a:lnTo>
                      <a:pt x="301" y="207"/>
                    </a:lnTo>
                    <a:lnTo>
                      <a:pt x="76" y="226"/>
                    </a:lnTo>
                    <a:lnTo>
                      <a:pt x="20" y="245"/>
                    </a:lnTo>
                    <a:lnTo>
                      <a:pt x="1" y="245"/>
                    </a:lnTo>
                    <a:lnTo>
                      <a:pt x="20" y="264"/>
                    </a:lnTo>
                    <a:lnTo>
                      <a:pt x="76" y="282"/>
                    </a:lnTo>
                    <a:lnTo>
                      <a:pt x="301" y="301"/>
                    </a:lnTo>
                    <a:lnTo>
                      <a:pt x="1165" y="339"/>
                    </a:lnTo>
                    <a:lnTo>
                      <a:pt x="2554" y="376"/>
                    </a:lnTo>
                    <a:lnTo>
                      <a:pt x="4375" y="414"/>
                    </a:lnTo>
                    <a:lnTo>
                      <a:pt x="9105" y="470"/>
                    </a:lnTo>
                    <a:lnTo>
                      <a:pt x="14906" y="489"/>
                    </a:lnTo>
                    <a:lnTo>
                      <a:pt x="20725" y="470"/>
                    </a:lnTo>
                    <a:lnTo>
                      <a:pt x="25455" y="414"/>
                    </a:lnTo>
                    <a:lnTo>
                      <a:pt x="27276" y="376"/>
                    </a:lnTo>
                    <a:lnTo>
                      <a:pt x="28647" y="339"/>
                    </a:lnTo>
                    <a:lnTo>
                      <a:pt x="29529" y="301"/>
                    </a:lnTo>
                    <a:lnTo>
                      <a:pt x="29754" y="282"/>
                    </a:lnTo>
                    <a:lnTo>
                      <a:pt x="29810" y="264"/>
                    </a:lnTo>
                    <a:lnTo>
                      <a:pt x="29829" y="245"/>
                    </a:lnTo>
                    <a:lnTo>
                      <a:pt x="29810" y="245"/>
                    </a:lnTo>
                    <a:lnTo>
                      <a:pt x="29754" y="226"/>
                    </a:lnTo>
                    <a:lnTo>
                      <a:pt x="29529" y="207"/>
                    </a:lnTo>
                    <a:lnTo>
                      <a:pt x="28647" y="151"/>
                    </a:lnTo>
                    <a:lnTo>
                      <a:pt x="27276" y="113"/>
                    </a:lnTo>
                    <a:lnTo>
                      <a:pt x="25455" y="76"/>
                    </a:lnTo>
                    <a:lnTo>
                      <a:pt x="20725" y="20"/>
                    </a:lnTo>
                    <a:lnTo>
                      <a:pt x="1490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39" name="Google Shape;239;p11"/>
          <p:cNvSpPr/>
          <p:nvPr/>
        </p:nvSpPr>
        <p:spPr>
          <a:xfrm>
            <a:off x="7383393" y="0"/>
            <a:ext cx="2100607" cy="4000468"/>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 name="Google Shape;240;p11"/>
          <p:cNvSpPr/>
          <p:nvPr/>
        </p:nvSpPr>
        <p:spPr>
          <a:xfrm>
            <a:off x="-341375" y="0"/>
            <a:ext cx="2100607" cy="4000468"/>
          </a:xfrm>
          <a:custGeom>
            <a:avLst/>
            <a:gdLst/>
            <a:ahLst/>
            <a:cxnLst/>
            <a:rect l="l" t="t" r="r" b="b"/>
            <a:pathLst>
              <a:path w="18510" h="30542" extrusionOk="0">
                <a:moveTo>
                  <a:pt x="9011" y="0"/>
                </a:moveTo>
                <a:lnTo>
                  <a:pt x="8786" y="19"/>
                </a:lnTo>
                <a:lnTo>
                  <a:pt x="8541" y="57"/>
                </a:lnTo>
                <a:lnTo>
                  <a:pt x="8316" y="113"/>
                </a:lnTo>
                <a:lnTo>
                  <a:pt x="8072" y="188"/>
                </a:lnTo>
                <a:lnTo>
                  <a:pt x="7847" y="282"/>
                </a:lnTo>
                <a:lnTo>
                  <a:pt x="7622" y="376"/>
                </a:lnTo>
                <a:lnTo>
                  <a:pt x="7396" y="488"/>
                </a:lnTo>
                <a:lnTo>
                  <a:pt x="7171" y="620"/>
                </a:lnTo>
                <a:lnTo>
                  <a:pt x="6946" y="770"/>
                </a:lnTo>
                <a:lnTo>
                  <a:pt x="6721" y="939"/>
                </a:lnTo>
                <a:lnTo>
                  <a:pt x="6495" y="1108"/>
                </a:lnTo>
                <a:lnTo>
                  <a:pt x="6289" y="1295"/>
                </a:lnTo>
                <a:lnTo>
                  <a:pt x="6082" y="1502"/>
                </a:lnTo>
                <a:lnTo>
                  <a:pt x="5651" y="1934"/>
                </a:lnTo>
                <a:lnTo>
                  <a:pt x="5238" y="2441"/>
                </a:lnTo>
                <a:lnTo>
                  <a:pt x="4843" y="2985"/>
                </a:lnTo>
                <a:lnTo>
                  <a:pt x="4449" y="3586"/>
                </a:lnTo>
                <a:lnTo>
                  <a:pt x="4074" y="4224"/>
                </a:lnTo>
                <a:lnTo>
                  <a:pt x="3717" y="4918"/>
                </a:lnTo>
                <a:lnTo>
                  <a:pt x="3360" y="5651"/>
                </a:lnTo>
                <a:lnTo>
                  <a:pt x="3041" y="6439"/>
                </a:lnTo>
                <a:lnTo>
                  <a:pt x="2703" y="7246"/>
                </a:lnTo>
                <a:lnTo>
                  <a:pt x="2403" y="8110"/>
                </a:lnTo>
                <a:lnTo>
                  <a:pt x="2122" y="9011"/>
                </a:lnTo>
                <a:lnTo>
                  <a:pt x="1840" y="9949"/>
                </a:lnTo>
                <a:lnTo>
                  <a:pt x="1577" y="10925"/>
                </a:lnTo>
                <a:lnTo>
                  <a:pt x="1333" y="11920"/>
                </a:lnTo>
                <a:lnTo>
                  <a:pt x="1108" y="12972"/>
                </a:lnTo>
                <a:lnTo>
                  <a:pt x="920" y="14023"/>
                </a:lnTo>
                <a:lnTo>
                  <a:pt x="732" y="15130"/>
                </a:lnTo>
                <a:lnTo>
                  <a:pt x="563" y="16257"/>
                </a:lnTo>
                <a:lnTo>
                  <a:pt x="413" y="17402"/>
                </a:lnTo>
                <a:lnTo>
                  <a:pt x="282" y="18584"/>
                </a:lnTo>
                <a:lnTo>
                  <a:pt x="188" y="19786"/>
                </a:lnTo>
                <a:lnTo>
                  <a:pt x="113" y="21006"/>
                </a:lnTo>
                <a:lnTo>
                  <a:pt x="38" y="22245"/>
                </a:lnTo>
                <a:lnTo>
                  <a:pt x="19" y="23503"/>
                </a:lnTo>
                <a:lnTo>
                  <a:pt x="0" y="24779"/>
                </a:lnTo>
                <a:lnTo>
                  <a:pt x="19" y="26262"/>
                </a:lnTo>
                <a:lnTo>
                  <a:pt x="57" y="27707"/>
                </a:lnTo>
                <a:lnTo>
                  <a:pt x="150" y="29134"/>
                </a:lnTo>
                <a:lnTo>
                  <a:pt x="244" y="30542"/>
                </a:lnTo>
                <a:lnTo>
                  <a:pt x="18265" y="30542"/>
                </a:lnTo>
                <a:lnTo>
                  <a:pt x="18378" y="29134"/>
                </a:lnTo>
                <a:lnTo>
                  <a:pt x="18453" y="27707"/>
                </a:lnTo>
                <a:lnTo>
                  <a:pt x="18491" y="26262"/>
                </a:lnTo>
                <a:lnTo>
                  <a:pt x="18509" y="24779"/>
                </a:lnTo>
                <a:lnTo>
                  <a:pt x="18509" y="23503"/>
                </a:lnTo>
                <a:lnTo>
                  <a:pt x="18472" y="22245"/>
                </a:lnTo>
                <a:lnTo>
                  <a:pt x="18415" y="21006"/>
                </a:lnTo>
                <a:lnTo>
                  <a:pt x="18322" y="19786"/>
                </a:lnTo>
                <a:lnTo>
                  <a:pt x="18228" y="18584"/>
                </a:lnTo>
                <a:lnTo>
                  <a:pt x="18096" y="17402"/>
                </a:lnTo>
                <a:lnTo>
                  <a:pt x="17946" y="16257"/>
                </a:lnTo>
                <a:lnTo>
                  <a:pt x="17796" y="15130"/>
                </a:lnTo>
                <a:lnTo>
                  <a:pt x="17608" y="14023"/>
                </a:lnTo>
                <a:lnTo>
                  <a:pt x="17402" y="12972"/>
                </a:lnTo>
                <a:lnTo>
                  <a:pt x="17176" y="11920"/>
                </a:lnTo>
                <a:lnTo>
                  <a:pt x="16932" y="10925"/>
                </a:lnTo>
                <a:lnTo>
                  <a:pt x="16670" y="9949"/>
                </a:lnTo>
                <a:lnTo>
                  <a:pt x="16407" y="9011"/>
                </a:lnTo>
                <a:lnTo>
                  <a:pt x="16107" y="8110"/>
                </a:lnTo>
                <a:lnTo>
                  <a:pt x="15806" y="7246"/>
                </a:lnTo>
                <a:lnTo>
                  <a:pt x="15487" y="6439"/>
                </a:lnTo>
                <a:lnTo>
                  <a:pt x="15149" y="5651"/>
                </a:lnTo>
                <a:lnTo>
                  <a:pt x="14792" y="4918"/>
                </a:lnTo>
                <a:lnTo>
                  <a:pt x="14436" y="4224"/>
                </a:lnTo>
                <a:lnTo>
                  <a:pt x="14060" y="3586"/>
                </a:lnTo>
                <a:lnTo>
                  <a:pt x="13666" y="2985"/>
                </a:lnTo>
                <a:lnTo>
                  <a:pt x="13272" y="2441"/>
                </a:lnTo>
                <a:lnTo>
                  <a:pt x="12859" y="1934"/>
                </a:lnTo>
                <a:lnTo>
                  <a:pt x="12446" y="1502"/>
                </a:lnTo>
                <a:lnTo>
                  <a:pt x="12221" y="1295"/>
                </a:lnTo>
                <a:lnTo>
                  <a:pt x="12014" y="1108"/>
                </a:lnTo>
                <a:lnTo>
                  <a:pt x="11789" y="939"/>
                </a:lnTo>
                <a:lnTo>
                  <a:pt x="11564" y="770"/>
                </a:lnTo>
                <a:lnTo>
                  <a:pt x="11357" y="620"/>
                </a:lnTo>
                <a:lnTo>
                  <a:pt x="11132" y="488"/>
                </a:lnTo>
                <a:lnTo>
                  <a:pt x="10888" y="376"/>
                </a:lnTo>
                <a:lnTo>
                  <a:pt x="10663" y="282"/>
                </a:lnTo>
                <a:lnTo>
                  <a:pt x="10437" y="188"/>
                </a:lnTo>
                <a:lnTo>
                  <a:pt x="10212" y="113"/>
                </a:lnTo>
                <a:lnTo>
                  <a:pt x="9968" y="57"/>
                </a:lnTo>
                <a:lnTo>
                  <a:pt x="9743" y="19"/>
                </a:lnTo>
                <a:lnTo>
                  <a:pt x="949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 name="Google Shape;241;p11"/>
          <p:cNvSpPr/>
          <p:nvPr/>
        </p:nvSpPr>
        <p:spPr>
          <a:xfrm>
            <a:off x="1759220" y="2762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 name="Google Shape;242;p11"/>
          <p:cNvSpPr/>
          <p:nvPr/>
        </p:nvSpPr>
        <p:spPr>
          <a:xfrm>
            <a:off x="3416570" y="6667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 name="Google Shape;243;p11"/>
          <p:cNvSpPr/>
          <p:nvPr/>
        </p:nvSpPr>
        <p:spPr>
          <a:xfrm>
            <a:off x="5959745" y="6191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 name="Google Shape;244;p11"/>
          <p:cNvSpPr/>
          <p:nvPr/>
        </p:nvSpPr>
        <p:spPr>
          <a:xfrm>
            <a:off x="6253345" y="34956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 name="Google Shape;245;p11"/>
          <p:cNvSpPr/>
          <p:nvPr/>
        </p:nvSpPr>
        <p:spPr>
          <a:xfrm>
            <a:off x="2309995" y="34956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6" name="Google Shape;246;p11"/>
          <p:cNvSpPr/>
          <p:nvPr/>
        </p:nvSpPr>
        <p:spPr>
          <a:xfrm>
            <a:off x="-175105" y="16668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7" name="Google Shape;247;p11"/>
          <p:cNvSpPr/>
          <p:nvPr/>
        </p:nvSpPr>
        <p:spPr>
          <a:xfrm>
            <a:off x="7554270" y="7914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8" name="Google Shape;248;p11"/>
          <p:cNvSpPr/>
          <p:nvPr/>
        </p:nvSpPr>
        <p:spPr>
          <a:xfrm>
            <a:off x="8792520" y="23717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9" name="Google Shape;249;p11"/>
          <p:cNvGrpSpPr/>
          <p:nvPr/>
        </p:nvGrpSpPr>
        <p:grpSpPr>
          <a:xfrm>
            <a:off x="2991886" y="-1"/>
            <a:ext cx="3160227" cy="128572"/>
            <a:chOff x="3169525" y="1259224"/>
            <a:chExt cx="3160227" cy="128572"/>
          </a:xfrm>
        </p:grpSpPr>
        <p:sp>
          <p:nvSpPr>
            <p:cNvPr id="250" name="Google Shape;250;p11"/>
            <p:cNvSpPr/>
            <p:nvPr/>
          </p:nvSpPr>
          <p:spPr>
            <a:xfrm>
              <a:off x="3334759" y="1295232"/>
              <a:ext cx="2817974" cy="92565"/>
            </a:xfrm>
            <a:custGeom>
              <a:avLst/>
              <a:gdLst/>
              <a:ahLst/>
              <a:cxnLst/>
              <a:rect l="l" t="t" r="r" b="b"/>
              <a:pathLst>
                <a:path w="73490" h="2414" extrusionOk="0">
                  <a:moveTo>
                    <a:pt x="0" y="0"/>
                  </a:moveTo>
                  <a:lnTo>
                    <a:pt x="2337" y="1322"/>
                  </a:lnTo>
                  <a:lnTo>
                    <a:pt x="2567" y="1456"/>
                  </a:lnTo>
                  <a:lnTo>
                    <a:pt x="2816" y="1571"/>
                  </a:lnTo>
                  <a:lnTo>
                    <a:pt x="3084" y="1686"/>
                  </a:lnTo>
                  <a:lnTo>
                    <a:pt x="3352" y="1782"/>
                  </a:lnTo>
                  <a:lnTo>
                    <a:pt x="3965" y="1973"/>
                  </a:lnTo>
                  <a:lnTo>
                    <a:pt x="4635" y="2126"/>
                  </a:lnTo>
                  <a:lnTo>
                    <a:pt x="5344" y="2241"/>
                  </a:lnTo>
                  <a:lnTo>
                    <a:pt x="6072" y="2337"/>
                  </a:lnTo>
                  <a:lnTo>
                    <a:pt x="6857" y="2395"/>
                  </a:lnTo>
                  <a:lnTo>
                    <a:pt x="7642" y="2414"/>
                  </a:lnTo>
                  <a:lnTo>
                    <a:pt x="65196" y="2414"/>
                  </a:lnTo>
                  <a:lnTo>
                    <a:pt x="65943" y="2395"/>
                  </a:lnTo>
                  <a:lnTo>
                    <a:pt x="66652" y="2356"/>
                  </a:lnTo>
                  <a:lnTo>
                    <a:pt x="67361" y="2280"/>
                  </a:lnTo>
                  <a:lnTo>
                    <a:pt x="68031" y="2165"/>
                  </a:lnTo>
                  <a:lnTo>
                    <a:pt x="68663" y="2031"/>
                  </a:lnTo>
                  <a:lnTo>
                    <a:pt x="69257" y="1877"/>
                  </a:lnTo>
                  <a:lnTo>
                    <a:pt x="69793" y="1705"/>
                  </a:lnTo>
                  <a:lnTo>
                    <a:pt x="70291" y="1494"/>
                  </a:lnTo>
                  <a:lnTo>
                    <a:pt x="73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 name="Google Shape;251;p11"/>
            <p:cNvSpPr/>
            <p:nvPr/>
          </p:nvSpPr>
          <p:spPr>
            <a:xfrm>
              <a:off x="3169525" y="1259224"/>
              <a:ext cx="3127878" cy="81560"/>
            </a:xfrm>
            <a:custGeom>
              <a:avLst/>
              <a:gdLst/>
              <a:ahLst/>
              <a:cxnLst/>
              <a:rect l="l" t="t" r="r" b="b"/>
              <a:pathLst>
                <a:path w="81572" h="2127" extrusionOk="0">
                  <a:moveTo>
                    <a:pt x="5248" y="1"/>
                  </a:moveTo>
                  <a:lnTo>
                    <a:pt x="4539" y="20"/>
                  </a:lnTo>
                  <a:lnTo>
                    <a:pt x="3888" y="39"/>
                  </a:lnTo>
                  <a:lnTo>
                    <a:pt x="3275" y="97"/>
                  </a:lnTo>
                  <a:lnTo>
                    <a:pt x="2720" y="173"/>
                  </a:lnTo>
                  <a:lnTo>
                    <a:pt x="2222" y="269"/>
                  </a:lnTo>
                  <a:lnTo>
                    <a:pt x="1762" y="365"/>
                  </a:lnTo>
                  <a:lnTo>
                    <a:pt x="1360" y="499"/>
                  </a:lnTo>
                  <a:lnTo>
                    <a:pt x="1015" y="633"/>
                  </a:lnTo>
                  <a:lnTo>
                    <a:pt x="728" y="786"/>
                  </a:lnTo>
                  <a:lnTo>
                    <a:pt x="479" y="959"/>
                  </a:lnTo>
                  <a:lnTo>
                    <a:pt x="287" y="1131"/>
                  </a:lnTo>
                  <a:lnTo>
                    <a:pt x="211" y="1227"/>
                  </a:lnTo>
                  <a:lnTo>
                    <a:pt x="134" y="1323"/>
                  </a:lnTo>
                  <a:lnTo>
                    <a:pt x="77" y="1418"/>
                  </a:lnTo>
                  <a:lnTo>
                    <a:pt x="38" y="1514"/>
                  </a:lnTo>
                  <a:lnTo>
                    <a:pt x="19" y="1610"/>
                  </a:lnTo>
                  <a:lnTo>
                    <a:pt x="0" y="1706"/>
                  </a:lnTo>
                  <a:lnTo>
                    <a:pt x="0" y="1820"/>
                  </a:lnTo>
                  <a:lnTo>
                    <a:pt x="19" y="1916"/>
                  </a:lnTo>
                  <a:lnTo>
                    <a:pt x="38" y="2031"/>
                  </a:lnTo>
                  <a:lnTo>
                    <a:pt x="77" y="2127"/>
                  </a:lnTo>
                  <a:lnTo>
                    <a:pt x="81437" y="2127"/>
                  </a:lnTo>
                  <a:lnTo>
                    <a:pt x="81514" y="2012"/>
                  </a:lnTo>
                  <a:lnTo>
                    <a:pt x="81552" y="1859"/>
                  </a:lnTo>
                  <a:lnTo>
                    <a:pt x="81572" y="1686"/>
                  </a:lnTo>
                  <a:lnTo>
                    <a:pt x="81533" y="1514"/>
                  </a:lnTo>
                  <a:lnTo>
                    <a:pt x="81457" y="1342"/>
                  </a:lnTo>
                  <a:lnTo>
                    <a:pt x="81342" y="1169"/>
                  </a:lnTo>
                  <a:lnTo>
                    <a:pt x="81188" y="997"/>
                  </a:lnTo>
                  <a:lnTo>
                    <a:pt x="80978" y="825"/>
                  </a:lnTo>
                  <a:lnTo>
                    <a:pt x="80729" y="652"/>
                  </a:lnTo>
                  <a:lnTo>
                    <a:pt x="80422" y="499"/>
                  </a:lnTo>
                  <a:lnTo>
                    <a:pt x="80078" y="365"/>
                  </a:lnTo>
                  <a:lnTo>
                    <a:pt x="79656" y="231"/>
                  </a:lnTo>
                  <a:lnTo>
                    <a:pt x="79177" y="135"/>
                  </a:lnTo>
                  <a:lnTo>
                    <a:pt x="78660" y="58"/>
                  </a:lnTo>
                  <a:lnTo>
                    <a:pt x="78067" y="20"/>
                  </a:lnTo>
                  <a:lnTo>
                    <a:pt x="77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 name="Google Shape;252;p11"/>
            <p:cNvSpPr/>
            <p:nvPr/>
          </p:nvSpPr>
          <p:spPr>
            <a:xfrm>
              <a:off x="3942853" y="1268773"/>
              <a:ext cx="2386900" cy="72012"/>
            </a:xfrm>
            <a:custGeom>
              <a:avLst/>
              <a:gdLst/>
              <a:ahLst/>
              <a:cxnLst/>
              <a:rect l="l" t="t" r="r" b="b"/>
              <a:pathLst>
                <a:path w="62248" h="1878" extrusionOk="0">
                  <a:moveTo>
                    <a:pt x="1" y="1"/>
                  </a:moveTo>
                  <a:lnTo>
                    <a:pt x="978" y="1878"/>
                  </a:lnTo>
                  <a:lnTo>
                    <a:pt x="62094" y="1878"/>
                  </a:lnTo>
                  <a:lnTo>
                    <a:pt x="62190" y="1744"/>
                  </a:lnTo>
                  <a:lnTo>
                    <a:pt x="62228" y="1571"/>
                  </a:lnTo>
                  <a:lnTo>
                    <a:pt x="62247" y="1495"/>
                  </a:lnTo>
                  <a:lnTo>
                    <a:pt x="62247" y="1418"/>
                  </a:lnTo>
                  <a:lnTo>
                    <a:pt x="62228" y="1342"/>
                  </a:lnTo>
                  <a:lnTo>
                    <a:pt x="62190" y="1265"/>
                  </a:lnTo>
                  <a:lnTo>
                    <a:pt x="62094" y="1093"/>
                  </a:lnTo>
                  <a:lnTo>
                    <a:pt x="61960" y="939"/>
                  </a:lnTo>
                  <a:lnTo>
                    <a:pt x="61768" y="786"/>
                  </a:lnTo>
                  <a:lnTo>
                    <a:pt x="61500" y="652"/>
                  </a:lnTo>
                  <a:lnTo>
                    <a:pt x="61194" y="518"/>
                  </a:lnTo>
                  <a:lnTo>
                    <a:pt x="60830" y="384"/>
                  </a:lnTo>
                  <a:lnTo>
                    <a:pt x="60389" y="269"/>
                  </a:lnTo>
                  <a:lnTo>
                    <a:pt x="59891" y="173"/>
                  </a:lnTo>
                  <a:lnTo>
                    <a:pt x="59336" y="97"/>
                  </a:lnTo>
                  <a:lnTo>
                    <a:pt x="58704" y="39"/>
                  </a:lnTo>
                  <a:lnTo>
                    <a:pt x="580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2" Type="http://schemas.openxmlformats.org/officeDocument/2006/relationships/theme" Target="../theme/theme1.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3" Type="http://schemas.openxmlformats.org/officeDocument/2006/relationships/slideLayout" Target="../slideLayouts/slideLayout3.xml"/><Relationship Id="rId29" Type="http://schemas.openxmlformats.org/officeDocument/2006/relationships/slideLayout" Target="../slideLayouts/slideLayout29.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0" Type="http://schemas.openxmlformats.org/officeDocument/2006/relationships/slideLayout" Target="../slideLayouts/slideLayout20.xml"/><Relationship Id="rId2" Type="http://schemas.openxmlformats.org/officeDocument/2006/relationships/slideLayout" Target="../slideLayouts/slideLayout2.xml"/><Relationship Id="rId19" Type="http://schemas.openxmlformats.org/officeDocument/2006/relationships/slideLayout" Target="../slideLayouts/slideLayout19.xml"/><Relationship Id="rId18" Type="http://schemas.openxmlformats.org/officeDocument/2006/relationships/slideLayout" Target="../slideLayouts/slideLayout18.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7750" y="539496"/>
            <a:ext cx="7708500" cy="457200"/>
          </a:xfrm>
          <a:prstGeom prst="rect">
            <a:avLst/>
          </a:prstGeom>
          <a:noFill/>
          <a:ln>
            <a:noFill/>
          </a:ln>
        </p:spPr>
        <p:txBody>
          <a:bodyPr spcFirstLastPara="1" wrap="square" lIns="91425" tIns="91425" rIns="91425" bIns="91425" anchor="ctr" anchorCtr="0">
            <a:noAutofit/>
          </a:bodyPr>
          <a:lstStyle>
            <a:lvl1pPr lvl="0" algn="ctr" rtl="0">
              <a:spcBef>
                <a:spcPts val="0"/>
              </a:spcBef>
              <a:spcAft>
                <a:spcPts val="0"/>
              </a:spcAft>
              <a:buClr>
                <a:schemeClr val="accent4"/>
              </a:buClr>
              <a:buSzPts val="3200"/>
              <a:buFont typeface="Libre Baskerville"/>
              <a:buNone/>
              <a:defRPr sz="3200">
                <a:solidFill>
                  <a:schemeClr val="accent4"/>
                </a:solidFill>
                <a:latin typeface="Libre Baskerville"/>
                <a:ea typeface="Libre Baskerville"/>
                <a:cs typeface="Libre Baskerville"/>
                <a:sym typeface="Libre Baskerville"/>
              </a:defRPr>
            </a:lvl1pPr>
            <a:lvl2pPr lvl="1" rtl="0">
              <a:spcBef>
                <a:spcPts val="0"/>
              </a:spcBef>
              <a:spcAft>
                <a:spcPts val="0"/>
              </a:spcAft>
              <a:buClr>
                <a:schemeClr val="accent4"/>
              </a:buClr>
              <a:buSzPts val="3500"/>
              <a:buFont typeface="Bebas Neue" panose="020B0606020202050201"/>
              <a:buNone/>
              <a:defRPr sz="3500">
                <a:solidFill>
                  <a:schemeClr val="accent4"/>
                </a:solidFill>
                <a:latin typeface="Bebas Neue" panose="020B0606020202050201"/>
                <a:ea typeface="Bebas Neue" panose="020B0606020202050201"/>
                <a:cs typeface="Bebas Neue" panose="020B0606020202050201"/>
                <a:sym typeface="Bebas Neue" panose="020B0606020202050201"/>
              </a:defRPr>
            </a:lvl2pPr>
            <a:lvl3pPr lvl="2" rtl="0">
              <a:spcBef>
                <a:spcPts val="0"/>
              </a:spcBef>
              <a:spcAft>
                <a:spcPts val="0"/>
              </a:spcAft>
              <a:buClr>
                <a:schemeClr val="accent4"/>
              </a:buClr>
              <a:buSzPts val="3500"/>
              <a:buFont typeface="Bebas Neue" panose="020B0606020202050201"/>
              <a:buNone/>
              <a:defRPr sz="3500">
                <a:solidFill>
                  <a:schemeClr val="accent4"/>
                </a:solidFill>
                <a:latin typeface="Bebas Neue" panose="020B0606020202050201"/>
                <a:ea typeface="Bebas Neue" panose="020B0606020202050201"/>
                <a:cs typeface="Bebas Neue" panose="020B0606020202050201"/>
                <a:sym typeface="Bebas Neue" panose="020B0606020202050201"/>
              </a:defRPr>
            </a:lvl3pPr>
            <a:lvl4pPr lvl="3" rtl="0">
              <a:spcBef>
                <a:spcPts val="0"/>
              </a:spcBef>
              <a:spcAft>
                <a:spcPts val="0"/>
              </a:spcAft>
              <a:buClr>
                <a:schemeClr val="accent4"/>
              </a:buClr>
              <a:buSzPts val="3500"/>
              <a:buFont typeface="Bebas Neue" panose="020B0606020202050201"/>
              <a:buNone/>
              <a:defRPr sz="3500">
                <a:solidFill>
                  <a:schemeClr val="accent4"/>
                </a:solidFill>
                <a:latin typeface="Bebas Neue" panose="020B0606020202050201"/>
                <a:ea typeface="Bebas Neue" panose="020B0606020202050201"/>
                <a:cs typeface="Bebas Neue" panose="020B0606020202050201"/>
                <a:sym typeface="Bebas Neue" panose="020B0606020202050201"/>
              </a:defRPr>
            </a:lvl4pPr>
            <a:lvl5pPr lvl="4" rtl="0">
              <a:spcBef>
                <a:spcPts val="0"/>
              </a:spcBef>
              <a:spcAft>
                <a:spcPts val="0"/>
              </a:spcAft>
              <a:buClr>
                <a:schemeClr val="accent4"/>
              </a:buClr>
              <a:buSzPts val="3500"/>
              <a:buFont typeface="Bebas Neue" panose="020B0606020202050201"/>
              <a:buNone/>
              <a:defRPr sz="3500">
                <a:solidFill>
                  <a:schemeClr val="accent4"/>
                </a:solidFill>
                <a:latin typeface="Bebas Neue" panose="020B0606020202050201"/>
                <a:ea typeface="Bebas Neue" panose="020B0606020202050201"/>
                <a:cs typeface="Bebas Neue" panose="020B0606020202050201"/>
                <a:sym typeface="Bebas Neue" panose="020B0606020202050201"/>
              </a:defRPr>
            </a:lvl5pPr>
            <a:lvl6pPr lvl="5" rtl="0">
              <a:spcBef>
                <a:spcPts val="0"/>
              </a:spcBef>
              <a:spcAft>
                <a:spcPts val="0"/>
              </a:spcAft>
              <a:buClr>
                <a:schemeClr val="accent4"/>
              </a:buClr>
              <a:buSzPts val="3500"/>
              <a:buFont typeface="Bebas Neue" panose="020B0606020202050201"/>
              <a:buNone/>
              <a:defRPr sz="3500">
                <a:solidFill>
                  <a:schemeClr val="accent4"/>
                </a:solidFill>
                <a:latin typeface="Bebas Neue" panose="020B0606020202050201"/>
                <a:ea typeface="Bebas Neue" panose="020B0606020202050201"/>
                <a:cs typeface="Bebas Neue" panose="020B0606020202050201"/>
                <a:sym typeface="Bebas Neue" panose="020B0606020202050201"/>
              </a:defRPr>
            </a:lvl6pPr>
            <a:lvl7pPr lvl="6" rtl="0">
              <a:spcBef>
                <a:spcPts val="0"/>
              </a:spcBef>
              <a:spcAft>
                <a:spcPts val="0"/>
              </a:spcAft>
              <a:buClr>
                <a:schemeClr val="accent4"/>
              </a:buClr>
              <a:buSzPts val="3500"/>
              <a:buFont typeface="Bebas Neue" panose="020B0606020202050201"/>
              <a:buNone/>
              <a:defRPr sz="3500">
                <a:solidFill>
                  <a:schemeClr val="accent4"/>
                </a:solidFill>
                <a:latin typeface="Bebas Neue" panose="020B0606020202050201"/>
                <a:ea typeface="Bebas Neue" panose="020B0606020202050201"/>
                <a:cs typeface="Bebas Neue" panose="020B0606020202050201"/>
                <a:sym typeface="Bebas Neue" panose="020B0606020202050201"/>
              </a:defRPr>
            </a:lvl7pPr>
            <a:lvl8pPr lvl="7" rtl="0">
              <a:spcBef>
                <a:spcPts val="0"/>
              </a:spcBef>
              <a:spcAft>
                <a:spcPts val="0"/>
              </a:spcAft>
              <a:buClr>
                <a:schemeClr val="accent4"/>
              </a:buClr>
              <a:buSzPts val="3500"/>
              <a:buFont typeface="Bebas Neue" panose="020B0606020202050201"/>
              <a:buNone/>
              <a:defRPr sz="3500">
                <a:solidFill>
                  <a:schemeClr val="accent4"/>
                </a:solidFill>
                <a:latin typeface="Bebas Neue" panose="020B0606020202050201"/>
                <a:ea typeface="Bebas Neue" panose="020B0606020202050201"/>
                <a:cs typeface="Bebas Neue" panose="020B0606020202050201"/>
                <a:sym typeface="Bebas Neue" panose="020B0606020202050201"/>
              </a:defRPr>
            </a:lvl8pPr>
            <a:lvl9pPr lvl="8" rtl="0">
              <a:spcBef>
                <a:spcPts val="0"/>
              </a:spcBef>
              <a:spcAft>
                <a:spcPts val="0"/>
              </a:spcAft>
              <a:buClr>
                <a:schemeClr val="accent4"/>
              </a:buClr>
              <a:buSzPts val="3500"/>
              <a:buFont typeface="Bebas Neue" panose="020B0606020202050201"/>
              <a:buNone/>
              <a:defRPr sz="3500">
                <a:solidFill>
                  <a:schemeClr val="accent4"/>
                </a:solidFill>
                <a:latin typeface="Bebas Neue" panose="020B0606020202050201"/>
                <a:ea typeface="Bebas Neue" panose="020B0606020202050201"/>
                <a:cs typeface="Bebas Neue" panose="020B0606020202050201"/>
                <a:sym typeface="Bebas Neue" panose="020B0606020202050201"/>
              </a:defRPr>
            </a:lvl9pPr>
          </a:lstStyle>
          <a:p/>
        </p:txBody>
      </p:sp>
      <p:sp>
        <p:nvSpPr>
          <p:cNvPr id="7" name="Google Shape;7;p1"/>
          <p:cNvSpPr txBox="1">
            <a:spLocks noGrp="1"/>
          </p:cNvSpPr>
          <p:nvPr>
            <p:ph type="body" idx="1"/>
          </p:nvPr>
        </p:nvSpPr>
        <p:spPr>
          <a:xfrm>
            <a:off x="692700" y="1351875"/>
            <a:ext cx="7711800" cy="3247500"/>
          </a:xfrm>
          <a:prstGeom prst="rect">
            <a:avLst/>
          </a:prstGeom>
          <a:noFill/>
          <a:ln>
            <a:noFill/>
          </a:ln>
        </p:spPr>
        <p:txBody>
          <a:bodyPr spcFirstLastPara="1" wrap="square" lIns="91425" tIns="91425" rIns="91425" bIns="91425" anchor="t" anchorCtr="0">
            <a:noAutofit/>
          </a:bodyPr>
          <a:lstStyle>
            <a:lvl1pPr marL="457200" lvl="0" indent="-317500">
              <a:lnSpc>
                <a:spcPct val="100000"/>
              </a:lnSpc>
              <a:spcBef>
                <a:spcPts val="0"/>
              </a:spcBef>
              <a:spcAft>
                <a:spcPts val="0"/>
              </a:spcAft>
              <a:buClr>
                <a:schemeClr val="lt1"/>
              </a:buClr>
              <a:buSzPts val="1400"/>
              <a:buFont typeface="Mukta" panose="020B0000000000000000"/>
              <a:buChar char="●"/>
              <a:defRPr>
                <a:solidFill>
                  <a:schemeClr val="lt1"/>
                </a:solidFill>
                <a:latin typeface="Mukta" panose="020B0000000000000000"/>
                <a:ea typeface="Mukta" panose="020B0000000000000000"/>
                <a:cs typeface="Mukta" panose="020B0000000000000000"/>
                <a:sym typeface="Mukta" panose="020B0000000000000000"/>
              </a:defRPr>
            </a:lvl1pPr>
            <a:lvl2pPr marL="914400" lvl="1" indent="-317500">
              <a:lnSpc>
                <a:spcPct val="100000"/>
              </a:lnSpc>
              <a:spcBef>
                <a:spcPts val="0"/>
              </a:spcBef>
              <a:spcAft>
                <a:spcPts val="0"/>
              </a:spcAft>
              <a:buClr>
                <a:schemeClr val="lt1"/>
              </a:buClr>
              <a:buSzPts val="1400"/>
              <a:buFont typeface="Mukta" panose="020B0000000000000000"/>
              <a:buChar char="○"/>
              <a:defRPr>
                <a:solidFill>
                  <a:schemeClr val="lt1"/>
                </a:solidFill>
                <a:latin typeface="Mukta" panose="020B0000000000000000"/>
                <a:ea typeface="Mukta" panose="020B0000000000000000"/>
                <a:cs typeface="Mukta" panose="020B0000000000000000"/>
                <a:sym typeface="Mukta" panose="020B0000000000000000"/>
              </a:defRPr>
            </a:lvl2pPr>
            <a:lvl3pPr marL="1371600" lvl="2" indent="-317500">
              <a:lnSpc>
                <a:spcPct val="100000"/>
              </a:lnSpc>
              <a:spcBef>
                <a:spcPts val="0"/>
              </a:spcBef>
              <a:spcAft>
                <a:spcPts val="0"/>
              </a:spcAft>
              <a:buClr>
                <a:schemeClr val="lt1"/>
              </a:buClr>
              <a:buSzPts val="1400"/>
              <a:buFont typeface="Mukta" panose="020B0000000000000000"/>
              <a:buChar char="■"/>
              <a:defRPr>
                <a:solidFill>
                  <a:schemeClr val="lt1"/>
                </a:solidFill>
                <a:latin typeface="Mukta" panose="020B0000000000000000"/>
                <a:ea typeface="Mukta" panose="020B0000000000000000"/>
                <a:cs typeface="Mukta" panose="020B0000000000000000"/>
                <a:sym typeface="Mukta" panose="020B0000000000000000"/>
              </a:defRPr>
            </a:lvl3pPr>
            <a:lvl4pPr marL="1828800" lvl="3" indent="-317500">
              <a:lnSpc>
                <a:spcPct val="100000"/>
              </a:lnSpc>
              <a:spcBef>
                <a:spcPts val="0"/>
              </a:spcBef>
              <a:spcAft>
                <a:spcPts val="0"/>
              </a:spcAft>
              <a:buClr>
                <a:schemeClr val="lt1"/>
              </a:buClr>
              <a:buSzPts val="1400"/>
              <a:buFont typeface="Mukta" panose="020B0000000000000000"/>
              <a:buChar char="●"/>
              <a:defRPr>
                <a:solidFill>
                  <a:schemeClr val="lt1"/>
                </a:solidFill>
                <a:latin typeface="Mukta" panose="020B0000000000000000"/>
                <a:ea typeface="Mukta" panose="020B0000000000000000"/>
                <a:cs typeface="Mukta" panose="020B0000000000000000"/>
                <a:sym typeface="Mukta" panose="020B0000000000000000"/>
              </a:defRPr>
            </a:lvl4pPr>
            <a:lvl5pPr marL="2286000" lvl="4" indent="-317500">
              <a:lnSpc>
                <a:spcPct val="100000"/>
              </a:lnSpc>
              <a:spcBef>
                <a:spcPts val="0"/>
              </a:spcBef>
              <a:spcAft>
                <a:spcPts val="0"/>
              </a:spcAft>
              <a:buClr>
                <a:schemeClr val="lt1"/>
              </a:buClr>
              <a:buSzPts val="1400"/>
              <a:buFont typeface="Mukta" panose="020B0000000000000000"/>
              <a:buChar char="○"/>
              <a:defRPr>
                <a:solidFill>
                  <a:schemeClr val="lt1"/>
                </a:solidFill>
                <a:latin typeface="Mukta" panose="020B0000000000000000"/>
                <a:ea typeface="Mukta" panose="020B0000000000000000"/>
                <a:cs typeface="Mukta" panose="020B0000000000000000"/>
                <a:sym typeface="Mukta" panose="020B0000000000000000"/>
              </a:defRPr>
            </a:lvl5pPr>
            <a:lvl6pPr marL="2743200" lvl="5" indent="-317500">
              <a:lnSpc>
                <a:spcPct val="100000"/>
              </a:lnSpc>
              <a:spcBef>
                <a:spcPts val="0"/>
              </a:spcBef>
              <a:spcAft>
                <a:spcPts val="0"/>
              </a:spcAft>
              <a:buClr>
                <a:schemeClr val="lt1"/>
              </a:buClr>
              <a:buSzPts val="1400"/>
              <a:buFont typeface="Mukta" panose="020B0000000000000000"/>
              <a:buChar char="■"/>
              <a:defRPr>
                <a:solidFill>
                  <a:schemeClr val="lt1"/>
                </a:solidFill>
                <a:latin typeface="Mukta" panose="020B0000000000000000"/>
                <a:ea typeface="Mukta" panose="020B0000000000000000"/>
                <a:cs typeface="Mukta" panose="020B0000000000000000"/>
                <a:sym typeface="Mukta" panose="020B0000000000000000"/>
              </a:defRPr>
            </a:lvl6pPr>
            <a:lvl7pPr marL="3200400" lvl="6" indent="-317500">
              <a:lnSpc>
                <a:spcPct val="100000"/>
              </a:lnSpc>
              <a:spcBef>
                <a:spcPts val="0"/>
              </a:spcBef>
              <a:spcAft>
                <a:spcPts val="0"/>
              </a:spcAft>
              <a:buClr>
                <a:schemeClr val="lt1"/>
              </a:buClr>
              <a:buSzPts val="1400"/>
              <a:buFont typeface="Mukta" panose="020B0000000000000000"/>
              <a:buChar char="●"/>
              <a:defRPr>
                <a:solidFill>
                  <a:schemeClr val="lt1"/>
                </a:solidFill>
                <a:latin typeface="Mukta" panose="020B0000000000000000"/>
                <a:ea typeface="Mukta" panose="020B0000000000000000"/>
                <a:cs typeface="Mukta" panose="020B0000000000000000"/>
                <a:sym typeface="Mukta" panose="020B0000000000000000"/>
              </a:defRPr>
            </a:lvl7pPr>
            <a:lvl8pPr marL="3657600" lvl="7" indent="-317500">
              <a:lnSpc>
                <a:spcPct val="100000"/>
              </a:lnSpc>
              <a:spcBef>
                <a:spcPts val="0"/>
              </a:spcBef>
              <a:spcAft>
                <a:spcPts val="0"/>
              </a:spcAft>
              <a:buClr>
                <a:schemeClr val="lt1"/>
              </a:buClr>
              <a:buSzPts val="1400"/>
              <a:buFont typeface="Mukta" panose="020B0000000000000000"/>
              <a:buChar char="○"/>
              <a:defRPr>
                <a:solidFill>
                  <a:schemeClr val="lt1"/>
                </a:solidFill>
                <a:latin typeface="Mukta" panose="020B0000000000000000"/>
                <a:ea typeface="Mukta" panose="020B0000000000000000"/>
                <a:cs typeface="Mukta" panose="020B0000000000000000"/>
                <a:sym typeface="Mukta" panose="020B0000000000000000"/>
              </a:defRPr>
            </a:lvl8pPr>
            <a:lvl9pPr marL="4114800" lvl="8" indent="-317500">
              <a:lnSpc>
                <a:spcPct val="100000"/>
              </a:lnSpc>
              <a:spcBef>
                <a:spcPts val="0"/>
              </a:spcBef>
              <a:spcAft>
                <a:spcPts val="0"/>
              </a:spcAft>
              <a:buClr>
                <a:schemeClr val="lt1"/>
              </a:buClr>
              <a:buSzPts val="1400"/>
              <a:buFont typeface="Mukta" panose="020B0000000000000000"/>
              <a:buChar char="■"/>
              <a:defRPr>
                <a:solidFill>
                  <a:schemeClr val="lt1"/>
                </a:solidFill>
                <a:latin typeface="Mukta" panose="020B0000000000000000"/>
                <a:ea typeface="Mukta" panose="020B0000000000000000"/>
                <a:cs typeface="Mukta" panose="020B0000000000000000"/>
                <a:sym typeface="Mukta" panose="020B0000000000000000"/>
              </a:defRPr>
            </a:lvl9pPr>
          </a:lstStyle>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 id="2147483666" r:id="rId18"/>
    <p:sldLayoutId id="2147483667" r:id="rId19"/>
    <p:sldLayoutId id="2147483668" r:id="rId20"/>
    <p:sldLayoutId id="2147483669" r:id="rId21"/>
    <p:sldLayoutId id="2147483670" r:id="rId22"/>
    <p:sldLayoutId id="2147483671" r:id="rId23"/>
    <p:sldLayoutId id="2147483672" r:id="rId24"/>
    <p:sldLayoutId id="2147483673" r:id="rId25"/>
    <p:sldLayoutId id="2147483674" r:id="rId26"/>
    <p:sldLayoutId id="2147483675" r:id="rId27"/>
    <p:sldLayoutId id="2147483676" r:id="rId28"/>
    <p:sldLayoutId id="2147483677" r:id="rId29"/>
    <p:sldLayoutId id="2147483678" r:id="rId30"/>
    <p:sldLayoutId id="2147483679" r:id="rId3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1.xml"/><Relationship Id="rId1" Type="http://schemas.openxmlformats.org/officeDocument/2006/relationships/image" Target="../media/image5.jpeg"/></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1.xml"/><Relationship Id="rId1" Type="http://schemas.openxmlformats.org/officeDocument/2006/relationships/image" Target="../media/image6.jpe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1.xml"/><Relationship Id="rId1"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21.xml"/><Relationship Id="rId1"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1.xml"/><Relationship Id="rId1"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1.xml"/><Relationship Id="rId1" Type="http://schemas.openxmlformats.org/officeDocument/2006/relationships/image" Target="../media/image10.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1.xml"/><Relationship Id="rId1" Type="http://schemas.openxmlformats.org/officeDocument/2006/relationships/image" Target="../media/image11.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19.xml"/><Relationship Id="rId1"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19.xml"/><Relationship Id="rId1" Type="http://schemas.openxmlformats.org/officeDocument/2006/relationships/image" Target="../media/image13.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19.xml"/><Relationship Id="rId1" Type="http://schemas.openxmlformats.org/officeDocument/2006/relationships/image" Target="../media/image14.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19.xml"/><Relationship Id="rId1" Type="http://schemas.openxmlformats.org/officeDocument/2006/relationships/image" Target="../media/image1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9.xml"/><Relationship Id="rId1" Type="http://schemas.openxmlformats.org/officeDocument/2006/relationships/image" Target="../media/image16.png"/></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19.xml"/><Relationship Id="rId1" Type="http://schemas.openxmlformats.org/officeDocument/2006/relationships/image" Target="../media/image17.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19.xml"/><Relationship Id="rId1" Type="http://schemas.openxmlformats.org/officeDocument/2006/relationships/image" Target="../media/image18.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19.xml"/><Relationship Id="rId1" Type="http://schemas.openxmlformats.org/officeDocument/2006/relationships/image" Target="../media/image19.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19.xml"/><Relationship Id="rId1" Type="http://schemas.openxmlformats.org/officeDocument/2006/relationships/image" Target="../media/image20.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1.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19.xml"/><Relationship Id="rId1" Type="http://schemas.openxmlformats.org/officeDocument/2006/relationships/image" Target="../media/image21.png"/></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19.xml"/><Relationship Id="rId1" Type="http://schemas.openxmlformats.org/officeDocument/2006/relationships/image" Target="../media/image22.png"/></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19.xml"/><Relationship Id="rId1"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19.xml"/><Relationship Id="rId1" Type="http://schemas.openxmlformats.org/officeDocument/2006/relationships/image" Target="../media/image2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image" Target="../media/image1.jpe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1.xml"/><Relationship Id="rId1" Type="http://schemas.openxmlformats.org/officeDocument/2006/relationships/image" Target="../media/image2.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1.xml"/><Relationship Id="rId1" Type="http://schemas.openxmlformats.org/officeDocument/2006/relationships/image" Target="../media/image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1.xml"/><Relationship Id="rId1" Type="http://schemas.openxmlformats.org/officeDocument/2006/relationships/image" Target="../media/image4.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018"/>
        <p:cNvGrpSpPr/>
        <p:nvPr/>
      </p:nvGrpSpPr>
      <p:grpSpPr>
        <a:xfrm>
          <a:off x="0" y="0"/>
          <a:ext cx="0" cy="0"/>
          <a:chOff x="0" y="0"/>
          <a:chExt cx="0" cy="0"/>
        </a:xfrm>
      </p:grpSpPr>
      <p:sp>
        <p:nvSpPr>
          <p:cNvPr id="1019" name="Google Shape;1019;p37"/>
          <p:cNvSpPr txBox="1">
            <a:spLocks noGrp="1"/>
          </p:cNvSpPr>
          <p:nvPr>
            <p:ph type="ctrTitle"/>
          </p:nvPr>
        </p:nvSpPr>
        <p:spPr>
          <a:xfrm>
            <a:off x="3689624" y="1108189"/>
            <a:ext cx="4030200" cy="1593300"/>
          </a:xfrm>
          <a:prstGeom prst="rect">
            <a:avLst/>
          </a:prstGeom>
        </p:spPr>
        <p:txBody>
          <a:bodyPr spcFirstLastPara="1" wrap="square" lIns="91425" tIns="91425" rIns="91425" bIns="91425" anchor="ctr" anchorCtr="0">
            <a:noAutofit/>
          </a:bodyPr>
          <a:lstStyle/>
          <a:p>
            <a:pPr lvl="0"/>
            <a:r>
              <a:rPr lang="en-IN" dirty="0"/>
              <a:t>Digital Art NFT Gallery</a:t>
            </a:r>
            <a:endParaRPr sz="2000" dirty="0"/>
          </a:p>
        </p:txBody>
      </p:sp>
      <p:sp>
        <p:nvSpPr>
          <p:cNvPr id="1020" name="Google Shape;1020;p37"/>
          <p:cNvSpPr txBox="1">
            <a:spLocks noGrp="1"/>
          </p:cNvSpPr>
          <p:nvPr>
            <p:ph type="subTitle" idx="1"/>
          </p:nvPr>
        </p:nvSpPr>
        <p:spPr>
          <a:xfrm>
            <a:off x="3775710" y="2614295"/>
            <a:ext cx="1846580" cy="46799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1600" dirty="0">
                <a:latin typeface="Times New Roman" panose="02020603050405020304" pitchFamily="18" charset="0"/>
                <a:cs typeface="Times New Roman" panose="02020603050405020304" pitchFamily="18" charset="0"/>
              </a:rPr>
              <a:t>Ankush Tiwari</a:t>
            </a:r>
            <a:endParaRPr lang="en-IN" sz="1600" dirty="0">
              <a:latin typeface="Times New Roman" panose="02020603050405020304" pitchFamily="18" charset="0"/>
              <a:cs typeface="Times New Roman" panose="02020603050405020304" pitchFamily="18" charset="0"/>
            </a:endParaRPr>
          </a:p>
          <a:p>
            <a:pPr marL="0" lvl="0" indent="0" algn="r" rtl="0">
              <a:spcBef>
                <a:spcPts val="0"/>
              </a:spcBef>
              <a:spcAft>
                <a:spcPts val="0"/>
              </a:spcAft>
              <a:buNone/>
            </a:pPr>
            <a:r>
              <a:rPr lang="en-US" altLang="en-US" sz="1600" dirty="0">
                <a:latin typeface="Times New Roman" panose="02020603050405020304" pitchFamily="18" charset="0"/>
                <a:cs typeface="Times New Roman" panose="02020603050405020304" pitchFamily="18" charset="0"/>
              </a:rPr>
              <a:t> </a:t>
            </a:r>
            <a:endParaRPr lang="en-US" altLang="en-US" sz="1600" dirty="0">
              <a:latin typeface="Times New Roman" panose="02020603050405020304" pitchFamily="18" charset="0"/>
              <a:cs typeface="Times New Roman" panose="02020603050405020304" pitchFamily="18" charset="0"/>
            </a:endParaRPr>
          </a:p>
        </p:txBody>
      </p:sp>
      <p:grpSp>
        <p:nvGrpSpPr>
          <p:cNvPr id="1021" name="Google Shape;1021;p37"/>
          <p:cNvGrpSpPr/>
          <p:nvPr/>
        </p:nvGrpSpPr>
        <p:grpSpPr>
          <a:xfrm>
            <a:off x="118505" y="0"/>
            <a:ext cx="1298101" cy="4535571"/>
            <a:chOff x="7557750" y="-1418"/>
            <a:chExt cx="1189500" cy="4156118"/>
          </a:xfrm>
        </p:grpSpPr>
        <p:sp>
          <p:nvSpPr>
            <p:cNvPr id="1022" name="Google Shape;1022;p37"/>
            <p:cNvSpPr/>
            <p:nvPr/>
          </p:nvSpPr>
          <p:spPr>
            <a:xfrm>
              <a:off x="7557750" y="3966600"/>
              <a:ext cx="1189500" cy="188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023" name="Google Shape;1023;p37"/>
            <p:cNvGrpSpPr/>
            <p:nvPr/>
          </p:nvGrpSpPr>
          <p:grpSpPr>
            <a:xfrm>
              <a:off x="7624424" y="-1418"/>
              <a:ext cx="1084959" cy="4097077"/>
              <a:chOff x="9320250" y="1620725"/>
              <a:chExt cx="487600" cy="1841300"/>
            </a:xfrm>
          </p:grpSpPr>
          <p:sp>
            <p:nvSpPr>
              <p:cNvPr id="1024" name="Google Shape;1024;p37"/>
              <p:cNvSpPr/>
              <p:nvPr/>
            </p:nvSpPr>
            <p:spPr>
              <a:xfrm>
                <a:off x="9716800" y="1704250"/>
                <a:ext cx="46000" cy="61500"/>
              </a:xfrm>
              <a:custGeom>
                <a:avLst/>
                <a:gdLst/>
                <a:ahLst/>
                <a:cxnLst/>
                <a:rect l="l" t="t" r="r" b="b"/>
                <a:pathLst>
                  <a:path w="1840" h="2460" extrusionOk="0">
                    <a:moveTo>
                      <a:pt x="0" y="1"/>
                    </a:moveTo>
                    <a:lnTo>
                      <a:pt x="0" y="2460"/>
                    </a:lnTo>
                    <a:lnTo>
                      <a:pt x="1840" y="2460"/>
                    </a:lnTo>
                    <a:lnTo>
                      <a:pt x="1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5" name="Google Shape;1025;p37"/>
              <p:cNvSpPr/>
              <p:nvPr/>
            </p:nvSpPr>
            <p:spPr>
              <a:xfrm>
                <a:off x="9674075" y="1655450"/>
                <a:ext cx="88725" cy="110300"/>
              </a:xfrm>
              <a:custGeom>
                <a:avLst/>
                <a:gdLst/>
                <a:ahLst/>
                <a:cxnLst/>
                <a:rect l="l" t="t" r="r" b="b"/>
                <a:pathLst>
                  <a:path w="3549" h="4412" extrusionOk="0">
                    <a:moveTo>
                      <a:pt x="1784" y="0"/>
                    </a:moveTo>
                    <a:lnTo>
                      <a:pt x="1597" y="19"/>
                    </a:lnTo>
                    <a:lnTo>
                      <a:pt x="1428" y="57"/>
                    </a:lnTo>
                    <a:lnTo>
                      <a:pt x="1259" y="113"/>
                    </a:lnTo>
                    <a:lnTo>
                      <a:pt x="1090" y="169"/>
                    </a:lnTo>
                    <a:lnTo>
                      <a:pt x="940" y="263"/>
                    </a:lnTo>
                    <a:lnTo>
                      <a:pt x="789" y="376"/>
                    </a:lnTo>
                    <a:lnTo>
                      <a:pt x="658" y="507"/>
                    </a:lnTo>
                    <a:lnTo>
                      <a:pt x="527" y="657"/>
                    </a:lnTo>
                    <a:lnTo>
                      <a:pt x="414" y="808"/>
                    </a:lnTo>
                    <a:lnTo>
                      <a:pt x="301" y="977"/>
                    </a:lnTo>
                    <a:lnTo>
                      <a:pt x="226" y="1164"/>
                    </a:lnTo>
                    <a:lnTo>
                      <a:pt x="151" y="1352"/>
                    </a:lnTo>
                    <a:lnTo>
                      <a:pt x="76" y="1558"/>
                    </a:lnTo>
                    <a:lnTo>
                      <a:pt x="38" y="1765"/>
                    </a:lnTo>
                    <a:lnTo>
                      <a:pt x="20" y="1990"/>
                    </a:lnTo>
                    <a:lnTo>
                      <a:pt x="1" y="2215"/>
                    </a:lnTo>
                    <a:lnTo>
                      <a:pt x="20" y="2422"/>
                    </a:lnTo>
                    <a:lnTo>
                      <a:pt x="38" y="2647"/>
                    </a:lnTo>
                    <a:lnTo>
                      <a:pt x="76" y="2854"/>
                    </a:lnTo>
                    <a:lnTo>
                      <a:pt x="151" y="3060"/>
                    </a:lnTo>
                    <a:lnTo>
                      <a:pt x="226" y="3248"/>
                    </a:lnTo>
                    <a:lnTo>
                      <a:pt x="301" y="3436"/>
                    </a:lnTo>
                    <a:lnTo>
                      <a:pt x="414" y="3605"/>
                    </a:lnTo>
                    <a:lnTo>
                      <a:pt x="527" y="3755"/>
                    </a:lnTo>
                    <a:lnTo>
                      <a:pt x="658" y="3905"/>
                    </a:lnTo>
                    <a:lnTo>
                      <a:pt x="789" y="4036"/>
                    </a:lnTo>
                    <a:lnTo>
                      <a:pt x="940" y="4149"/>
                    </a:lnTo>
                    <a:lnTo>
                      <a:pt x="1090" y="4243"/>
                    </a:lnTo>
                    <a:lnTo>
                      <a:pt x="1259" y="4318"/>
                    </a:lnTo>
                    <a:lnTo>
                      <a:pt x="1428" y="4355"/>
                    </a:lnTo>
                    <a:lnTo>
                      <a:pt x="1597" y="4393"/>
                    </a:lnTo>
                    <a:lnTo>
                      <a:pt x="1784" y="4412"/>
                    </a:lnTo>
                    <a:lnTo>
                      <a:pt x="1953" y="4393"/>
                    </a:lnTo>
                    <a:lnTo>
                      <a:pt x="2141" y="4355"/>
                    </a:lnTo>
                    <a:lnTo>
                      <a:pt x="2310" y="4318"/>
                    </a:lnTo>
                    <a:lnTo>
                      <a:pt x="2479" y="4243"/>
                    </a:lnTo>
                    <a:lnTo>
                      <a:pt x="2629" y="4149"/>
                    </a:lnTo>
                    <a:lnTo>
                      <a:pt x="2779" y="4036"/>
                    </a:lnTo>
                    <a:lnTo>
                      <a:pt x="2911" y="3905"/>
                    </a:lnTo>
                    <a:lnTo>
                      <a:pt x="3042" y="3755"/>
                    </a:lnTo>
                    <a:lnTo>
                      <a:pt x="3155" y="3605"/>
                    </a:lnTo>
                    <a:lnTo>
                      <a:pt x="3248" y="3436"/>
                    </a:lnTo>
                    <a:lnTo>
                      <a:pt x="3342" y="3248"/>
                    </a:lnTo>
                    <a:lnTo>
                      <a:pt x="3417" y="3060"/>
                    </a:lnTo>
                    <a:lnTo>
                      <a:pt x="3474" y="2854"/>
                    </a:lnTo>
                    <a:lnTo>
                      <a:pt x="3511" y="2647"/>
                    </a:lnTo>
                    <a:lnTo>
                      <a:pt x="3549" y="2422"/>
                    </a:lnTo>
                    <a:lnTo>
                      <a:pt x="3549" y="2215"/>
                    </a:lnTo>
                    <a:lnTo>
                      <a:pt x="3549" y="1990"/>
                    </a:lnTo>
                    <a:lnTo>
                      <a:pt x="3511" y="1765"/>
                    </a:lnTo>
                    <a:lnTo>
                      <a:pt x="3474" y="1558"/>
                    </a:lnTo>
                    <a:lnTo>
                      <a:pt x="3417" y="1352"/>
                    </a:lnTo>
                    <a:lnTo>
                      <a:pt x="3342" y="1164"/>
                    </a:lnTo>
                    <a:lnTo>
                      <a:pt x="3248" y="977"/>
                    </a:lnTo>
                    <a:lnTo>
                      <a:pt x="3155" y="808"/>
                    </a:lnTo>
                    <a:lnTo>
                      <a:pt x="3042" y="657"/>
                    </a:lnTo>
                    <a:lnTo>
                      <a:pt x="2911" y="507"/>
                    </a:lnTo>
                    <a:lnTo>
                      <a:pt x="2779" y="376"/>
                    </a:lnTo>
                    <a:lnTo>
                      <a:pt x="2629" y="263"/>
                    </a:lnTo>
                    <a:lnTo>
                      <a:pt x="2479"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6" name="Google Shape;1026;p37"/>
              <p:cNvSpPr/>
              <p:nvPr/>
            </p:nvSpPr>
            <p:spPr>
              <a:xfrm>
                <a:off x="9364350" y="1704250"/>
                <a:ext cx="46475" cy="61500"/>
              </a:xfrm>
              <a:custGeom>
                <a:avLst/>
                <a:gdLst/>
                <a:ahLst/>
                <a:cxnLst/>
                <a:rect l="l" t="t" r="r" b="b"/>
                <a:pathLst>
                  <a:path w="1859" h="2460" extrusionOk="0">
                    <a:moveTo>
                      <a:pt x="1" y="1"/>
                    </a:moveTo>
                    <a:lnTo>
                      <a:pt x="1" y="2460"/>
                    </a:lnTo>
                    <a:lnTo>
                      <a:pt x="1859" y="2460"/>
                    </a:lnTo>
                    <a:lnTo>
                      <a:pt x="1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7" name="Google Shape;1027;p37"/>
              <p:cNvSpPr/>
              <p:nvPr/>
            </p:nvSpPr>
            <p:spPr>
              <a:xfrm>
                <a:off x="9364350" y="1655450"/>
                <a:ext cx="88725" cy="110300"/>
              </a:xfrm>
              <a:custGeom>
                <a:avLst/>
                <a:gdLst/>
                <a:ahLst/>
                <a:cxnLst/>
                <a:rect l="l" t="t" r="r" b="b"/>
                <a:pathLst>
                  <a:path w="3549" h="4412" extrusionOk="0">
                    <a:moveTo>
                      <a:pt x="1784" y="0"/>
                    </a:moveTo>
                    <a:lnTo>
                      <a:pt x="1596" y="19"/>
                    </a:lnTo>
                    <a:lnTo>
                      <a:pt x="1427" y="57"/>
                    </a:lnTo>
                    <a:lnTo>
                      <a:pt x="1258" y="113"/>
                    </a:lnTo>
                    <a:lnTo>
                      <a:pt x="1089" y="169"/>
                    </a:lnTo>
                    <a:lnTo>
                      <a:pt x="939" y="263"/>
                    </a:lnTo>
                    <a:lnTo>
                      <a:pt x="789" y="376"/>
                    </a:lnTo>
                    <a:lnTo>
                      <a:pt x="658" y="507"/>
                    </a:lnTo>
                    <a:lnTo>
                      <a:pt x="526" y="657"/>
                    </a:lnTo>
                    <a:lnTo>
                      <a:pt x="414" y="808"/>
                    </a:lnTo>
                    <a:lnTo>
                      <a:pt x="301" y="977"/>
                    </a:lnTo>
                    <a:lnTo>
                      <a:pt x="226" y="1164"/>
                    </a:lnTo>
                    <a:lnTo>
                      <a:pt x="151" y="1352"/>
                    </a:lnTo>
                    <a:lnTo>
                      <a:pt x="76" y="1558"/>
                    </a:lnTo>
                    <a:lnTo>
                      <a:pt x="38" y="1765"/>
                    </a:lnTo>
                    <a:lnTo>
                      <a:pt x="19" y="1990"/>
                    </a:lnTo>
                    <a:lnTo>
                      <a:pt x="1" y="2215"/>
                    </a:lnTo>
                    <a:lnTo>
                      <a:pt x="19" y="2422"/>
                    </a:lnTo>
                    <a:lnTo>
                      <a:pt x="38" y="2647"/>
                    </a:lnTo>
                    <a:lnTo>
                      <a:pt x="76" y="2854"/>
                    </a:lnTo>
                    <a:lnTo>
                      <a:pt x="151" y="3060"/>
                    </a:lnTo>
                    <a:lnTo>
                      <a:pt x="226" y="3248"/>
                    </a:lnTo>
                    <a:lnTo>
                      <a:pt x="301" y="3436"/>
                    </a:lnTo>
                    <a:lnTo>
                      <a:pt x="414" y="3605"/>
                    </a:lnTo>
                    <a:lnTo>
                      <a:pt x="526" y="3755"/>
                    </a:lnTo>
                    <a:lnTo>
                      <a:pt x="658" y="3905"/>
                    </a:lnTo>
                    <a:lnTo>
                      <a:pt x="789" y="4036"/>
                    </a:lnTo>
                    <a:lnTo>
                      <a:pt x="939" y="4149"/>
                    </a:lnTo>
                    <a:lnTo>
                      <a:pt x="1089" y="4243"/>
                    </a:lnTo>
                    <a:lnTo>
                      <a:pt x="1258" y="4318"/>
                    </a:lnTo>
                    <a:lnTo>
                      <a:pt x="1427" y="4355"/>
                    </a:lnTo>
                    <a:lnTo>
                      <a:pt x="1596" y="4393"/>
                    </a:lnTo>
                    <a:lnTo>
                      <a:pt x="1784" y="4412"/>
                    </a:lnTo>
                    <a:lnTo>
                      <a:pt x="1953" y="4393"/>
                    </a:lnTo>
                    <a:lnTo>
                      <a:pt x="2141" y="4355"/>
                    </a:lnTo>
                    <a:lnTo>
                      <a:pt x="2310" y="4318"/>
                    </a:lnTo>
                    <a:lnTo>
                      <a:pt x="2478" y="4243"/>
                    </a:lnTo>
                    <a:lnTo>
                      <a:pt x="2629" y="4149"/>
                    </a:lnTo>
                    <a:lnTo>
                      <a:pt x="2779" y="4036"/>
                    </a:lnTo>
                    <a:lnTo>
                      <a:pt x="2910" y="3905"/>
                    </a:lnTo>
                    <a:lnTo>
                      <a:pt x="3042" y="3755"/>
                    </a:lnTo>
                    <a:lnTo>
                      <a:pt x="3154" y="3605"/>
                    </a:lnTo>
                    <a:lnTo>
                      <a:pt x="3248" y="3436"/>
                    </a:lnTo>
                    <a:lnTo>
                      <a:pt x="3342" y="3248"/>
                    </a:lnTo>
                    <a:lnTo>
                      <a:pt x="3417" y="3060"/>
                    </a:lnTo>
                    <a:lnTo>
                      <a:pt x="3473" y="2854"/>
                    </a:lnTo>
                    <a:lnTo>
                      <a:pt x="3511" y="2647"/>
                    </a:lnTo>
                    <a:lnTo>
                      <a:pt x="3548" y="2422"/>
                    </a:lnTo>
                    <a:lnTo>
                      <a:pt x="3548" y="2215"/>
                    </a:lnTo>
                    <a:lnTo>
                      <a:pt x="3548" y="1990"/>
                    </a:lnTo>
                    <a:lnTo>
                      <a:pt x="3511" y="1765"/>
                    </a:lnTo>
                    <a:lnTo>
                      <a:pt x="3473" y="1558"/>
                    </a:lnTo>
                    <a:lnTo>
                      <a:pt x="3417" y="1352"/>
                    </a:lnTo>
                    <a:lnTo>
                      <a:pt x="3342" y="1164"/>
                    </a:lnTo>
                    <a:lnTo>
                      <a:pt x="3248" y="977"/>
                    </a:lnTo>
                    <a:lnTo>
                      <a:pt x="3154" y="808"/>
                    </a:lnTo>
                    <a:lnTo>
                      <a:pt x="3042" y="657"/>
                    </a:lnTo>
                    <a:lnTo>
                      <a:pt x="2910" y="507"/>
                    </a:lnTo>
                    <a:lnTo>
                      <a:pt x="2779" y="376"/>
                    </a:lnTo>
                    <a:lnTo>
                      <a:pt x="2629" y="263"/>
                    </a:lnTo>
                    <a:lnTo>
                      <a:pt x="2478"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8" name="Google Shape;1028;p37"/>
              <p:cNvSpPr/>
              <p:nvPr/>
            </p:nvSpPr>
            <p:spPr>
              <a:xfrm>
                <a:off x="9453525" y="1712700"/>
                <a:ext cx="220125" cy="1674475"/>
              </a:xfrm>
              <a:custGeom>
                <a:avLst/>
                <a:gdLst/>
                <a:ahLst/>
                <a:cxnLst/>
                <a:rect l="l" t="t" r="r" b="b"/>
                <a:pathLst>
                  <a:path w="8805" h="66979" extrusionOk="0">
                    <a:moveTo>
                      <a:pt x="0" y="1"/>
                    </a:moveTo>
                    <a:lnTo>
                      <a:pt x="0" y="66978"/>
                    </a:lnTo>
                    <a:lnTo>
                      <a:pt x="8804" y="66978"/>
                    </a:lnTo>
                    <a:lnTo>
                      <a:pt x="8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29" name="Google Shape;1029;p37"/>
              <p:cNvSpPr/>
              <p:nvPr/>
            </p:nvSpPr>
            <p:spPr>
              <a:xfrm>
                <a:off x="9462425" y="1861950"/>
                <a:ext cx="198550" cy="1361900"/>
              </a:xfrm>
              <a:custGeom>
                <a:avLst/>
                <a:gdLst/>
                <a:ahLst/>
                <a:cxnLst/>
                <a:rect l="l" t="t" r="r" b="b"/>
                <a:pathLst>
                  <a:path w="7942" h="54476" extrusionOk="0">
                    <a:moveTo>
                      <a:pt x="1" y="0"/>
                    </a:moveTo>
                    <a:lnTo>
                      <a:pt x="1" y="54476"/>
                    </a:lnTo>
                    <a:lnTo>
                      <a:pt x="7941" y="54476"/>
                    </a:lnTo>
                    <a:lnTo>
                      <a:pt x="7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0" name="Google Shape;1030;p37"/>
              <p:cNvSpPr/>
              <p:nvPr/>
            </p:nvSpPr>
            <p:spPr>
              <a:xfrm>
                <a:off x="961730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1" name="Google Shape;1031;p37"/>
              <p:cNvSpPr/>
              <p:nvPr/>
            </p:nvSpPr>
            <p:spPr>
              <a:xfrm>
                <a:off x="957365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2" name="Google Shape;1032;p37"/>
              <p:cNvSpPr/>
              <p:nvPr/>
            </p:nvSpPr>
            <p:spPr>
              <a:xfrm>
                <a:off x="9529550" y="1873200"/>
                <a:ext cx="20675" cy="1358175"/>
              </a:xfrm>
              <a:custGeom>
                <a:avLst/>
                <a:gdLst/>
                <a:ahLst/>
                <a:cxnLst/>
                <a:rect l="l" t="t" r="r" b="b"/>
                <a:pathLst>
                  <a:path w="827" h="54327" extrusionOk="0">
                    <a:moveTo>
                      <a:pt x="0" y="1"/>
                    </a:moveTo>
                    <a:lnTo>
                      <a:pt x="0" y="54326"/>
                    </a:lnTo>
                    <a:lnTo>
                      <a:pt x="826" y="54326"/>
                    </a:lnTo>
                    <a:lnTo>
                      <a:pt x="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3" name="Google Shape;1033;p37"/>
              <p:cNvSpPr/>
              <p:nvPr/>
            </p:nvSpPr>
            <p:spPr>
              <a:xfrm>
                <a:off x="9485425" y="1873200"/>
                <a:ext cx="21150" cy="1358175"/>
              </a:xfrm>
              <a:custGeom>
                <a:avLst/>
                <a:gdLst/>
                <a:ahLst/>
                <a:cxnLst/>
                <a:rect l="l" t="t" r="r" b="b"/>
                <a:pathLst>
                  <a:path w="846" h="54327" extrusionOk="0">
                    <a:moveTo>
                      <a:pt x="1" y="1"/>
                    </a:moveTo>
                    <a:lnTo>
                      <a:pt x="1" y="54326"/>
                    </a:lnTo>
                    <a:lnTo>
                      <a:pt x="845" y="54326"/>
                    </a:lnTo>
                    <a:lnTo>
                      <a:pt x="8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4" name="Google Shape;1034;p37"/>
              <p:cNvSpPr/>
              <p:nvPr/>
            </p:nvSpPr>
            <p:spPr>
              <a:xfrm>
                <a:off x="9387825" y="3247300"/>
                <a:ext cx="351525" cy="211675"/>
              </a:xfrm>
              <a:custGeom>
                <a:avLst/>
                <a:gdLst/>
                <a:ahLst/>
                <a:cxnLst/>
                <a:rect l="l" t="t" r="r" b="b"/>
                <a:pathLst>
                  <a:path w="14061" h="8467" extrusionOk="0">
                    <a:moveTo>
                      <a:pt x="1708" y="0"/>
                    </a:moveTo>
                    <a:lnTo>
                      <a:pt x="1708" y="1615"/>
                    </a:lnTo>
                    <a:lnTo>
                      <a:pt x="1708" y="2516"/>
                    </a:lnTo>
                    <a:lnTo>
                      <a:pt x="1690" y="3342"/>
                    </a:lnTo>
                    <a:lnTo>
                      <a:pt x="1671" y="3736"/>
                    </a:lnTo>
                    <a:lnTo>
                      <a:pt x="1633" y="4112"/>
                    </a:lnTo>
                    <a:lnTo>
                      <a:pt x="1577" y="4468"/>
                    </a:lnTo>
                    <a:lnTo>
                      <a:pt x="1502" y="4787"/>
                    </a:lnTo>
                    <a:lnTo>
                      <a:pt x="1408" y="5088"/>
                    </a:lnTo>
                    <a:lnTo>
                      <a:pt x="1295" y="5350"/>
                    </a:lnTo>
                    <a:lnTo>
                      <a:pt x="1164" y="5576"/>
                    </a:lnTo>
                    <a:lnTo>
                      <a:pt x="1070" y="5670"/>
                    </a:lnTo>
                    <a:lnTo>
                      <a:pt x="995" y="5763"/>
                    </a:lnTo>
                    <a:lnTo>
                      <a:pt x="901" y="5839"/>
                    </a:lnTo>
                    <a:lnTo>
                      <a:pt x="789" y="5914"/>
                    </a:lnTo>
                    <a:lnTo>
                      <a:pt x="676" y="5989"/>
                    </a:lnTo>
                    <a:lnTo>
                      <a:pt x="563" y="6026"/>
                    </a:lnTo>
                    <a:lnTo>
                      <a:pt x="432" y="6064"/>
                    </a:lnTo>
                    <a:lnTo>
                      <a:pt x="301" y="6101"/>
                    </a:lnTo>
                    <a:lnTo>
                      <a:pt x="150" y="6120"/>
                    </a:lnTo>
                    <a:lnTo>
                      <a:pt x="0" y="6120"/>
                    </a:lnTo>
                    <a:lnTo>
                      <a:pt x="0" y="8467"/>
                    </a:lnTo>
                    <a:lnTo>
                      <a:pt x="14060" y="8467"/>
                    </a:lnTo>
                    <a:lnTo>
                      <a:pt x="14060" y="6120"/>
                    </a:lnTo>
                    <a:lnTo>
                      <a:pt x="13891" y="6120"/>
                    </a:lnTo>
                    <a:lnTo>
                      <a:pt x="13760" y="6101"/>
                    </a:lnTo>
                    <a:lnTo>
                      <a:pt x="13610" y="6064"/>
                    </a:lnTo>
                    <a:lnTo>
                      <a:pt x="13478" y="6026"/>
                    </a:lnTo>
                    <a:lnTo>
                      <a:pt x="13366" y="5989"/>
                    </a:lnTo>
                    <a:lnTo>
                      <a:pt x="13253" y="5914"/>
                    </a:lnTo>
                    <a:lnTo>
                      <a:pt x="13159" y="5839"/>
                    </a:lnTo>
                    <a:lnTo>
                      <a:pt x="13065" y="5763"/>
                    </a:lnTo>
                    <a:lnTo>
                      <a:pt x="12971" y="5670"/>
                    </a:lnTo>
                    <a:lnTo>
                      <a:pt x="12896" y="5576"/>
                    </a:lnTo>
                    <a:lnTo>
                      <a:pt x="12746" y="5350"/>
                    </a:lnTo>
                    <a:lnTo>
                      <a:pt x="12634" y="5088"/>
                    </a:lnTo>
                    <a:lnTo>
                      <a:pt x="12540" y="4787"/>
                    </a:lnTo>
                    <a:lnTo>
                      <a:pt x="12483" y="4468"/>
                    </a:lnTo>
                    <a:lnTo>
                      <a:pt x="12427" y="4112"/>
                    </a:lnTo>
                    <a:lnTo>
                      <a:pt x="12390" y="3736"/>
                    </a:lnTo>
                    <a:lnTo>
                      <a:pt x="12352" y="3342"/>
                    </a:lnTo>
                    <a:lnTo>
                      <a:pt x="12333" y="2516"/>
                    </a:lnTo>
                    <a:lnTo>
                      <a:pt x="12333" y="1615"/>
                    </a:lnTo>
                    <a:lnTo>
                      <a:pt x="12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5" name="Google Shape;1035;p37"/>
              <p:cNvSpPr/>
              <p:nvPr/>
            </p:nvSpPr>
            <p:spPr>
              <a:xfrm>
                <a:off x="9320250" y="1620725"/>
                <a:ext cx="487600" cy="208375"/>
              </a:xfrm>
              <a:custGeom>
                <a:avLst/>
                <a:gdLst/>
                <a:ahLst/>
                <a:cxnLst/>
                <a:rect l="l" t="t" r="r" b="b"/>
                <a:pathLst>
                  <a:path w="19504" h="8335" extrusionOk="0">
                    <a:moveTo>
                      <a:pt x="2985" y="0"/>
                    </a:moveTo>
                    <a:lnTo>
                      <a:pt x="2666" y="38"/>
                    </a:lnTo>
                    <a:lnTo>
                      <a:pt x="2440" y="75"/>
                    </a:lnTo>
                    <a:lnTo>
                      <a:pt x="2215" y="132"/>
                    </a:lnTo>
                    <a:lnTo>
                      <a:pt x="1952" y="226"/>
                    </a:lnTo>
                    <a:lnTo>
                      <a:pt x="1689" y="357"/>
                    </a:lnTo>
                    <a:lnTo>
                      <a:pt x="1408" y="526"/>
                    </a:lnTo>
                    <a:lnTo>
                      <a:pt x="1145" y="732"/>
                    </a:lnTo>
                    <a:lnTo>
                      <a:pt x="1014" y="845"/>
                    </a:lnTo>
                    <a:lnTo>
                      <a:pt x="882" y="976"/>
                    </a:lnTo>
                    <a:lnTo>
                      <a:pt x="751" y="1127"/>
                    </a:lnTo>
                    <a:lnTo>
                      <a:pt x="638" y="1296"/>
                    </a:lnTo>
                    <a:lnTo>
                      <a:pt x="526" y="1464"/>
                    </a:lnTo>
                    <a:lnTo>
                      <a:pt x="432" y="1671"/>
                    </a:lnTo>
                    <a:lnTo>
                      <a:pt x="338" y="1877"/>
                    </a:lnTo>
                    <a:lnTo>
                      <a:pt x="244" y="2103"/>
                    </a:lnTo>
                    <a:lnTo>
                      <a:pt x="169" y="2347"/>
                    </a:lnTo>
                    <a:lnTo>
                      <a:pt x="113" y="2610"/>
                    </a:lnTo>
                    <a:lnTo>
                      <a:pt x="56" y="2891"/>
                    </a:lnTo>
                    <a:lnTo>
                      <a:pt x="19" y="3191"/>
                    </a:lnTo>
                    <a:lnTo>
                      <a:pt x="0" y="3379"/>
                    </a:lnTo>
                    <a:lnTo>
                      <a:pt x="0" y="3586"/>
                    </a:lnTo>
                    <a:lnTo>
                      <a:pt x="0" y="3680"/>
                    </a:lnTo>
                    <a:lnTo>
                      <a:pt x="0" y="3849"/>
                    </a:lnTo>
                    <a:lnTo>
                      <a:pt x="19" y="3849"/>
                    </a:lnTo>
                    <a:lnTo>
                      <a:pt x="38" y="4036"/>
                    </a:lnTo>
                    <a:lnTo>
                      <a:pt x="75" y="4243"/>
                    </a:lnTo>
                    <a:lnTo>
                      <a:pt x="131" y="4430"/>
                    </a:lnTo>
                    <a:lnTo>
                      <a:pt x="207" y="4618"/>
                    </a:lnTo>
                    <a:lnTo>
                      <a:pt x="282" y="4787"/>
                    </a:lnTo>
                    <a:lnTo>
                      <a:pt x="375" y="4937"/>
                    </a:lnTo>
                    <a:lnTo>
                      <a:pt x="488" y="5087"/>
                    </a:lnTo>
                    <a:lnTo>
                      <a:pt x="601" y="5238"/>
                    </a:lnTo>
                    <a:lnTo>
                      <a:pt x="713" y="5369"/>
                    </a:lnTo>
                    <a:lnTo>
                      <a:pt x="845" y="5482"/>
                    </a:lnTo>
                    <a:lnTo>
                      <a:pt x="995" y="5576"/>
                    </a:lnTo>
                    <a:lnTo>
                      <a:pt x="1126" y="5651"/>
                    </a:lnTo>
                    <a:lnTo>
                      <a:pt x="1295" y="5707"/>
                    </a:lnTo>
                    <a:lnTo>
                      <a:pt x="1445" y="5763"/>
                    </a:lnTo>
                    <a:lnTo>
                      <a:pt x="1614" y="5801"/>
                    </a:lnTo>
                    <a:lnTo>
                      <a:pt x="1952" y="5801"/>
                    </a:lnTo>
                    <a:lnTo>
                      <a:pt x="2121" y="5763"/>
                    </a:lnTo>
                    <a:lnTo>
                      <a:pt x="2271" y="5707"/>
                    </a:lnTo>
                    <a:lnTo>
                      <a:pt x="2422" y="5651"/>
                    </a:lnTo>
                    <a:lnTo>
                      <a:pt x="2572" y="5576"/>
                    </a:lnTo>
                    <a:lnTo>
                      <a:pt x="2722" y="5482"/>
                    </a:lnTo>
                    <a:lnTo>
                      <a:pt x="2853" y="5369"/>
                    </a:lnTo>
                    <a:lnTo>
                      <a:pt x="2966" y="5238"/>
                    </a:lnTo>
                    <a:lnTo>
                      <a:pt x="3079" y="5087"/>
                    </a:lnTo>
                    <a:lnTo>
                      <a:pt x="3191" y="4937"/>
                    </a:lnTo>
                    <a:lnTo>
                      <a:pt x="3266" y="4787"/>
                    </a:lnTo>
                    <a:lnTo>
                      <a:pt x="3360" y="4618"/>
                    </a:lnTo>
                    <a:lnTo>
                      <a:pt x="3416" y="4430"/>
                    </a:lnTo>
                    <a:lnTo>
                      <a:pt x="3473" y="4243"/>
                    </a:lnTo>
                    <a:lnTo>
                      <a:pt x="3510" y="4036"/>
                    </a:lnTo>
                    <a:lnTo>
                      <a:pt x="3548" y="3849"/>
                    </a:lnTo>
                    <a:lnTo>
                      <a:pt x="3567" y="3736"/>
                    </a:lnTo>
                    <a:lnTo>
                      <a:pt x="3585" y="3623"/>
                    </a:lnTo>
                    <a:lnTo>
                      <a:pt x="3567" y="3304"/>
                    </a:lnTo>
                    <a:lnTo>
                      <a:pt x="3567" y="2985"/>
                    </a:lnTo>
                    <a:lnTo>
                      <a:pt x="3585" y="2835"/>
                    </a:lnTo>
                    <a:lnTo>
                      <a:pt x="3623" y="2703"/>
                    </a:lnTo>
                    <a:lnTo>
                      <a:pt x="3661" y="2647"/>
                    </a:lnTo>
                    <a:lnTo>
                      <a:pt x="3717" y="2572"/>
                    </a:lnTo>
                    <a:lnTo>
                      <a:pt x="3811" y="2516"/>
                    </a:lnTo>
                    <a:lnTo>
                      <a:pt x="3905" y="2459"/>
                    </a:lnTo>
                    <a:lnTo>
                      <a:pt x="3998" y="2422"/>
                    </a:lnTo>
                    <a:lnTo>
                      <a:pt x="4130" y="2422"/>
                    </a:lnTo>
                    <a:lnTo>
                      <a:pt x="4261" y="2441"/>
                    </a:lnTo>
                    <a:lnTo>
                      <a:pt x="4393" y="2497"/>
                    </a:lnTo>
                    <a:lnTo>
                      <a:pt x="4430" y="2534"/>
                    </a:lnTo>
                    <a:lnTo>
                      <a:pt x="4468" y="2591"/>
                    </a:lnTo>
                    <a:lnTo>
                      <a:pt x="4524" y="2797"/>
                    </a:lnTo>
                    <a:lnTo>
                      <a:pt x="4580" y="3098"/>
                    </a:lnTo>
                    <a:lnTo>
                      <a:pt x="4618" y="3492"/>
                    </a:lnTo>
                    <a:lnTo>
                      <a:pt x="4693" y="4430"/>
                    </a:lnTo>
                    <a:lnTo>
                      <a:pt x="4731" y="5482"/>
                    </a:lnTo>
                    <a:lnTo>
                      <a:pt x="4768" y="6533"/>
                    </a:lnTo>
                    <a:lnTo>
                      <a:pt x="4768" y="7434"/>
                    </a:lnTo>
                    <a:lnTo>
                      <a:pt x="4768" y="8335"/>
                    </a:lnTo>
                    <a:lnTo>
                      <a:pt x="14717" y="8335"/>
                    </a:lnTo>
                    <a:lnTo>
                      <a:pt x="14717" y="7434"/>
                    </a:lnTo>
                    <a:lnTo>
                      <a:pt x="14736" y="6533"/>
                    </a:lnTo>
                    <a:lnTo>
                      <a:pt x="14755" y="5482"/>
                    </a:lnTo>
                    <a:lnTo>
                      <a:pt x="14811" y="4430"/>
                    </a:lnTo>
                    <a:lnTo>
                      <a:pt x="14867" y="3492"/>
                    </a:lnTo>
                    <a:lnTo>
                      <a:pt x="14924" y="3098"/>
                    </a:lnTo>
                    <a:lnTo>
                      <a:pt x="14961" y="2797"/>
                    </a:lnTo>
                    <a:lnTo>
                      <a:pt x="15036" y="2591"/>
                    </a:lnTo>
                    <a:lnTo>
                      <a:pt x="15055" y="2534"/>
                    </a:lnTo>
                    <a:lnTo>
                      <a:pt x="15093" y="2497"/>
                    </a:lnTo>
                    <a:lnTo>
                      <a:pt x="15243" y="2441"/>
                    </a:lnTo>
                    <a:lnTo>
                      <a:pt x="15374" y="2422"/>
                    </a:lnTo>
                    <a:lnTo>
                      <a:pt x="15487" y="2422"/>
                    </a:lnTo>
                    <a:lnTo>
                      <a:pt x="15599" y="2459"/>
                    </a:lnTo>
                    <a:lnTo>
                      <a:pt x="15693" y="2516"/>
                    </a:lnTo>
                    <a:lnTo>
                      <a:pt x="15768" y="2572"/>
                    </a:lnTo>
                    <a:lnTo>
                      <a:pt x="15825" y="2647"/>
                    </a:lnTo>
                    <a:lnTo>
                      <a:pt x="15881" y="2703"/>
                    </a:lnTo>
                    <a:lnTo>
                      <a:pt x="15918" y="2835"/>
                    </a:lnTo>
                    <a:lnTo>
                      <a:pt x="15937" y="2985"/>
                    </a:lnTo>
                    <a:lnTo>
                      <a:pt x="15937" y="3304"/>
                    </a:lnTo>
                    <a:lnTo>
                      <a:pt x="15918" y="3623"/>
                    </a:lnTo>
                    <a:lnTo>
                      <a:pt x="15918" y="3736"/>
                    </a:lnTo>
                    <a:lnTo>
                      <a:pt x="15937" y="3849"/>
                    </a:lnTo>
                    <a:lnTo>
                      <a:pt x="15956" y="3849"/>
                    </a:lnTo>
                    <a:lnTo>
                      <a:pt x="15975" y="4036"/>
                    </a:lnTo>
                    <a:lnTo>
                      <a:pt x="16012" y="4243"/>
                    </a:lnTo>
                    <a:lnTo>
                      <a:pt x="16069" y="4430"/>
                    </a:lnTo>
                    <a:lnTo>
                      <a:pt x="16144" y="4618"/>
                    </a:lnTo>
                    <a:lnTo>
                      <a:pt x="16219" y="4787"/>
                    </a:lnTo>
                    <a:lnTo>
                      <a:pt x="16313" y="4937"/>
                    </a:lnTo>
                    <a:lnTo>
                      <a:pt x="16407" y="5087"/>
                    </a:lnTo>
                    <a:lnTo>
                      <a:pt x="16519" y="5238"/>
                    </a:lnTo>
                    <a:lnTo>
                      <a:pt x="16651" y="5369"/>
                    </a:lnTo>
                    <a:lnTo>
                      <a:pt x="16782" y="5482"/>
                    </a:lnTo>
                    <a:lnTo>
                      <a:pt x="16913" y="5576"/>
                    </a:lnTo>
                    <a:lnTo>
                      <a:pt x="17064" y="5651"/>
                    </a:lnTo>
                    <a:lnTo>
                      <a:pt x="17214" y="5707"/>
                    </a:lnTo>
                    <a:lnTo>
                      <a:pt x="17383" y="5763"/>
                    </a:lnTo>
                    <a:lnTo>
                      <a:pt x="17552" y="5801"/>
                    </a:lnTo>
                    <a:lnTo>
                      <a:pt x="17890" y="5801"/>
                    </a:lnTo>
                    <a:lnTo>
                      <a:pt x="18058" y="5763"/>
                    </a:lnTo>
                    <a:lnTo>
                      <a:pt x="18209" y="5707"/>
                    </a:lnTo>
                    <a:lnTo>
                      <a:pt x="18359" y="5651"/>
                    </a:lnTo>
                    <a:lnTo>
                      <a:pt x="18509" y="5576"/>
                    </a:lnTo>
                    <a:lnTo>
                      <a:pt x="18640" y="5482"/>
                    </a:lnTo>
                    <a:lnTo>
                      <a:pt x="18772" y="5369"/>
                    </a:lnTo>
                    <a:lnTo>
                      <a:pt x="18903" y="5238"/>
                    </a:lnTo>
                    <a:lnTo>
                      <a:pt x="19016" y="5087"/>
                    </a:lnTo>
                    <a:lnTo>
                      <a:pt x="19110" y="4937"/>
                    </a:lnTo>
                    <a:lnTo>
                      <a:pt x="19204" y="4787"/>
                    </a:lnTo>
                    <a:lnTo>
                      <a:pt x="19297" y="4618"/>
                    </a:lnTo>
                    <a:lnTo>
                      <a:pt x="19354" y="4430"/>
                    </a:lnTo>
                    <a:lnTo>
                      <a:pt x="19410" y="4243"/>
                    </a:lnTo>
                    <a:lnTo>
                      <a:pt x="19448" y="4036"/>
                    </a:lnTo>
                    <a:lnTo>
                      <a:pt x="19485" y="3849"/>
                    </a:lnTo>
                    <a:lnTo>
                      <a:pt x="19504" y="3849"/>
                    </a:lnTo>
                    <a:lnTo>
                      <a:pt x="19485" y="3680"/>
                    </a:lnTo>
                    <a:lnTo>
                      <a:pt x="19504" y="3586"/>
                    </a:lnTo>
                    <a:lnTo>
                      <a:pt x="19485" y="3379"/>
                    </a:lnTo>
                    <a:lnTo>
                      <a:pt x="19466" y="3191"/>
                    </a:lnTo>
                    <a:lnTo>
                      <a:pt x="19429" y="2891"/>
                    </a:lnTo>
                    <a:lnTo>
                      <a:pt x="19373" y="2610"/>
                    </a:lnTo>
                    <a:lnTo>
                      <a:pt x="19316" y="2347"/>
                    </a:lnTo>
                    <a:lnTo>
                      <a:pt x="19241" y="2103"/>
                    </a:lnTo>
                    <a:lnTo>
                      <a:pt x="19166" y="1877"/>
                    </a:lnTo>
                    <a:lnTo>
                      <a:pt x="19072" y="1671"/>
                    </a:lnTo>
                    <a:lnTo>
                      <a:pt x="18960" y="1464"/>
                    </a:lnTo>
                    <a:lnTo>
                      <a:pt x="18847" y="1296"/>
                    </a:lnTo>
                    <a:lnTo>
                      <a:pt x="18734" y="1127"/>
                    </a:lnTo>
                    <a:lnTo>
                      <a:pt x="18622" y="976"/>
                    </a:lnTo>
                    <a:lnTo>
                      <a:pt x="18490" y="845"/>
                    </a:lnTo>
                    <a:lnTo>
                      <a:pt x="18359" y="732"/>
                    </a:lnTo>
                    <a:lnTo>
                      <a:pt x="18077" y="526"/>
                    </a:lnTo>
                    <a:lnTo>
                      <a:pt x="17814" y="357"/>
                    </a:lnTo>
                    <a:lnTo>
                      <a:pt x="17552" y="226"/>
                    </a:lnTo>
                    <a:lnTo>
                      <a:pt x="17289" y="132"/>
                    </a:lnTo>
                    <a:lnTo>
                      <a:pt x="17045" y="75"/>
                    </a:lnTo>
                    <a:lnTo>
                      <a:pt x="16838" y="38"/>
                    </a:lnTo>
                    <a:lnTo>
                      <a:pt x="165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6" name="Google Shape;1036;p37"/>
              <p:cNvSpPr/>
              <p:nvPr/>
            </p:nvSpPr>
            <p:spPr>
              <a:xfrm>
                <a:off x="9655775"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7" name="Google Shape;1037;p37"/>
              <p:cNvSpPr/>
              <p:nvPr/>
            </p:nvSpPr>
            <p:spPr>
              <a:xfrm>
                <a:off x="9614025" y="3253875"/>
                <a:ext cx="26300" cy="71350"/>
              </a:xfrm>
              <a:custGeom>
                <a:avLst/>
                <a:gdLst/>
                <a:ahLst/>
                <a:cxnLst/>
                <a:rect l="l" t="t" r="r" b="b"/>
                <a:pathLst>
                  <a:path w="1052" h="2854" extrusionOk="0">
                    <a:moveTo>
                      <a:pt x="0" y="0"/>
                    </a:moveTo>
                    <a:lnTo>
                      <a:pt x="0" y="582"/>
                    </a:lnTo>
                    <a:lnTo>
                      <a:pt x="19" y="1127"/>
                    </a:lnTo>
                    <a:lnTo>
                      <a:pt x="56" y="1615"/>
                    </a:lnTo>
                    <a:lnTo>
                      <a:pt x="113" y="2028"/>
                    </a:lnTo>
                    <a:lnTo>
                      <a:pt x="188" y="2384"/>
                    </a:lnTo>
                    <a:lnTo>
                      <a:pt x="225" y="2516"/>
                    </a:lnTo>
                    <a:lnTo>
                      <a:pt x="263" y="2628"/>
                    </a:lnTo>
                    <a:lnTo>
                      <a:pt x="319" y="2722"/>
                    </a:lnTo>
                    <a:lnTo>
                      <a:pt x="376" y="2797"/>
                    </a:lnTo>
                    <a:lnTo>
                      <a:pt x="451" y="2835"/>
                    </a:lnTo>
                    <a:lnTo>
                      <a:pt x="526" y="2854"/>
                    </a:lnTo>
                    <a:lnTo>
                      <a:pt x="601" y="2835"/>
                    </a:lnTo>
                    <a:lnTo>
                      <a:pt x="657" y="2797"/>
                    </a:lnTo>
                    <a:lnTo>
                      <a:pt x="713" y="2722"/>
                    </a:lnTo>
                    <a:lnTo>
                      <a:pt x="770" y="2628"/>
                    </a:lnTo>
                    <a:lnTo>
                      <a:pt x="826" y="2516"/>
                    </a:lnTo>
                    <a:lnTo>
                      <a:pt x="864" y="2384"/>
                    </a:lnTo>
                    <a:lnTo>
                      <a:pt x="939" y="2028"/>
                    </a:lnTo>
                    <a:lnTo>
                      <a:pt x="976" y="1615"/>
                    </a:lnTo>
                    <a:lnTo>
                      <a:pt x="1014" y="1127"/>
                    </a:lnTo>
                    <a:lnTo>
                      <a:pt x="1033"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8" name="Google Shape;1038;p37"/>
              <p:cNvSpPr/>
              <p:nvPr/>
            </p:nvSpPr>
            <p:spPr>
              <a:xfrm>
                <a:off x="9571775" y="3253875"/>
                <a:ext cx="26775" cy="71350"/>
              </a:xfrm>
              <a:custGeom>
                <a:avLst/>
                <a:gdLst/>
                <a:ahLst/>
                <a:cxnLst/>
                <a:rect l="l" t="t" r="r" b="b"/>
                <a:pathLst>
                  <a:path w="1071" h="2854" extrusionOk="0">
                    <a:moveTo>
                      <a:pt x="1" y="0"/>
                    </a:moveTo>
                    <a:lnTo>
                      <a:pt x="19" y="582"/>
                    </a:lnTo>
                    <a:lnTo>
                      <a:pt x="38" y="1127"/>
                    </a:lnTo>
                    <a:lnTo>
                      <a:pt x="76" y="1615"/>
                    </a:lnTo>
                    <a:lnTo>
                      <a:pt x="113" y="2028"/>
                    </a:lnTo>
                    <a:lnTo>
                      <a:pt x="188" y="2384"/>
                    </a:lnTo>
                    <a:lnTo>
                      <a:pt x="226" y="2516"/>
                    </a:lnTo>
                    <a:lnTo>
                      <a:pt x="282" y="2628"/>
                    </a:lnTo>
                    <a:lnTo>
                      <a:pt x="339" y="2722"/>
                    </a:lnTo>
                    <a:lnTo>
                      <a:pt x="395" y="2797"/>
                    </a:lnTo>
                    <a:lnTo>
                      <a:pt x="451" y="2835"/>
                    </a:lnTo>
                    <a:lnTo>
                      <a:pt x="526" y="2854"/>
                    </a:lnTo>
                    <a:lnTo>
                      <a:pt x="601" y="2835"/>
                    </a:lnTo>
                    <a:lnTo>
                      <a:pt x="676" y="2797"/>
                    </a:lnTo>
                    <a:lnTo>
                      <a:pt x="733" y="2722"/>
                    </a:lnTo>
                    <a:lnTo>
                      <a:pt x="789" y="2628"/>
                    </a:lnTo>
                    <a:lnTo>
                      <a:pt x="827" y="2516"/>
                    </a:lnTo>
                    <a:lnTo>
                      <a:pt x="883" y="2384"/>
                    </a:lnTo>
                    <a:lnTo>
                      <a:pt x="939" y="2028"/>
                    </a:lnTo>
                    <a:lnTo>
                      <a:pt x="996"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39" name="Google Shape;1039;p37"/>
              <p:cNvSpPr/>
              <p:nvPr/>
            </p:nvSpPr>
            <p:spPr>
              <a:xfrm>
                <a:off x="9530025" y="3253875"/>
                <a:ext cx="26300" cy="71350"/>
              </a:xfrm>
              <a:custGeom>
                <a:avLst/>
                <a:gdLst/>
                <a:ahLst/>
                <a:cxnLst/>
                <a:rect l="l" t="t" r="r" b="b"/>
                <a:pathLst>
                  <a:path w="1052" h="2854" extrusionOk="0">
                    <a:moveTo>
                      <a:pt x="0" y="0"/>
                    </a:moveTo>
                    <a:lnTo>
                      <a:pt x="0" y="582"/>
                    </a:lnTo>
                    <a:lnTo>
                      <a:pt x="38" y="1127"/>
                    </a:lnTo>
                    <a:lnTo>
                      <a:pt x="56" y="1615"/>
                    </a:lnTo>
                    <a:lnTo>
                      <a:pt x="113" y="2028"/>
                    </a:lnTo>
                    <a:lnTo>
                      <a:pt x="188" y="2384"/>
                    </a:lnTo>
                    <a:lnTo>
                      <a:pt x="225" y="2516"/>
                    </a:lnTo>
                    <a:lnTo>
                      <a:pt x="282" y="2628"/>
                    </a:lnTo>
                    <a:lnTo>
                      <a:pt x="319" y="2722"/>
                    </a:lnTo>
                    <a:lnTo>
                      <a:pt x="394" y="2797"/>
                    </a:lnTo>
                    <a:lnTo>
                      <a:pt x="451" y="2835"/>
                    </a:lnTo>
                    <a:lnTo>
                      <a:pt x="526" y="2854"/>
                    </a:lnTo>
                    <a:lnTo>
                      <a:pt x="601" y="2835"/>
                    </a:lnTo>
                    <a:lnTo>
                      <a:pt x="657" y="2797"/>
                    </a:lnTo>
                    <a:lnTo>
                      <a:pt x="732" y="2722"/>
                    </a:lnTo>
                    <a:lnTo>
                      <a:pt x="770" y="2628"/>
                    </a:lnTo>
                    <a:lnTo>
                      <a:pt x="826" y="2516"/>
                    </a:lnTo>
                    <a:lnTo>
                      <a:pt x="864" y="2384"/>
                    </a:lnTo>
                    <a:lnTo>
                      <a:pt x="939" y="2028"/>
                    </a:lnTo>
                    <a:lnTo>
                      <a:pt x="995" y="1615"/>
                    </a:lnTo>
                    <a:lnTo>
                      <a:pt x="1014" y="1127"/>
                    </a:lnTo>
                    <a:lnTo>
                      <a:pt x="1051"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0" name="Google Shape;1040;p37"/>
              <p:cNvSpPr/>
              <p:nvPr/>
            </p:nvSpPr>
            <p:spPr>
              <a:xfrm>
                <a:off x="9487775" y="3253875"/>
                <a:ext cx="26775" cy="71350"/>
              </a:xfrm>
              <a:custGeom>
                <a:avLst/>
                <a:gdLst/>
                <a:ahLst/>
                <a:cxnLst/>
                <a:rect l="l" t="t" r="r" b="b"/>
                <a:pathLst>
                  <a:path w="1071" h="2854" extrusionOk="0">
                    <a:moveTo>
                      <a:pt x="1" y="0"/>
                    </a:moveTo>
                    <a:lnTo>
                      <a:pt x="19" y="582"/>
                    </a:lnTo>
                    <a:lnTo>
                      <a:pt x="38" y="1127"/>
                    </a:lnTo>
                    <a:lnTo>
                      <a:pt x="76" y="1615"/>
                    </a:lnTo>
                    <a:lnTo>
                      <a:pt x="132" y="2028"/>
                    </a:lnTo>
                    <a:lnTo>
                      <a:pt x="188" y="2384"/>
                    </a:lnTo>
                    <a:lnTo>
                      <a:pt x="245" y="2516"/>
                    </a:lnTo>
                    <a:lnTo>
                      <a:pt x="282" y="2628"/>
                    </a:lnTo>
                    <a:lnTo>
                      <a:pt x="338" y="2722"/>
                    </a:lnTo>
                    <a:lnTo>
                      <a:pt x="395" y="2797"/>
                    </a:lnTo>
                    <a:lnTo>
                      <a:pt x="470" y="2835"/>
                    </a:lnTo>
                    <a:lnTo>
                      <a:pt x="545" y="2854"/>
                    </a:lnTo>
                    <a:lnTo>
                      <a:pt x="620" y="2835"/>
                    </a:lnTo>
                    <a:lnTo>
                      <a:pt x="676" y="2797"/>
                    </a:lnTo>
                    <a:lnTo>
                      <a:pt x="733" y="2722"/>
                    </a:lnTo>
                    <a:lnTo>
                      <a:pt x="789" y="2628"/>
                    </a:lnTo>
                    <a:lnTo>
                      <a:pt x="845" y="2516"/>
                    </a:lnTo>
                    <a:lnTo>
                      <a:pt x="883" y="2384"/>
                    </a:lnTo>
                    <a:lnTo>
                      <a:pt x="958" y="2028"/>
                    </a:lnTo>
                    <a:lnTo>
                      <a:pt x="995"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1" name="Google Shape;1041;p37"/>
              <p:cNvSpPr/>
              <p:nvPr/>
            </p:nvSpPr>
            <p:spPr>
              <a:xfrm>
                <a:off x="9446000"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2" name="Google Shape;1042;p37"/>
              <p:cNvSpPr/>
              <p:nvPr/>
            </p:nvSpPr>
            <p:spPr>
              <a:xfrm>
                <a:off x="9726650" y="1665300"/>
                <a:ext cx="72750" cy="90125"/>
              </a:xfrm>
              <a:custGeom>
                <a:avLst/>
                <a:gdLst/>
                <a:ahLst/>
                <a:cxnLst/>
                <a:rect l="l" t="t" r="r" b="b"/>
                <a:pathLst>
                  <a:path w="2910" h="3605" extrusionOk="0">
                    <a:moveTo>
                      <a:pt x="1465" y="1"/>
                    </a:moveTo>
                    <a:lnTo>
                      <a:pt x="1314" y="19"/>
                    </a:lnTo>
                    <a:lnTo>
                      <a:pt x="1164" y="38"/>
                    </a:lnTo>
                    <a:lnTo>
                      <a:pt x="1033" y="94"/>
                    </a:lnTo>
                    <a:lnTo>
                      <a:pt x="901" y="151"/>
                    </a:lnTo>
                    <a:lnTo>
                      <a:pt x="770" y="226"/>
                    </a:lnTo>
                    <a:lnTo>
                      <a:pt x="657" y="320"/>
                    </a:lnTo>
                    <a:lnTo>
                      <a:pt x="545" y="414"/>
                    </a:lnTo>
                    <a:lnTo>
                      <a:pt x="432" y="526"/>
                    </a:lnTo>
                    <a:lnTo>
                      <a:pt x="338" y="658"/>
                    </a:lnTo>
                    <a:lnTo>
                      <a:pt x="263" y="808"/>
                    </a:lnTo>
                    <a:lnTo>
                      <a:pt x="188" y="939"/>
                    </a:lnTo>
                    <a:lnTo>
                      <a:pt x="132" y="1108"/>
                    </a:lnTo>
                    <a:lnTo>
                      <a:pt x="75" y="1277"/>
                    </a:lnTo>
                    <a:lnTo>
                      <a:pt x="38" y="1446"/>
                    </a:lnTo>
                    <a:lnTo>
                      <a:pt x="19" y="1615"/>
                    </a:lnTo>
                    <a:lnTo>
                      <a:pt x="0" y="1803"/>
                    </a:lnTo>
                    <a:lnTo>
                      <a:pt x="19" y="1990"/>
                    </a:lnTo>
                    <a:lnTo>
                      <a:pt x="38" y="2159"/>
                    </a:lnTo>
                    <a:lnTo>
                      <a:pt x="75" y="2347"/>
                    </a:lnTo>
                    <a:lnTo>
                      <a:pt x="132" y="2497"/>
                    </a:lnTo>
                    <a:lnTo>
                      <a:pt x="188" y="2666"/>
                    </a:lnTo>
                    <a:lnTo>
                      <a:pt x="263" y="2816"/>
                    </a:lnTo>
                    <a:lnTo>
                      <a:pt x="338" y="2948"/>
                    </a:lnTo>
                    <a:lnTo>
                      <a:pt x="432" y="3079"/>
                    </a:lnTo>
                    <a:lnTo>
                      <a:pt x="545" y="3192"/>
                    </a:lnTo>
                    <a:lnTo>
                      <a:pt x="657" y="3304"/>
                    </a:lnTo>
                    <a:lnTo>
                      <a:pt x="770" y="3380"/>
                    </a:lnTo>
                    <a:lnTo>
                      <a:pt x="901" y="3455"/>
                    </a:lnTo>
                    <a:lnTo>
                      <a:pt x="1033" y="3530"/>
                    </a:lnTo>
                    <a:lnTo>
                      <a:pt x="1164" y="3567"/>
                    </a:lnTo>
                    <a:lnTo>
                      <a:pt x="1314" y="3586"/>
                    </a:lnTo>
                    <a:lnTo>
                      <a:pt x="1465" y="3605"/>
                    </a:lnTo>
                    <a:lnTo>
                      <a:pt x="1615" y="3586"/>
                    </a:lnTo>
                    <a:lnTo>
                      <a:pt x="1746" y="3567"/>
                    </a:lnTo>
                    <a:lnTo>
                      <a:pt x="1896" y="3530"/>
                    </a:lnTo>
                    <a:lnTo>
                      <a:pt x="2028" y="3455"/>
                    </a:lnTo>
                    <a:lnTo>
                      <a:pt x="2159" y="3380"/>
                    </a:lnTo>
                    <a:lnTo>
                      <a:pt x="2272" y="3304"/>
                    </a:lnTo>
                    <a:lnTo>
                      <a:pt x="2384" y="3192"/>
                    </a:lnTo>
                    <a:lnTo>
                      <a:pt x="2478" y="3079"/>
                    </a:lnTo>
                    <a:lnTo>
                      <a:pt x="2572" y="2948"/>
                    </a:lnTo>
                    <a:lnTo>
                      <a:pt x="2666" y="2816"/>
                    </a:lnTo>
                    <a:lnTo>
                      <a:pt x="2741" y="2666"/>
                    </a:lnTo>
                    <a:lnTo>
                      <a:pt x="2797" y="2497"/>
                    </a:lnTo>
                    <a:lnTo>
                      <a:pt x="2835" y="2347"/>
                    </a:lnTo>
                    <a:lnTo>
                      <a:pt x="2872" y="2159"/>
                    </a:lnTo>
                    <a:lnTo>
                      <a:pt x="2910" y="1990"/>
                    </a:lnTo>
                    <a:lnTo>
                      <a:pt x="2910" y="1803"/>
                    </a:lnTo>
                    <a:lnTo>
                      <a:pt x="2910" y="1615"/>
                    </a:lnTo>
                    <a:lnTo>
                      <a:pt x="2872" y="1446"/>
                    </a:lnTo>
                    <a:lnTo>
                      <a:pt x="2835" y="1277"/>
                    </a:lnTo>
                    <a:lnTo>
                      <a:pt x="2797" y="1108"/>
                    </a:lnTo>
                    <a:lnTo>
                      <a:pt x="2741" y="939"/>
                    </a:lnTo>
                    <a:lnTo>
                      <a:pt x="2666" y="808"/>
                    </a:lnTo>
                    <a:lnTo>
                      <a:pt x="2572" y="658"/>
                    </a:lnTo>
                    <a:lnTo>
                      <a:pt x="2478" y="526"/>
                    </a:lnTo>
                    <a:lnTo>
                      <a:pt x="2384" y="414"/>
                    </a:lnTo>
                    <a:lnTo>
                      <a:pt x="2272" y="320"/>
                    </a:lnTo>
                    <a:lnTo>
                      <a:pt x="2159" y="226"/>
                    </a:lnTo>
                    <a:lnTo>
                      <a:pt x="2028" y="151"/>
                    </a:lnTo>
                    <a:lnTo>
                      <a:pt x="1896" y="94"/>
                    </a:lnTo>
                    <a:lnTo>
                      <a:pt x="1746" y="38"/>
                    </a:lnTo>
                    <a:lnTo>
                      <a:pt x="1615" y="19"/>
                    </a:lnTo>
                    <a:lnTo>
                      <a:pt x="1465"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3" name="Google Shape;1043;p37"/>
              <p:cNvSpPr/>
              <p:nvPr/>
            </p:nvSpPr>
            <p:spPr>
              <a:xfrm>
                <a:off x="9745425" y="1688775"/>
                <a:ext cx="35225" cy="43200"/>
              </a:xfrm>
              <a:custGeom>
                <a:avLst/>
                <a:gdLst/>
                <a:ahLst/>
                <a:cxnLst/>
                <a:rect l="l" t="t" r="r" b="b"/>
                <a:pathLst>
                  <a:path w="1409" h="1728" extrusionOk="0">
                    <a:moveTo>
                      <a:pt x="714" y="0"/>
                    </a:moveTo>
                    <a:lnTo>
                      <a:pt x="563" y="19"/>
                    </a:lnTo>
                    <a:lnTo>
                      <a:pt x="432" y="75"/>
                    </a:lnTo>
                    <a:lnTo>
                      <a:pt x="319" y="150"/>
                    </a:lnTo>
                    <a:lnTo>
                      <a:pt x="207" y="244"/>
                    </a:lnTo>
                    <a:lnTo>
                      <a:pt x="132" y="376"/>
                    </a:lnTo>
                    <a:lnTo>
                      <a:pt x="57" y="526"/>
                    </a:lnTo>
                    <a:lnTo>
                      <a:pt x="19" y="695"/>
                    </a:lnTo>
                    <a:lnTo>
                      <a:pt x="0" y="864"/>
                    </a:lnTo>
                    <a:lnTo>
                      <a:pt x="19" y="1033"/>
                    </a:lnTo>
                    <a:lnTo>
                      <a:pt x="57" y="1202"/>
                    </a:lnTo>
                    <a:lnTo>
                      <a:pt x="132" y="1352"/>
                    </a:lnTo>
                    <a:lnTo>
                      <a:pt x="207" y="1483"/>
                    </a:lnTo>
                    <a:lnTo>
                      <a:pt x="319" y="1577"/>
                    </a:lnTo>
                    <a:lnTo>
                      <a:pt x="432" y="1671"/>
                    </a:lnTo>
                    <a:lnTo>
                      <a:pt x="563" y="1708"/>
                    </a:lnTo>
                    <a:lnTo>
                      <a:pt x="714" y="1727"/>
                    </a:lnTo>
                    <a:lnTo>
                      <a:pt x="845" y="1708"/>
                    </a:lnTo>
                    <a:lnTo>
                      <a:pt x="976" y="1671"/>
                    </a:lnTo>
                    <a:lnTo>
                      <a:pt x="1108" y="1577"/>
                    </a:lnTo>
                    <a:lnTo>
                      <a:pt x="1202" y="1483"/>
                    </a:lnTo>
                    <a:lnTo>
                      <a:pt x="1296" y="1352"/>
                    </a:lnTo>
                    <a:lnTo>
                      <a:pt x="1352" y="1202"/>
                    </a:lnTo>
                    <a:lnTo>
                      <a:pt x="1389" y="1033"/>
                    </a:lnTo>
                    <a:lnTo>
                      <a:pt x="1408" y="864"/>
                    </a:lnTo>
                    <a:lnTo>
                      <a:pt x="1389" y="695"/>
                    </a:lnTo>
                    <a:lnTo>
                      <a:pt x="1352" y="526"/>
                    </a:lnTo>
                    <a:lnTo>
                      <a:pt x="1296" y="376"/>
                    </a:lnTo>
                    <a:lnTo>
                      <a:pt x="1202" y="244"/>
                    </a:lnTo>
                    <a:lnTo>
                      <a:pt x="1108" y="150"/>
                    </a:lnTo>
                    <a:lnTo>
                      <a:pt x="976" y="75"/>
                    </a:lnTo>
                    <a:lnTo>
                      <a:pt x="845" y="19"/>
                    </a:lnTo>
                    <a:lnTo>
                      <a:pt x="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4" name="Google Shape;1044;p37"/>
              <p:cNvSpPr/>
              <p:nvPr/>
            </p:nvSpPr>
            <p:spPr>
              <a:xfrm>
                <a:off x="9330100" y="1665300"/>
                <a:ext cx="72300" cy="90125"/>
              </a:xfrm>
              <a:custGeom>
                <a:avLst/>
                <a:gdLst/>
                <a:ahLst/>
                <a:cxnLst/>
                <a:rect l="l" t="t" r="r" b="b"/>
                <a:pathLst>
                  <a:path w="2892" h="3605" extrusionOk="0">
                    <a:moveTo>
                      <a:pt x="1446" y="1"/>
                    </a:moveTo>
                    <a:lnTo>
                      <a:pt x="1295" y="19"/>
                    </a:lnTo>
                    <a:lnTo>
                      <a:pt x="1145" y="38"/>
                    </a:lnTo>
                    <a:lnTo>
                      <a:pt x="1014" y="94"/>
                    </a:lnTo>
                    <a:lnTo>
                      <a:pt x="883" y="151"/>
                    </a:lnTo>
                    <a:lnTo>
                      <a:pt x="751" y="226"/>
                    </a:lnTo>
                    <a:lnTo>
                      <a:pt x="638" y="320"/>
                    </a:lnTo>
                    <a:lnTo>
                      <a:pt x="526" y="414"/>
                    </a:lnTo>
                    <a:lnTo>
                      <a:pt x="413" y="526"/>
                    </a:lnTo>
                    <a:lnTo>
                      <a:pt x="319" y="658"/>
                    </a:lnTo>
                    <a:lnTo>
                      <a:pt x="244" y="808"/>
                    </a:lnTo>
                    <a:lnTo>
                      <a:pt x="169" y="939"/>
                    </a:lnTo>
                    <a:lnTo>
                      <a:pt x="113" y="1108"/>
                    </a:lnTo>
                    <a:lnTo>
                      <a:pt x="57" y="1277"/>
                    </a:lnTo>
                    <a:lnTo>
                      <a:pt x="19" y="1446"/>
                    </a:lnTo>
                    <a:lnTo>
                      <a:pt x="0" y="1615"/>
                    </a:lnTo>
                    <a:lnTo>
                      <a:pt x="0" y="1803"/>
                    </a:lnTo>
                    <a:lnTo>
                      <a:pt x="0" y="1990"/>
                    </a:lnTo>
                    <a:lnTo>
                      <a:pt x="19" y="2159"/>
                    </a:lnTo>
                    <a:lnTo>
                      <a:pt x="57" y="2347"/>
                    </a:lnTo>
                    <a:lnTo>
                      <a:pt x="113" y="2497"/>
                    </a:lnTo>
                    <a:lnTo>
                      <a:pt x="169" y="2666"/>
                    </a:lnTo>
                    <a:lnTo>
                      <a:pt x="244" y="2816"/>
                    </a:lnTo>
                    <a:lnTo>
                      <a:pt x="319" y="2948"/>
                    </a:lnTo>
                    <a:lnTo>
                      <a:pt x="413" y="3079"/>
                    </a:lnTo>
                    <a:lnTo>
                      <a:pt x="526" y="3192"/>
                    </a:lnTo>
                    <a:lnTo>
                      <a:pt x="638" y="3304"/>
                    </a:lnTo>
                    <a:lnTo>
                      <a:pt x="751" y="3380"/>
                    </a:lnTo>
                    <a:lnTo>
                      <a:pt x="883" y="3455"/>
                    </a:lnTo>
                    <a:lnTo>
                      <a:pt x="1014" y="3530"/>
                    </a:lnTo>
                    <a:lnTo>
                      <a:pt x="1145" y="3567"/>
                    </a:lnTo>
                    <a:lnTo>
                      <a:pt x="1295" y="3586"/>
                    </a:lnTo>
                    <a:lnTo>
                      <a:pt x="1446" y="3605"/>
                    </a:lnTo>
                    <a:lnTo>
                      <a:pt x="1596" y="3586"/>
                    </a:lnTo>
                    <a:lnTo>
                      <a:pt x="1746" y="3567"/>
                    </a:lnTo>
                    <a:lnTo>
                      <a:pt x="1877" y="3530"/>
                    </a:lnTo>
                    <a:lnTo>
                      <a:pt x="2009" y="3455"/>
                    </a:lnTo>
                    <a:lnTo>
                      <a:pt x="2140" y="3380"/>
                    </a:lnTo>
                    <a:lnTo>
                      <a:pt x="2253" y="3304"/>
                    </a:lnTo>
                    <a:lnTo>
                      <a:pt x="2365" y="3192"/>
                    </a:lnTo>
                    <a:lnTo>
                      <a:pt x="2478" y="3079"/>
                    </a:lnTo>
                    <a:lnTo>
                      <a:pt x="2572" y="2948"/>
                    </a:lnTo>
                    <a:lnTo>
                      <a:pt x="2647" y="2816"/>
                    </a:lnTo>
                    <a:lnTo>
                      <a:pt x="2722" y="2666"/>
                    </a:lnTo>
                    <a:lnTo>
                      <a:pt x="2778" y="2497"/>
                    </a:lnTo>
                    <a:lnTo>
                      <a:pt x="2835" y="2347"/>
                    </a:lnTo>
                    <a:lnTo>
                      <a:pt x="2872" y="2159"/>
                    </a:lnTo>
                    <a:lnTo>
                      <a:pt x="2891" y="1990"/>
                    </a:lnTo>
                    <a:lnTo>
                      <a:pt x="2891" y="1803"/>
                    </a:lnTo>
                    <a:lnTo>
                      <a:pt x="2891" y="1615"/>
                    </a:lnTo>
                    <a:lnTo>
                      <a:pt x="2872" y="1446"/>
                    </a:lnTo>
                    <a:lnTo>
                      <a:pt x="2835" y="1277"/>
                    </a:lnTo>
                    <a:lnTo>
                      <a:pt x="2778" y="1108"/>
                    </a:lnTo>
                    <a:lnTo>
                      <a:pt x="2722" y="939"/>
                    </a:lnTo>
                    <a:lnTo>
                      <a:pt x="2647" y="808"/>
                    </a:lnTo>
                    <a:lnTo>
                      <a:pt x="2572" y="658"/>
                    </a:lnTo>
                    <a:lnTo>
                      <a:pt x="2478" y="526"/>
                    </a:lnTo>
                    <a:lnTo>
                      <a:pt x="2365" y="414"/>
                    </a:lnTo>
                    <a:lnTo>
                      <a:pt x="2253" y="320"/>
                    </a:lnTo>
                    <a:lnTo>
                      <a:pt x="2140" y="226"/>
                    </a:lnTo>
                    <a:lnTo>
                      <a:pt x="2009" y="151"/>
                    </a:lnTo>
                    <a:lnTo>
                      <a:pt x="1877" y="94"/>
                    </a:lnTo>
                    <a:lnTo>
                      <a:pt x="1746" y="38"/>
                    </a:lnTo>
                    <a:lnTo>
                      <a:pt x="1596" y="19"/>
                    </a:lnTo>
                    <a:lnTo>
                      <a:pt x="144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5" name="Google Shape;1045;p37"/>
              <p:cNvSpPr/>
              <p:nvPr/>
            </p:nvSpPr>
            <p:spPr>
              <a:xfrm>
                <a:off x="9348875" y="1688775"/>
                <a:ext cx="34750" cy="43200"/>
              </a:xfrm>
              <a:custGeom>
                <a:avLst/>
                <a:gdLst/>
                <a:ahLst/>
                <a:cxnLst/>
                <a:rect l="l" t="t" r="r" b="b"/>
                <a:pathLst>
                  <a:path w="1390" h="1728" extrusionOk="0">
                    <a:moveTo>
                      <a:pt x="695" y="0"/>
                    </a:moveTo>
                    <a:lnTo>
                      <a:pt x="544" y="19"/>
                    </a:lnTo>
                    <a:lnTo>
                      <a:pt x="413" y="75"/>
                    </a:lnTo>
                    <a:lnTo>
                      <a:pt x="300" y="150"/>
                    </a:lnTo>
                    <a:lnTo>
                      <a:pt x="207" y="244"/>
                    </a:lnTo>
                    <a:lnTo>
                      <a:pt x="113" y="376"/>
                    </a:lnTo>
                    <a:lnTo>
                      <a:pt x="56" y="526"/>
                    </a:lnTo>
                    <a:lnTo>
                      <a:pt x="0" y="695"/>
                    </a:lnTo>
                    <a:lnTo>
                      <a:pt x="0" y="864"/>
                    </a:lnTo>
                    <a:lnTo>
                      <a:pt x="0" y="1033"/>
                    </a:lnTo>
                    <a:lnTo>
                      <a:pt x="56" y="1202"/>
                    </a:lnTo>
                    <a:lnTo>
                      <a:pt x="113" y="1352"/>
                    </a:lnTo>
                    <a:lnTo>
                      <a:pt x="207" y="1483"/>
                    </a:lnTo>
                    <a:lnTo>
                      <a:pt x="300" y="1577"/>
                    </a:lnTo>
                    <a:lnTo>
                      <a:pt x="413" y="1671"/>
                    </a:lnTo>
                    <a:lnTo>
                      <a:pt x="544" y="1708"/>
                    </a:lnTo>
                    <a:lnTo>
                      <a:pt x="695" y="1727"/>
                    </a:lnTo>
                    <a:lnTo>
                      <a:pt x="826" y="1708"/>
                    </a:lnTo>
                    <a:lnTo>
                      <a:pt x="957" y="1671"/>
                    </a:lnTo>
                    <a:lnTo>
                      <a:pt x="1089" y="1577"/>
                    </a:lnTo>
                    <a:lnTo>
                      <a:pt x="1183" y="1483"/>
                    </a:lnTo>
                    <a:lnTo>
                      <a:pt x="1277" y="1352"/>
                    </a:lnTo>
                    <a:lnTo>
                      <a:pt x="1333" y="1202"/>
                    </a:lnTo>
                    <a:lnTo>
                      <a:pt x="1370" y="1033"/>
                    </a:lnTo>
                    <a:lnTo>
                      <a:pt x="1389" y="864"/>
                    </a:lnTo>
                    <a:lnTo>
                      <a:pt x="1370" y="695"/>
                    </a:lnTo>
                    <a:lnTo>
                      <a:pt x="1333" y="526"/>
                    </a:lnTo>
                    <a:lnTo>
                      <a:pt x="1277" y="376"/>
                    </a:lnTo>
                    <a:lnTo>
                      <a:pt x="1183" y="244"/>
                    </a:lnTo>
                    <a:lnTo>
                      <a:pt x="1089" y="150"/>
                    </a:lnTo>
                    <a:lnTo>
                      <a:pt x="957" y="75"/>
                    </a:lnTo>
                    <a:lnTo>
                      <a:pt x="826" y="19"/>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6" name="Google Shape;1046;p37"/>
              <p:cNvSpPr/>
              <p:nvPr/>
            </p:nvSpPr>
            <p:spPr>
              <a:xfrm>
                <a:off x="94647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8"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7" name="Google Shape;1047;p37"/>
              <p:cNvSpPr/>
              <p:nvPr/>
            </p:nvSpPr>
            <p:spPr>
              <a:xfrm>
                <a:off x="94999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8" name="Google Shape;1048;p37"/>
              <p:cNvSpPr/>
              <p:nvPr/>
            </p:nvSpPr>
            <p:spPr>
              <a:xfrm>
                <a:off x="9535175" y="1759150"/>
                <a:ext cx="22550" cy="56825"/>
              </a:xfrm>
              <a:custGeom>
                <a:avLst/>
                <a:gdLst/>
                <a:ahLst/>
                <a:cxnLst/>
                <a:rect l="l" t="t" r="r" b="b"/>
                <a:pathLst>
                  <a:path w="902" h="2273" extrusionOk="0">
                    <a:moveTo>
                      <a:pt x="451" y="1"/>
                    </a:moveTo>
                    <a:lnTo>
                      <a:pt x="395" y="20"/>
                    </a:lnTo>
                    <a:lnTo>
                      <a:pt x="338" y="57"/>
                    </a:lnTo>
                    <a:lnTo>
                      <a:pt x="282" y="114"/>
                    </a:lnTo>
                    <a:lnTo>
                      <a:pt x="245" y="189"/>
                    </a:lnTo>
                    <a:lnTo>
                      <a:pt x="169" y="395"/>
                    </a:lnTo>
                    <a:lnTo>
                      <a:pt x="113" y="658"/>
                    </a:lnTo>
                    <a:lnTo>
                      <a:pt x="57" y="996"/>
                    </a:lnTo>
                    <a:lnTo>
                      <a:pt x="38" y="1390"/>
                    </a:lnTo>
                    <a:lnTo>
                      <a:pt x="1" y="2272"/>
                    </a:lnTo>
                    <a:lnTo>
                      <a:pt x="902" y="2272"/>
                    </a:lnTo>
                    <a:lnTo>
                      <a:pt x="864" y="1390"/>
                    </a:lnTo>
                    <a:lnTo>
                      <a:pt x="845" y="996"/>
                    </a:lnTo>
                    <a:lnTo>
                      <a:pt x="808"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49" name="Google Shape;1049;p37"/>
              <p:cNvSpPr/>
              <p:nvPr/>
            </p:nvSpPr>
            <p:spPr>
              <a:xfrm>
                <a:off x="9570850" y="1759150"/>
                <a:ext cx="22075" cy="56825"/>
              </a:xfrm>
              <a:custGeom>
                <a:avLst/>
                <a:gdLst/>
                <a:ahLst/>
                <a:cxnLst/>
                <a:rect l="l" t="t" r="r" b="b"/>
                <a:pathLst>
                  <a:path w="883" h="2273" extrusionOk="0">
                    <a:moveTo>
                      <a:pt x="432" y="1"/>
                    </a:moveTo>
                    <a:lnTo>
                      <a:pt x="376" y="20"/>
                    </a:lnTo>
                    <a:lnTo>
                      <a:pt x="319" y="57"/>
                    </a:lnTo>
                    <a:lnTo>
                      <a:pt x="263" y="114"/>
                    </a:lnTo>
                    <a:lnTo>
                      <a:pt x="225" y="189"/>
                    </a:lnTo>
                    <a:lnTo>
                      <a:pt x="150" y="395"/>
                    </a:lnTo>
                    <a:lnTo>
                      <a:pt x="94" y="658"/>
                    </a:lnTo>
                    <a:lnTo>
                      <a:pt x="56" y="996"/>
                    </a:lnTo>
                    <a:lnTo>
                      <a:pt x="19" y="1390"/>
                    </a:lnTo>
                    <a:lnTo>
                      <a:pt x="0" y="2272"/>
                    </a:lnTo>
                    <a:lnTo>
                      <a:pt x="882" y="2272"/>
                    </a:lnTo>
                    <a:lnTo>
                      <a:pt x="845" y="1390"/>
                    </a:lnTo>
                    <a:lnTo>
                      <a:pt x="826" y="996"/>
                    </a:lnTo>
                    <a:lnTo>
                      <a:pt x="789" y="658"/>
                    </a:lnTo>
                    <a:lnTo>
                      <a:pt x="732" y="395"/>
                    </a:lnTo>
                    <a:lnTo>
                      <a:pt x="657" y="189"/>
                    </a:lnTo>
                    <a:lnTo>
                      <a:pt x="601" y="114"/>
                    </a:lnTo>
                    <a:lnTo>
                      <a:pt x="545"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0" name="Google Shape;1050;p37"/>
              <p:cNvSpPr/>
              <p:nvPr/>
            </p:nvSpPr>
            <p:spPr>
              <a:xfrm>
                <a:off x="9606050" y="1759150"/>
                <a:ext cx="22075" cy="56825"/>
              </a:xfrm>
              <a:custGeom>
                <a:avLst/>
                <a:gdLst/>
                <a:ahLst/>
                <a:cxnLst/>
                <a:rect l="l" t="t" r="r" b="b"/>
                <a:pathLst>
                  <a:path w="883" h="2273" extrusionOk="0">
                    <a:moveTo>
                      <a:pt x="432" y="1"/>
                    </a:moveTo>
                    <a:lnTo>
                      <a:pt x="375" y="20"/>
                    </a:lnTo>
                    <a:lnTo>
                      <a:pt x="319" y="57"/>
                    </a:lnTo>
                    <a:lnTo>
                      <a:pt x="263" y="114"/>
                    </a:lnTo>
                    <a:lnTo>
                      <a:pt x="225" y="189"/>
                    </a:lnTo>
                    <a:lnTo>
                      <a:pt x="150" y="395"/>
                    </a:lnTo>
                    <a:lnTo>
                      <a:pt x="94" y="658"/>
                    </a:lnTo>
                    <a:lnTo>
                      <a:pt x="56" y="996"/>
                    </a:lnTo>
                    <a:lnTo>
                      <a:pt x="19" y="1390"/>
                    </a:lnTo>
                    <a:lnTo>
                      <a:pt x="0" y="2272"/>
                    </a:lnTo>
                    <a:lnTo>
                      <a:pt x="882" y="2272"/>
                    </a:lnTo>
                    <a:lnTo>
                      <a:pt x="864" y="1390"/>
                    </a:lnTo>
                    <a:lnTo>
                      <a:pt x="826" y="996"/>
                    </a:lnTo>
                    <a:lnTo>
                      <a:pt x="788" y="658"/>
                    </a:lnTo>
                    <a:lnTo>
                      <a:pt x="732" y="395"/>
                    </a:lnTo>
                    <a:lnTo>
                      <a:pt x="657" y="189"/>
                    </a:lnTo>
                    <a:lnTo>
                      <a:pt x="601" y="114"/>
                    </a:lnTo>
                    <a:lnTo>
                      <a:pt x="563"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1" name="Google Shape;1051;p37"/>
              <p:cNvSpPr/>
              <p:nvPr/>
            </p:nvSpPr>
            <p:spPr>
              <a:xfrm>
                <a:off x="9641225" y="1759150"/>
                <a:ext cx="22100" cy="56825"/>
              </a:xfrm>
              <a:custGeom>
                <a:avLst/>
                <a:gdLst/>
                <a:ahLst/>
                <a:cxnLst/>
                <a:rect l="l" t="t" r="r" b="b"/>
                <a:pathLst>
                  <a:path w="884" h="2273" extrusionOk="0">
                    <a:moveTo>
                      <a:pt x="433" y="1"/>
                    </a:moveTo>
                    <a:lnTo>
                      <a:pt x="376" y="20"/>
                    </a:lnTo>
                    <a:lnTo>
                      <a:pt x="320" y="57"/>
                    </a:lnTo>
                    <a:lnTo>
                      <a:pt x="283" y="114"/>
                    </a:lnTo>
                    <a:lnTo>
                      <a:pt x="226" y="189"/>
                    </a:lnTo>
                    <a:lnTo>
                      <a:pt x="151" y="395"/>
                    </a:lnTo>
                    <a:lnTo>
                      <a:pt x="95" y="658"/>
                    </a:lnTo>
                    <a:lnTo>
                      <a:pt x="57" y="996"/>
                    </a:lnTo>
                    <a:lnTo>
                      <a:pt x="20" y="1390"/>
                    </a:lnTo>
                    <a:lnTo>
                      <a:pt x="1" y="2272"/>
                    </a:lnTo>
                    <a:lnTo>
                      <a:pt x="883" y="2272"/>
                    </a:lnTo>
                    <a:lnTo>
                      <a:pt x="864" y="1390"/>
                    </a:lnTo>
                    <a:lnTo>
                      <a:pt x="827" y="996"/>
                    </a:lnTo>
                    <a:lnTo>
                      <a:pt x="789" y="658"/>
                    </a:lnTo>
                    <a:lnTo>
                      <a:pt x="733" y="395"/>
                    </a:lnTo>
                    <a:lnTo>
                      <a:pt x="658" y="189"/>
                    </a:lnTo>
                    <a:lnTo>
                      <a:pt x="602" y="114"/>
                    </a:lnTo>
                    <a:lnTo>
                      <a:pt x="564" y="57"/>
                    </a:lnTo>
                    <a:lnTo>
                      <a:pt x="508" y="20"/>
                    </a:lnTo>
                    <a:lnTo>
                      <a:pt x="433"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2" name="Google Shape;1052;p37"/>
              <p:cNvSpPr/>
              <p:nvPr/>
            </p:nvSpPr>
            <p:spPr>
              <a:xfrm>
                <a:off x="9320250" y="1623775"/>
                <a:ext cx="487600" cy="1838250"/>
              </a:xfrm>
              <a:custGeom>
                <a:avLst/>
                <a:gdLst/>
                <a:ahLst/>
                <a:cxnLst/>
                <a:rect l="l" t="t" r="r" b="b"/>
                <a:pathLst>
                  <a:path w="19504" h="73530" extrusionOk="0">
                    <a:moveTo>
                      <a:pt x="2985" y="0"/>
                    </a:moveTo>
                    <a:lnTo>
                      <a:pt x="2666" y="38"/>
                    </a:lnTo>
                    <a:lnTo>
                      <a:pt x="2459" y="75"/>
                    </a:lnTo>
                    <a:lnTo>
                      <a:pt x="2215" y="132"/>
                    </a:lnTo>
                    <a:lnTo>
                      <a:pt x="1952" y="225"/>
                    </a:lnTo>
                    <a:lnTo>
                      <a:pt x="1689" y="357"/>
                    </a:lnTo>
                    <a:lnTo>
                      <a:pt x="1408" y="526"/>
                    </a:lnTo>
                    <a:lnTo>
                      <a:pt x="1145" y="732"/>
                    </a:lnTo>
                    <a:lnTo>
                      <a:pt x="1014" y="845"/>
                    </a:lnTo>
                    <a:lnTo>
                      <a:pt x="882" y="976"/>
                    </a:lnTo>
                    <a:lnTo>
                      <a:pt x="770" y="1126"/>
                    </a:lnTo>
                    <a:lnTo>
                      <a:pt x="657" y="1295"/>
                    </a:lnTo>
                    <a:lnTo>
                      <a:pt x="544" y="1464"/>
                    </a:lnTo>
                    <a:lnTo>
                      <a:pt x="432" y="1671"/>
                    </a:lnTo>
                    <a:lnTo>
                      <a:pt x="338" y="1877"/>
                    </a:lnTo>
                    <a:lnTo>
                      <a:pt x="263" y="2103"/>
                    </a:lnTo>
                    <a:lnTo>
                      <a:pt x="188" y="2347"/>
                    </a:lnTo>
                    <a:lnTo>
                      <a:pt x="113" y="2609"/>
                    </a:lnTo>
                    <a:lnTo>
                      <a:pt x="75" y="2891"/>
                    </a:lnTo>
                    <a:lnTo>
                      <a:pt x="38" y="3191"/>
                    </a:lnTo>
                    <a:lnTo>
                      <a:pt x="19" y="3379"/>
                    </a:lnTo>
                    <a:lnTo>
                      <a:pt x="0" y="3586"/>
                    </a:lnTo>
                    <a:lnTo>
                      <a:pt x="0" y="3679"/>
                    </a:lnTo>
                    <a:lnTo>
                      <a:pt x="0" y="3848"/>
                    </a:lnTo>
                    <a:lnTo>
                      <a:pt x="19" y="3848"/>
                    </a:lnTo>
                    <a:lnTo>
                      <a:pt x="56" y="4036"/>
                    </a:lnTo>
                    <a:lnTo>
                      <a:pt x="94" y="4243"/>
                    </a:lnTo>
                    <a:lnTo>
                      <a:pt x="150" y="4430"/>
                    </a:lnTo>
                    <a:lnTo>
                      <a:pt x="207" y="4618"/>
                    </a:lnTo>
                    <a:lnTo>
                      <a:pt x="300" y="4787"/>
                    </a:lnTo>
                    <a:lnTo>
                      <a:pt x="375" y="4937"/>
                    </a:lnTo>
                    <a:lnTo>
                      <a:pt x="488" y="5087"/>
                    </a:lnTo>
                    <a:lnTo>
                      <a:pt x="601" y="5238"/>
                    </a:lnTo>
                    <a:lnTo>
                      <a:pt x="713" y="5369"/>
                    </a:lnTo>
                    <a:lnTo>
                      <a:pt x="845" y="5482"/>
                    </a:lnTo>
                    <a:lnTo>
                      <a:pt x="995" y="5575"/>
                    </a:lnTo>
                    <a:lnTo>
                      <a:pt x="1145" y="5650"/>
                    </a:lnTo>
                    <a:lnTo>
                      <a:pt x="1295" y="5707"/>
                    </a:lnTo>
                    <a:lnTo>
                      <a:pt x="1445" y="5763"/>
                    </a:lnTo>
                    <a:lnTo>
                      <a:pt x="1614" y="5801"/>
                    </a:lnTo>
                    <a:lnTo>
                      <a:pt x="3623" y="5801"/>
                    </a:lnTo>
                    <a:lnTo>
                      <a:pt x="3773" y="5782"/>
                    </a:lnTo>
                    <a:lnTo>
                      <a:pt x="3923" y="5744"/>
                    </a:lnTo>
                    <a:lnTo>
                      <a:pt x="4073" y="5688"/>
                    </a:lnTo>
                    <a:lnTo>
                      <a:pt x="4224" y="5632"/>
                    </a:lnTo>
                    <a:lnTo>
                      <a:pt x="4355" y="5557"/>
                    </a:lnTo>
                    <a:lnTo>
                      <a:pt x="4486" y="5463"/>
                    </a:lnTo>
                    <a:lnTo>
                      <a:pt x="4618" y="5350"/>
                    </a:lnTo>
                    <a:lnTo>
                      <a:pt x="4731" y="5238"/>
                    </a:lnTo>
                    <a:lnTo>
                      <a:pt x="4768" y="6364"/>
                    </a:lnTo>
                    <a:lnTo>
                      <a:pt x="4768" y="7340"/>
                    </a:lnTo>
                    <a:lnTo>
                      <a:pt x="4787" y="8335"/>
                    </a:lnTo>
                    <a:lnTo>
                      <a:pt x="5331" y="8335"/>
                    </a:lnTo>
                    <a:lnTo>
                      <a:pt x="5331" y="65063"/>
                    </a:lnTo>
                    <a:lnTo>
                      <a:pt x="4430" y="65063"/>
                    </a:lnTo>
                    <a:lnTo>
                      <a:pt x="4430" y="66678"/>
                    </a:lnTo>
                    <a:lnTo>
                      <a:pt x="4430" y="67579"/>
                    </a:lnTo>
                    <a:lnTo>
                      <a:pt x="4393" y="68405"/>
                    </a:lnTo>
                    <a:lnTo>
                      <a:pt x="4374" y="68799"/>
                    </a:lnTo>
                    <a:lnTo>
                      <a:pt x="4336" y="69174"/>
                    </a:lnTo>
                    <a:lnTo>
                      <a:pt x="4280" y="69531"/>
                    </a:lnTo>
                    <a:lnTo>
                      <a:pt x="4205" y="69850"/>
                    </a:lnTo>
                    <a:lnTo>
                      <a:pt x="4111" y="70151"/>
                    </a:lnTo>
                    <a:lnTo>
                      <a:pt x="3998" y="70413"/>
                    </a:lnTo>
                    <a:lnTo>
                      <a:pt x="3867" y="70639"/>
                    </a:lnTo>
                    <a:lnTo>
                      <a:pt x="3792" y="70732"/>
                    </a:lnTo>
                    <a:lnTo>
                      <a:pt x="3698" y="70826"/>
                    </a:lnTo>
                    <a:lnTo>
                      <a:pt x="3604" y="70901"/>
                    </a:lnTo>
                    <a:lnTo>
                      <a:pt x="3510" y="70976"/>
                    </a:lnTo>
                    <a:lnTo>
                      <a:pt x="3398" y="71052"/>
                    </a:lnTo>
                    <a:lnTo>
                      <a:pt x="3266" y="71089"/>
                    </a:lnTo>
                    <a:lnTo>
                      <a:pt x="3135" y="71127"/>
                    </a:lnTo>
                    <a:lnTo>
                      <a:pt x="3003" y="71164"/>
                    </a:lnTo>
                    <a:lnTo>
                      <a:pt x="2853" y="71183"/>
                    </a:lnTo>
                    <a:lnTo>
                      <a:pt x="2703" y="71183"/>
                    </a:lnTo>
                    <a:lnTo>
                      <a:pt x="2703" y="73529"/>
                    </a:lnTo>
                    <a:lnTo>
                      <a:pt x="16763" y="73529"/>
                    </a:lnTo>
                    <a:lnTo>
                      <a:pt x="16763" y="71183"/>
                    </a:lnTo>
                    <a:lnTo>
                      <a:pt x="16613" y="71183"/>
                    </a:lnTo>
                    <a:lnTo>
                      <a:pt x="16463" y="71164"/>
                    </a:lnTo>
                    <a:lnTo>
                      <a:pt x="16331" y="71127"/>
                    </a:lnTo>
                    <a:lnTo>
                      <a:pt x="16200" y="71089"/>
                    </a:lnTo>
                    <a:lnTo>
                      <a:pt x="16069" y="71052"/>
                    </a:lnTo>
                    <a:lnTo>
                      <a:pt x="15956" y="70976"/>
                    </a:lnTo>
                    <a:lnTo>
                      <a:pt x="15862" y="70901"/>
                    </a:lnTo>
                    <a:lnTo>
                      <a:pt x="15768" y="70826"/>
                    </a:lnTo>
                    <a:lnTo>
                      <a:pt x="15674" y="70732"/>
                    </a:lnTo>
                    <a:lnTo>
                      <a:pt x="15599" y="70639"/>
                    </a:lnTo>
                    <a:lnTo>
                      <a:pt x="15468" y="70413"/>
                    </a:lnTo>
                    <a:lnTo>
                      <a:pt x="15355" y="70151"/>
                    </a:lnTo>
                    <a:lnTo>
                      <a:pt x="15261" y="69850"/>
                    </a:lnTo>
                    <a:lnTo>
                      <a:pt x="15186" y="69531"/>
                    </a:lnTo>
                    <a:lnTo>
                      <a:pt x="15130" y="69174"/>
                    </a:lnTo>
                    <a:lnTo>
                      <a:pt x="15093" y="68799"/>
                    </a:lnTo>
                    <a:lnTo>
                      <a:pt x="15074" y="68405"/>
                    </a:lnTo>
                    <a:lnTo>
                      <a:pt x="15036" y="67579"/>
                    </a:lnTo>
                    <a:lnTo>
                      <a:pt x="15036" y="66678"/>
                    </a:lnTo>
                    <a:lnTo>
                      <a:pt x="15036" y="65063"/>
                    </a:lnTo>
                    <a:lnTo>
                      <a:pt x="14135" y="65063"/>
                    </a:lnTo>
                    <a:lnTo>
                      <a:pt x="14135" y="50553"/>
                    </a:lnTo>
                    <a:lnTo>
                      <a:pt x="14135" y="25868"/>
                    </a:lnTo>
                    <a:lnTo>
                      <a:pt x="14135" y="8335"/>
                    </a:lnTo>
                    <a:lnTo>
                      <a:pt x="14717" y="8335"/>
                    </a:lnTo>
                    <a:lnTo>
                      <a:pt x="14736" y="7359"/>
                    </a:lnTo>
                    <a:lnTo>
                      <a:pt x="14736" y="6364"/>
                    </a:lnTo>
                    <a:lnTo>
                      <a:pt x="14773" y="5256"/>
                    </a:lnTo>
                    <a:lnTo>
                      <a:pt x="14886" y="5369"/>
                    </a:lnTo>
                    <a:lnTo>
                      <a:pt x="15017" y="5463"/>
                    </a:lnTo>
                    <a:lnTo>
                      <a:pt x="15149" y="5557"/>
                    </a:lnTo>
                    <a:lnTo>
                      <a:pt x="15280" y="5632"/>
                    </a:lnTo>
                    <a:lnTo>
                      <a:pt x="15412" y="5688"/>
                    </a:lnTo>
                    <a:lnTo>
                      <a:pt x="15562" y="5744"/>
                    </a:lnTo>
                    <a:lnTo>
                      <a:pt x="15712" y="5782"/>
                    </a:lnTo>
                    <a:lnTo>
                      <a:pt x="15862" y="5801"/>
                    </a:lnTo>
                    <a:lnTo>
                      <a:pt x="17890" y="5801"/>
                    </a:lnTo>
                    <a:lnTo>
                      <a:pt x="18058" y="5763"/>
                    </a:lnTo>
                    <a:lnTo>
                      <a:pt x="18209" y="5707"/>
                    </a:lnTo>
                    <a:lnTo>
                      <a:pt x="18378" y="5650"/>
                    </a:lnTo>
                    <a:lnTo>
                      <a:pt x="18509" y="5575"/>
                    </a:lnTo>
                    <a:lnTo>
                      <a:pt x="18659" y="5482"/>
                    </a:lnTo>
                    <a:lnTo>
                      <a:pt x="18791" y="5369"/>
                    </a:lnTo>
                    <a:lnTo>
                      <a:pt x="18903" y="5238"/>
                    </a:lnTo>
                    <a:lnTo>
                      <a:pt x="19016" y="5087"/>
                    </a:lnTo>
                    <a:lnTo>
                      <a:pt x="19128" y="4937"/>
                    </a:lnTo>
                    <a:lnTo>
                      <a:pt x="19222" y="4787"/>
                    </a:lnTo>
                    <a:lnTo>
                      <a:pt x="19297" y="4618"/>
                    </a:lnTo>
                    <a:lnTo>
                      <a:pt x="19372" y="4430"/>
                    </a:lnTo>
                    <a:lnTo>
                      <a:pt x="19410" y="4243"/>
                    </a:lnTo>
                    <a:lnTo>
                      <a:pt x="19466" y="4036"/>
                    </a:lnTo>
                    <a:lnTo>
                      <a:pt x="19485" y="3848"/>
                    </a:lnTo>
                    <a:lnTo>
                      <a:pt x="19504" y="3848"/>
                    </a:lnTo>
                    <a:lnTo>
                      <a:pt x="19504" y="3679"/>
                    </a:lnTo>
                    <a:lnTo>
                      <a:pt x="19504" y="3586"/>
                    </a:lnTo>
                    <a:lnTo>
                      <a:pt x="19504" y="3379"/>
                    </a:lnTo>
                    <a:lnTo>
                      <a:pt x="19466" y="3191"/>
                    </a:lnTo>
                    <a:lnTo>
                      <a:pt x="19429" y="2891"/>
                    </a:lnTo>
                    <a:lnTo>
                      <a:pt x="19391" y="2609"/>
                    </a:lnTo>
                    <a:lnTo>
                      <a:pt x="19316" y="2347"/>
                    </a:lnTo>
                    <a:lnTo>
                      <a:pt x="19241" y="2103"/>
                    </a:lnTo>
                    <a:lnTo>
                      <a:pt x="19166" y="1877"/>
                    </a:lnTo>
                    <a:lnTo>
                      <a:pt x="19072" y="1671"/>
                    </a:lnTo>
                    <a:lnTo>
                      <a:pt x="18960" y="1464"/>
                    </a:lnTo>
                    <a:lnTo>
                      <a:pt x="18866" y="1295"/>
                    </a:lnTo>
                    <a:lnTo>
                      <a:pt x="18734" y="1126"/>
                    </a:lnTo>
                    <a:lnTo>
                      <a:pt x="18622" y="976"/>
                    </a:lnTo>
                    <a:lnTo>
                      <a:pt x="18490" y="845"/>
                    </a:lnTo>
                    <a:lnTo>
                      <a:pt x="18359" y="732"/>
                    </a:lnTo>
                    <a:lnTo>
                      <a:pt x="18096" y="526"/>
                    </a:lnTo>
                    <a:lnTo>
                      <a:pt x="17814" y="357"/>
                    </a:lnTo>
                    <a:lnTo>
                      <a:pt x="17552" y="225"/>
                    </a:lnTo>
                    <a:lnTo>
                      <a:pt x="17289" y="132"/>
                    </a:lnTo>
                    <a:lnTo>
                      <a:pt x="17045" y="75"/>
                    </a:lnTo>
                    <a:lnTo>
                      <a:pt x="16838" y="38"/>
                    </a:lnTo>
                    <a:lnTo>
                      <a:pt x="16519"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053" name="Google Shape;1053;p37"/>
          <p:cNvGrpSpPr/>
          <p:nvPr/>
        </p:nvGrpSpPr>
        <p:grpSpPr>
          <a:xfrm>
            <a:off x="332077" y="1814148"/>
            <a:ext cx="3436949" cy="2898209"/>
            <a:chOff x="-6283425" y="3521825"/>
            <a:chExt cx="3140200" cy="2647975"/>
          </a:xfrm>
        </p:grpSpPr>
        <p:sp>
          <p:nvSpPr>
            <p:cNvPr id="1054" name="Google Shape;1054;p37"/>
            <p:cNvSpPr/>
            <p:nvPr/>
          </p:nvSpPr>
          <p:spPr>
            <a:xfrm>
              <a:off x="-6283425" y="6055557"/>
              <a:ext cx="1569600" cy="984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5" name="Google Shape;1055;p37"/>
            <p:cNvSpPr/>
            <p:nvPr/>
          </p:nvSpPr>
          <p:spPr>
            <a:xfrm>
              <a:off x="-4712825" y="5981700"/>
              <a:ext cx="1569600" cy="188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6" name="Google Shape;1056;p37"/>
            <p:cNvSpPr/>
            <p:nvPr/>
          </p:nvSpPr>
          <p:spPr>
            <a:xfrm>
              <a:off x="-5935107" y="4213191"/>
              <a:ext cx="613203" cy="878632"/>
            </a:xfrm>
            <a:custGeom>
              <a:avLst/>
              <a:gdLst/>
              <a:ahLst/>
              <a:cxnLst/>
              <a:rect l="l" t="t" r="r" b="b"/>
              <a:pathLst>
                <a:path w="14268" h="20444" extrusionOk="0">
                  <a:moveTo>
                    <a:pt x="2554" y="1"/>
                  </a:moveTo>
                  <a:lnTo>
                    <a:pt x="2272" y="20"/>
                  </a:lnTo>
                  <a:lnTo>
                    <a:pt x="1990" y="76"/>
                  </a:lnTo>
                  <a:lnTo>
                    <a:pt x="1728" y="151"/>
                  </a:lnTo>
                  <a:lnTo>
                    <a:pt x="1465" y="245"/>
                  </a:lnTo>
                  <a:lnTo>
                    <a:pt x="1240" y="376"/>
                  </a:lnTo>
                  <a:lnTo>
                    <a:pt x="1014" y="526"/>
                  </a:lnTo>
                  <a:lnTo>
                    <a:pt x="808" y="695"/>
                  </a:lnTo>
                  <a:lnTo>
                    <a:pt x="639" y="883"/>
                  </a:lnTo>
                  <a:lnTo>
                    <a:pt x="470" y="1108"/>
                  </a:lnTo>
                  <a:lnTo>
                    <a:pt x="339" y="1334"/>
                  </a:lnTo>
                  <a:lnTo>
                    <a:pt x="207" y="1578"/>
                  </a:lnTo>
                  <a:lnTo>
                    <a:pt x="113" y="1840"/>
                  </a:lnTo>
                  <a:lnTo>
                    <a:pt x="57" y="2122"/>
                  </a:lnTo>
                  <a:lnTo>
                    <a:pt x="19" y="2404"/>
                  </a:lnTo>
                  <a:lnTo>
                    <a:pt x="1" y="2704"/>
                  </a:lnTo>
                  <a:lnTo>
                    <a:pt x="19" y="3023"/>
                  </a:lnTo>
                  <a:lnTo>
                    <a:pt x="1465" y="17440"/>
                  </a:lnTo>
                  <a:lnTo>
                    <a:pt x="1521" y="17740"/>
                  </a:lnTo>
                  <a:lnTo>
                    <a:pt x="1596" y="18041"/>
                  </a:lnTo>
                  <a:lnTo>
                    <a:pt x="1690" y="18322"/>
                  </a:lnTo>
                  <a:lnTo>
                    <a:pt x="1821" y="18604"/>
                  </a:lnTo>
                  <a:lnTo>
                    <a:pt x="1953" y="18866"/>
                  </a:lnTo>
                  <a:lnTo>
                    <a:pt x="2122" y="19111"/>
                  </a:lnTo>
                  <a:lnTo>
                    <a:pt x="2310" y="19355"/>
                  </a:lnTo>
                  <a:lnTo>
                    <a:pt x="2516" y="19561"/>
                  </a:lnTo>
                  <a:lnTo>
                    <a:pt x="2741" y="19749"/>
                  </a:lnTo>
                  <a:lnTo>
                    <a:pt x="2985" y="19918"/>
                  </a:lnTo>
                  <a:lnTo>
                    <a:pt x="3229" y="20087"/>
                  </a:lnTo>
                  <a:lnTo>
                    <a:pt x="3492" y="20199"/>
                  </a:lnTo>
                  <a:lnTo>
                    <a:pt x="3755" y="20312"/>
                  </a:lnTo>
                  <a:lnTo>
                    <a:pt x="4037" y="20387"/>
                  </a:lnTo>
                  <a:lnTo>
                    <a:pt x="4318" y="20425"/>
                  </a:lnTo>
                  <a:lnTo>
                    <a:pt x="4618" y="20443"/>
                  </a:lnTo>
                  <a:lnTo>
                    <a:pt x="11714" y="20443"/>
                  </a:lnTo>
                  <a:lnTo>
                    <a:pt x="11996" y="20425"/>
                  </a:lnTo>
                  <a:lnTo>
                    <a:pt x="12277" y="20387"/>
                  </a:lnTo>
                  <a:lnTo>
                    <a:pt x="12540" y="20312"/>
                  </a:lnTo>
                  <a:lnTo>
                    <a:pt x="12803" y="20199"/>
                  </a:lnTo>
                  <a:lnTo>
                    <a:pt x="13028" y="20087"/>
                  </a:lnTo>
                  <a:lnTo>
                    <a:pt x="13254" y="19918"/>
                  </a:lnTo>
                  <a:lnTo>
                    <a:pt x="13460" y="19749"/>
                  </a:lnTo>
                  <a:lnTo>
                    <a:pt x="13629" y="19561"/>
                  </a:lnTo>
                  <a:lnTo>
                    <a:pt x="13798" y="19355"/>
                  </a:lnTo>
                  <a:lnTo>
                    <a:pt x="13929" y="19111"/>
                  </a:lnTo>
                  <a:lnTo>
                    <a:pt x="14061" y="18866"/>
                  </a:lnTo>
                  <a:lnTo>
                    <a:pt x="14155" y="18604"/>
                  </a:lnTo>
                  <a:lnTo>
                    <a:pt x="14211" y="18322"/>
                  </a:lnTo>
                  <a:lnTo>
                    <a:pt x="14248" y="18041"/>
                  </a:lnTo>
                  <a:lnTo>
                    <a:pt x="14267" y="17740"/>
                  </a:lnTo>
                  <a:lnTo>
                    <a:pt x="14248" y="17440"/>
                  </a:lnTo>
                  <a:lnTo>
                    <a:pt x="12784" y="3023"/>
                  </a:lnTo>
                  <a:lnTo>
                    <a:pt x="12747" y="2704"/>
                  </a:lnTo>
                  <a:lnTo>
                    <a:pt x="12672" y="2404"/>
                  </a:lnTo>
                  <a:lnTo>
                    <a:pt x="12578" y="2122"/>
                  </a:lnTo>
                  <a:lnTo>
                    <a:pt x="12446" y="1840"/>
                  </a:lnTo>
                  <a:lnTo>
                    <a:pt x="12315" y="1578"/>
                  </a:lnTo>
                  <a:lnTo>
                    <a:pt x="12146" y="1334"/>
                  </a:lnTo>
                  <a:lnTo>
                    <a:pt x="11958" y="1108"/>
                  </a:lnTo>
                  <a:lnTo>
                    <a:pt x="11752" y="883"/>
                  </a:lnTo>
                  <a:lnTo>
                    <a:pt x="11527" y="695"/>
                  </a:lnTo>
                  <a:lnTo>
                    <a:pt x="11282" y="526"/>
                  </a:lnTo>
                  <a:lnTo>
                    <a:pt x="11038" y="376"/>
                  </a:lnTo>
                  <a:lnTo>
                    <a:pt x="10776" y="245"/>
                  </a:lnTo>
                  <a:lnTo>
                    <a:pt x="10513" y="151"/>
                  </a:lnTo>
                  <a:lnTo>
                    <a:pt x="10231" y="76"/>
                  </a:lnTo>
                  <a:lnTo>
                    <a:pt x="9950" y="20"/>
                  </a:lnTo>
                  <a:lnTo>
                    <a:pt x="96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7" name="Google Shape;1057;p37"/>
            <p:cNvSpPr/>
            <p:nvPr/>
          </p:nvSpPr>
          <p:spPr>
            <a:xfrm>
              <a:off x="-4226389" y="4560916"/>
              <a:ext cx="566400" cy="313048"/>
            </a:xfrm>
            <a:custGeom>
              <a:avLst/>
              <a:gdLst/>
              <a:ahLst/>
              <a:cxnLst/>
              <a:rect l="l" t="t" r="r" b="b"/>
              <a:pathLst>
                <a:path w="13179" h="7284" extrusionOk="0">
                  <a:moveTo>
                    <a:pt x="2121" y="0"/>
                  </a:moveTo>
                  <a:lnTo>
                    <a:pt x="0" y="7284"/>
                  </a:lnTo>
                  <a:lnTo>
                    <a:pt x="13178" y="6758"/>
                  </a:lnTo>
                  <a:lnTo>
                    <a:pt x="11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8" name="Google Shape;1058;p37"/>
            <p:cNvSpPr/>
            <p:nvPr/>
          </p:nvSpPr>
          <p:spPr>
            <a:xfrm>
              <a:off x="-3932727" y="4560916"/>
              <a:ext cx="272735" cy="300971"/>
            </a:xfrm>
            <a:custGeom>
              <a:avLst/>
              <a:gdLst/>
              <a:ahLst/>
              <a:cxnLst/>
              <a:rect l="l" t="t" r="r" b="b"/>
              <a:pathLst>
                <a:path w="6346" h="7003" extrusionOk="0">
                  <a:moveTo>
                    <a:pt x="2478" y="0"/>
                  </a:moveTo>
                  <a:lnTo>
                    <a:pt x="2159" y="432"/>
                  </a:lnTo>
                  <a:lnTo>
                    <a:pt x="1859" y="902"/>
                  </a:lnTo>
                  <a:lnTo>
                    <a:pt x="1558" y="1408"/>
                  </a:lnTo>
                  <a:lnTo>
                    <a:pt x="1295" y="1934"/>
                  </a:lnTo>
                  <a:lnTo>
                    <a:pt x="1033" y="2478"/>
                  </a:lnTo>
                  <a:lnTo>
                    <a:pt x="807" y="3060"/>
                  </a:lnTo>
                  <a:lnTo>
                    <a:pt x="601" y="3661"/>
                  </a:lnTo>
                  <a:lnTo>
                    <a:pt x="432" y="4280"/>
                  </a:lnTo>
                  <a:lnTo>
                    <a:pt x="263" y="4975"/>
                  </a:lnTo>
                  <a:lnTo>
                    <a:pt x="132" y="5670"/>
                  </a:lnTo>
                  <a:lnTo>
                    <a:pt x="57" y="6345"/>
                  </a:lnTo>
                  <a:lnTo>
                    <a:pt x="0" y="7002"/>
                  </a:lnTo>
                  <a:lnTo>
                    <a:pt x="6345" y="6758"/>
                  </a:lnTo>
                  <a:lnTo>
                    <a:pt x="49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59" name="Google Shape;1059;p37"/>
            <p:cNvSpPr/>
            <p:nvPr/>
          </p:nvSpPr>
          <p:spPr>
            <a:xfrm>
              <a:off x="-4180403" y="4819077"/>
              <a:ext cx="709988" cy="1253740"/>
            </a:xfrm>
            <a:custGeom>
              <a:avLst/>
              <a:gdLst/>
              <a:ahLst/>
              <a:cxnLst/>
              <a:rect l="l" t="t" r="r" b="b"/>
              <a:pathLst>
                <a:path w="16520" h="29172" extrusionOk="0">
                  <a:moveTo>
                    <a:pt x="1934" y="0"/>
                  </a:moveTo>
                  <a:lnTo>
                    <a:pt x="0" y="29172"/>
                  </a:lnTo>
                  <a:lnTo>
                    <a:pt x="16519" y="29172"/>
                  </a:lnTo>
                  <a:lnTo>
                    <a:pt x="143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0" name="Google Shape;1060;p37"/>
            <p:cNvSpPr/>
            <p:nvPr/>
          </p:nvSpPr>
          <p:spPr>
            <a:xfrm>
              <a:off x="-4439382" y="4100249"/>
              <a:ext cx="117844" cy="68635"/>
            </a:xfrm>
            <a:custGeom>
              <a:avLst/>
              <a:gdLst/>
              <a:ahLst/>
              <a:cxnLst/>
              <a:rect l="l" t="t" r="r" b="b"/>
              <a:pathLst>
                <a:path w="2742" h="1597" extrusionOk="0">
                  <a:moveTo>
                    <a:pt x="2328" y="1"/>
                  </a:moveTo>
                  <a:lnTo>
                    <a:pt x="2159" y="57"/>
                  </a:lnTo>
                  <a:lnTo>
                    <a:pt x="1953" y="151"/>
                  </a:lnTo>
                  <a:lnTo>
                    <a:pt x="1728" y="282"/>
                  </a:lnTo>
                  <a:lnTo>
                    <a:pt x="1202" y="601"/>
                  </a:lnTo>
                  <a:lnTo>
                    <a:pt x="920" y="770"/>
                  </a:lnTo>
                  <a:lnTo>
                    <a:pt x="620" y="921"/>
                  </a:lnTo>
                  <a:lnTo>
                    <a:pt x="1" y="1521"/>
                  </a:lnTo>
                  <a:lnTo>
                    <a:pt x="207" y="1540"/>
                  </a:lnTo>
                  <a:lnTo>
                    <a:pt x="733" y="1596"/>
                  </a:lnTo>
                  <a:lnTo>
                    <a:pt x="1427" y="1596"/>
                  </a:lnTo>
                  <a:lnTo>
                    <a:pt x="1784" y="1578"/>
                  </a:lnTo>
                  <a:lnTo>
                    <a:pt x="2140" y="1540"/>
                  </a:lnTo>
                  <a:lnTo>
                    <a:pt x="2291" y="1484"/>
                  </a:lnTo>
                  <a:lnTo>
                    <a:pt x="2422" y="1427"/>
                  </a:lnTo>
                  <a:lnTo>
                    <a:pt x="2516" y="1334"/>
                  </a:lnTo>
                  <a:lnTo>
                    <a:pt x="2610" y="1240"/>
                  </a:lnTo>
                  <a:lnTo>
                    <a:pt x="2666" y="1127"/>
                  </a:lnTo>
                  <a:lnTo>
                    <a:pt x="2704" y="1014"/>
                  </a:lnTo>
                  <a:lnTo>
                    <a:pt x="2741" y="883"/>
                  </a:lnTo>
                  <a:lnTo>
                    <a:pt x="2741" y="752"/>
                  </a:lnTo>
                  <a:lnTo>
                    <a:pt x="2741" y="620"/>
                  </a:lnTo>
                  <a:lnTo>
                    <a:pt x="2722" y="508"/>
                  </a:lnTo>
                  <a:lnTo>
                    <a:pt x="2704" y="395"/>
                  </a:lnTo>
                  <a:lnTo>
                    <a:pt x="2666" y="282"/>
                  </a:lnTo>
                  <a:lnTo>
                    <a:pt x="2629" y="188"/>
                  </a:lnTo>
                  <a:lnTo>
                    <a:pt x="2572" y="113"/>
                  </a:lnTo>
                  <a:lnTo>
                    <a:pt x="2516" y="57"/>
                  </a:lnTo>
                  <a:lnTo>
                    <a:pt x="2460" y="20"/>
                  </a:lnTo>
                  <a:lnTo>
                    <a:pt x="2403" y="1"/>
                  </a:lnTo>
                  <a:close/>
                </a:path>
              </a:pathLst>
            </a:custGeom>
            <a:solidFill>
              <a:srgbClr val="FECE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1" name="Google Shape;1061;p37"/>
            <p:cNvSpPr/>
            <p:nvPr/>
          </p:nvSpPr>
          <p:spPr>
            <a:xfrm>
              <a:off x="-5430902" y="3529088"/>
              <a:ext cx="263882" cy="477652"/>
            </a:xfrm>
            <a:custGeom>
              <a:avLst/>
              <a:gdLst/>
              <a:ahLst/>
              <a:cxnLst/>
              <a:rect l="l" t="t" r="r" b="b"/>
              <a:pathLst>
                <a:path w="6140" h="11114" extrusionOk="0">
                  <a:moveTo>
                    <a:pt x="2141" y="0"/>
                  </a:moveTo>
                  <a:lnTo>
                    <a:pt x="1934" y="38"/>
                  </a:lnTo>
                  <a:lnTo>
                    <a:pt x="1747" y="94"/>
                  </a:lnTo>
                  <a:lnTo>
                    <a:pt x="1578" y="169"/>
                  </a:lnTo>
                  <a:lnTo>
                    <a:pt x="1390" y="244"/>
                  </a:lnTo>
                  <a:lnTo>
                    <a:pt x="1240" y="357"/>
                  </a:lnTo>
                  <a:lnTo>
                    <a:pt x="1090" y="488"/>
                  </a:lnTo>
                  <a:lnTo>
                    <a:pt x="958" y="620"/>
                  </a:lnTo>
                  <a:lnTo>
                    <a:pt x="827" y="770"/>
                  </a:lnTo>
                  <a:lnTo>
                    <a:pt x="714" y="958"/>
                  </a:lnTo>
                  <a:lnTo>
                    <a:pt x="620" y="1145"/>
                  </a:lnTo>
                  <a:lnTo>
                    <a:pt x="527" y="1352"/>
                  </a:lnTo>
                  <a:lnTo>
                    <a:pt x="470" y="1577"/>
                  </a:lnTo>
                  <a:lnTo>
                    <a:pt x="414" y="1821"/>
                  </a:lnTo>
                  <a:lnTo>
                    <a:pt x="376" y="2065"/>
                  </a:lnTo>
                  <a:lnTo>
                    <a:pt x="358" y="2328"/>
                  </a:lnTo>
                  <a:lnTo>
                    <a:pt x="339" y="2628"/>
                  </a:lnTo>
                  <a:lnTo>
                    <a:pt x="339" y="3229"/>
                  </a:lnTo>
                  <a:lnTo>
                    <a:pt x="376" y="3905"/>
                  </a:lnTo>
                  <a:lnTo>
                    <a:pt x="433" y="4599"/>
                  </a:lnTo>
                  <a:lnTo>
                    <a:pt x="583" y="6026"/>
                  </a:lnTo>
                  <a:lnTo>
                    <a:pt x="714" y="7471"/>
                  </a:lnTo>
                  <a:lnTo>
                    <a:pt x="771" y="8147"/>
                  </a:lnTo>
                  <a:lnTo>
                    <a:pt x="789" y="8785"/>
                  </a:lnTo>
                  <a:lnTo>
                    <a:pt x="789" y="9386"/>
                  </a:lnTo>
                  <a:lnTo>
                    <a:pt x="771" y="9649"/>
                  </a:lnTo>
                  <a:lnTo>
                    <a:pt x="733" y="9912"/>
                  </a:lnTo>
                  <a:lnTo>
                    <a:pt x="696" y="10137"/>
                  </a:lnTo>
                  <a:lnTo>
                    <a:pt x="639" y="10344"/>
                  </a:lnTo>
                  <a:lnTo>
                    <a:pt x="583" y="10550"/>
                  </a:lnTo>
                  <a:lnTo>
                    <a:pt x="489" y="10719"/>
                  </a:lnTo>
                  <a:lnTo>
                    <a:pt x="395" y="10850"/>
                  </a:lnTo>
                  <a:lnTo>
                    <a:pt x="283" y="10982"/>
                  </a:lnTo>
                  <a:lnTo>
                    <a:pt x="151" y="11057"/>
                  </a:lnTo>
                  <a:lnTo>
                    <a:pt x="1" y="11113"/>
                  </a:lnTo>
                  <a:lnTo>
                    <a:pt x="189" y="11094"/>
                  </a:lnTo>
                  <a:lnTo>
                    <a:pt x="395" y="11057"/>
                  </a:lnTo>
                  <a:lnTo>
                    <a:pt x="677" y="11019"/>
                  </a:lnTo>
                  <a:lnTo>
                    <a:pt x="1015" y="10925"/>
                  </a:lnTo>
                  <a:lnTo>
                    <a:pt x="1371" y="10813"/>
                  </a:lnTo>
                  <a:lnTo>
                    <a:pt x="1766" y="10663"/>
                  </a:lnTo>
                  <a:lnTo>
                    <a:pt x="2179" y="10456"/>
                  </a:lnTo>
                  <a:lnTo>
                    <a:pt x="2385" y="10344"/>
                  </a:lnTo>
                  <a:lnTo>
                    <a:pt x="2573" y="10231"/>
                  </a:lnTo>
                  <a:lnTo>
                    <a:pt x="2779" y="10081"/>
                  </a:lnTo>
                  <a:lnTo>
                    <a:pt x="2967" y="9931"/>
                  </a:lnTo>
                  <a:lnTo>
                    <a:pt x="3155" y="9762"/>
                  </a:lnTo>
                  <a:lnTo>
                    <a:pt x="3342" y="9574"/>
                  </a:lnTo>
                  <a:lnTo>
                    <a:pt x="3511" y="9367"/>
                  </a:lnTo>
                  <a:lnTo>
                    <a:pt x="3661" y="9161"/>
                  </a:lnTo>
                  <a:lnTo>
                    <a:pt x="3812" y="8917"/>
                  </a:lnTo>
                  <a:lnTo>
                    <a:pt x="3943" y="8673"/>
                  </a:lnTo>
                  <a:lnTo>
                    <a:pt x="4056" y="8410"/>
                  </a:lnTo>
                  <a:lnTo>
                    <a:pt x="4150" y="8110"/>
                  </a:lnTo>
                  <a:lnTo>
                    <a:pt x="4225" y="7809"/>
                  </a:lnTo>
                  <a:lnTo>
                    <a:pt x="4281" y="7471"/>
                  </a:lnTo>
                  <a:lnTo>
                    <a:pt x="4319" y="7134"/>
                  </a:lnTo>
                  <a:lnTo>
                    <a:pt x="4319" y="6758"/>
                  </a:lnTo>
                  <a:lnTo>
                    <a:pt x="4337" y="6045"/>
                  </a:lnTo>
                  <a:lnTo>
                    <a:pt x="4356" y="5726"/>
                  </a:lnTo>
                  <a:lnTo>
                    <a:pt x="4394" y="5425"/>
                  </a:lnTo>
                  <a:lnTo>
                    <a:pt x="4431" y="5144"/>
                  </a:lnTo>
                  <a:lnTo>
                    <a:pt x="4469" y="4900"/>
                  </a:lnTo>
                  <a:lnTo>
                    <a:pt x="4525" y="4674"/>
                  </a:lnTo>
                  <a:lnTo>
                    <a:pt x="4581" y="4449"/>
                  </a:lnTo>
                  <a:lnTo>
                    <a:pt x="4731" y="4074"/>
                  </a:lnTo>
                  <a:lnTo>
                    <a:pt x="4882" y="3773"/>
                  </a:lnTo>
                  <a:lnTo>
                    <a:pt x="5051" y="3529"/>
                  </a:lnTo>
                  <a:lnTo>
                    <a:pt x="5220" y="3342"/>
                  </a:lnTo>
                  <a:lnTo>
                    <a:pt x="5388" y="3210"/>
                  </a:lnTo>
                  <a:lnTo>
                    <a:pt x="5557" y="3098"/>
                  </a:lnTo>
                  <a:lnTo>
                    <a:pt x="5708" y="3041"/>
                  </a:lnTo>
                  <a:lnTo>
                    <a:pt x="5858" y="3004"/>
                  </a:lnTo>
                  <a:lnTo>
                    <a:pt x="5970" y="2985"/>
                  </a:lnTo>
                  <a:lnTo>
                    <a:pt x="6064" y="2966"/>
                  </a:lnTo>
                  <a:lnTo>
                    <a:pt x="6139" y="2985"/>
                  </a:lnTo>
                  <a:lnTo>
                    <a:pt x="5933" y="2628"/>
                  </a:lnTo>
                  <a:lnTo>
                    <a:pt x="5726" y="2290"/>
                  </a:lnTo>
                  <a:lnTo>
                    <a:pt x="5501" y="1971"/>
                  </a:lnTo>
                  <a:lnTo>
                    <a:pt x="5276" y="1690"/>
                  </a:lnTo>
                  <a:lnTo>
                    <a:pt x="5051" y="1427"/>
                  </a:lnTo>
                  <a:lnTo>
                    <a:pt x="4825" y="1183"/>
                  </a:lnTo>
                  <a:lnTo>
                    <a:pt x="4581" y="976"/>
                  </a:lnTo>
                  <a:lnTo>
                    <a:pt x="4356" y="789"/>
                  </a:lnTo>
                  <a:lnTo>
                    <a:pt x="4131" y="601"/>
                  </a:lnTo>
                  <a:lnTo>
                    <a:pt x="3887" y="451"/>
                  </a:lnTo>
                  <a:lnTo>
                    <a:pt x="3661" y="338"/>
                  </a:lnTo>
                  <a:lnTo>
                    <a:pt x="3436" y="226"/>
                  </a:lnTo>
                  <a:lnTo>
                    <a:pt x="3211" y="132"/>
                  </a:lnTo>
                  <a:lnTo>
                    <a:pt x="2986" y="75"/>
                  </a:lnTo>
                  <a:lnTo>
                    <a:pt x="2760" y="19"/>
                  </a:lnTo>
                  <a:lnTo>
                    <a:pt x="255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2" name="Google Shape;1062;p37"/>
            <p:cNvSpPr/>
            <p:nvPr/>
          </p:nvSpPr>
          <p:spPr>
            <a:xfrm>
              <a:off x="-5274380" y="3566994"/>
              <a:ext cx="71042" cy="86385"/>
            </a:xfrm>
            <a:custGeom>
              <a:avLst/>
              <a:gdLst/>
              <a:ahLst/>
              <a:cxnLst/>
              <a:rect l="l" t="t" r="r" b="b"/>
              <a:pathLst>
                <a:path w="1653" h="2010" extrusionOk="0">
                  <a:moveTo>
                    <a:pt x="977" y="1"/>
                  </a:moveTo>
                  <a:lnTo>
                    <a:pt x="827" y="38"/>
                  </a:lnTo>
                  <a:lnTo>
                    <a:pt x="658" y="94"/>
                  </a:lnTo>
                  <a:lnTo>
                    <a:pt x="508" y="207"/>
                  </a:lnTo>
                  <a:lnTo>
                    <a:pt x="376" y="338"/>
                  </a:lnTo>
                  <a:lnTo>
                    <a:pt x="245" y="489"/>
                  </a:lnTo>
                  <a:lnTo>
                    <a:pt x="151" y="676"/>
                  </a:lnTo>
                  <a:lnTo>
                    <a:pt x="57" y="864"/>
                  </a:lnTo>
                  <a:lnTo>
                    <a:pt x="19" y="1071"/>
                  </a:lnTo>
                  <a:lnTo>
                    <a:pt x="1" y="1258"/>
                  </a:lnTo>
                  <a:lnTo>
                    <a:pt x="19" y="1446"/>
                  </a:lnTo>
                  <a:lnTo>
                    <a:pt x="76" y="1596"/>
                  </a:lnTo>
                  <a:lnTo>
                    <a:pt x="151" y="1746"/>
                  </a:lnTo>
                  <a:lnTo>
                    <a:pt x="245" y="1859"/>
                  </a:lnTo>
                  <a:lnTo>
                    <a:pt x="376" y="1953"/>
                  </a:lnTo>
                  <a:lnTo>
                    <a:pt x="526" y="1990"/>
                  </a:lnTo>
                  <a:lnTo>
                    <a:pt x="677" y="2009"/>
                  </a:lnTo>
                  <a:lnTo>
                    <a:pt x="845" y="1972"/>
                  </a:lnTo>
                  <a:lnTo>
                    <a:pt x="996" y="1897"/>
                  </a:lnTo>
                  <a:lnTo>
                    <a:pt x="1146" y="1803"/>
                  </a:lnTo>
                  <a:lnTo>
                    <a:pt x="1296" y="1671"/>
                  </a:lnTo>
                  <a:lnTo>
                    <a:pt x="1409" y="1521"/>
                  </a:lnTo>
                  <a:lnTo>
                    <a:pt x="1521" y="1333"/>
                  </a:lnTo>
                  <a:lnTo>
                    <a:pt x="1596" y="1127"/>
                  </a:lnTo>
                  <a:lnTo>
                    <a:pt x="1634" y="939"/>
                  </a:lnTo>
                  <a:lnTo>
                    <a:pt x="1653" y="751"/>
                  </a:lnTo>
                  <a:lnTo>
                    <a:pt x="1634" y="564"/>
                  </a:lnTo>
                  <a:lnTo>
                    <a:pt x="1596" y="395"/>
                  </a:lnTo>
                  <a:lnTo>
                    <a:pt x="1521" y="263"/>
                  </a:lnTo>
                  <a:lnTo>
                    <a:pt x="1409" y="151"/>
                  </a:lnTo>
                  <a:lnTo>
                    <a:pt x="1277" y="57"/>
                  </a:lnTo>
                  <a:lnTo>
                    <a:pt x="1127" y="19"/>
                  </a:lnTo>
                  <a:lnTo>
                    <a:pt x="977"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3" name="Google Shape;1063;p37"/>
            <p:cNvSpPr/>
            <p:nvPr/>
          </p:nvSpPr>
          <p:spPr>
            <a:xfrm>
              <a:off x="-5280827" y="3527455"/>
              <a:ext cx="443786" cy="497035"/>
            </a:xfrm>
            <a:custGeom>
              <a:avLst/>
              <a:gdLst/>
              <a:ahLst/>
              <a:cxnLst/>
              <a:rect l="l" t="t" r="r" b="b"/>
              <a:pathLst>
                <a:path w="10326" h="11565" extrusionOk="0">
                  <a:moveTo>
                    <a:pt x="5444" y="1"/>
                  </a:moveTo>
                  <a:lnTo>
                    <a:pt x="4881" y="38"/>
                  </a:lnTo>
                  <a:lnTo>
                    <a:pt x="4356" y="95"/>
                  </a:lnTo>
                  <a:lnTo>
                    <a:pt x="3868" y="170"/>
                  </a:lnTo>
                  <a:lnTo>
                    <a:pt x="3398" y="282"/>
                  </a:lnTo>
                  <a:lnTo>
                    <a:pt x="2966" y="395"/>
                  </a:lnTo>
                  <a:lnTo>
                    <a:pt x="2554" y="545"/>
                  </a:lnTo>
                  <a:lnTo>
                    <a:pt x="2178" y="714"/>
                  </a:lnTo>
                  <a:lnTo>
                    <a:pt x="1840" y="902"/>
                  </a:lnTo>
                  <a:lnTo>
                    <a:pt x="1521" y="1127"/>
                  </a:lnTo>
                  <a:lnTo>
                    <a:pt x="1239" y="1390"/>
                  </a:lnTo>
                  <a:lnTo>
                    <a:pt x="977" y="1671"/>
                  </a:lnTo>
                  <a:lnTo>
                    <a:pt x="751" y="1991"/>
                  </a:lnTo>
                  <a:lnTo>
                    <a:pt x="545" y="2347"/>
                  </a:lnTo>
                  <a:lnTo>
                    <a:pt x="376" y="2723"/>
                  </a:lnTo>
                  <a:lnTo>
                    <a:pt x="226" y="3154"/>
                  </a:lnTo>
                  <a:lnTo>
                    <a:pt x="94" y="3624"/>
                  </a:lnTo>
                  <a:lnTo>
                    <a:pt x="57" y="3868"/>
                  </a:lnTo>
                  <a:lnTo>
                    <a:pt x="19" y="4149"/>
                  </a:lnTo>
                  <a:lnTo>
                    <a:pt x="19" y="4431"/>
                  </a:lnTo>
                  <a:lnTo>
                    <a:pt x="1" y="4750"/>
                  </a:lnTo>
                  <a:lnTo>
                    <a:pt x="19" y="5069"/>
                  </a:lnTo>
                  <a:lnTo>
                    <a:pt x="57" y="5407"/>
                  </a:lnTo>
                  <a:lnTo>
                    <a:pt x="94" y="5764"/>
                  </a:lnTo>
                  <a:lnTo>
                    <a:pt x="151" y="6120"/>
                  </a:lnTo>
                  <a:lnTo>
                    <a:pt x="226" y="6477"/>
                  </a:lnTo>
                  <a:lnTo>
                    <a:pt x="320" y="6852"/>
                  </a:lnTo>
                  <a:lnTo>
                    <a:pt x="414" y="7228"/>
                  </a:lnTo>
                  <a:lnTo>
                    <a:pt x="545" y="7585"/>
                  </a:lnTo>
                  <a:lnTo>
                    <a:pt x="676" y="7960"/>
                  </a:lnTo>
                  <a:lnTo>
                    <a:pt x="808" y="8317"/>
                  </a:lnTo>
                  <a:lnTo>
                    <a:pt x="977" y="8655"/>
                  </a:lnTo>
                  <a:lnTo>
                    <a:pt x="1164" y="9011"/>
                  </a:lnTo>
                  <a:lnTo>
                    <a:pt x="1352" y="9330"/>
                  </a:lnTo>
                  <a:lnTo>
                    <a:pt x="1559" y="9649"/>
                  </a:lnTo>
                  <a:lnTo>
                    <a:pt x="1784" y="9950"/>
                  </a:lnTo>
                  <a:lnTo>
                    <a:pt x="2028" y="10231"/>
                  </a:lnTo>
                  <a:lnTo>
                    <a:pt x="2272" y="10494"/>
                  </a:lnTo>
                  <a:lnTo>
                    <a:pt x="2535" y="10738"/>
                  </a:lnTo>
                  <a:lnTo>
                    <a:pt x="2835" y="10945"/>
                  </a:lnTo>
                  <a:lnTo>
                    <a:pt x="3117" y="11132"/>
                  </a:lnTo>
                  <a:lnTo>
                    <a:pt x="3436" y="11283"/>
                  </a:lnTo>
                  <a:lnTo>
                    <a:pt x="3774" y="11414"/>
                  </a:lnTo>
                  <a:lnTo>
                    <a:pt x="4112" y="11489"/>
                  </a:lnTo>
                  <a:lnTo>
                    <a:pt x="4468" y="11545"/>
                  </a:lnTo>
                  <a:lnTo>
                    <a:pt x="4844" y="11564"/>
                  </a:lnTo>
                  <a:lnTo>
                    <a:pt x="5238" y="11527"/>
                  </a:lnTo>
                  <a:lnTo>
                    <a:pt x="5632" y="11470"/>
                  </a:lnTo>
                  <a:lnTo>
                    <a:pt x="6064" y="11339"/>
                  </a:lnTo>
                  <a:lnTo>
                    <a:pt x="6477" y="11208"/>
                  </a:lnTo>
                  <a:lnTo>
                    <a:pt x="6852" y="11039"/>
                  </a:lnTo>
                  <a:lnTo>
                    <a:pt x="7209" y="10870"/>
                  </a:lnTo>
                  <a:lnTo>
                    <a:pt x="7528" y="10682"/>
                  </a:lnTo>
                  <a:lnTo>
                    <a:pt x="7828" y="10475"/>
                  </a:lnTo>
                  <a:lnTo>
                    <a:pt x="8110" y="10288"/>
                  </a:lnTo>
                  <a:lnTo>
                    <a:pt x="8354" y="10062"/>
                  </a:lnTo>
                  <a:lnTo>
                    <a:pt x="8579" y="9856"/>
                  </a:lnTo>
                  <a:lnTo>
                    <a:pt x="8786" y="9631"/>
                  </a:lnTo>
                  <a:lnTo>
                    <a:pt x="8973" y="9405"/>
                  </a:lnTo>
                  <a:lnTo>
                    <a:pt x="9142" y="9161"/>
                  </a:lnTo>
                  <a:lnTo>
                    <a:pt x="9274" y="8936"/>
                  </a:lnTo>
                  <a:lnTo>
                    <a:pt x="9405" y="8692"/>
                  </a:lnTo>
                  <a:lnTo>
                    <a:pt x="9518" y="8467"/>
                  </a:lnTo>
                  <a:lnTo>
                    <a:pt x="9612" y="8242"/>
                  </a:lnTo>
                  <a:lnTo>
                    <a:pt x="9687" y="8016"/>
                  </a:lnTo>
                  <a:lnTo>
                    <a:pt x="9818" y="7566"/>
                  </a:lnTo>
                  <a:lnTo>
                    <a:pt x="9893" y="7153"/>
                  </a:lnTo>
                  <a:lnTo>
                    <a:pt x="9931" y="6777"/>
                  </a:lnTo>
                  <a:lnTo>
                    <a:pt x="9950" y="6458"/>
                  </a:lnTo>
                  <a:lnTo>
                    <a:pt x="9950" y="6177"/>
                  </a:lnTo>
                  <a:lnTo>
                    <a:pt x="9931" y="5970"/>
                  </a:lnTo>
                  <a:lnTo>
                    <a:pt x="9912" y="5782"/>
                  </a:lnTo>
                  <a:lnTo>
                    <a:pt x="10043" y="5520"/>
                  </a:lnTo>
                  <a:lnTo>
                    <a:pt x="10137" y="5238"/>
                  </a:lnTo>
                  <a:lnTo>
                    <a:pt x="10231" y="4957"/>
                  </a:lnTo>
                  <a:lnTo>
                    <a:pt x="10287" y="4675"/>
                  </a:lnTo>
                  <a:lnTo>
                    <a:pt x="10306" y="4393"/>
                  </a:lnTo>
                  <a:lnTo>
                    <a:pt x="10325" y="4131"/>
                  </a:lnTo>
                  <a:lnTo>
                    <a:pt x="10306" y="3868"/>
                  </a:lnTo>
                  <a:lnTo>
                    <a:pt x="10287" y="3605"/>
                  </a:lnTo>
                  <a:lnTo>
                    <a:pt x="10231" y="3342"/>
                  </a:lnTo>
                  <a:lnTo>
                    <a:pt x="10156" y="3079"/>
                  </a:lnTo>
                  <a:lnTo>
                    <a:pt x="10081" y="2835"/>
                  </a:lnTo>
                  <a:lnTo>
                    <a:pt x="9968" y="2591"/>
                  </a:lnTo>
                  <a:lnTo>
                    <a:pt x="9856" y="2366"/>
                  </a:lnTo>
                  <a:lnTo>
                    <a:pt x="9724" y="2141"/>
                  </a:lnTo>
                  <a:lnTo>
                    <a:pt x="9555" y="1915"/>
                  </a:lnTo>
                  <a:lnTo>
                    <a:pt x="9405" y="1709"/>
                  </a:lnTo>
                  <a:lnTo>
                    <a:pt x="9217" y="1502"/>
                  </a:lnTo>
                  <a:lnTo>
                    <a:pt x="9030" y="1315"/>
                  </a:lnTo>
                  <a:lnTo>
                    <a:pt x="8823" y="1146"/>
                  </a:lnTo>
                  <a:lnTo>
                    <a:pt x="8598" y="977"/>
                  </a:lnTo>
                  <a:lnTo>
                    <a:pt x="8373" y="808"/>
                  </a:lnTo>
                  <a:lnTo>
                    <a:pt x="8147" y="658"/>
                  </a:lnTo>
                  <a:lnTo>
                    <a:pt x="7903" y="526"/>
                  </a:lnTo>
                  <a:lnTo>
                    <a:pt x="7659" y="414"/>
                  </a:lnTo>
                  <a:lnTo>
                    <a:pt x="7397" y="301"/>
                  </a:lnTo>
                  <a:lnTo>
                    <a:pt x="7134" y="226"/>
                  </a:lnTo>
                  <a:lnTo>
                    <a:pt x="6852" y="132"/>
                  </a:lnTo>
                  <a:lnTo>
                    <a:pt x="6589" y="76"/>
                  </a:lnTo>
                  <a:lnTo>
                    <a:pt x="6308" y="38"/>
                  </a:lnTo>
                  <a:lnTo>
                    <a:pt x="60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4" name="Google Shape;1064;p37"/>
            <p:cNvSpPr/>
            <p:nvPr/>
          </p:nvSpPr>
          <p:spPr>
            <a:xfrm>
              <a:off x="-5280827" y="3542798"/>
              <a:ext cx="432483" cy="481692"/>
            </a:xfrm>
            <a:custGeom>
              <a:avLst/>
              <a:gdLst/>
              <a:ahLst/>
              <a:cxnLst/>
              <a:rect l="l" t="t" r="r" b="b"/>
              <a:pathLst>
                <a:path w="10063" h="11208" extrusionOk="0">
                  <a:moveTo>
                    <a:pt x="3060" y="0"/>
                  </a:moveTo>
                  <a:lnTo>
                    <a:pt x="2779" y="94"/>
                  </a:lnTo>
                  <a:lnTo>
                    <a:pt x="2497" y="207"/>
                  </a:lnTo>
                  <a:lnTo>
                    <a:pt x="2234" y="320"/>
                  </a:lnTo>
                  <a:lnTo>
                    <a:pt x="1990" y="470"/>
                  </a:lnTo>
                  <a:lnTo>
                    <a:pt x="1746" y="601"/>
                  </a:lnTo>
                  <a:lnTo>
                    <a:pt x="1521" y="770"/>
                  </a:lnTo>
                  <a:lnTo>
                    <a:pt x="1333" y="939"/>
                  </a:lnTo>
                  <a:lnTo>
                    <a:pt x="1127" y="1127"/>
                  </a:lnTo>
                  <a:lnTo>
                    <a:pt x="958" y="1333"/>
                  </a:lnTo>
                  <a:lnTo>
                    <a:pt x="789" y="1558"/>
                  </a:lnTo>
                  <a:lnTo>
                    <a:pt x="639" y="1802"/>
                  </a:lnTo>
                  <a:lnTo>
                    <a:pt x="507" y="2047"/>
                  </a:lnTo>
                  <a:lnTo>
                    <a:pt x="395" y="2328"/>
                  </a:lnTo>
                  <a:lnTo>
                    <a:pt x="282" y="2628"/>
                  </a:lnTo>
                  <a:lnTo>
                    <a:pt x="188" y="2929"/>
                  </a:lnTo>
                  <a:lnTo>
                    <a:pt x="94" y="3267"/>
                  </a:lnTo>
                  <a:lnTo>
                    <a:pt x="57" y="3511"/>
                  </a:lnTo>
                  <a:lnTo>
                    <a:pt x="19" y="3792"/>
                  </a:lnTo>
                  <a:lnTo>
                    <a:pt x="19" y="4074"/>
                  </a:lnTo>
                  <a:lnTo>
                    <a:pt x="1" y="4393"/>
                  </a:lnTo>
                  <a:lnTo>
                    <a:pt x="19" y="4712"/>
                  </a:lnTo>
                  <a:lnTo>
                    <a:pt x="57" y="5050"/>
                  </a:lnTo>
                  <a:lnTo>
                    <a:pt x="94" y="5407"/>
                  </a:lnTo>
                  <a:lnTo>
                    <a:pt x="151" y="5763"/>
                  </a:lnTo>
                  <a:lnTo>
                    <a:pt x="226" y="6120"/>
                  </a:lnTo>
                  <a:lnTo>
                    <a:pt x="320" y="6495"/>
                  </a:lnTo>
                  <a:lnTo>
                    <a:pt x="414" y="6871"/>
                  </a:lnTo>
                  <a:lnTo>
                    <a:pt x="545" y="7228"/>
                  </a:lnTo>
                  <a:lnTo>
                    <a:pt x="676" y="7603"/>
                  </a:lnTo>
                  <a:lnTo>
                    <a:pt x="808" y="7960"/>
                  </a:lnTo>
                  <a:lnTo>
                    <a:pt x="977" y="8298"/>
                  </a:lnTo>
                  <a:lnTo>
                    <a:pt x="1164" y="8654"/>
                  </a:lnTo>
                  <a:lnTo>
                    <a:pt x="1352" y="8973"/>
                  </a:lnTo>
                  <a:lnTo>
                    <a:pt x="1559" y="9292"/>
                  </a:lnTo>
                  <a:lnTo>
                    <a:pt x="1784" y="9593"/>
                  </a:lnTo>
                  <a:lnTo>
                    <a:pt x="2028" y="9874"/>
                  </a:lnTo>
                  <a:lnTo>
                    <a:pt x="2272" y="10137"/>
                  </a:lnTo>
                  <a:lnTo>
                    <a:pt x="2535" y="10381"/>
                  </a:lnTo>
                  <a:lnTo>
                    <a:pt x="2835" y="10588"/>
                  </a:lnTo>
                  <a:lnTo>
                    <a:pt x="3117" y="10775"/>
                  </a:lnTo>
                  <a:lnTo>
                    <a:pt x="3436" y="10926"/>
                  </a:lnTo>
                  <a:lnTo>
                    <a:pt x="3774" y="11057"/>
                  </a:lnTo>
                  <a:lnTo>
                    <a:pt x="4112" y="11132"/>
                  </a:lnTo>
                  <a:lnTo>
                    <a:pt x="4468" y="11188"/>
                  </a:lnTo>
                  <a:lnTo>
                    <a:pt x="4844" y="11207"/>
                  </a:lnTo>
                  <a:lnTo>
                    <a:pt x="5238" y="11170"/>
                  </a:lnTo>
                  <a:lnTo>
                    <a:pt x="5632" y="11113"/>
                  </a:lnTo>
                  <a:lnTo>
                    <a:pt x="6064" y="10982"/>
                  </a:lnTo>
                  <a:lnTo>
                    <a:pt x="6477" y="10851"/>
                  </a:lnTo>
                  <a:lnTo>
                    <a:pt x="6852" y="10682"/>
                  </a:lnTo>
                  <a:lnTo>
                    <a:pt x="7209" y="10513"/>
                  </a:lnTo>
                  <a:lnTo>
                    <a:pt x="7528" y="10325"/>
                  </a:lnTo>
                  <a:lnTo>
                    <a:pt x="7828" y="10118"/>
                  </a:lnTo>
                  <a:lnTo>
                    <a:pt x="8110" y="9931"/>
                  </a:lnTo>
                  <a:lnTo>
                    <a:pt x="8354" y="9705"/>
                  </a:lnTo>
                  <a:lnTo>
                    <a:pt x="8579" y="9499"/>
                  </a:lnTo>
                  <a:lnTo>
                    <a:pt x="8786" y="9274"/>
                  </a:lnTo>
                  <a:lnTo>
                    <a:pt x="8973" y="9048"/>
                  </a:lnTo>
                  <a:lnTo>
                    <a:pt x="9142" y="8804"/>
                  </a:lnTo>
                  <a:lnTo>
                    <a:pt x="9274" y="8579"/>
                  </a:lnTo>
                  <a:lnTo>
                    <a:pt x="9405" y="8335"/>
                  </a:lnTo>
                  <a:lnTo>
                    <a:pt x="9518" y="8110"/>
                  </a:lnTo>
                  <a:lnTo>
                    <a:pt x="9612" y="7885"/>
                  </a:lnTo>
                  <a:lnTo>
                    <a:pt x="9687" y="7659"/>
                  </a:lnTo>
                  <a:lnTo>
                    <a:pt x="9818" y="7209"/>
                  </a:lnTo>
                  <a:lnTo>
                    <a:pt x="9893" y="6796"/>
                  </a:lnTo>
                  <a:lnTo>
                    <a:pt x="9931" y="6420"/>
                  </a:lnTo>
                  <a:lnTo>
                    <a:pt x="9950" y="6101"/>
                  </a:lnTo>
                  <a:lnTo>
                    <a:pt x="9950" y="5820"/>
                  </a:lnTo>
                  <a:lnTo>
                    <a:pt x="9931" y="5613"/>
                  </a:lnTo>
                  <a:lnTo>
                    <a:pt x="9912" y="5425"/>
                  </a:lnTo>
                  <a:lnTo>
                    <a:pt x="10062" y="5106"/>
                  </a:lnTo>
                  <a:lnTo>
                    <a:pt x="9574" y="5332"/>
                  </a:lnTo>
                  <a:lnTo>
                    <a:pt x="9293" y="5444"/>
                  </a:lnTo>
                  <a:lnTo>
                    <a:pt x="9030" y="5538"/>
                  </a:lnTo>
                  <a:lnTo>
                    <a:pt x="8692" y="5632"/>
                  </a:lnTo>
                  <a:lnTo>
                    <a:pt x="8373" y="5688"/>
                  </a:lnTo>
                  <a:lnTo>
                    <a:pt x="8072" y="5726"/>
                  </a:lnTo>
                  <a:lnTo>
                    <a:pt x="7772" y="5745"/>
                  </a:lnTo>
                  <a:lnTo>
                    <a:pt x="7472" y="5745"/>
                  </a:lnTo>
                  <a:lnTo>
                    <a:pt x="7190" y="5707"/>
                  </a:lnTo>
                  <a:lnTo>
                    <a:pt x="6927" y="5651"/>
                  </a:lnTo>
                  <a:lnTo>
                    <a:pt x="6665" y="5576"/>
                  </a:lnTo>
                  <a:lnTo>
                    <a:pt x="6402" y="5482"/>
                  </a:lnTo>
                  <a:lnTo>
                    <a:pt x="6158" y="5350"/>
                  </a:lnTo>
                  <a:lnTo>
                    <a:pt x="5932" y="5219"/>
                  </a:lnTo>
                  <a:lnTo>
                    <a:pt x="5688" y="5069"/>
                  </a:lnTo>
                  <a:lnTo>
                    <a:pt x="5482" y="4900"/>
                  </a:lnTo>
                  <a:lnTo>
                    <a:pt x="5275" y="4712"/>
                  </a:lnTo>
                  <a:lnTo>
                    <a:pt x="5069" y="4524"/>
                  </a:lnTo>
                  <a:lnTo>
                    <a:pt x="4881" y="4299"/>
                  </a:lnTo>
                  <a:lnTo>
                    <a:pt x="4693" y="4074"/>
                  </a:lnTo>
                  <a:lnTo>
                    <a:pt x="4525" y="3849"/>
                  </a:lnTo>
                  <a:lnTo>
                    <a:pt x="4356" y="3605"/>
                  </a:lnTo>
                  <a:lnTo>
                    <a:pt x="4205" y="3361"/>
                  </a:lnTo>
                  <a:lnTo>
                    <a:pt x="4074" y="3098"/>
                  </a:lnTo>
                  <a:lnTo>
                    <a:pt x="3924" y="2816"/>
                  </a:lnTo>
                  <a:lnTo>
                    <a:pt x="3680" y="2272"/>
                  </a:lnTo>
                  <a:lnTo>
                    <a:pt x="3473" y="1709"/>
                  </a:lnTo>
                  <a:lnTo>
                    <a:pt x="3304" y="1127"/>
                  </a:lnTo>
                  <a:lnTo>
                    <a:pt x="3173" y="564"/>
                  </a:lnTo>
                  <a:lnTo>
                    <a:pt x="306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5" name="Google Shape;1065;p37"/>
            <p:cNvSpPr/>
            <p:nvPr/>
          </p:nvSpPr>
          <p:spPr>
            <a:xfrm>
              <a:off x="-4240098" y="4791658"/>
              <a:ext cx="305785" cy="129921"/>
            </a:xfrm>
            <a:custGeom>
              <a:avLst/>
              <a:gdLst/>
              <a:ahLst/>
              <a:cxnLst/>
              <a:rect l="l" t="t" r="r" b="b"/>
              <a:pathLst>
                <a:path w="7115" h="3023" extrusionOk="0">
                  <a:moveTo>
                    <a:pt x="1145" y="0"/>
                  </a:moveTo>
                  <a:lnTo>
                    <a:pt x="0" y="3022"/>
                  </a:lnTo>
                  <a:lnTo>
                    <a:pt x="7115" y="2835"/>
                  </a:lnTo>
                  <a:lnTo>
                    <a:pt x="6364" y="19"/>
                  </a:lnTo>
                  <a:lnTo>
                    <a:pt x="1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6" name="Google Shape;1066;p37"/>
            <p:cNvSpPr/>
            <p:nvPr/>
          </p:nvSpPr>
          <p:spPr>
            <a:xfrm>
              <a:off x="-4180403" y="4819077"/>
              <a:ext cx="709988" cy="1253740"/>
            </a:xfrm>
            <a:custGeom>
              <a:avLst/>
              <a:gdLst/>
              <a:ahLst/>
              <a:cxnLst/>
              <a:rect l="l" t="t" r="r" b="b"/>
              <a:pathLst>
                <a:path w="16520" h="29172" extrusionOk="0">
                  <a:moveTo>
                    <a:pt x="1934" y="0"/>
                  </a:moveTo>
                  <a:lnTo>
                    <a:pt x="0" y="29172"/>
                  </a:lnTo>
                  <a:lnTo>
                    <a:pt x="16519" y="29172"/>
                  </a:lnTo>
                  <a:lnTo>
                    <a:pt x="1432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7" name="Google Shape;1067;p37"/>
            <p:cNvSpPr/>
            <p:nvPr/>
          </p:nvSpPr>
          <p:spPr>
            <a:xfrm>
              <a:off x="-4165877" y="4819077"/>
              <a:ext cx="624463" cy="1028666"/>
            </a:xfrm>
            <a:custGeom>
              <a:avLst/>
              <a:gdLst/>
              <a:ahLst/>
              <a:cxnLst/>
              <a:rect l="l" t="t" r="r" b="b"/>
              <a:pathLst>
                <a:path w="14530" h="23935" extrusionOk="0">
                  <a:moveTo>
                    <a:pt x="1596" y="0"/>
                  </a:moveTo>
                  <a:lnTo>
                    <a:pt x="0" y="23935"/>
                  </a:lnTo>
                  <a:lnTo>
                    <a:pt x="14529" y="7340"/>
                  </a:lnTo>
                  <a:lnTo>
                    <a:pt x="1398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8" name="Google Shape;1068;p37"/>
            <p:cNvSpPr/>
            <p:nvPr/>
          </p:nvSpPr>
          <p:spPr>
            <a:xfrm>
              <a:off x="-4443422" y="4819077"/>
              <a:ext cx="709988" cy="1253740"/>
            </a:xfrm>
            <a:custGeom>
              <a:avLst/>
              <a:gdLst/>
              <a:ahLst/>
              <a:cxnLst/>
              <a:rect l="l" t="t" r="r" b="b"/>
              <a:pathLst>
                <a:path w="16520" h="29172" extrusionOk="0">
                  <a:moveTo>
                    <a:pt x="3999" y="0"/>
                  </a:moveTo>
                  <a:lnTo>
                    <a:pt x="1" y="29172"/>
                  </a:lnTo>
                  <a:lnTo>
                    <a:pt x="16520" y="29172"/>
                  </a:lnTo>
                  <a:lnTo>
                    <a:pt x="163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69" name="Google Shape;1069;p37"/>
            <p:cNvSpPr/>
            <p:nvPr/>
          </p:nvSpPr>
          <p:spPr>
            <a:xfrm>
              <a:off x="-4378054" y="5069975"/>
              <a:ext cx="643846" cy="815670"/>
            </a:xfrm>
            <a:custGeom>
              <a:avLst/>
              <a:gdLst/>
              <a:ahLst/>
              <a:cxnLst/>
              <a:rect l="l" t="t" r="r" b="b"/>
              <a:pathLst>
                <a:path w="14981" h="18979" extrusionOk="0">
                  <a:moveTo>
                    <a:pt x="1671" y="0"/>
                  </a:moveTo>
                  <a:lnTo>
                    <a:pt x="0" y="12202"/>
                  </a:lnTo>
                  <a:lnTo>
                    <a:pt x="14980" y="18979"/>
                  </a:lnTo>
                  <a:lnTo>
                    <a:pt x="14980" y="18979"/>
                  </a:lnTo>
                  <a:lnTo>
                    <a:pt x="14924" y="5989"/>
                  </a:lnTo>
                  <a:lnTo>
                    <a:pt x="16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0" name="Google Shape;1070;p37"/>
            <p:cNvSpPr/>
            <p:nvPr/>
          </p:nvSpPr>
          <p:spPr>
            <a:xfrm>
              <a:off x="-5105739" y="5943692"/>
              <a:ext cx="35499" cy="44396"/>
            </a:xfrm>
            <a:custGeom>
              <a:avLst/>
              <a:gdLst/>
              <a:ahLst/>
              <a:cxnLst/>
              <a:rect l="l" t="t" r="r" b="b"/>
              <a:pathLst>
                <a:path w="826" h="1033" extrusionOk="0">
                  <a:moveTo>
                    <a:pt x="0" y="0"/>
                  </a:moveTo>
                  <a:lnTo>
                    <a:pt x="0" y="1033"/>
                  </a:lnTo>
                  <a:lnTo>
                    <a:pt x="826" y="1033"/>
                  </a:lnTo>
                  <a:lnTo>
                    <a:pt x="8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1" name="Google Shape;1071;p37"/>
            <p:cNvSpPr/>
            <p:nvPr/>
          </p:nvSpPr>
          <p:spPr>
            <a:xfrm>
              <a:off x="-5591421" y="5916272"/>
              <a:ext cx="35542" cy="71815"/>
            </a:xfrm>
            <a:custGeom>
              <a:avLst/>
              <a:gdLst/>
              <a:ahLst/>
              <a:cxnLst/>
              <a:rect l="l" t="t" r="r" b="b"/>
              <a:pathLst>
                <a:path w="827" h="1671" extrusionOk="0">
                  <a:moveTo>
                    <a:pt x="0" y="0"/>
                  </a:moveTo>
                  <a:lnTo>
                    <a:pt x="0" y="1671"/>
                  </a:lnTo>
                  <a:lnTo>
                    <a:pt x="826" y="1671"/>
                  </a:lnTo>
                  <a:lnTo>
                    <a:pt x="82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2" name="Google Shape;1072;p37"/>
            <p:cNvSpPr/>
            <p:nvPr/>
          </p:nvSpPr>
          <p:spPr>
            <a:xfrm>
              <a:off x="-5355048" y="5916272"/>
              <a:ext cx="35542" cy="71815"/>
            </a:xfrm>
            <a:custGeom>
              <a:avLst/>
              <a:gdLst/>
              <a:ahLst/>
              <a:cxnLst/>
              <a:rect l="l" t="t" r="r" b="b"/>
              <a:pathLst>
                <a:path w="827" h="1671" extrusionOk="0">
                  <a:moveTo>
                    <a:pt x="1" y="0"/>
                  </a:moveTo>
                  <a:lnTo>
                    <a:pt x="1" y="1671"/>
                  </a:lnTo>
                  <a:lnTo>
                    <a:pt x="827" y="1671"/>
                  </a:lnTo>
                  <a:lnTo>
                    <a:pt x="8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3" name="Google Shape;1073;p37"/>
            <p:cNvSpPr/>
            <p:nvPr/>
          </p:nvSpPr>
          <p:spPr>
            <a:xfrm>
              <a:off x="-5363128" y="5413660"/>
              <a:ext cx="37176" cy="400206"/>
            </a:xfrm>
            <a:custGeom>
              <a:avLst/>
              <a:gdLst/>
              <a:ahLst/>
              <a:cxnLst/>
              <a:rect l="l" t="t" r="r" b="b"/>
              <a:pathLst>
                <a:path w="865" h="9312" extrusionOk="0">
                  <a:moveTo>
                    <a:pt x="1" y="0"/>
                  </a:moveTo>
                  <a:lnTo>
                    <a:pt x="1" y="9311"/>
                  </a:lnTo>
                  <a:lnTo>
                    <a:pt x="864" y="9311"/>
                  </a:lnTo>
                  <a:lnTo>
                    <a:pt x="8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4" name="Google Shape;1074;p37"/>
            <p:cNvSpPr/>
            <p:nvPr/>
          </p:nvSpPr>
          <p:spPr>
            <a:xfrm>
              <a:off x="-5363128" y="5432999"/>
              <a:ext cx="37176" cy="150120"/>
            </a:xfrm>
            <a:custGeom>
              <a:avLst/>
              <a:gdLst/>
              <a:ahLst/>
              <a:cxnLst/>
              <a:rect l="l" t="t" r="r" b="b"/>
              <a:pathLst>
                <a:path w="865" h="3493" extrusionOk="0">
                  <a:moveTo>
                    <a:pt x="1" y="1"/>
                  </a:moveTo>
                  <a:lnTo>
                    <a:pt x="1" y="3492"/>
                  </a:lnTo>
                  <a:lnTo>
                    <a:pt x="864" y="3492"/>
                  </a:lnTo>
                  <a:lnTo>
                    <a:pt x="864"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5" name="Google Shape;1075;p37"/>
            <p:cNvSpPr/>
            <p:nvPr/>
          </p:nvSpPr>
          <p:spPr>
            <a:xfrm>
              <a:off x="-5591421" y="5246652"/>
              <a:ext cx="493768" cy="144447"/>
            </a:xfrm>
            <a:custGeom>
              <a:avLst/>
              <a:gdLst/>
              <a:ahLst/>
              <a:cxnLst/>
              <a:rect l="l" t="t" r="r" b="b"/>
              <a:pathLst>
                <a:path w="11489" h="3361" extrusionOk="0">
                  <a:moveTo>
                    <a:pt x="5163" y="1"/>
                  </a:moveTo>
                  <a:lnTo>
                    <a:pt x="4581" y="19"/>
                  </a:lnTo>
                  <a:lnTo>
                    <a:pt x="4036" y="76"/>
                  </a:lnTo>
                  <a:lnTo>
                    <a:pt x="3511" y="132"/>
                  </a:lnTo>
                  <a:lnTo>
                    <a:pt x="3004" y="188"/>
                  </a:lnTo>
                  <a:lnTo>
                    <a:pt x="2535" y="282"/>
                  </a:lnTo>
                  <a:lnTo>
                    <a:pt x="2084" y="376"/>
                  </a:lnTo>
                  <a:lnTo>
                    <a:pt x="1690" y="489"/>
                  </a:lnTo>
                  <a:lnTo>
                    <a:pt x="1314" y="601"/>
                  </a:lnTo>
                  <a:lnTo>
                    <a:pt x="977" y="733"/>
                  </a:lnTo>
                  <a:lnTo>
                    <a:pt x="695" y="883"/>
                  </a:lnTo>
                  <a:lnTo>
                    <a:pt x="451" y="1014"/>
                  </a:lnTo>
                  <a:lnTo>
                    <a:pt x="263" y="1183"/>
                  </a:lnTo>
                  <a:lnTo>
                    <a:pt x="113" y="1333"/>
                  </a:lnTo>
                  <a:lnTo>
                    <a:pt x="75" y="1427"/>
                  </a:lnTo>
                  <a:lnTo>
                    <a:pt x="38" y="1502"/>
                  </a:lnTo>
                  <a:lnTo>
                    <a:pt x="19" y="1596"/>
                  </a:lnTo>
                  <a:lnTo>
                    <a:pt x="0" y="1671"/>
                  </a:lnTo>
                  <a:lnTo>
                    <a:pt x="19" y="1765"/>
                  </a:lnTo>
                  <a:lnTo>
                    <a:pt x="38" y="1859"/>
                  </a:lnTo>
                  <a:lnTo>
                    <a:pt x="75" y="1934"/>
                  </a:lnTo>
                  <a:lnTo>
                    <a:pt x="113" y="2028"/>
                  </a:lnTo>
                  <a:lnTo>
                    <a:pt x="263" y="2178"/>
                  </a:lnTo>
                  <a:lnTo>
                    <a:pt x="451" y="2328"/>
                  </a:lnTo>
                  <a:lnTo>
                    <a:pt x="695" y="2478"/>
                  </a:lnTo>
                  <a:lnTo>
                    <a:pt x="977" y="2629"/>
                  </a:lnTo>
                  <a:lnTo>
                    <a:pt x="1314" y="2760"/>
                  </a:lnTo>
                  <a:lnTo>
                    <a:pt x="1690" y="2873"/>
                  </a:lnTo>
                  <a:lnTo>
                    <a:pt x="2084" y="2985"/>
                  </a:lnTo>
                  <a:lnTo>
                    <a:pt x="2535" y="3079"/>
                  </a:lnTo>
                  <a:lnTo>
                    <a:pt x="3004" y="3154"/>
                  </a:lnTo>
                  <a:lnTo>
                    <a:pt x="3511" y="3229"/>
                  </a:lnTo>
                  <a:lnTo>
                    <a:pt x="4036" y="3286"/>
                  </a:lnTo>
                  <a:lnTo>
                    <a:pt x="4581" y="3323"/>
                  </a:lnTo>
                  <a:lnTo>
                    <a:pt x="5163" y="3361"/>
                  </a:lnTo>
                  <a:lnTo>
                    <a:pt x="6327" y="3361"/>
                  </a:lnTo>
                  <a:lnTo>
                    <a:pt x="6908" y="3323"/>
                  </a:lnTo>
                  <a:lnTo>
                    <a:pt x="7453" y="3286"/>
                  </a:lnTo>
                  <a:lnTo>
                    <a:pt x="7978" y="3229"/>
                  </a:lnTo>
                  <a:lnTo>
                    <a:pt x="8485" y="3154"/>
                  </a:lnTo>
                  <a:lnTo>
                    <a:pt x="8955" y="3079"/>
                  </a:lnTo>
                  <a:lnTo>
                    <a:pt x="9405" y="2985"/>
                  </a:lnTo>
                  <a:lnTo>
                    <a:pt x="9799" y="2873"/>
                  </a:lnTo>
                  <a:lnTo>
                    <a:pt x="10175" y="2760"/>
                  </a:lnTo>
                  <a:lnTo>
                    <a:pt x="10513" y="2629"/>
                  </a:lnTo>
                  <a:lnTo>
                    <a:pt x="10794" y="2478"/>
                  </a:lnTo>
                  <a:lnTo>
                    <a:pt x="11038" y="2328"/>
                  </a:lnTo>
                  <a:lnTo>
                    <a:pt x="11226" y="2178"/>
                  </a:lnTo>
                  <a:lnTo>
                    <a:pt x="11376" y="2028"/>
                  </a:lnTo>
                  <a:lnTo>
                    <a:pt x="11414" y="1934"/>
                  </a:lnTo>
                  <a:lnTo>
                    <a:pt x="11451" y="1859"/>
                  </a:lnTo>
                  <a:lnTo>
                    <a:pt x="11470" y="1765"/>
                  </a:lnTo>
                  <a:lnTo>
                    <a:pt x="11489" y="1671"/>
                  </a:lnTo>
                  <a:lnTo>
                    <a:pt x="11470" y="1596"/>
                  </a:lnTo>
                  <a:lnTo>
                    <a:pt x="11451" y="1502"/>
                  </a:lnTo>
                  <a:lnTo>
                    <a:pt x="11414" y="1427"/>
                  </a:lnTo>
                  <a:lnTo>
                    <a:pt x="11376" y="1333"/>
                  </a:lnTo>
                  <a:lnTo>
                    <a:pt x="11226" y="1183"/>
                  </a:lnTo>
                  <a:lnTo>
                    <a:pt x="11038" y="1014"/>
                  </a:lnTo>
                  <a:lnTo>
                    <a:pt x="10794" y="883"/>
                  </a:lnTo>
                  <a:lnTo>
                    <a:pt x="10513" y="733"/>
                  </a:lnTo>
                  <a:lnTo>
                    <a:pt x="10175" y="601"/>
                  </a:lnTo>
                  <a:lnTo>
                    <a:pt x="9799" y="489"/>
                  </a:lnTo>
                  <a:lnTo>
                    <a:pt x="9405" y="376"/>
                  </a:lnTo>
                  <a:lnTo>
                    <a:pt x="8955" y="282"/>
                  </a:lnTo>
                  <a:lnTo>
                    <a:pt x="8485" y="188"/>
                  </a:lnTo>
                  <a:lnTo>
                    <a:pt x="7978" y="132"/>
                  </a:lnTo>
                  <a:lnTo>
                    <a:pt x="7453" y="76"/>
                  </a:lnTo>
                  <a:lnTo>
                    <a:pt x="6908" y="19"/>
                  </a:lnTo>
                  <a:lnTo>
                    <a:pt x="63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6" name="Google Shape;1076;p37"/>
            <p:cNvSpPr/>
            <p:nvPr/>
          </p:nvSpPr>
          <p:spPr>
            <a:xfrm>
              <a:off x="-5662419" y="5040106"/>
              <a:ext cx="130738" cy="186436"/>
            </a:xfrm>
            <a:custGeom>
              <a:avLst/>
              <a:gdLst/>
              <a:ahLst/>
              <a:cxnLst/>
              <a:rect l="l" t="t" r="r" b="b"/>
              <a:pathLst>
                <a:path w="3042" h="4338" extrusionOk="0">
                  <a:moveTo>
                    <a:pt x="0" y="1"/>
                  </a:moveTo>
                  <a:lnTo>
                    <a:pt x="714" y="4337"/>
                  </a:lnTo>
                  <a:lnTo>
                    <a:pt x="3042" y="4337"/>
                  </a:lnTo>
                  <a:lnTo>
                    <a:pt x="230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7" name="Google Shape;1077;p37"/>
            <p:cNvSpPr/>
            <p:nvPr/>
          </p:nvSpPr>
          <p:spPr>
            <a:xfrm>
              <a:off x="-5642263" y="5040106"/>
              <a:ext cx="130738" cy="186436"/>
            </a:xfrm>
            <a:custGeom>
              <a:avLst/>
              <a:gdLst/>
              <a:ahLst/>
              <a:cxnLst/>
              <a:rect l="l" t="t" r="r" b="b"/>
              <a:pathLst>
                <a:path w="3042" h="4338" extrusionOk="0">
                  <a:moveTo>
                    <a:pt x="1" y="1"/>
                  </a:moveTo>
                  <a:lnTo>
                    <a:pt x="714" y="4337"/>
                  </a:lnTo>
                  <a:lnTo>
                    <a:pt x="3042" y="4337"/>
                  </a:lnTo>
                  <a:lnTo>
                    <a:pt x="2328"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8" name="Google Shape;1078;p37"/>
            <p:cNvSpPr/>
            <p:nvPr/>
          </p:nvSpPr>
          <p:spPr>
            <a:xfrm>
              <a:off x="-5666459" y="5204707"/>
              <a:ext cx="643846" cy="125108"/>
            </a:xfrm>
            <a:custGeom>
              <a:avLst/>
              <a:gdLst/>
              <a:ahLst/>
              <a:cxnLst/>
              <a:rect l="l" t="t" r="r" b="b"/>
              <a:pathLst>
                <a:path w="14981" h="2911" extrusionOk="0">
                  <a:moveTo>
                    <a:pt x="1240" y="0"/>
                  </a:moveTo>
                  <a:lnTo>
                    <a:pt x="1089" y="19"/>
                  </a:lnTo>
                  <a:lnTo>
                    <a:pt x="958" y="57"/>
                  </a:lnTo>
                  <a:lnTo>
                    <a:pt x="845" y="113"/>
                  </a:lnTo>
                  <a:lnTo>
                    <a:pt x="714" y="169"/>
                  </a:lnTo>
                  <a:lnTo>
                    <a:pt x="601" y="244"/>
                  </a:lnTo>
                  <a:lnTo>
                    <a:pt x="489" y="338"/>
                  </a:lnTo>
                  <a:lnTo>
                    <a:pt x="395" y="432"/>
                  </a:lnTo>
                  <a:lnTo>
                    <a:pt x="320" y="526"/>
                  </a:lnTo>
                  <a:lnTo>
                    <a:pt x="226" y="639"/>
                  </a:lnTo>
                  <a:lnTo>
                    <a:pt x="170" y="751"/>
                  </a:lnTo>
                  <a:lnTo>
                    <a:pt x="113" y="883"/>
                  </a:lnTo>
                  <a:lnTo>
                    <a:pt x="57" y="1014"/>
                  </a:lnTo>
                  <a:lnTo>
                    <a:pt x="19" y="1164"/>
                  </a:lnTo>
                  <a:lnTo>
                    <a:pt x="1" y="1314"/>
                  </a:lnTo>
                  <a:lnTo>
                    <a:pt x="1" y="1446"/>
                  </a:lnTo>
                  <a:lnTo>
                    <a:pt x="1" y="1596"/>
                  </a:lnTo>
                  <a:lnTo>
                    <a:pt x="19" y="1746"/>
                  </a:lnTo>
                  <a:lnTo>
                    <a:pt x="57" y="1896"/>
                  </a:lnTo>
                  <a:lnTo>
                    <a:pt x="113" y="2028"/>
                  </a:lnTo>
                  <a:lnTo>
                    <a:pt x="170" y="2140"/>
                  </a:lnTo>
                  <a:lnTo>
                    <a:pt x="226" y="2272"/>
                  </a:lnTo>
                  <a:lnTo>
                    <a:pt x="320" y="2384"/>
                  </a:lnTo>
                  <a:lnTo>
                    <a:pt x="395" y="2478"/>
                  </a:lnTo>
                  <a:lnTo>
                    <a:pt x="489" y="2572"/>
                  </a:lnTo>
                  <a:lnTo>
                    <a:pt x="601" y="2666"/>
                  </a:lnTo>
                  <a:lnTo>
                    <a:pt x="714" y="2741"/>
                  </a:lnTo>
                  <a:lnTo>
                    <a:pt x="845" y="2797"/>
                  </a:lnTo>
                  <a:lnTo>
                    <a:pt x="958" y="2854"/>
                  </a:lnTo>
                  <a:lnTo>
                    <a:pt x="1089" y="2891"/>
                  </a:lnTo>
                  <a:lnTo>
                    <a:pt x="1240" y="2910"/>
                  </a:lnTo>
                  <a:lnTo>
                    <a:pt x="13742" y="2910"/>
                  </a:lnTo>
                  <a:lnTo>
                    <a:pt x="13892" y="2891"/>
                  </a:lnTo>
                  <a:lnTo>
                    <a:pt x="14023" y="2854"/>
                  </a:lnTo>
                  <a:lnTo>
                    <a:pt x="14136" y="2797"/>
                  </a:lnTo>
                  <a:lnTo>
                    <a:pt x="14267" y="2741"/>
                  </a:lnTo>
                  <a:lnTo>
                    <a:pt x="14380" y="2666"/>
                  </a:lnTo>
                  <a:lnTo>
                    <a:pt x="14492" y="2572"/>
                  </a:lnTo>
                  <a:lnTo>
                    <a:pt x="14586" y="2478"/>
                  </a:lnTo>
                  <a:lnTo>
                    <a:pt x="14661" y="2384"/>
                  </a:lnTo>
                  <a:lnTo>
                    <a:pt x="14755" y="2272"/>
                  </a:lnTo>
                  <a:lnTo>
                    <a:pt x="14812" y="2140"/>
                  </a:lnTo>
                  <a:lnTo>
                    <a:pt x="14868" y="2028"/>
                  </a:lnTo>
                  <a:lnTo>
                    <a:pt x="14924" y="1896"/>
                  </a:lnTo>
                  <a:lnTo>
                    <a:pt x="14962" y="1746"/>
                  </a:lnTo>
                  <a:lnTo>
                    <a:pt x="14981" y="1596"/>
                  </a:lnTo>
                  <a:lnTo>
                    <a:pt x="14981" y="1446"/>
                  </a:lnTo>
                  <a:lnTo>
                    <a:pt x="14981" y="1314"/>
                  </a:lnTo>
                  <a:lnTo>
                    <a:pt x="14962" y="1164"/>
                  </a:lnTo>
                  <a:lnTo>
                    <a:pt x="14924" y="1014"/>
                  </a:lnTo>
                  <a:lnTo>
                    <a:pt x="14868" y="883"/>
                  </a:lnTo>
                  <a:lnTo>
                    <a:pt x="14812" y="751"/>
                  </a:lnTo>
                  <a:lnTo>
                    <a:pt x="14755" y="639"/>
                  </a:lnTo>
                  <a:lnTo>
                    <a:pt x="14661" y="526"/>
                  </a:lnTo>
                  <a:lnTo>
                    <a:pt x="14586" y="432"/>
                  </a:lnTo>
                  <a:lnTo>
                    <a:pt x="14492" y="338"/>
                  </a:lnTo>
                  <a:lnTo>
                    <a:pt x="14380" y="244"/>
                  </a:lnTo>
                  <a:lnTo>
                    <a:pt x="14267" y="169"/>
                  </a:lnTo>
                  <a:lnTo>
                    <a:pt x="14136" y="113"/>
                  </a:lnTo>
                  <a:lnTo>
                    <a:pt x="14023" y="57"/>
                  </a:lnTo>
                  <a:lnTo>
                    <a:pt x="13892" y="19"/>
                  </a:lnTo>
                  <a:lnTo>
                    <a:pt x="1374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79" name="Google Shape;1079;p37"/>
            <p:cNvSpPr/>
            <p:nvPr/>
          </p:nvSpPr>
          <p:spPr>
            <a:xfrm>
              <a:off x="-5935107" y="4213191"/>
              <a:ext cx="613203" cy="878632"/>
            </a:xfrm>
            <a:custGeom>
              <a:avLst/>
              <a:gdLst/>
              <a:ahLst/>
              <a:cxnLst/>
              <a:rect l="l" t="t" r="r" b="b"/>
              <a:pathLst>
                <a:path w="14268" h="20444" fill="none" extrusionOk="0">
                  <a:moveTo>
                    <a:pt x="2554" y="1"/>
                  </a:moveTo>
                  <a:lnTo>
                    <a:pt x="9649" y="1"/>
                  </a:lnTo>
                  <a:lnTo>
                    <a:pt x="9649" y="1"/>
                  </a:lnTo>
                  <a:lnTo>
                    <a:pt x="9950" y="20"/>
                  </a:lnTo>
                  <a:lnTo>
                    <a:pt x="10231" y="76"/>
                  </a:lnTo>
                  <a:lnTo>
                    <a:pt x="10513" y="151"/>
                  </a:lnTo>
                  <a:lnTo>
                    <a:pt x="10776" y="245"/>
                  </a:lnTo>
                  <a:lnTo>
                    <a:pt x="11038" y="376"/>
                  </a:lnTo>
                  <a:lnTo>
                    <a:pt x="11282" y="526"/>
                  </a:lnTo>
                  <a:lnTo>
                    <a:pt x="11527" y="695"/>
                  </a:lnTo>
                  <a:lnTo>
                    <a:pt x="11752" y="883"/>
                  </a:lnTo>
                  <a:lnTo>
                    <a:pt x="11958" y="1108"/>
                  </a:lnTo>
                  <a:lnTo>
                    <a:pt x="12146" y="1334"/>
                  </a:lnTo>
                  <a:lnTo>
                    <a:pt x="12315" y="1578"/>
                  </a:lnTo>
                  <a:lnTo>
                    <a:pt x="12446" y="1840"/>
                  </a:lnTo>
                  <a:lnTo>
                    <a:pt x="12578" y="2122"/>
                  </a:lnTo>
                  <a:lnTo>
                    <a:pt x="12672" y="2404"/>
                  </a:lnTo>
                  <a:lnTo>
                    <a:pt x="12747" y="2704"/>
                  </a:lnTo>
                  <a:lnTo>
                    <a:pt x="12784" y="3023"/>
                  </a:lnTo>
                  <a:lnTo>
                    <a:pt x="14248" y="17440"/>
                  </a:lnTo>
                  <a:lnTo>
                    <a:pt x="14248" y="17440"/>
                  </a:lnTo>
                  <a:lnTo>
                    <a:pt x="14267" y="17740"/>
                  </a:lnTo>
                  <a:lnTo>
                    <a:pt x="14248" y="18041"/>
                  </a:lnTo>
                  <a:lnTo>
                    <a:pt x="14211" y="18322"/>
                  </a:lnTo>
                  <a:lnTo>
                    <a:pt x="14155" y="18604"/>
                  </a:lnTo>
                  <a:lnTo>
                    <a:pt x="14061" y="18866"/>
                  </a:lnTo>
                  <a:lnTo>
                    <a:pt x="13929" y="19111"/>
                  </a:lnTo>
                  <a:lnTo>
                    <a:pt x="13798" y="19355"/>
                  </a:lnTo>
                  <a:lnTo>
                    <a:pt x="13629" y="19561"/>
                  </a:lnTo>
                  <a:lnTo>
                    <a:pt x="13460" y="19749"/>
                  </a:lnTo>
                  <a:lnTo>
                    <a:pt x="13254" y="19918"/>
                  </a:lnTo>
                  <a:lnTo>
                    <a:pt x="13028" y="20087"/>
                  </a:lnTo>
                  <a:lnTo>
                    <a:pt x="12803" y="20199"/>
                  </a:lnTo>
                  <a:lnTo>
                    <a:pt x="12540" y="20312"/>
                  </a:lnTo>
                  <a:lnTo>
                    <a:pt x="12277" y="20387"/>
                  </a:lnTo>
                  <a:lnTo>
                    <a:pt x="11996" y="20425"/>
                  </a:lnTo>
                  <a:lnTo>
                    <a:pt x="11714" y="20443"/>
                  </a:lnTo>
                  <a:lnTo>
                    <a:pt x="4618" y="20443"/>
                  </a:lnTo>
                  <a:lnTo>
                    <a:pt x="4618" y="20443"/>
                  </a:lnTo>
                  <a:lnTo>
                    <a:pt x="4318" y="20425"/>
                  </a:lnTo>
                  <a:lnTo>
                    <a:pt x="4037" y="20387"/>
                  </a:lnTo>
                  <a:lnTo>
                    <a:pt x="3755" y="20312"/>
                  </a:lnTo>
                  <a:lnTo>
                    <a:pt x="3492" y="20199"/>
                  </a:lnTo>
                  <a:lnTo>
                    <a:pt x="3229" y="20087"/>
                  </a:lnTo>
                  <a:lnTo>
                    <a:pt x="2985" y="19918"/>
                  </a:lnTo>
                  <a:lnTo>
                    <a:pt x="2741" y="19749"/>
                  </a:lnTo>
                  <a:lnTo>
                    <a:pt x="2516" y="19561"/>
                  </a:lnTo>
                  <a:lnTo>
                    <a:pt x="2310" y="19355"/>
                  </a:lnTo>
                  <a:lnTo>
                    <a:pt x="2122" y="19111"/>
                  </a:lnTo>
                  <a:lnTo>
                    <a:pt x="1953" y="18866"/>
                  </a:lnTo>
                  <a:lnTo>
                    <a:pt x="1821" y="18604"/>
                  </a:lnTo>
                  <a:lnTo>
                    <a:pt x="1690" y="18322"/>
                  </a:lnTo>
                  <a:lnTo>
                    <a:pt x="1596" y="18041"/>
                  </a:lnTo>
                  <a:lnTo>
                    <a:pt x="1521" y="17740"/>
                  </a:lnTo>
                  <a:lnTo>
                    <a:pt x="1465" y="17440"/>
                  </a:lnTo>
                  <a:lnTo>
                    <a:pt x="19" y="3023"/>
                  </a:lnTo>
                  <a:lnTo>
                    <a:pt x="19" y="3023"/>
                  </a:lnTo>
                  <a:lnTo>
                    <a:pt x="1" y="2704"/>
                  </a:lnTo>
                  <a:lnTo>
                    <a:pt x="19" y="2404"/>
                  </a:lnTo>
                  <a:lnTo>
                    <a:pt x="57" y="2122"/>
                  </a:lnTo>
                  <a:lnTo>
                    <a:pt x="113" y="1840"/>
                  </a:lnTo>
                  <a:lnTo>
                    <a:pt x="207" y="1578"/>
                  </a:lnTo>
                  <a:lnTo>
                    <a:pt x="339" y="1334"/>
                  </a:lnTo>
                  <a:lnTo>
                    <a:pt x="470" y="1108"/>
                  </a:lnTo>
                  <a:lnTo>
                    <a:pt x="639" y="883"/>
                  </a:lnTo>
                  <a:lnTo>
                    <a:pt x="808" y="695"/>
                  </a:lnTo>
                  <a:lnTo>
                    <a:pt x="1014" y="526"/>
                  </a:lnTo>
                  <a:lnTo>
                    <a:pt x="1240" y="376"/>
                  </a:lnTo>
                  <a:lnTo>
                    <a:pt x="1465" y="245"/>
                  </a:lnTo>
                  <a:lnTo>
                    <a:pt x="1728" y="151"/>
                  </a:lnTo>
                  <a:lnTo>
                    <a:pt x="1990" y="76"/>
                  </a:lnTo>
                  <a:lnTo>
                    <a:pt x="2272" y="20"/>
                  </a:lnTo>
                  <a:lnTo>
                    <a:pt x="25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0" name="Google Shape;1080;p37"/>
            <p:cNvSpPr/>
            <p:nvPr/>
          </p:nvSpPr>
          <p:spPr>
            <a:xfrm>
              <a:off x="-5881859" y="4213191"/>
              <a:ext cx="613203" cy="878632"/>
            </a:xfrm>
            <a:custGeom>
              <a:avLst/>
              <a:gdLst/>
              <a:ahLst/>
              <a:cxnLst/>
              <a:rect l="l" t="t" r="r" b="b"/>
              <a:pathLst>
                <a:path w="14268" h="20444" extrusionOk="0">
                  <a:moveTo>
                    <a:pt x="2554" y="1"/>
                  </a:moveTo>
                  <a:lnTo>
                    <a:pt x="2272" y="20"/>
                  </a:lnTo>
                  <a:lnTo>
                    <a:pt x="1990" y="76"/>
                  </a:lnTo>
                  <a:lnTo>
                    <a:pt x="1728" y="151"/>
                  </a:lnTo>
                  <a:lnTo>
                    <a:pt x="1465" y="245"/>
                  </a:lnTo>
                  <a:lnTo>
                    <a:pt x="1240" y="376"/>
                  </a:lnTo>
                  <a:lnTo>
                    <a:pt x="1014" y="526"/>
                  </a:lnTo>
                  <a:lnTo>
                    <a:pt x="808" y="695"/>
                  </a:lnTo>
                  <a:lnTo>
                    <a:pt x="639" y="883"/>
                  </a:lnTo>
                  <a:lnTo>
                    <a:pt x="470" y="1108"/>
                  </a:lnTo>
                  <a:lnTo>
                    <a:pt x="338" y="1334"/>
                  </a:lnTo>
                  <a:lnTo>
                    <a:pt x="207" y="1578"/>
                  </a:lnTo>
                  <a:lnTo>
                    <a:pt x="113" y="1840"/>
                  </a:lnTo>
                  <a:lnTo>
                    <a:pt x="57" y="2122"/>
                  </a:lnTo>
                  <a:lnTo>
                    <a:pt x="19" y="2404"/>
                  </a:lnTo>
                  <a:lnTo>
                    <a:pt x="1" y="2704"/>
                  </a:lnTo>
                  <a:lnTo>
                    <a:pt x="19" y="3023"/>
                  </a:lnTo>
                  <a:lnTo>
                    <a:pt x="1465" y="17440"/>
                  </a:lnTo>
                  <a:lnTo>
                    <a:pt x="1521" y="17740"/>
                  </a:lnTo>
                  <a:lnTo>
                    <a:pt x="1596" y="18041"/>
                  </a:lnTo>
                  <a:lnTo>
                    <a:pt x="1690" y="18322"/>
                  </a:lnTo>
                  <a:lnTo>
                    <a:pt x="1821" y="18604"/>
                  </a:lnTo>
                  <a:lnTo>
                    <a:pt x="1953" y="18866"/>
                  </a:lnTo>
                  <a:lnTo>
                    <a:pt x="2122" y="19111"/>
                  </a:lnTo>
                  <a:lnTo>
                    <a:pt x="2310" y="19355"/>
                  </a:lnTo>
                  <a:lnTo>
                    <a:pt x="2516" y="19561"/>
                  </a:lnTo>
                  <a:lnTo>
                    <a:pt x="2741" y="19749"/>
                  </a:lnTo>
                  <a:lnTo>
                    <a:pt x="2985" y="19918"/>
                  </a:lnTo>
                  <a:lnTo>
                    <a:pt x="3229" y="20087"/>
                  </a:lnTo>
                  <a:lnTo>
                    <a:pt x="3492" y="20199"/>
                  </a:lnTo>
                  <a:lnTo>
                    <a:pt x="3755" y="20312"/>
                  </a:lnTo>
                  <a:lnTo>
                    <a:pt x="4037" y="20387"/>
                  </a:lnTo>
                  <a:lnTo>
                    <a:pt x="4318" y="20425"/>
                  </a:lnTo>
                  <a:lnTo>
                    <a:pt x="4618" y="20443"/>
                  </a:lnTo>
                  <a:lnTo>
                    <a:pt x="11714" y="20443"/>
                  </a:lnTo>
                  <a:lnTo>
                    <a:pt x="11996" y="20425"/>
                  </a:lnTo>
                  <a:lnTo>
                    <a:pt x="12277" y="20387"/>
                  </a:lnTo>
                  <a:lnTo>
                    <a:pt x="12540" y="20312"/>
                  </a:lnTo>
                  <a:lnTo>
                    <a:pt x="12803" y="20199"/>
                  </a:lnTo>
                  <a:lnTo>
                    <a:pt x="13028" y="20087"/>
                  </a:lnTo>
                  <a:lnTo>
                    <a:pt x="13253" y="19918"/>
                  </a:lnTo>
                  <a:lnTo>
                    <a:pt x="13460" y="19749"/>
                  </a:lnTo>
                  <a:lnTo>
                    <a:pt x="13629" y="19561"/>
                  </a:lnTo>
                  <a:lnTo>
                    <a:pt x="13798" y="19355"/>
                  </a:lnTo>
                  <a:lnTo>
                    <a:pt x="13929" y="19111"/>
                  </a:lnTo>
                  <a:lnTo>
                    <a:pt x="14061" y="18866"/>
                  </a:lnTo>
                  <a:lnTo>
                    <a:pt x="14154" y="18604"/>
                  </a:lnTo>
                  <a:lnTo>
                    <a:pt x="14211" y="18322"/>
                  </a:lnTo>
                  <a:lnTo>
                    <a:pt x="14248" y="18041"/>
                  </a:lnTo>
                  <a:lnTo>
                    <a:pt x="14267" y="17740"/>
                  </a:lnTo>
                  <a:lnTo>
                    <a:pt x="14248" y="17440"/>
                  </a:lnTo>
                  <a:lnTo>
                    <a:pt x="12784" y="3023"/>
                  </a:lnTo>
                  <a:lnTo>
                    <a:pt x="12747" y="2704"/>
                  </a:lnTo>
                  <a:lnTo>
                    <a:pt x="12672" y="2404"/>
                  </a:lnTo>
                  <a:lnTo>
                    <a:pt x="12578" y="2122"/>
                  </a:lnTo>
                  <a:lnTo>
                    <a:pt x="12446" y="1840"/>
                  </a:lnTo>
                  <a:lnTo>
                    <a:pt x="12315" y="1578"/>
                  </a:lnTo>
                  <a:lnTo>
                    <a:pt x="12146" y="1334"/>
                  </a:lnTo>
                  <a:lnTo>
                    <a:pt x="11958" y="1108"/>
                  </a:lnTo>
                  <a:lnTo>
                    <a:pt x="11752" y="883"/>
                  </a:lnTo>
                  <a:lnTo>
                    <a:pt x="11526" y="695"/>
                  </a:lnTo>
                  <a:lnTo>
                    <a:pt x="11282" y="526"/>
                  </a:lnTo>
                  <a:lnTo>
                    <a:pt x="11038" y="376"/>
                  </a:lnTo>
                  <a:lnTo>
                    <a:pt x="10776" y="245"/>
                  </a:lnTo>
                  <a:lnTo>
                    <a:pt x="10513" y="151"/>
                  </a:lnTo>
                  <a:lnTo>
                    <a:pt x="10231" y="76"/>
                  </a:lnTo>
                  <a:lnTo>
                    <a:pt x="9950" y="20"/>
                  </a:lnTo>
                  <a:lnTo>
                    <a:pt x="964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1" name="Google Shape;1081;p37"/>
            <p:cNvSpPr/>
            <p:nvPr/>
          </p:nvSpPr>
          <p:spPr>
            <a:xfrm>
              <a:off x="-5881859" y="4213191"/>
              <a:ext cx="613203" cy="878632"/>
            </a:xfrm>
            <a:custGeom>
              <a:avLst/>
              <a:gdLst/>
              <a:ahLst/>
              <a:cxnLst/>
              <a:rect l="l" t="t" r="r" b="b"/>
              <a:pathLst>
                <a:path w="14268" h="20444" fill="none" extrusionOk="0">
                  <a:moveTo>
                    <a:pt x="2554" y="1"/>
                  </a:moveTo>
                  <a:lnTo>
                    <a:pt x="9649" y="1"/>
                  </a:lnTo>
                  <a:lnTo>
                    <a:pt x="9649" y="1"/>
                  </a:lnTo>
                  <a:lnTo>
                    <a:pt x="9950" y="20"/>
                  </a:lnTo>
                  <a:lnTo>
                    <a:pt x="10231" y="76"/>
                  </a:lnTo>
                  <a:lnTo>
                    <a:pt x="10513" y="151"/>
                  </a:lnTo>
                  <a:lnTo>
                    <a:pt x="10776" y="245"/>
                  </a:lnTo>
                  <a:lnTo>
                    <a:pt x="11038" y="376"/>
                  </a:lnTo>
                  <a:lnTo>
                    <a:pt x="11282" y="526"/>
                  </a:lnTo>
                  <a:lnTo>
                    <a:pt x="11526" y="695"/>
                  </a:lnTo>
                  <a:lnTo>
                    <a:pt x="11752" y="883"/>
                  </a:lnTo>
                  <a:lnTo>
                    <a:pt x="11958" y="1108"/>
                  </a:lnTo>
                  <a:lnTo>
                    <a:pt x="12146" y="1334"/>
                  </a:lnTo>
                  <a:lnTo>
                    <a:pt x="12315" y="1578"/>
                  </a:lnTo>
                  <a:lnTo>
                    <a:pt x="12446" y="1840"/>
                  </a:lnTo>
                  <a:lnTo>
                    <a:pt x="12578" y="2122"/>
                  </a:lnTo>
                  <a:lnTo>
                    <a:pt x="12672" y="2404"/>
                  </a:lnTo>
                  <a:lnTo>
                    <a:pt x="12747" y="2704"/>
                  </a:lnTo>
                  <a:lnTo>
                    <a:pt x="12784" y="3023"/>
                  </a:lnTo>
                  <a:lnTo>
                    <a:pt x="14248" y="17440"/>
                  </a:lnTo>
                  <a:lnTo>
                    <a:pt x="14248" y="17440"/>
                  </a:lnTo>
                  <a:lnTo>
                    <a:pt x="14267" y="17740"/>
                  </a:lnTo>
                  <a:lnTo>
                    <a:pt x="14248" y="18041"/>
                  </a:lnTo>
                  <a:lnTo>
                    <a:pt x="14211" y="18322"/>
                  </a:lnTo>
                  <a:lnTo>
                    <a:pt x="14154" y="18604"/>
                  </a:lnTo>
                  <a:lnTo>
                    <a:pt x="14061" y="18866"/>
                  </a:lnTo>
                  <a:lnTo>
                    <a:pt x="13929" y="19111"/>
                  </a:lnTo>
                  <a:lnTo>
                    <a:pt x="13798" y="19355"/>
                  </a:lnTo>
                  <a:lnTo>
                    <a:pt x="13629" y="19561"/>
                  </a:lnTo>
                  <a:lnTo>
                    <a:pt x="13460" y="19749"/>
                  </a:lnTo>
                  <a:lnTo>
                    <a:pt x="13253" y="19918"/>
                  </a:lnTo>
                  <a:lnTo>
                    <a:pt x="13028" y="20087"/>
                  </a:lnTo>
                  <a:lnTo>
                    <a:pt x="12803" y="20199"/>
                  </a:lnTo>
                  <a:lnTo>
                    <a:pt x="12540" y="20312"/>
                  </a:lnTo>
                  <a:lnTo>
                    <a:pt x="12277" y="20387"/>
                  </a:lnTo>
                  <a:lnTo>
                    <a:pt x="11996" y="20425"/>
                  </a:lnTo>
                  <a:lnTo>
                    <a:pt x="11714" y="20443"/>
                  </a:lnTo>
                  <a:lnTo>
                    <a:pt x="4618" y="20443"/>
                  </a:lnTo>
                  <a:lnTo>
                    <a:pt x="4618" y="20443"/>
                  </a:lnTo>
                  <a:lnTo>
                    <a:pt x="4318" y="20425"/>
                  </a:lnTo>
                  <a:lnTo>
                    <a:pt x="4037" y="20387"/>
                  </a:lnTo>
                  <a:lnTo>
                    <a:pt x="3755" y="20312"/>
                  </a:lnTo>
                  <a:lnTo>
                    <a:pt x="3492" y="20199"/>
                  </a:lnTo>
                  <a:lnTo>
                    <a:pt x="3229" y="20087"/>
                  </a:lnTo>
                  <a:lnTo>
                    <a:pt x="2985" y="19918"/>
                  </a:lnTo>
                  <a:lnTo>
                    <a:pt x="2741" y="19749"/>
                  </a:lnTo>
                  <a:lnTo>
                    <a:pt x="2516" y="19561"/>
                  </a:lnTo>
                  <a:lnTo>
                    <a:pt x="2310" y="19355"/>
                  </a:lnTo>
                  <a:lnTo>
                    <a:pt x="2122" y="19111"/>
                  </a:lnTo>
                  <a:lnTo>
                    <a:pt x="1953" y="18866"/>
                  </a:lnTo>
                  <a:lnTo>
                    <a:pt x="1821" y="18604"/>
                  </a:lnTo>
                  <a:lnTo>
                    <a:pt x="1690" y="18322"/>
                  </a:lnTo>
                  <a:lnTo>
                    <a:pt x="1596" y="18041"/>
                  </a:lnTo>
                  <a:lnTo>
                    <a:pt x="1521" y="17740"/>
                  </a:lnTo>
                  <a:lnTo>
                    <a:pt x="1465" y="17440"/>
                  </a:lnTo>
                  <a:lnTo>
                    <a:pt x="19" y="3023"/>
                  </a:lnTo>
                  <a:lnTo>
                    <a:pt x="19" y="3023"/>
                  </a:lnTo>
                  <a:lnTo>
                    <a:pt x="1" y="2704"/>
                  </a:lnTo>
                  <a:lnTo>
                    <a:pt x="19" y="2404"/>
                  </a:lnTo>
                  <a:lnTo>
                    <a:pt x="57" y="2122"/>
                  </a:lnTo>
                  <a:lnTo>
                    <a:pt x="113" y="1840"/>
                  </a:lnTo>
                  <a:lnTo>
                    <a:pt x="207" y="1578"/>
                  </a:lnTo>
                  <a:lnTo>
                    <a:pt x="338" y="1334"/>
                  </a:lnTo>
                  <a:lnTo>
                    <a:pt x="470" y="1108"/>
                  </a:lnTo>
                  <a:lnTo>
                    <a:pt x="639" y="883"/>
                  </a:lnTo>
                  <a:lnTo>
                    <a:pt x="808" y="695"/>
                  </a:lnTo>
                  <a:lnTo>
                    <a:pt x="1014" y="526"/>
                  </a:lnTo>
                  <a:lnTo>
                    <a:pt x="1240" y="376"/>
                  </a:lnTo>
                  <a:lnTo>
                    <a:pt x="1465" y="245"/>
                  </a:lnTo>
                  <a:lnTo>
                    <a:pt x="1728" y="151"/>
                  </a:lnTo>
                  <a:lnTo>
                    <a:pt x="1990" y="76"/>
                  </a:lnTo>
                  <a:lnTo>
                    <a:pt x="2272" y="20"/>
                  </a:lnTo>
                  <a:lnTo>
                    <a:pt x="255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2" name="Google Shape;1082;p37"/>
            <p:cNvSpPr/>
            <p:nvPr/>
          </p:nvSpPr>
          <p:spPr>
            <a:xfrm>
              <a:off x="-5403440" y="5359595"/>
              <a:ext cx="117801" cy="132371"/>
            </a:xfrm>
            <a:custGeom>
              <a:avLst/>
              <a:gdLst/>
              <a:ahLst/>
              <a:cxnLst/>
              <a:rect l="l" t="t" r="r" b="b"/>
              <a:pathLst>
                <a:path w="2741" h="3080" extrusionOk="0">
                  <a:moveTo>
                    <a:pt x="0" y="1"/>
                  </a:moveTo>
                  <a:lnTo>
                    <a:pt x="526" y="3079"/>
                  </a:lnTo>
                  <a:lnTo>
                    <a:pt x="2215" y="3079"/>
                  </a:lnTo>
                  <a:lnTo>
                    <a:pt x="274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3" name="Google Shape;1083;p37"/>
            <p:cNvSpPr/>
            <p:nvPr/>
          </p:nvSpPr>
          <p:spPr>
            <a:xfrm>
              <a:off x="-5403440" y="5754895"/>
              <a:ext cx="117801" cy="132371"/>
            </a:xfrm>
            <a:custGeom>
              <a:avLst/>
              <a:gdLst/>
              <a:ahLst/>
              <a:cxnLst/>
              <a:rect l="l" t="t" r="r" b="b"/>
              <a:pathLst>
                <a:path w="2741" h="3080" extrusionOk="0">
                  <a:moveTo>
                    <a:pt x="526" y="1"/>
                  </a:moveTo>
                  <a:lnTo>
                    <a:pt x="0" y="3079"/>
                  </a:lnTo>
                  <a:lnTo>
                    <a:pt x="2741" y="3079"/>
                  </a:lnTo>
                  <a:lnTo>
                    <a:pt x="221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4" name="Google Shape;1084;p37"/>
            <p:cNvSpPr/>
            <p:nvPr/>
          </p:nvSpPr>
          <p:spPr>
            <a:xfrm>
              <a:off x="-5634183" y="5850088"/>
              <a:ext cx="579294" cy="108174"/>
            </a:xfrm>
            <a:custGeom>
              <a:avLst/>
              <a:gdLst/>
              <a:ahLst/>
              <a:cxnLst/>
              <a:rect l="l" t="t" r="r" b="b"/>
              <a:pathLst>
                <a:path w="13479" h="2517" extrusionOk="0">
                  <a:moveTo>
                    <a:pt x="6740" y="1"/>
                  </a:moveTo>
                  <a:lnTo>
                    <a:pt x="6045" y="20"/>
                  </a:lnTo>
                  <a:lnTo>
                    <a:pt x="5388" y="76"/>
                  </a:lnTo>
                  <a:lnTo>
                    <a:pt x="4731" y="151"/>
                  </a:lnTo>
                  <a:lnTo>
                    <a:pt x="4112" y="264"/>
                  </a:lnTo>
                  <a:lnTo>
                    <a:pt x="3530" y="376"/>
                  </a:lnTo>
                  <a:lnTo>
                    <a:pt x="2966" y="526"/>
                  </a:lnTo>
                  <a:lnTo>
                    <a:pt x="2460" y="695"/>
                  </a:lnTo>
                  <a:lnTo>
                    <a:pt x="1972" y="883"/>
                  </a:lnTo>
                  <a:lnTo>
                    <a:pt x="1540" y="1071"/>
                  </a:lnTo>
                  <a:lnTo>
                    <a:pt x="1146" y="1259"/>
                  </a:lnTo>
                  <a:lnTo>
                    <a:pt x="808" y="1465"/>
                  </a:lnTo>
                  <a:lnTo>
                    <a:pt x="526" y="1672"/>
                  </a:lnTo>
                  <a:lnTo>
                    <a:pt x="301" y="1859"/>
                  </a:lnTo>
                  <a:lnTo>
                    <a:pt x="132" y="2066"/>
                  </a:lnTo>
                  <a:lnTo>
                    <a:pt x="76" y="2160"/>
                  </a:lnTo>
                  <a:lnTo>
                    <a:pt x="38" y="2253"/>
                  </a:lnTo>
                  <a:lnTo>
                    <a:pt x="1" y="2347"/>
                  </a:lnTo>
                  <a:lnTo>
                    <a:pt x="1" y="2441"/>
                  </a:lnTo>
                  <a:lnTo>
                    <a:pt x="19" y="2516"/>
                  </a:lnTo>
                  <a:lnTo>
                    <a:pt x="13460" y="2516"/>
                  </a:lnTo>
                  <a:lnTo>
                    <a:pt x="13479" y="2441"/>
                  </a:lnTo>
                  <a:lnTo>
                    <a:pt x="13479" y="2347"/>
                  </a:lnTo>
                  <a:lnTo>
                    <a:pt x="13441" y="2253"/>
                  </a:lnTo>
                  <a:lnTo>
                    <a:pt x="13404" y="2160"/>
                  </a:lnTo>
                  <a:lnTo>
                    <a:pt x="13347" y="2066"/>
                  </a:lnTo>
                  <a:lnTo>
                    <a:pt x="13178" y="1859"/>
                  </a:lnTo>
                  <a:lnTo>
                    <a:pt x="12953" y="1672"/>
                  </a:lnTo>
                  <a:lnTo>
                    <a:pt x="12671" y="1465"/>
                  </a:lnTo>
                  <a:lnTo>
                    <a:pt x="12334" y="1259"/>
                  </a:lnTo>
                  <a:lnTo>
                    <a:pt x="11939" y="1071"/>
                  </a:lnTo>
                  <a:lnTo>
                    <a:pt x="11508" y="883"/>
                  </a:lnTo>
                  <a:lnTo>
                    <a:pt x="11020" y="695"/>
                  </a:lnTo>
                  <a:lnTo>
                    <a:pt x="10513" y="526"/>
                  </a:lnTo>
                  <a:lnTo>
                    <a:pt x="9950" y="376"/>
                  </a:lnTo>
                  <a:lnTo>
                    <a:pt x="9368" y="264"/>
                  </a:lnTo>
                  <a:lnTo>
                    <a:pt x="8748" y="151"/>
                  </a:lnTo>
                  <a:lnTo>
                    <a:pt x="8091" y="76"/>
                  </a:lnTo>
                  <a:lnTo>
                    <a:pt x="7434" y="20"/>
                  </a:lnTo>
                  <a:lnTo>
                    <a:pt x="674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5" name="Google Shape;1085;p37"/>
            <p:cNvSpPr/>
            <p:nvPr/>
          </p:nvSpPr>
          <p:spPr>
            <a:xfrm>
              <a:off x="-5142871" y="5964664"/>
              <a:ext cx="106541" cy="112988"/>
            </a:xfrm>
            <a:custGeom>
              <a:avLst/>
              <a:gdLst/>
              <a:ahLst/>
              <a:cxnLst/>
              <a:rect l="l" t="t" r="r" b="b"/>
              <a:pathLst>
                <a:path w="2479" h="2629" extrusionOk="0">
                  <a:moveTo>
                    <a:pt x="1108" y="0"/>
                  </a:moveTo>
                  <a:lnTo>
                    <a:pt x="995" y="19"/>
                  </a:lnTo>
                  <a:lnTo>
                    <a:pt x="864" y="57"/>
                  </a:lnTo>
                  <a:lnTo>
                    <a:pt x="751" y="94"/>
                  </a:lnTo>
                  <a:lnTo>
                    <a:pt x="639" y="151"/>
                  </a:lnTo>
                  <a:lnTo>
                    <a:pt x="545" y="226"/>
                  </a:lnTo>
                  <a:lnTo>
                    <a:pt x="451" y="301"/>
                  </a:lnTo>
                  <a:lnTo>
                    <a:pt x="357" y="376"/>
                  </a:lnTo>
                  <a:lnTo>
                    <a:pt x="282" y="470"/>
                  </a:lnTo>
                  <a:lnTo>
                    <a:pt x="207" y="564"/>
                  </a:lnTo>
                  <a:lnTo>
                    <a:pt x="151" y="676"/>
                  </a:lnTo>
                  <a:lnTo>
                    <a:pt x="94" y="789"/>
                  </a:lnTo>
                  <a:lnTo>
                    <a:pt x="57" y="920"/>
                  </a:lnTo>
                  <a:lnTo>
                    <a:pt x="19" y="1033"/>
                  </a:lnTo>
                  <a:lnTo>
                    <a:pt x="1" y="1164"/>
                  </a:lnTo>
                  <a:lnTo>
                    <a:pt x="1" y="1314"/>
                  </a:lnTo>
                  <a:lnTo>
                    <a:pt x="1" y="1446"/>
                  </a:lnTo>
                  <a:lnTo>
                    <a:pt x="19" y="1577"/>
                  </a:lnTo>
                  <a:lnTo>
                    <a:pt x="57" y="1690"/>
                  </a:lnTo>
                  <a:lnTo>
                    <a:pt x="94" y="1821"/>
                  </a:lnTo>
                  <a:lnTo>
                    <a:pt x="151" y="1934"/>
                  </a:lnTo>
                  <a:lnTo>
                    <a:pt x="207" y="2047"/>
                  </a:lnTo>
                  <a:lnTo>
                    <a:pt x="282" y="2140"/>
                  </a:lnTo>
                  <a:lnTo>
                    <a:pt x="357" y="2234"/>
                  </a:lnTo>
                  <a:lnTo>
                    <a:pt x="451" y="2328"/>
                  </a:lnTo>
                  <a:lnTo>
                    <a:pt x="545" y="2403"/>
                  </a:lnTo>
                  <a:lnTo>
                    <a:pt x="639" y="2460"/>
                  </a:lnTo>
                  <a:lnTo>
                    <a:pt x="751" y="2516"/>
                  </a:lnTo>
                  <a:lnTo>
                    <a:pt x="864" y="2553"/>
                  </a:lnTo>
                  <a:lnTo>
                    <a:pt x="995" y="2591"/>
                  </a:lnTo>
                  <a:lnTo>
                    <a:pt x="1108" y="2610"/>
                  </a:lnTo>
                  <a:lnTo>
                    <a:pt x="1239" y="2629"/>
                  </a:lnTo>
                  <a:lnTo>
                    <a:pt x="1371" y="2610"/>
                  </a:lnTo>
                  <a:lnTo>
                    <a:pt x="1483" y="2591"/>
                  </a:lnTo>
                  <a:lnTo>
                    <a:pt x="1615" y="2553"/>
                  </a:lnTo>
                  <a:lnTo>
                    <a:pt x="1728" y="2516"/>
                  </a:lnTo>
                  <a:lnTo>
                    <a:pt x="1821" y="2460"/>
                  </a:lnTo>
                  <a:lnTo>
                    <a:pt x="1934" y="2403"/>
                  </a:lnTo>
                  <a:lnTo>
                    <a:pt x="2028" y="2328"/>
                  </a:lnTo>
                  <a:lnTo>
                    <a:pt x="2122" y="2234"/>
                  </a:lnTo>
                  <a:lnTo>
                    <a:pt x="2197" y="2140"/>
                  </a:lnTo>
                  <a:lnTo>
                    <a:pt x="2272" y="2047"/>
                  </a:lnTo>
                  <a:lnTo>
                    <a:pt x="2328" y="1934"/>
                  </a:lnTo>
                  <a:lnTo>
                    <a:pt x="2385" y="1821"/>
                  </a:lnTo>
                  <a:lnTo>
                    <a:pt x="2422" y="1690"/>
                  </a:lnTo>
                  <a:lnTo>
                    <a:pt x="2460" y="1577"/>
                  </a:lnTo>
                  <a:lnTo>
                    <a:pt x="2478" y="1446"/>
                  </a:lnTo>
                  <a:lnTo>
                    <a:pt x="2478" y="1314"/>
                  </a:lnTo>
                  <a:lnTo>
                    <a:pt x="2478" y="1164"/>
                  </a:lnTo>
                  <a:lnTo>
                    <a:pt x="2460" y="1033"/>
                  </a:lnTo>
                  <a:lnTo>
                    <a:pt x="2422" y="920"/>
                  </a:lnTo>
                  <a:lnTo>
                    <a:pt x="2385" y="789"/>
                  </a:lnTo>
                  <a:lnTo>
                    <a:pt x="2328" y="676"/>
                  </a:lnTo>
                  <a:lnTo>
                    <a:pt x="2272" y="564"/>
                  </a:lnTo>
                  <a:lnTo>
                    <a:pt x="2197" y="470"/>
                  </a:lnTo>
                  <a:lnTo>
                    <a:pt x="2122" y="376"/>
                  </a:lnTo>
                  <a:lnTo>
                    <a:pt x="2028" y="301"/>
                  </a:lnTo>
                  <a:lnTo>
                    <a:pt x="1934" y="226"/>
                  </a:lnTo>
                  <a:lnTo>
                    <a:pt x="1821" y="151"/>
                  </a:lnTo>
                  <a:lnTo>
                    <a:pt x="1728" y="94"/>
                  </a:lnTo>
                  <a:lnTo>
                    <a:pt x="1615" y="57"/>
                  </a:lnTo>
                  <a:lnTo>
                    <a:pt x="1483" y="19"/>
                  </a:lnTo>
                  <a:lnTo>
                    <a:pt x="137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6" name="Google Shape;1086;p37"/>
            <p:cNvSpPr/>
            <p:nvPr/>
          </p:nvSpPr>
          <p:spPr>
            <a:xfrm>
              <a:off x="-5390547" y="5964664"/>
              <a:ext cx="106541" cy="112988"/>
            </a:xfrm>
            <a:custGeom>
              <a:avLst/>
              <a:gdLst/>
              <a:ahLst/>
              <a:cxnLst/>
              <a:rect l="l" t="t" r="r" b="b"/>
              <a:pathLst>
                <a:path w="2479" h="2629" extrusionOk="0">
                  <a:moveTo>
                    <a:pt x="1108" y="0"/>
                  </a:moveTo>
                  <a:lnTo>
                    <a:pt x="977" y="19"/>
                  </a:lnTo>
                  <a:lnTo>
                    <a:pt x="864" y="57"/>
                  </a:lnTo>
                  <a:lnTo>
                    <a:pt x="751" y="94"/>
                  </a:lnTo>
                  <a:lnTo>
                    <a:pt x="639" y="151"/>
                  </a:lnTo>
                  <a:lnTo>
                    <a:pt x="545" y="226"/>
                  </a:lnTo>
                  <a:lnTo>
                    <a:pt x="451" y="301"/>
                  </a:lnTo>
                  <a:lnTo>
                    <a:pt x="357" y="376"/>
                  </a:lnTo>
                  <a:lnTo>
                    <a:pt x="282" y="470"/>
                  </a:lnTo>
                  <a:lnTo>
                    <a:pt x="207" y="564"/>
                  </a:lnTo>
                  <a:lnTo>
                    <a:pt x="151" y="676"/>
                  </a:lnTo>
                  <a:lnTo>
                    <a:pt x="94" y="789"/>
                  </a:lnTo>
                  <a:lnTo>
                    <a:pt x="57" y="920"/>
                  </a:lnTo>
                  <a:lnTo>
                    <a:pt x="19" y="1033"/>
                  </a:lnTo>
                  <a:lnTo>
                    <a:pt x="1" y="1164"/>
                  </a:lnTo>
                  <a:lnTo>
                    <a:pt x="1" y="1314"/>
                  </a:lnTo>
                  <a:lnTo>
                    <a:pt x="1" y="1446"/>
                  </a:lnTo>
                  <a:lnTo>
                    <a:pt x="19" y="1577"/>
                  </a:lnTo>
                  <a:lnTo>
                    <a:pt x="57" y="1690"/>
                  </a:lnTo>
                  <a:lnTo>
                    <a:pt x="94" y="1821"/>
                  </a:lnTo>
                  <a:lnTo>
                    <a:pt x="151" y="1934"/>
                  </a:lnTo>
                  <a:lnTo>
                    <a:pt x="207" y="2047"/>
                  </a:lnTo>
                  <a:lnTo>
                    <a:pt x="282" y="2140"/>
                  </a:lnTo>
                  <a:lnTo>
                    <a:pt x="357" y="2234"/>
                  </a:lnTo>
                  <a:lnTo>
                    <a:pt x="451" y="2328"/>
                  </a:lnTo>
                  <a:lnTo>
                    <a:pt x="545" y="2403"/>
                  </a:lnTo>
                  <a:lnTo>
                    <a:pt x="639" y="2460"/>
                  </a:lnTo>
                  <a:lnTo>
                    <a:pt x="751" y="2516"/>
                  </a:lnTo>
                  <a:lnTo>
                    <a:pt x="864" y="2553"/>
                  </a:lnTo>
                  <a:lnTo>
                    <a:pt x="977" y="2591"/>
                  </a:lnTo>
                  <a:lnTo>
                    <a:pt x="1108" y="2610"/>
                  </a:lnTo>
                  <a:lnTo>
                    <a:pt x="1240" y="2629"/>
                  </a:lnTo>
                  <a:lnTo>
                    <a:pt x="1352" y="2610"/>
                  </a:lnTo>
                  <a:lnTo>
                    <a:pt x="1484" y="2591"/>
                  </a:lnTo>
                  <a:lnTo>
                    <a:pt x="1596" y="2553"/>
                  </a:lnTo>
                  <a:lnTo>
                    <a:pt x="1709" y="2516"/>
                  </a:lnTo>
                  <a:lnTo>
                    <a:pt x="1821" y="2460"/>
                  </a:lnTo>
                  <a:lnTo>
                    <a:pt x="1934" y="2403"/>
                  </a:lnTo>
                  <a:lnTo>
                    <a:pt x="2028" y="2328"/>
                  </a:lnTo>
                  <a:lnTo>
                    <a:pt x="2103" y="2234"/>
                  </a:lnTo>
                  <a:lnTo>
                    <a:pt x="2197" y="2140"/>
                  </a:lnTo>
                  <a:lnTo>
                    <a:pt x="2253" y="2047"/>
                  </a:lnTo>
                  <a:lnTo>
                    <a:pt x="2328" y="1934"/>
                  </a:lnTo>
                  <a:lnTo>
                    <a:pt x="2366" y="1821"/>
                  </a:lnTo>
                  <a:lnTo>
                    <a:pt x="2422" y="1690"/>
                  </a:lnTo>
                  <a:lnTo>
                    <a:pt x="2441" y="1577"/>
                  </a:lnTo>
                  <a:lnTo>
                    <a:pt x="2460" y="1446"/>
                  </a:lnTo>
                  <a:lnTo>
                    <a:pt x="2478" y="1314"/>
                  </a:lnTo>
                  <a:lnTo>
                    <a:pt x="2460" y="1164"/>
                  </a:lnTo>
                  <a:lnTo>
                    <a:pt x="2441" y="1033"/>
                  </a:lnTo>
                  <a:lnTo>
                    <a:pt x="2422" y="920"/>
                  </a:lnTo>
                  <a:lnTo>
                    <a:pt x="2366" y="789"/>
                  </a:lnTo>
                  <a:lnTo>
                    <a:pt x="2328" y="676"/>
                  </a:lnTo>
                  <a:lnTo>
                    <a:pt x="2253" y="564"/>
                  </a:lnTo>
                  <a:lnTo>
                    <a:pt x="2197" y="470"/>
                  </a:lnTo>
                  <a:lnTo>
                    <a:pt x="2103" y="376"/>
                  </a:lnTo>
                  <a:lnTo>
                    <a:pt x="2028" y="301"/>
                  </a:lnTo>
                  <a:lnTo>
                    <a:pt x="1934" y="226"/>
                  </a:lnTo>
                  <a:lnTo>
                    <a:pt x="1821" y="151"/>
                  </a:lnTo>
                  <a:lnTo>
                    <a:pt x="1709" y="94"/>
                  </a:lnTo>
                  <a:lnTo>
                    <a:pt x="1596" y="57"/>
                  </a:lnTo>
                  <a:lnTo>
                    <a:pt x="1484" y="19"/>
                  </a:lnTo>
                  <a:lnTo>
                    <a:pt x="135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7" name="Google Shape;1087;p37"/>
            <p:cNvSpPr/>
            <p:nvPr/>
          </p:nvSpPr>
          <p:spPr>
            <a:xfrm>
              <a:off x="-5629327" y="5964664"/>
              <a:ext cx="106541" cy="112988"/>
            </a:xfrm>
            <a:custGeom>
              <a:avLst/>
              <a:gdLst/>
              <a:ahLst/>
              <a:cxnLst/>
              <a:rect l="l" t="t" r="r" b="b"/>
              <a:pathLst>
                <a:path w="2479" h="2629" extrusionOk="0">
                  <a:moveTo>
                    <a:pt x="1108" y="0"/>
                  </a:moveTo>
                  <a:lnTo>
                    <a:pt x="995" y="19"/>
                  </a:lnTo>
                  <a:lnTo>
                    <a:pt x="864" y="57"/>
                  </a:lnTo>
                  <a:lnTo>
                    <a:pt x="751" y="94"/>
                  </a:lnTo>
                  <a:lnTo>
                    <a:pt x="638" y="151"/>
                  </a:lnTo>
                  <a:lnTo>
                    <a:pt x="545" y="226"/>
                  </a:lnTo>
                  <a:lnTo>
                    <a:pt x="451" y="301"/>
                  </a:lnTo>
                  <a:lnTo>
                    <a:pt x="357" y="376"/>
                  </a:lnTo>
                  <a:lnTo>
                    <a:pt x="282" y="470"/>
                  </a:lnTo>
                  <a:lnTo>
                    <a:pt x="207" y="564"/>
                  </a:lnTo>
                  <a:lnTo>
                    <a:pt x="150" y="676"/>
                  </a:lnTo>
                  <a:lnTo>
                    <a:pt x="94" y="789"/>
                  </a:lnTo>
                  <a:lnTo>
                    <a:pt x="56" y="920"/>
                  </a:lnTo>
                  <a:lnTo>
                    <a:pt x="19" y="1033"/>
                  </a:lnTo>
                  <a:lnTo>
                    <a:pt x="0" y="1164"/>
                  </a:lnTo>
                  <a:lnTo>
                    <a:pt x="0" y="1314"/>
                  </a:lnTo>
                  <a:lnTo>
                    <a:pt x="0" y="1446"/>
                  </a:lnTo>
                  <a:lnTo>
                    <a:pt x="19" y="1577"/>
                  </a:lnTo>
                  <a:lnTo>
                    <a:pt x="56" y="1690"/>
                  </a:lnTo>
                  <a:lnTo>
                    <a:pt x="94" y="1821"/>
                  </a:lnTo>
                  <a:lnTo>
                    <a:pt x="150" y="1934"/>
                  </a:lnTo>
                  <a:lnTo>
                    <a:pt x="207" y="2047"/>
                  </a:lnTo>
                  <a:lnTo>
                    <a:pt x="282" y="2140"/>
                  </a:lnTo>
                  <a:lnTo>
                    <a:pt x="357" y="2234"/>
                  </a:lnTo>
                  <a:lnTo>
                    <a:pt x="451" y="2328"/>
                  </a:lnTo>
                  <a:lnTo>
                    <a:pt x="545" y="2403"/>
                  </a:lnTo>
                  <a:lnTo>
                    <a:pt x="638" y="2460"/>
                  </a:lnTo>
                  <a:lnTo>
                    <a:pt x="751" y="2516"/>
                  </a:lnTo>
                  <a:lnTo>
                    <a:pt x="864" y="2553"/>
                  </a:lnTo>
                  <a:lnTo>
                    <a:pt x="995" y="2591"/>
                  </a:lnTo>
                  <a:lnTo>
                    <a:pt x="1108" y="2610"/>
                  </a:lnTo>
                  <a:lnTo>
                    <a:pt x="1239" y="2629"/>
                  </a:lnTo>
                  <a:lnTo>
                    <a:pt x="1370" y="2610"/>
                  </a:lnTo>
                  <a:lnTo>
                    <a:pt x="1483" y="2591"/>
                  </a:lnTo>
                  <a:lnTo>
                    <a:pt x="1596" y="2553"/>
                  </a:lnTo>
                  <a:lnTo>
                    <a:pt x="1727" y="2516"/>
                  </a:lnTo>
                  <a:lnTo>
                    <a:pt x="1821" y="2460"/>
                  </a:lnTo>
                  <a:lnTo>
                    <a:pt x="1934" y="2403"/>
                  </a:lnTo>
                  <a:lnTo>
                    <a:pt x="2027" y="2328"/>
                  </a:lnTo>
                  <a:lnTo>
                    <a:pt x="2121" y="2234"/>
                  </a:lnTo>
                  <a:lnTo>
                    <a:pt x="2196" y="2140"/>
                  </a:lnTo>
                  <a:lnTo>
                    <a:pt x="2272" y="2047"/>
                  </a:lnTo>
                  <a:lnTo>
                    <a:pt x="2328" y="1934"/>
                  </a:lnTo>
                  <a:lnTo>
                    <a:pt x="2384" y="1821"/>
                  </a:lnTo>
                  <a:lnTo>
                    <a:pt x="2422" y="1690"/>
                  </a:lnTo>
                  <a:lnTo>
                    <a:pt x="2459" y="1577"/>
                  </a:lnTo>
                  <a:lnTo>
                    <a:pt x="2478" y="1446"/>
                  </a:lnTo>
                  <a:lnTo>
                    <a:pt x="2478" y="1314"/>
                  </a:lnTo>
                  <a:lnTo>
                    <a:pt x="2478" y="1164"/>
                  </a:lnTo>
                  <a:lnTo>
                    <a:pt x="2459" y="1033"/>
                  </a:lnTo>
                  <a:lnTo>
                    <a:pt x="2422" y="920"/>
                  </a:lnTo>
                  <a:lnTo>
                    <a:pt x="2384" y="789"/>
                  </a:lnTo>
                  <a:lnTo>
                    <a:pt x="2328" y="676"/>
                  </a:lnTo>
                  <a:lnTo>
                    <a:pt x="2272" y="564"/>
                  </a:lnTo>
                  <a:lnTo>
                    <a:pt x="2196" y="470"/>
                  </a:lnTo>
                  <a:lnTo>
                    <a:pt x="2121" y="376"/>
                  </a:lnTo>
                  <a:lnTo>
                    <a:pt x="2027" y="301"/>
                  </a:lnTo>
                  <a:lnTo>
                    <a:pt x="1934" y="226"/>
                  </a:lnTo>
                  <a:lnTo>
                    <a:pt x="1821" y="151"/>
                  </a:lnTo>
                  <a:lnTo>
                    <a:pt x="1727" y="94"/>
                  </a:lnTo>
                  <a:lnTo>
                    <a:pt x="1596" y="57"/>
                  </a:lnTo>
                  <a:lnTo>
                    <a:pt x="1483" y="19"/>
                  </a:lnTo>
                  <a:lnTo>
                    <a:pt x="137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8" name="Google Shape;1088;p37"/>
            <p:cNvSpPr/>
            <p:nvPr/>
          </p:nvSpPr>
          <p:spPr>
            <a:xfrm>
              <a:off x="-5881859" y="4213191"/>
              <a:ext cx="455046" cy="467165"/>
            </a:xfrm>
            <a:custGeom>
              <a:avLst/>
              <a:gdLst/>
              <a:ahLst/>
              <a:cxnLst/>
              <a:rect l="l" t="t" r="r" b="b"/>
              <a:pathLst>
                <a:path w="10588" h="10870" extrusionOk="0">
                  <a:moveTo>
                    <a:pt x="2554" y="1"/>
                  </a:moveTo>
                  <a:lnTo>
                    <a:pt x="2272" y="20"/>
                  </a:lnTo>
                  <a:lnTo>
                    <a:pt x="1990" y="76"/>
                  </a:lnTo>
                  <a:lnTo>
                    <a:pt x="1728" y="151"/>
                  </a:lnTo>
                  <a:lnTo>
                    <a:pt x="1465" y="245"/>
                  </a:lnTo>
                  <a:lnTo>
                    <a:pt x="1240" y="376"/>
                  </a:lnTo>
                  <a:lnTo>
                    <a:pt x="1014" y="526"/>
                  </a:lnTo>
                  <a:lnTo>
                    <a:pt x="808" y="695"/>
                  </a:lnTo>
                  <a:lnTo>
                    <a:pt x="639" y="883"/>
                  </a:lnTo>
                  <a:lnTo>
                    <a:pt x="470" y="1108"/>
                  </a:lnTo>
                  <a:lnTo>
                    <a:pt x="338" y="1334"/>
                  </a:lnTo>
                  <a:lnTo>
                    <a:pt x="207" y="1578"/>
                  </a:lnTo>
                  <a:lnTo>
                    <a:pt x="113" y="1840"/>
                  </a:lnTo>
                  <a:lnTo>
                    <a:pt x="57" y="2122"/>
                  </a:lnTo>
                  <a:lnTo>
                    <a:pt x="19" y="2404"/>
                  </a:lnTo>
                  <a:lnTo>
                    <a:pt x="1" y="2704"/>
                  </a:lnTo>
                  <a:lnTo>
                    <a:pt x="19" y="3023"/>
                  </a:lnTo>
                  <a:lnTo>
                    <a:pt x="808" y="10870"/>
                  </a:lnTo>
                  <a:lnTo>
                    <a:pt x="1315" y="10682"/>
                  </a:lnTo>
                  <a:lnTo>
                    <a:pt x="1821" y="10475"/>
                  </a:lnTo>
                  <a:lnTo>
                    <a:pt x="2328" y="10250"/>
                  </a:lnTo>
                  <a:lnTo>
                    <a:pt x="2816" y="10006"/>
                  </a:lnTo>
                  <a:lnTo>
                    <a:pt x="3323" y="9725"/>
                  </a:lnTo>
                  <a:lnTo>
                    <a:pt x="3811" y="9405"/>
                  </a:lnTo>
                  <a:lnTo>
                    <a:pt x="4299" y="9086"/>
                  </a:lnTo>
                  <a:lnTo>
                    <a:pt x="4769" y="8730"/>
                  </a:lnTo>
                  <a:lnTo>
                    <a:pt x="5257" y="8354"/>
                  </a:lnTo>
                  <a:lnTo>
                    <a:pt x="5707" y="7960"/>
                  </a:lnTo>
                  <a:lnTo>
                    <a:pt x="6158" y="7528"/>
                  </a:lnTo>
                  <a:lnTo>
                    <a:pt x="6608" y="7078"/>
                  </a:lnTo>
                  <a:lnTo>
                    <a:pt x="7040" y="6608"/>
                  </a:lnTo>
                  <a:lnTo>
                    <a:pt x="7453" y="6120"/>
                  </a:lnTo>
                  <a:lnTo>
                    <a:pt x="7866" y="5614"/>
                  </a:lnTo>
                  <a:lnTo>
                    <a:pt x="8241" y="5069"/>
                  </a:lnTo>
                  <a:lnTo>
                    <a:pt x="8654" y="4487"/>
                  </a:lnTo>
                  <a:lnTo>
                    <a:pt x="9011" y="3887"/>
                  </a:lnTo>
                  <a:lnTo>
                    <a:pt x="9349" y="3267"/>
                  </a:lnTo>
                  <a:lnTo>
                    <a:pt x="9668" y="2648"/>
                  </a:lnTo>
                  <a:lnTo>
                    <a:pt x="9931" y="2028"/>
                  </a:lnTo>
                  <a:lnTo>
                    <a:pt x="10194" y="1409"/>
                  </a:lnTo>
                  <a:lnTo>
                    <a:pt x="10400" y="789"/>
                  </a:lnTo>
                  <a:lnTo>
                    <a:pt x="10588" y="170"/>
                  </a:lnTo>
                  <a:lnTo>
                    <a:pt x="10363" y="113"/>
                  </a:lnTo>
                  <a:lnTo>
                    <a:pt x="10137" y="57"/>
                  </a:lnTo>
                  <a:lnTo>
                    <a:pt x="9893" y="20"/>
                  </a:lnTo>
                  <a:lnTo>
                    <a:pt x="9649"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89" name="Google Shape;1089;p37"/>
            <p:cNvSpPr/>
            <p:nvPr/>
          </p:nvSpPr>
          <p:spPr>
            <a:xfrm>
              <a:off x="-5634183" y="5912233"/>
              <a:ext cx="579294" cy="46029"/>
            </a:xfrm>
            <a:custGeom>
              <a:avLst/>
              <a:gdLst/>
              <a:ahLst/>
              <a:cxnLst/>
              <a:rect l="l" t="t" r="r" b="b"/>
              <a:pathLst>
                <a:path w="13479" h="1071" extrusionOk="0">
                  <a:moveTo>
                    <a:pt x="845" y="0"/>
                  </a:moveTo>
                  <a:lnTo>
                    <a:pt x="658" y="132"/>
                  </a:lnTo>
                  <a:lnTo>
                    <a:pt x="489" y="263"/>
                  </a:lnTo>
                  <a:lnTo>
                    <a:pt x="338" y="394"/>
                  </a:lnTo>
                  <a:lnTo>
                    <a:pt x="226" y="507"/>
                  </a:lnTo>
                  <a:lnTo>
                    <a:pt x="132" y="639"/>
                  </a:lnTo>
                  <a:lnTo>
                    <a:pt x="57" y="751"/>
                  </a:lnTo>
                  <a:lnTo>
                    <a:pt x="19" y="883"/>
                  </a:lnTo>
                  <a:lnTo>
                    <a:pt x="1" y="995"/>
                  </a:lnTo>
                  <a:lnTo>
                    <a:pt x="19" y="1070"/>
                  </a:lnTo>
                  <a:lnTo>
                    <a:pt x="13460" y="1070"/>
                  </a:lnTo>
                  <a:lnTo>
                    <a:pt x="13479" y="995"/>
                  </a:lnTo>
                  <a:lnTo>
                    <a:pt x="13460" y="883"/>
                  </a:lnTo>
                  <a:lnTo>
                    <a:pt x="13422" y="751"/>
                  </a:lnTo>
                  <a:lnTo>
                    <a:pt x="13347" y="639"/>
                  </a:lnTo>
                  <a:lnTo>
                    <a:pt x="13253" y="507"/>
                  </a:lnTo>
                  <a:lnTo>
                    <a:pt x="13141" y="394"/>
                  </a:lnTo>
                  <a:lnTo>
                    <a:pt x="12991" y="263"/>
                  </a:lnTo>
                  <a:lnTo>
                    <a:pt x="12822" y="132"/>
                  </a:lnTo>
                  <a:lnTo>
                    <a:pt x="126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0" name="Google Shape;1090;p37"/>
            <p:cNvSpPr/>
            <p:nvPr/>
          </p:nvSpPr>
          <p:spPr>
            <a:xfrm>
              <a:off x="-5819757" y="4926390"/>
              <a:ext cx="551100" cy="165420"/>
            </a:xfrm>
            <a:custGeom>
              <a:avLst/>
              <a:gdLst/>
              <a:ahLst/>
              <a:cxnLst/>
              <a:rect l="l" t="t" r="r" b="b"/>
              <a:pathLst>
                <a:path w="12823" h="3849" extrusionOk="0">
                  <a:moveTo>
                    <a:pt x="1" y="0"/>
                  </a:moveTo>
                  <a:lnTo>
                    <a:pt x="20" y="845"/>
                  </a:lnTo>
                  <a:lnTo>
                    <a:pt x="76" y="1145"/>
                  </a:lnTo>
                  <a:lnTo>
                    <a:pt x="151" y="1446"/>
                  </a:lnTo>
                  <a:lnTo>
                    <a:pt x="245" y="1727"/>
                  </a:lnTo>
                  <a:lnTo>
                    <a:pt x="376" y="2009"/>
                  </a:lnTo>
                  <a:lnTo>
                    <a:pt x="508" y="2271"/>
                  </a:lnTo>
                  <a:lnTo>
                    <a:pt x="677" y="2516"/>
                  </a:lnTo>
                  <a:lnTo>
                    <a:pt x="865" y="2760"/>
                  </a:lnTo>
                  <a:lnTo>
                    <a:pt x="1071" y="2966"/>
                  </a:lnTo>
                  <a:lnTo>
                    <a:pt x="1296" y="3154"/>
                  </a:lnTo>
                  <a:lnTo>
                    <a:pt x="1540" y="3323"/>
                  </a:lnTo>
                  <a:lnTo>
                    <a:pt x="1784" y="3492"/>
                  </a:lnTo>
                  <a:lnTo>
                    <a:pt x="2047" y="3604"/>
                  </a:lnTo>
                  <a:lnTo>
                    <a:pt x="2310" y="3717"/>
                  </a:lnTo>
                  <a:lnTo>
                    <a:pt x="2592" y="3792"/>
                  </a:lnTo>
                  <a:lnTo>
                    <a:pt x="2873" y="3830"/>
                  </a:lnTo>
                  <a:lnTo>
                    <a:pt x="3173" y="3848"/>
                  </a:lnTo>
                  <a:lnTo>
                    <a:pt x="10269" y="3848"/>
                  </a:lnTo>
                  <a:lnTo>
                    <a:pt x="10551" y="3830"/>
                  </a:lnTo>
                  <a:lnTo>
                    <a:pt x="10832" y="3792"/>
                  </a:lnTo>
                  <a:lnTo>
                    <a:pt x="11095" y="3717"/>
                  </a:lnTo>
                  <a:lnTo>
                    <a:pt x="11358" y="3604"/>
                  </a:lnTo>
                  <a:lnTo>
                    <a:pt x="11583" y="3492"/>
                  </a:lnTo>
                  <a:lnTo>
                    <a:pt x="11808" y="3323"/>
                  </a:lnTo>
                  <a:lnTo>
                    <a:pt x="12015" y="3154"/>
                  </a:lnTo>
                  <a:lnTo>
                    <a:pt x="12184" y="2966"/>
                  </a:lnTo>
                  <a:lnTo>
                    <a:pt x="12353" y="2760"/>
                  </a:lnTo>
                  <a:lnTo>
                    <a:pt x="12484" y="2516"/>
                  </a:lnTo>
                  <a:lnTo>
                    <a:pt x="12616" y="2271"/>
                  </a:lnTo>
                  <a:lnTo>
                    <a:pt x="12709" y="2009"/>
                  </a:lnTo>
                  <a:lnTo>
                    <a:pt x="12766" y="1727"/>
                  </a:lnTo>
                  <a:lnTo>
                    <a:pt x="12803" y="1446"/>
                  </a:lnTo>
                  <a:lnTo>
                    <a:pt x="12822" y="1145"/>
                  </a:lnTo>
                  <a:lnTo>
                    <a:pt x="12803" y="845"/>
                  </a:lnTo>
                  <a:lnTo>
                    <a:pt x="12785" y="601"/>
                  </a:lnTo>
                  <a:lnTo>
                    <a:pt x="12747" y="864"/>
                  </a:lnTo>
                  <a:lnTo>
                    <a:pt x="12691" y="1108"/>
                  </a:lnTo>
                  <a:lnTo>
                    <a:pt x="12616" y="1333"/>
                  </a:lnTo>
                  <a:lnTo>
                    <a:pt x="12522" y="1558"/>
                  </a:lnTo>
                  <a:lnTo>
                    <a:pt x="12409" y="1765"/>
                  </a:lnTo>
                  <a:lnTo>
                    <a:pt x="12297" y="1971"/>
                  </a:lnTo>
                  <a:lnTo>
                    <a:pt x="12146" y="2159"/>
                  </a:lnTo>
                  <a:lnTo>
                    <a:pt x="11977" y="2328"/>
                  </a:lnTo>
                  <a:lnTo>
                    <a:pt x="11808" y="2478"/>
                  </a:lnTo>
                  <a:lnTo>
                    <a:pt x="11621" y="2609"/>
                  </a:lnTo>
                  <a:lnTo>
                    <a:pt x="11414" y="2741"/>
                  </a:lnTo>
                  <a:lnTo>
                    <a:pt x="11208" y="2835"/>
                  </a:lnTo>
                  <a:lnTo>
                    <a:pt x="10982" y="2910"/>
                  </a:lnTo>
                  <a:lnTo>
                    <a:pt x="10738" y="2966"/>
                  </a:lnTo>
                  <a:lnTo>
                    <a:pt x="10494" y="3004"/>
                  </a:lnTo>
                  <a:lnTo>
                    <a:pt x="10250" y="3022"/>
                  </a:lnTo>
                  <a:lnTo>
                    <a:pt x="3136" y="3022"/>
                  </a:lnTo>
                  <a:lnTo>
                    <a:pt x="2854" y="3004"/>
                  </a:lnTo>
                  <a:lnTo>
                    <a:pt x="2573" y="2947"/>
                  </a:lnTo>
                  <a:lnTo>
                    <a:pt x="2291" y="2872"/>
                  </a:lnTo>
                  <a:lnTo>
                    <a:pt x="2010" y="2778"/>
                  </a:lnTo>
                  <a:lnTo>
                    <a:pt x="1747" y="2647"/>
                  </a:lnTo>
                  <a:lnTo>
                    <a:pt x="1503" y="2497"/>
                  </a:lnTo>
                  <a:lnTo>
                    <a:pt x="1277" y="2328"/>
                  </a:lnTo>
                  <a:lnTo>
                    <a:pt x="1052" y="2140"/>
                  </a:lnTo>
                  <a:lnTo>
                    <a:pt x="846" y="1915"/>
                  </a:lnTo>
                  <a:lnTo>
                    <a:pt x="658" y="1690"/>
                  </a:lnTo>
                  <a:lnTo>
                    <a:pt x="489" y="1446"/>
                  </a:lnTo>
                  <a:lnTo>
                    <a:pt x="339" y="1183"/>
                  </a:lnTo>
                  <a:lnTo>
                    <a:pt x="226" y="901"/>
                  </a:lnTo>
                  <a:lnTo>
                    <a:pt x="114" y="620"/>
                  </a:lnTo>
                  <a:lnTo>
                    <a:pt x="39" y="319"/>
                  </a:lnTo>
                  <a:lnTo>
                    <a:pt x="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1" name="Google Shape;1091;p37"/>
            <p:cNvSpPr/>
            <p:nvPr/>
          </p:nvSpPr>
          <p:spPr>
            <a:xfrm>
              <a:off x="-5566408" y="5263585"/>
              <a:ext cx="327575" cy="66228"/>
            </a:xfrm>
            <a:custGeom>
              <a:avLst/>
              <a:gdLst/>
              <a:ahLst/>
              <a:cxnLst/>
              <a:rect l="l" t="t" r="r" b="b"/>
              <a:pathLst>
                <a:path w="7622" h="1541" extrusionOk="0">
                  <a:moveTo>
                    <a:pt x="695" y="1"/>
                  </a:moveTo>
                  <a:lnTo>
                    <a:pt x="563" y="19"/>
                  </a:lnTo>
                  <a:lnTo>
                    <a:pt x="432" y="57"/>
                  </a:lnTo>
                  <a:lnTo>
                    <a:pt x="301" y="132"/>
                  </a:lnTo>
                  <a:lnTo>
                    <a:pt x="207" y="226"/>
                  </a:lnTo>
                  <a:lnTo>
                    <a:pt x="113" y="339"/>
                  </a:lnTo>
                  <a:lnTo>
                    <a:pt x="57" y="470"/>
                  </a:lnTo>
                  <a:lnTo>
                    <a:pt x="19" y="620"/>
                  </a:lnTo>
                  <a:lnTo>
                    <a:pt x="0" y="770"/>
                  </a:lnTo>
                  <a:lnTo>
                    <a:pt x="19" y="921"/>
                  </a:lnTo>
                  <a:lnTo>
                    <a:pt x="57" y="1071"/>
                  </a:lnTo>
                  <a:lnTo>
                    <a:pt x="113" y="1202"/>
                  </a:lnTo>
                  <a:lnTo>
                    <a:pt x="207" y="1315"/>
                  </a:lnTo>
                  <a:lnTo>
                    <a:pt x="301" y="1409"/>
                  </a:lnTo>
                  <a:lnTo>
                    <a:pt x="432" y="1484"/>
                  </a:lnTo>
                  <a:lnTo>
                    <a:pt x="563" y="1521"/>
                  </a:lnTo>
                  <a:lnTo>
                    <a:pt x="695" y="1540"/>
                  </a:lnTo>
                  <a:lnTo>
                    <a:pt x="6927" y="1540"/>
                  </a:lnTo>
                  <a:lnTo>
                    <a:pt x="7077" y="1521"/>
                  </a:lnTo>
                  <a:lnTo>
                    <a:pt x="7209" y="1484"/>
                  </a:lnTo>
                  <a:lnTo>
                    <a:pt x="7321" y="1409"/>
                  </a:lnTo>
                  <a:lnTo>
                    <a:pt x="7415" y="1315"/>
                  </a:lnTo>
                  <a:lnTo>
                    <a:pt x="7509" y="1202"/>
                  </a:lnTo>
                  <a:lnTo>
                    <a:pt x="7565" y="1071"/>
                  </a:lnTo>
                  <a:lnTo>
                    <a:pt x="7622" y="921"/>
                  </a:lnTo>
                  <a:lnTo>
                    <a:pt x="7622" y="770"/>
                  </a:lnTo>
                  <a:lnTo>
                    <a:pt x="7622" y="620"/>
                  </a:lnTo>
                  <a:lnTo>
                    <a:pt x="7565" y="470"/>
                  </a:lnTo>
                  <a:lnTo>
                    <a:pt x="7509" y="339"/>
                  </a:lnTo>
                  <a:lnTo>
                    <a:pt x="7415" y="226"/>
                  </a:lnTo>
                  <a:lnTo>
                    <a:pt x="7321" y="132"/>
                  </a:lnTo>
                  <a:lnTo>
                    <a:pt x="7209" y="57"/>
                  </a:lnTo>
                  <a:lnTo>
                    <a:pt x="7077" y="19"/>
                  </a:lnTo>
                  <a:lnTo>
                    <a:pt x="6927"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2" name="Google Shape;1092;p37"/>
            <p:cNvSpPr/>
            <p:nvPr/>
          </p:nvSpPr>
          <p:spPr>
            <a:xfrm>
              <a:off x="-4260297" y="4242244"/>
              <a:ext cx="689015" cy="526861"/>
            </a:xfrm>
            <a:custGeom>
              <a:avLst/>
              <a:gdLst/>
              <a:ahLst/>
              <a:cxnLst/>
              <a:rect l="l" t="t" r="r" b="b"/>
              <a:pathLst>
                <a:path w="16032" h="12259" extrusionOk="0">
                  <a:moveTo>
                    <a:pt x="9781" y="1"/>
                  </a:moveTo>
                  <a:lnTo>
                    <a:pt x="1484" y="1333"/>
                  </a:lnTo>
                  <a:lnTo>
                    <a:pt x="1371" y="1352"/>
                  </a:lnTo>
                  <a:lnTo>
                    <a:pt x="1277" y="1390"/>
                  </a:lnTo>
                  <a:lnTo>
                    <a:pt x="1165" y="1446"/>
                  </a:lnTo>
                  <a:lnTo>
                    <a:pt x="1090" y="1521"/>
                  </a:lnTo>
                  <a:lnTo>
                    <a:pt x="996" y="1596"/>
                  </a:lnTo>
                  <a:lnTo>
                    <a:pt x="902" y="1671"/>
                  </a:lnTo>
                  <a:lnTo>
                    <a:pt x="752" y="1897"/>
                  </a:lnTo>
                  <a:lnTo>
                    <a:pt x="620" y="2159"/>
                  </a:lnTo>
                  <a:lnTo>
                    <a:pt x="508" y="2460"/>
                  </a:lnTo>
                  <a:lnTo>
                    <a:pt x="395" y="2798"/>
                  </a:lnTo>
                  <a:lnTo>
                    <a:pt x="301" y="3173"/>
                  </a:lnTo>
                  <a:lnTo>
                    <a:pt x="226" y="3586"/>
                  </a:lnTo>
                  <a:lnTo>
                    <a:pt x="170" y="3999"/>
                  </a:lnTo>
                  <a:lnTo>
                    <a:pt x="113" y="4450"/>
                  </a:lnTo>
                  <a:lnTo>
                    <a:pt x="76" y="4938"/>
                  </a:lnTo>
                  <a:lnTo>
                    <a:pt x="20" y="5914"/>
                  </a:lnTo>
                  <a:lnTo>
                    <a:pt x="1" y="6909"/>
                  </a:lnTo>
                  <a:lnTo>
                    <a:pt x="1" y="7922"/>
                  </a:lnTo>
                  <a:lnTo>
                    <a:pt x="38" y="8880"/>
                  </a:lnTo>
                  <a:lnTo>
                    <a:pt x="76" y="9799"/>
                  </a:lnTo>
                  <a:lnTo>
                    <a:pt x="113" y="10607"/>
                  </a:lnTo>
                  <a:lnTo>
                    <a:pt x="207" y="11808"/>
                  </a:lnTo>
                  <a:lnTo>
                    <a:pt x="264" y="12259"/>
                  </a:lnTo>
                  <a:lnTo>
                    <a:pt x="9894" y="12259"/>
                  </a:lnTo>
                  <a:lnTo>
                    <a:pt x="16032" y="1371"/>
                  </a:lnTo>
                  <a:lnTo>
                    <a:pt x="97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3" name="Google Shape;1093;p37"/>
            <p:cNvSpPr/>
            <p:nvPr/>
          </p:nvSpPr>
          <p:spPr>
            <a:xfrm>
              <a:off x="-4216719" y="4242244"/>
              <a:ext cx="645436" cy="494585"/>
            </a:xfrm>
            <a:custGeom>
              <a:avLst/>
              <a:gdLst/>
              <a:ahLst/>
              <a:cxnLst/>
              <a:rect l="l" t="t" r="r" b="b"/>
              <a:pathLst>
                <a:path w="15018" h="11508" extrusionOk="0">
                  <a:moveTo>
                    <a:pt x="8767" y="1"/>
                  </a:moveTo>
                  <a:lnTo>
                    <a:pt x="470" y="1333"/>
                  </a:lnTo>
                  <a:lnTo>
                    <a:pt x="338" y="1371"/>
                  </a:lnTo>
                  <a:lnTo>
                    <a:pt x="226" y="1427"/>
                  </a:lnTo>
                  <a:lnTo>
                    <a:pt x="113" y="1484"/>
                  </a:lnTo>
                  <a:lnTo>
                    <a:pt x="1" y="1577"/>
                  </a:lnTo>
                  <a:lnTo>
                    <a:pt x="695" y="1897"/>
                  </a:lnTo>
                  <a:lnTo>
                    <a:pt x="1408" y="2234"/>
                  </a:lnTo>
                  <a:lnTo>
                    <a:pt x="2103" y="2610"/>
                  </a:lnTo>
                  <a:lnTo>
                    <a:pt x="2779" y="3042"/>
                  </a:lnTo>
                  <a:lnTo>
                    <a:pt x="3455" y="3473"/>
                  </a:lnTo>
                  <a:lnTo>
                    <a:pt x="4093" y="3943"/>
                  </a:lnTo>
                  <a:lnTo>
                    <a:pt x="4693" y="4431"/>
                  </a:lnTo>
                  <a:lnTo>
                    <a:pt x="5275" y="4938"/>
                  </a:lnTo>
                  <a:lnTo>
                    <a:pt x="5820" y="5444"/>
                  </a:lnTo>
                  <a:lnTo>
                    <a:pt x="6308" y="5970"/>
                  </a:lnTo>
                  <a:lnTo>
                    <a:pt x="6796" y="6514"/>
                  </a:lnTo>
                  <a:lnTo>
                    <a:pt x="7228" y="7059"/>
                  </a:lnTo>
                  <a:lnTo>
                    <a:pt x="7622" y="7603"/>
                  </a:lnTo>
                  <a:lnTo>
                    <a:pt x="7979" y="8166"/>
                  </a:lnTo>
                  <a:lnTo>
                    <a:pt x="8298" y="8729"/>
                  </a:lnTo>
                  <a:lnTo>
                    <a:pt x="8579" y="9293"/>
                  </a:lnTo>
                  <a:lnTo>
                    <a:pt x="8823" y="9856"/>
                  </a:lnTo>
                  <a:lnTo>
                    <a:pt x="9030" y="10400"/>
                  </a:lnTo>
                  <a:lnTo>
                    <a:pt x="9180" y="10963"/>
                  </a:lnTo>
                  <a:lnTo>
                    <a:pt x="9311" y="11508"/>
                  </a:lnTo>
                  <a:lnTo>
                    <a:pt x="15018" y="1371"/>
                  </a:lnTo>
                  <a:lnTo>
                    <a:pt x="87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4" name="Google Shape;1094;p37"/>
            <p:cNvSpPr/>
            <p:nvPr/>
          </p:nvSpPr>
          <p:spPr>
            <a:xfrm>
              <a:off x="-3965003" y="4299532"/>
              <a:ext cx="422770" cy="469572"/>
            </a:xfrm>
            <a:custGeom>
              <a:avLst/>
              <a:gdLst/>
              <a:ahLst/>
              <a:cxnLst/>
              <a:rect l="l" t="t" r="r" b="b"/>
              <a:pathLst>
                <a:path w="9837" h="10926"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4430" y="10926"/>
                  </a:lnTo>
                  <a:lnTo>
                    <a:pt x="4712" y="10625"/>
                  </a:lnTo>
                  <a:lnTo>
                    <a:pt x="5444" y="9799"/>
                  </a:lnTo>
                  <a:lnTo>
                    <a:pt x="5932" y="9217"/>
                  </a:lnTo>
                  <a:lnTo>
                    <a:pt x="6458" y="8560"/>
                  </a:lnTo>
                  <a:lnTo>
                    <a:pt x="7021" y="7828"/>
                  </a:lnTo>
                  <a:lnTo>
                    <a:pt x="7584" y="7040"/>
                  </a:lnTo>
                  <a:lnTo>
                    <a:pt x="8128" y="6214"/>
                  </a:lnTo>
                  <a:lnTo>
                    <a:pt x="8391" y="5782"/>
                  </a:lnTo>
                  <a:lnTo>
                    <a:pt x="8635" y="5350"/>
                  </a:lnTo>
                  <a:lnTo>
                    <a:pt x="8861" y="4919"/>
                  </a:lnTo>
                  <a:lnTo>
                    <a:pt x="9067" y="4487"/>
                  </a:lnTo>
                  <a:lnTo>
                    <a:pt x="9274" y="4055"/>
                  </a:lnTo>
                  <a:lnTo>
                    <a:pt x="9443" y="3642"/>
                  </a:lnTo>
                  <a:lnTo>
                    <a:pt x="9593" y="3210"/>
                  </a:lnTo>
                  <a:lnTo>
                    <a:pt x="9705" y="2797"/>
                  </a:lnTo>
                  <a:lnTo>
                    <a:pt x="9780" y="2384"/>
                  </a:lnTo>
                  <a:lnTo>
                    <a:pt x="9837" y="1990"/>
                  </a:lnTo>
                  <a:lnTo>
                    <a:pt x="9837" y="1615"/>
                  </a:lnTo>
                  <a:lnTo>
                    <a:pt x="9818" y="1239"/>
                  </a:lnTo>
                  <a:lnTo>
                    <a:pt x="9799" y="1070"/>
                  </a:lnTo>
                  <a:lnTo>
                    <a:pt x="9743" y="883"/>
                  </a:lnTo>
                  <a:lnTo>
                    <a:pt x="9705" y="714"/>
                  </a:lnTo>
                  <a:lnTo>
                    <a:pt x="9630" y="564"/>
                  </a:lnTo>
                  <a:lnTo>
                    <a:pt x="9555" y="413"/>
                  </a:lnTo>
                  <a:lnTo>
                    <a:pt x="9480" y="282"/>
                  </a:lnTo>
                  <a:lnTo>
                    <a:pt x="9386" y="188"/>
                  </a:lnTo>
                  <a:lnTo>
                    <a:pt x="9292" y="94"/>
                  </a:lnTo>
                  <a:lnTo>
                    <a:pt x="9180" y="38"/>
                  </a:lnTo>
                  <a:lnTo>
                    <a:pt x="9067" y="19"/>
                  </a:lnTo>
                  <a:lnTo>
                    <a:pt x="89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5" name="Google Shape;1095;p37"/>
            <p:cNvSpPr/>
            <p:nvPr/>
          </p:nvSpPr>
          <p:spPr>
            <a:xfrm>
              <a:off x="-3965003" y="4299532"/>
              <a:ext cx="414690" cy="477652"/>
            </a:xfrm>
            <a:custGeom>
              <a:avLst/>
              <a:gdLst/>
              <a:ahLst/>
              <a:cxnLst/>
              <a:rect l="l" t="t" r="r" b="b"/>
              <a:pathLst>
                <a:path w="9649" h="11114"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695" y="11113"/>
                  </a:lnTo>
                  <a:lnTo>
                    <a:pt x="1408" y="9968"/>
                  </a:lnTo>
                  <a:lnTo>
                    <a:pt x="2403" y="8391"/>
                  </a:lnTo>
                  <a:lnTo>
                    <a:pt x="3004" y="7490"/>
                  </a:lnTo>
                  <a:lnTo>
                    <a:pt x="3642" y="6571"/>
                  </a:lnTo>
                  <a:lnTo>
                    <a:pt x="4299" y="5613"/>
                  </a:lnTo>
                  <a:lnTo>
                    <a:pt x="4975" y="4693"/>
                  </a:lnTo>
                  <a:lnTo>
                    <a:pt x="5651" y="3792"/>
                  </a:lnTo>
                  <a:lnTo>
                    <a:pt x="6345" y="2966"/>
                  </a:lnTo>
                  <a:lnTo>
                    <a:pt x="6664" y="2572"/>
                  </a:lnTo>
                  <a:lnTo>
                    <a:pt x="7002" y="2215"/>
                  </a:lnTo>
                  <a:lnTo>
                    <a:pt x="7321" y="1878"/>
                  </a:lnTo>
                  <a:lnTo>
                    <a:pt x="7640" y="1577"/>
                  </a:lnTo>
                  <a:lnTo>
                    <a:pt x="7941" y="1296"/>
                  </a:lnTo>
                  <a:lnTo>
                    <a:pt x="8222" y="1070"/>
                  </a:lnTo>
                  <a:lnTo>
                    <a:pt x="8504" y="864"/>
                  </a:lnTo>
                  <a:lnTo>
                    <a:pt x="8767" y="714"/>
                  </a:lnTo>
                  <a:lnTo>
                    <a:pt x="9011" y="620"/>
                  </a:lnTo>
                  <a:lnTo>
                    <a:pt x="9255" y="545"/>
                  </a:lnTo>
                  <a:lnTo>
                    <a:pt x="9461" y="545"/>
                  </a:lnTo>
                  <a:lnTo>
                    <a:pt x="9555" y="564"/>
                  </a:lnTo>
                  <a:lnTo>
                    <a:pt x="9649" y="601"/>
                  </a:lnTo>
                  <a:lnTo>
                    <a:pt x="9630" y="564"/>
                  </a:lnTo>
                  <a:lnTo>
                    <a:pt x="9555" y="413"/>
                  </a:lnTo>
                  <a:lnTo>
                    <a:pt x="9480" y="282"/>
                  </a:lnTo>
                  <a:lnTo>
                    <a:pt x="9386" y="188"/>
                  </a:lnTo>
                  <a:lnTo>
                    <a:pt x="9292" y="94"/>
                  </a:lnTo>
                  <a:lnTo>
                    <a:pt x="9180" y="38"/>
                  </a:lnTo>
                  <a:lnTo>
                    <a:pt x="9067" y="19"/>
                  </a:lnTo>
                  <a:lnTo>
                    <a:pt x="893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6" name="Google Shape;1096;p37"/>
            <p:cNvSpPr/>
            <p:nvPr/>
          </p:nvSpPr>
          <p:spPr>
            <a:xfrm>
              <a:off x="-4123932" y="3957480"/>
              <a:ext cx="375967" cy="402613"/>
            </a:xfrm>
            <a:custGeom>
              <a:avLst/>
              <a:gdLst/>
              <a:ahLst/>
              <a:cxnLst/>
              <a:rect l="l" t="t" r="r" b="b"/>
              <a:pathLst>
                <a:path w="8748" h="9368" extrusionOk="0">
                  <a:moveTo>
                    <a:pt x="4900" y="0"/>
                  </a:moveTo>
                  <a:lnTo>
                    <a:pt x="1446" y="3304"/>
                  </a:lnTo>
                  <a:lnTo>
                    <a:pt x="0" y="7790"/>
                  </a:lnTo>
                  <a:lnTo>
                    <a:pt x="132" y="7997"/>
                  </a:lnTo>
                  <a:lnTo>
                    <a:pt x="319" y="8222"/>
                  </a:lnTo>
                  <a:lnTo>
                    <a:pt x="545" y="8466"/>
                  </a:lnTo>
                  <a:lnTo>
                    <a:pt x="826" y="8729"/>
                  </a:lnTo>
                  <a:lnTo>
                    <a:pt x="995" y="8860"/>
                  </a:lnTo>
                  <a:lnTo>
                    <a:pt x="1183" y="8992"/>
                  </a:lnTo>
                  <a:lnTo>
                    <a:pt x="1371" y="9104"/>
                  </a:lnTo>
                  <a:lnTo>
                    <a:pt x="1577" y="9198"/>
                  </a:lnTo>
                  <a:lnTo>
                    <a:pt x="1802" y="9273"/>
                  </a:lnTo>
                  <a:lnTo>
                    <a:pt x="2028" y="9330"/>
                  </a:lnTo>
                  <a:lnTo>
                    <a:pt x="2197" y="9348"/>
                  </a:lnTo>
                  <a:lnTo>
                    <a:pt x="2384" y="9367"/>
                  </a:lnTo>
                  <a:lnTo>
                    <a:pt x="2591" y="9348"/>
                  </a:lnTo>
                  <a:lnTo>
                    <a:pt x="2816" y="9330"/>
                  </a:lnTo>
                  <a:lnTo>
                    <a:pt x="3285" y="9255"/>
                  </a:lnTo>
                  <a:lnTo>
                    <a:pt x="3811" y="9123"/>
                  </a:lnTo>
                  <a:lnTo>
                    <a:pt x="4355" y="8973"/>
                  </a:lnTo>
                  <a:lnTo>
                    <a:pt x="4918" y="8785"/>
                  </a:lnTo>
                  <a:lnTo>
                    <a:pt x="5482" y="8579"/>
                  </a:lnTo>
                  <a:lnTo>
                    <a:pt x="6045" y="8354"/>
                  </a:lnTo>
                  <a:lnTo>
                    <a:pt x="7077" y="7903"/>
                  </a:lnTo>
                  <a:lnTo>
                    <a:pt x="7941" y="7509"/>
                  </a:lnTo>
                  <a:lnTo>
                    <a:pt x="8748" y="7096"/>
                  </a:lnTo>
                  <a:lnTo>
                    <a:pt x="8673" y="1070"/>
                  </a:lnTo>
                  <a:lnTo>
                    <a:pt x="49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7" name="Google Shape;1097;p37"/>
            <p:cNvSpPr/>
            <p:nvPr/>
          </p:nvSpPr>
          <p:spPr>
            <a:xfrm>
              <a:off x="-4129605" y="3541165"/>
              <a:ext cx="626913" cy="594637"/>
            </a:xfrm>
            <a:custGeom>
              <a:avLst/>
              <a:gdLst/>
              <a:ahLst/>
              <a:cxnLst/>
              <a:rect l="l" t="t" r="r" b="b"/>
              <a:pathLst>
                <a:path w="14587" h="13836" extrusionOk="0">
                  <a:moveTo>
                    <a:pt x="3492" y="1"/>
                  </a:moveTo>
                  <a:lnTo>
                    <a:pt x="3117" y="38"/>
                  </a:lnTo>
                  <a:lnTo>
                    <a:pt x="2704" y="132"/>
                  </a:lnTo>
                  <a:lnTo>
                    <a:pt x="2272" y="264"/>
                  </a:lnTo>
                  <a:lnTo>
                    <a:pt x="2047" y="339"/>
                  </a:lnTo>
                  <a:lnTo>
                    <a:pt x="1841" y="433"/>
                  </a:lnTo>
                  <a:lnTo>
                    <a:pt x="1465" y="620"/>
                  </a:lnTo>
                  <a:lnTo>
                    <a:pt x="1146" y="827"/>
                  </a:lnTo>
                  <a:lnTo>
                    <a:pt x="883" y="1052"/>
                  </a:lnTo>
                  <a:lnTo>
                    <a:pt x="658" y="1277"/>
                  </a:lnTo>
                  <a:lnTo>
                    <a:pt x="470" y="1521"/>
                  </a:lnTo>
                  <a:lnTo>
                    <a:pt x="320" y="1747"/>
                  </a:lnTo>
                  <a:lnTo>
                    <a:pt x="207" y="1991"/>
                  </a:lnTo>
                  <a:lnTo>
                    <a:pt x="132" y="2197"/>
                  </a:lnTo>
                  <a:lnTo>
                    <a:pt x="76" y="2404"/>
                  </a:lnTo>
                  <a:lnTo>
                    <a:pt x="38" y="2591"/>
                  </a:lnTo>
                  <a:lnTo>
                    <a:pt x="20" y="2760"/>
                  </a:lnTo>
                  <a:lnTo>
                    <a:pt x="1" y="2986"/>
                  </a:lnTo>
                  <a:lnTo>
                    <a:pt x="20" y="3079"/>
                  </a:lnTo>
                  <a:lnTo>
                    <a:pt x="4262" y="12315"/>
                  </a:lnTo>
                  <a:lnTo>
                    <a:pt x="4393" y="12484"/>
                  </a:lnTo>
                  <a:lnTo>
                    <a:pt x="4525" y="12634"/>
                  </a:lnTo>
                  <a:lnTo>
                    <a:pt x="4656" y="12766"/>
                  </a:lnTo>
                  <a:lnTo>
                    <a:pt x="4806" y="12897"/>
                  </a:lnTo>
                  <a:lnTo>
                    <a:pt x="4938" y="13010"/>
                  </a:lnTo>
                  <a:lnTo>
                    <a:pt x="5088" y="13104"/>
                  </a:lnTo>
                  <a:lnTo>
                    <a:pt x="5238" y="13197"/>
                  </a:lnTo>
                  <a:lnTo>
                    <a:pt x="5388" y="13273"/>
                  </a:lnTo>
                  <a:lnTo>
                    <a:pt x="5689" y="13385"/>
                  </a:lnTo>
                  <a:lnTo>
                    <a:pt x="5989" y="13460"/>
                  </a:lnTo>
                  <a:lnTo>
                    <a:pt x="6289" y="13498"/>
                  </a:lnTo>
                  <a:lnTo>
                    <a:pt x="6571" y="13517"/>
                  </a:lnTo>
                  <a:lnTo>
                    <a:pt x="6834" y="13517"/>
                  </a:lnTo>
                  <a:lnTo>
                    <a:pt x="7097" y="13498"/>
                  </a:lnTo>
                  <a:lnTo>
                    <a:pt x="7322" y="13460"/>
                  </a:lnTo>
                  <a:lnTo>
                    <a:pt x="7510" y="13423"/>
                  </a:lnTo>
                  <a:lnTo>
                    <a:pt x="7791" y="13348"/>
                  </a:lnTo>
                  <a:lnTo>
                    <a:pt x="7885" y="13310"/>
                  </a:lnTo>
                  <a:lnTo>
                    <a:pt x="7960" y="13348"/>
                  </a:lnTo>
                  <a:lnTo>
                    <a:pt x="8129" y="13460"/>
                  </a:lnTo>
                  <a:lnTo>
                    <a:pt x="8260" y="13535"/>
                  </a:lnTo>
                  <a:lnTo>
                    <a:pt x="8429" y="13610"/>
                  </a:lnTo>
                  <a:lnTo>
                    <a:pt x="8617" y="13686"/>
                  </a:lnTo>
                  <a:lnTo>
                    <a:pt x="8824" y="13742"/>
                  </a:lnTo>
                  <a:lnTo>
                    <a:pt x="9086" y="13798"/>
                  </a:lnTo>
                  <a:lnTo>
                    <a:pt x="9349" y="13817"/>
                  </a:lnTo>
                  <a:lnTo>
                    <a:pt x="9650" y="13836"/>
                  </a:lnTo>
                  <a:lnTo>
                    <a:pt x="9987" y="13817"/>
                  </a:lnTo>
                  <a:lnTo>
                    <a:pt x="10344" y="13761"/>
                  </a:lnTo>
                  <a:lnTo>
                    <a:pt x="10720" y="13667"/>
                  </a:lnTo>
                  <a:lnTo>
                    <a:pt x="11133" y="13535"/>
                  </a:lnTo>
                  <a:lnTo>
                    <a:pt x="11564" y="13366"/>
                  </a:lnTo>
                  <a:lnTo>
                    <a:pt x="11977" y="13160"/>
                  </a:lnTo>
                  <a:lnTo>
                    <a:pt x="12315" y="12953"/>
                  </a:lnTo>
                  <a:lnTo>
                    <a:pt x="12597" y="12728"/>
                  </a:lnTo>
                  <a:lnTo>
                    <a:pt x="12822" y="12522"/>
                  </a:lnTo>
                  <a:lnTo>
                    <a:pt x="12991" y="12296"/>
                  </a:lnTo>
                  <a:lnTo>
                    <a:pt x="13122" y="12090"/>
                  </a:lnTo>
                  <a:lnTo>
                    <a:pt x="13197" y="11883"/>
                  </a:lnTo>
                  <a:lnTo>
                    <a:pt x="13254" y="11696"/>
                  </a:lnTo>
                  <a:lnTo>
                    <a:pt x="13273" y="11527"/>
                  </a:lnTo>
                  <a:lnTo>
                    <a:pt x="13273" y="11358"/>
                  </a:lnTo>
                  <a:lnTo>
                    <a:pt x="13254" y="11208"/>
                  </a:lnTo>
                  <a:lnTo>
                    <a:pt x="13235" y="11076"/>
                  </a:lnTo>
                  <a:lnTo>
                    <a:pt x="13179" y="10907"/>
                  </a:lnTo>
                  <a:lnTo>
                    <a:pt x="13141" y="10851"/>
                  </a:lnTo>
                  <a:lnTo>
                    <a:pt x="13197" y="10851"/>
                  </a:lnTo>
                  <a:lnTo>
                    <a:pt x="13310" y="10889"/>
                  </a:lnTo>
                  <a:lnTo>
                    <a:pt x="13498" y="10889"/>
                  </a:lnTo>
                  <a:lnTo>
                    <a:pt x="13592" y="10870"/>
                  </a:lnTo>
                  <a:lnTo>
                    <a:pt x="13704" y="10851"/>
                  </a:lnTo>
                  <a:lnTo>
                    <a:pt x="13817" y="10813"/>
                  </a:lnTo>
                  <a:lnTo>
                    <a:pt x="13930" y="10757"/>
                  </a:lnTo>
                  <a:lnTo>
                    <a:pt x="14023" y="10663"/>
                  </a:lnTo>
                  <a:lnTo>
                    <a:pt x="14136" y="10551"/>
                  </a:lnTo>
                  <a:lnTo>
                    <a:pt x="14211" y="10419"/>
                  </a:lnTo>
                  <a:lnTo>
                    <a:pt x="14305" y="10250"/>
                  </a:lnTo>
                  <a:lnTo>
                    <a:pt x="14361" y="10044"/>
                  </a:lnTo>
                  <a:lnTo>
                    <a:pt x="14418" y="9781"/>
                  </a:lnTo>
                  <a:lnTo>
                    <a:pt x="14418" y="9650"/>
                  </a:lnTo>
                  <a:lnTo>
                    <a:pt x="14418" y="9518"/>
                  </a:lnTo>
                  <a:lnTo>
                    <a:pt x="14399" y="9406"/>
                  </a:lnTo>
                  <a:lnTo>
                    <a:pt x="14380" y="9274"/>
                  </a:lnTo>
                  <a:lnTo>
                    <a:pt x="14305" y="9049"/>
                  </a:lnTo>
                  <a:lnTo>
                    <a:pt x="14192" y="8842"/>
                  </a:lnTo>
                  <a:lnTo>
                    <a:pt x="14042" y="8655"/>
                  </a:lnTo>
                  <a:lnTo>
                    <a:pt x="13873" y="8486"/>
                  </a:lnTo>
                  <a:lnTo>
                    <a:pt x="13704" y="8317"/>
                  </a:lnTo>
                  <a:lnTo>
                    <a:pt x="13498" y="8185"/>
                  </a:lnTo>
                  <a:lnTo>
                    <a:pt x="13310" y="8054"/>
                  </a:lnTo>
                  <a:lnTo>
                    <a:pt x="13122" y="7941"/>
                  </a:lnTo>
                  <a:lnTo>
                    <a:pt x="12784" y="7772"/>
                  </a:lnTo>
                  <a:lnTo>
                    <a:pt x="12540" y="7679"/>
                  </a:lnTo>
                  <a:lnTo>
                    <a:pt x="12447" y="7641"/>
                  </a:lnTo>
                  <a:lnTo>
                    <a:pt x="12784" y="7472"/>
                  </a:lnTo>
                  <a:lnTo>
                    <a:pt x="13122" y="7284"/>
                  </a:lnTo>
                  <a:lnTo>
                    <a:pt x="13517" y="7022"/>
                  </a:lnTo>
                  <a:lnTo>
                    <a:pt x="13704" y="6871"/>
                  </a:lnTo>
                  <a:lnTo>
                    <a:pt x="13911" y="6702"/>
                  </a:lnTo>
                  <a:lnTo>
                    <a:pt x="14080" y="6533"/>
                  </a:lnTo>
                  <a:lnTo>
                    <a:pt x="14249" y="6346"/>
                  </a:lnTo>
                  <a:lnTo>
                    <a:pt x="14380" y="6158"/>
                  </a:lnTo>
                  <a:lnTo>
                    <a:pt x="14493" y="5952"/>
                  </a:lnTo>
                  <a:lnTo>
                    <a:pt x="14568" y="5726"/>
                  </a:lnTo>
                  <a:lnTo>
                    <a:pt x="14587" y="5614"/>
                  </a:lnTo>
                  <a:lnTo>
                    <a:pt x="14587" y="5501"/>
                  </a:lnTo>
                  <a:lnTo>
                    <a:pt x="14587" y="5388"/>
                  </a:lnTo>
                  <a:lnTo>
                    <a:pt x="14549" y="5295"/>
                  </a:lnTo>
                  <a:lnTo>
                    <a:pt x="14511" y="5182"/>
                  </a:lnTo>
                  <a:lnTo>
                    <a:pt x="14474" y="5088"/>
                  </a:lnTo>
                  <a:lnTo>
                    <a:pt x="14399" y="4994"/>
                  </a:lnTo>
                  <a:lnTo>
                    <a:pt x="14324" y="4919"/>
                  </a:lnTo>
                  <a:lnTo>
                    <a:pt x="14136" y="4750"/>
                  </a:lnTo>
                  <a:lnTo>
                    <a:pt x="13911" y="4600"/>
                  </a:lnTo>
                  <a:lnTo>
                    <a:pt x="13667" y="4469"/>
                  </a:lnTo>
                  <a:lnTo>
                    <a:pt x="13404" y="4356"/>
                  </a:lnTo>
                  <a:lnTo>
                    <a:pt x="13141" y="4243"/>
                  </a:lnTo>
                  <a:lnTo>
                    <a:pt x="12860" y="4168"/>
                  </a:lnTo>
                  <a:lnTo>
                    <a:pt x="12597" y="4093"/>
                  </a:lnTo>
                  <a:lnTo>
                    <a:pt x="12146" y="3980"/>
                  </a:lnTo>
                  <a:lnTo>
                    <a:pt x="11677" y="3887"/>
                  </a:lnTo>
                  <a:lnTo>
                    <a:pt x="11733" y="3849"/>
                  </a:lnTo>
                  <a:lnTo>
                    <a:pt x="11846" y="3699"/>
                  </a:lnTo>
                  <a:lnTo>
                    <a:pt x="11996" y="3492"/>
                  </a:lnTo>
                  <a:lnTo>
                    <a:pt x="12052" y="3361"/>
                  </a:lnTo>
                  <a:lnTo>
                    <a:pt x="12127" y="3230"/>
                  </a:lnTo>
                  <a:lnTo>
                    <a:pt x="12165" y="3079"/>
                  </a:lnTo>
                  <a:lnTo>
                    <a:pt x="12203" y="2929"/>
                  </a:lnTo>
                  <a:lnTo>
                    <a:pt x="12203" y="2779"/>
                  </a:lnTo>
                  <a:lnTo>
                    <a:pt x="12184" y="2610"/>
                  </a:lnTo>
                  <a:lnTo>
                    <a:pt x="12109" y="2460"/>
                  </a:lnTo>
                  <a:lnTo>
                    <a:pt x="12015" y="2310"/>
                  </a:lnTo>
                  <a:lnTo>
                    <a:pt x="11883" y="2178"/>
                  </a:lnTo>
                  <a:lnTo>
                    <a:pt x="11677" y="2047"/>
                  </a:lnTo>
                  <a:lnTo>
                    <a:pt x="11470" y="1934"/>
                  </a:lnTo>
                  <a:lnTo>
                    <a:pt x="11245" y="1840"/>
                  </a:lnTo>
                  <a:lnTo>
                    <a:pt x="11001" y="1765"/>
                  </a:lnTo>
                  <a:lnTo>
                    <a:pt x="10776" y="1709"/>
                  </a:lnTo>
                  <a:lnTo>
                    <a:pt x="10551" y="1672"/>
                  </a:lnTo>
                  <a:lnTo>
                    <a:pt x="10325" y="1634"/>
                  </a:lnTo>
                  <a:lnTo>
                    <a:pt x="9931" y="1615"/>
                  </a:lnTo>
                  <a:lnTo>
                    <a:pt x="9574" y="1634"/>
                  </a:lnTo>
                  <a:lnTo>
                    <a:pt x="9293" y="1653"/>
                  </a:lnTo>
                  <a:lnTo>
                    <a:pt x="9030" y="1690"/>
                  </a:lnTo>
                  <a:lnTo>
                    <a:pt x="9049" y="1653"/>
                  </a:lnTo>
                  <a:lnTo>
                    <a:pt x="9068" y="1578"/>
                  </a:lnTo>
                  <a:lnTo>
                    <a:pt x="9086" y="1446"/>
                  </a:lnTo>
                  <a:lnTo>
                    <a:pt x="9086" y="1352"/>
                  </a:lnTo>
                  <a:lnTo>
                    <a:pt x="9086" y="1277"/>
                  </a:lnTo>
                  <a:lnTo>
                    <a:pt x="9049" y="1183"/>
                  </a:lnTo>
                  <a:lnTo>
                    <a:pt x="9011" y="1108"/>
                  </a:lnTo>
                  <a:lnTo>
                    <a:pt x="8936" y="1015"/>
                  </a:lnTo>
                  <a:lnTo>
                    <a:pt x="8861" y="921"/>
                  </a:lnTo>
                  <a:lnTo>
                    <a:pt x="8730" y="846"/>
                  </a:lnTo>
                  <a:lnTo>
                    <a:pt x="8598" y="771"/>
                  </a:lnTo>
                  <a:lnTo>
                    <a:pt x="8411" y="695"/>
                  </a:lnTo>
                  <a:lnTo>
                    <a:pt x="8204" y="639"/>
                  </a:lnTo>
                  <a:lnTo>
                    <a:pt x="7979" y="602"/>
                  </a:lnTo>
                  <a:lnTo>
                    <a:pt x="7735" y="564"/>
                  </a:lnTo>
                  <a:lnTo>
                    <a:pt x="7284" y="564"/>
                  </a:lnTo>
                  <a:lnTo>
                    <a:pt x="7078" y="583"/>
                  </a:lnTo>
                  <a:lnTo>
                    <a:pt x="6853" y="620"/>
                  </a:lnTo>
                  <a:lnTo>
                    <a:pt x="6477" y="695"/>
                  </a:lnTo>
                  <a:lnTo>
                    <a:pt x="6139" y="808"/>
                  </a:lnTo>
                  <a:lnTo>
                    <a:pt x="5895" y="902"/>
                  </a:lnTo>
                  <a:lnTo>
                    <a:pt x="5670" y="996"/>
                  </a:lnTo>
                  <a:lnTo>
                    <a:pt x="5614" y="921"/>
                  </a:lnTo>
                  <a:lnTo>
                    <a:pt x="5482" y="752"/>
                  </a:lnTo>
                  <a:lnTo>
                    <a:pt x="5370" y="658"/>
                  </a:lnTo>
                  <a:lnTo>
                    <a:pt x="5238" y="526"/>
                  </a:lnTo>
                  <a:lnTo>
                    <a:pt x="5088" y="414"/>
                  </a:lnTo>
                  <a:lnTo>
                    <a:pt x="4900" y="301"/>
                  </a:lnTo>
                  <a:lnTo>
                    <a:pt x="4675" y="207"/>
                  </a:lnTo>
                  <a:lnTo>
                    <a:pt x="4431" y="113"/>
                  </a:lnTo>
                  <a:lnTo>
                    <a:pt x="4149" y="57"/>
                  </a:lnTo>
                  <a:lnTo>
                    <a:pt x="3830" y="20"/>
                  </a:lnTo>
                  <a:lnTo>
                    <a:pt x="3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8" name="Google Shape;1098;p37"/>
            <p:cNvSpPr/>
            <p:nvPr/>
          </p:nvSpPr>
          <p:spPr>
            <a:xfrm>
              <a:off x="-4232062" y="3521825"/>
              <a:ext cx="532534" cy="726921"/>
            </a:xfrm>
            <a:custGeom>
              <a:avLst/>
              <a:gdLst/>
              <a:ahLst/>
              <a:cxnLst/>
              <a:rect l="l" t="t" r="r" b="b"/>
              <a:pathLst>
                <a:path w="12391" h="16914" extrusionOk="0">
                  <a:moveTo>
                    <a:pt x="6646" y="0"/>
                  </a:moveTo>
                  <a:lnTo>
                    <a:pt x="6271" y="19"/>
                  </a:lnTo>
                  <a:lnTo>
                    <a:pt x="5876" y="57"/>
                  </a:lnTo>
                  <a:lnTo>
                    <a:pt x="5482" y="132"/>
                  </a:lnTo>
                  <a:lnTo>
                    <a:pt x="5107" y="226"/>
                  </a:lnTo>
                  <a:lnTo>
                    <a:pt x="4750" y="338"/>
                  </a:lnTo>
                  <a:lnTo>
                    <a:pt x="4412" y="470"/>
                  </a:lnTo>
                  <a:lnTo>
                    <a:pt x="4093" y="601"/>
                  </a:lnTo>
                  <a:lnTo>
                    <a:pt x="3774" y="770"/>
                  </a:lnTo>
                  <a:lnTo>
                    <a:pt x="3492" y="939"/>
                  </a:lnTo>
                  <a:lnTo>
                    <a:pt x="3211" y="1127"/>
                  </a:lnTo>
                  <a:lnTo>
                    <a:pt x="2948" y="1314"/>
                  </a:lnTo>
                  <a:lnTo>
                    <a:pt x="2704" y="1521"/>
                  </a:lnTo>
                  <a:lnTo>
                    <a:pt x="2460" y="1746"/>
                  </a:lnTo>
                  <a:lnTo>
                    <a:pt x="2253" y="1953"/>
                  </a:lnTo>
                  <a:lnTo>
                    <a:pt x="2047" y="2178"/>
                  </a:lnTo>
                  <a:lnTo>
                    <a:pt x="1840" y="2403"/>
                  </a:lnTo>
                  <a:lnTo>
                    <a:pt x="1503" y="2854"/>
                  </a:lnTo>
                  <a:lnTo>
                    <a:pt x="1202" y="3304"/>
                  </a:lnTo>
                  <a:lnTo>
                    <a:pt x="939" y="3717"/>
                  </a:lnTo>
                  <a:lnTo>
                    <a:pt x="733" y="4111"/>
                  </a:lnTo>
                  <a:lnTo>
                    <a:pt x="564" y="4468"/>
                  </a:lnTo>
                  <a:lnTo>
                    <a:pt x="451" y="4750"/>
                  </a:lnTo>
                  <a:lnTo>
                    <a:pt x="358" y="4975"/>
                  </a:lnTo>
                  <a:lnTo>
                    <a:pt x="301" y="5181"/>
                  </a:lnTo>
                  <a:lnTo>
                    <a:pt x="808" y="6983"/>
                  </a:lnTo>
                  <a:lnTo>
                    <a:pt x="695" y="7584"/>
                  </a:lnTo>
                  <a:lnTo>
                    <a:pt x="433" y="8973"/>
                  </a:lnTo>
                  <a:lnTo>
                    <a:pt x="282" y="9780"/>
                  </a:lnTo>
                  <a:lnTo>
                    <a:pt x="151" y="10569"/>
                  </a:lnTo>
                  <a:lnTo>
                    <a:pt x="57" y="11263"/>
                  </a:lnTo>
                  <a:lnTo>
                    <a:pt x="1" y="11789"/>
                  </a:lnTo>
                  <a:lnTo>
                    <a:pt x="1" y="12014"/>
                  </a:lnTo>
                  <a:lnTo>
                    <a:pt x="1" y="12315"/>
                  </a:lnTo>
                  <a:lnTo>
                    <a:pt x="57" y="13028"/>
                  </a:lnTo>
                  <a:lnTo>
                    <a:pt x="132" y="13854"/>
                  </a:lnTo>
                  <a:lnTo>
                    <a:pt x="245" y="14717"/>
                  </a:lnTo>
                  <a:lnTo>
                    <a:pt x="433" y="16219"/>
                  </a:lnTo>
                  <a:lnTo>
                    <a:pt x="508" y="16857"/>
                  </a:lnTo>
                  <a:lnTo>
                    <a:pt x="789" y="16876"/>
                  </a:lnTo>
                  <a:lnTo>
                    <a:pt x="1521" y="16914"/>
                  </a:lnTo>
                  <a:lnTo>
                    <a:pt x="3230" y="16914"/>
                  </a:lnTo>
                  <a:lnTo>
                    <a:pt x="3887" y="16876"/>
                  </a:lnTo>
                  <a:lnTo>
                    <a:pt x="4562" y="16820"/>
                  </a:lnTo>
                  <a:lnTo>
                    <a:pt x="5257" y="16726"/>
                  </a:lnTo>
                  <a:lnTo>
                    <a:pt x="5914" y="16613"/>
                  </a:lnTo>
                  <a:lnTo>
                    <a:pt x="6233" y="16538"/>
                  </a:lnTo>
                  <a:lnTo>
                    <a:pt x="6552" y="16444"/>
                  </a:lnTo>
                  <a:lnTo>
                    <a:pt x="6853" y="16351"/>
                  </a:lnTo>
                  <a:lnTo>
                    <a:pt x="7153" y="16257"/>
                  </a:lnTo>
                  <a:lnTo>
                    <a:pt x="7434" y="16125"/>
                  </a:lnTo>
                  <a:lnTo>
                    <a:pt x="7679" y="16013"/>
                  </a:lnTo>
                  <a:lnTo>
                    <a:pt x="7923" y="15863"/>
                  </a:lnTo>
                  <a:lnTo>
                    <a:pt x="8148" y="15712"/>
                  </a:lnTo>
                  <a:lnTo>
                    <a:pt x="8336" y="15525"/>
                  </a:lnTo>
                  <a:lnTo>
                    <a:pt x="8504" y="15356"/>
                  </a:lnTo>
                  <a:lnTo>
                    <a:pt x="8655" y="15149"/>
                  </a:lnTo>
                  <a:lnTo>
                    <a:pt x="8805" y="14924"/>
                  </a:lnTo>
                  <a:lnTo>
                    <a:pt x="9124" y="14380"/>
                  </a:lnTo>
                  <a:lnTo>
                    <a:pt x="9443" y="13760"/>
                  </a:lnTo>
                  <a:lnTo>
                    <a:pt x="9743" y="13066"/>
                  </a:lnTo>
                  <a:lnTo>
                    <a:pt x="10063" y="12315"/>
                  </a:lnTo>
                  <a:lnTo>
                    <a:pt x="10382" y="11507"/>
                  </a:lnTo>
                  <a:lnTo>
                    <a:pt x="10682" y="10700"/>
                  </a:lnTo>
                  <a:lnTo>
                    <a:pt x="10964" y="9874"/>
                  </a:lnTo>
                  <a:lnTo>
                    <a:pt x="11226" y="9048"/>
                  </a:lnTo>
                  <a:lnTo>
                    <a:pt x="11470" y="8241"/>
                  </a:lnTo>
                  <a:lnTo>
                    <a:pt x="11902" y="6777"/>
                  </a:lnTo>
                  <a:lnTo>
                    <a:pt x="12071" y="6120"/>
                  </a:lnTo>
                  <a:lnTo>
                    <a:pt x="12221" y="5557"/>
                  </a:lnTo>
                  <a:lnTo>
                    <a:pt x="12315" y="5106"/>
                  </a:lnTo>
                  <a:lnTo>
                    <a:pt x="12371" y="4768"/>
                  </a:lnTo>
                  <a:lnTo>
                    <a:pt x="12390" y="4618"/>
                  </a:lnTo>
                  <a:lnTo>
                    <a:pt x="12390" y="4449"/>
                  </a:lnTo>
                  <a:lnTo>
                    <a:pt x="12371" y="4280"/>
                  </a:lnTo>
                  <a:lnTo>
                    <a:pt x="12334" y="4111"/>
                  </a:lnTo>
                  <a:lnTo>
                    <a:pt x="12278" y="3924"/>
                  </a:lnTo>
                  <a:lnTo>
                    <a:pt x="12221" y="3717"/>
                  </a:lnTo>
                  <a:lnTo>
                    <a:pt x="12127" y="3511"/>
                  </a:lnTo>
                  <a:lnTo>
                    <a:pt x="12034" y="3304"/>
                  </a:lnTo>
                  <a:lnTo>
                    <a:pt x="11940" y="3098"/>
                  </a:lnTo>
                  <a:lnTo>
                    <a:pt x="11808" y="2891"/>
                  </a:lnTo>
                  <a:lnTo>
                    <a:pt x="11677" y="2666"/>
                  </a:lnTo>
                  <a:lnTo>
                    <a:pt x="11527" y="2459"/>
                  </a:lnTo>
                  <a:lnTo>
                    <a:pt x="11358" y="2234"/>
                  </a:lnTo>
                  <a:lnTo>
                    <a:pt x="11189" y="2028"/>
                  </a:lnTo>
                  <a:lnTo>
                    <a:pt x="10982" y="1821"/>
                  </a:lnTo>
                  <a:lnTo>
                    <a:pt x="10795" y="1615"/>
                  </a:lnTo>
                  <a:lnTo>
                    <a:pt x="10569" y="1427"/>
                  </a:lnTo>
                  <a:lnTo>
                    <a:pt x="10344" y="1239"/>
                  </a:lnTo>
                  <a:lnTo>
                    <a:pt x="10100" y="1052"/>
                  </a:lnTo>
                  <a:lnTo>
                    <a:pt x="9837" y="883"/>
                  </a:lnTo>
                  <a:lnTo>
                    <a:pt x="9574" y="732"/>
                  </a:lnTo>
                  <a:lnTo>
                    <a:pt x="9293" y="582"/>
                  </a:lnTo>
                  <a:lnTo>
                    <a:pt x="9011" y="451"/>
                  </a:lnTo>
                  <a:lnTo>
                    <a:pt x="8692" y="319"/>
                  </a:lnTo>
                  <a:lnTo>
                    <a:pt x="8392" y="226"/>
                  </a:lnTo>
                  <a:lnTo>
                    <a:pt x="8054" y="132"/>
                  </a:lnTo>
                  <a:lnTo>
                    <a:pt x="7716" y="75"/>
                  </a:lnTo>
                  <a:lnTo>
                    <a:pt x="7378" y="19"/>
                  </a:lnTo>
                  <a:lnTo>
                    <a:pt x="70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99" name="Google Shape;1099;p37"/>
            <p:cNvSpPr/>
            <p:nvPr/>
          </p:nvSpPr>
          <p:spPr>
            <a:xfrm>
              <a:off x="-4215902" y="3559730"/>
              <a:ext cx="516375" cy="689015"/>
            </a:xfrm>
            <a:custGeom>
              <a:avLst/>
              <a:gdLst/>
              <a:ahLst/>
              <a:cxnLst/>
              <a:rect l="l" t="t" r="r" b="b"/>
              <a:pathLst>
                <a:path w="12015" h="16032" extrusionOk="0">
                  <a:moveTo>
                    <a:pt x="9461" y="1"/>
                  </a:moveTo>
                  <a:lnTo>
                    <a:pt x="9536" y="94"/>
                  </a:lnTo>
                  <a:lnTo>
                    <a:pt x="9593" y="226"/>
                  </a:lnTo>
                  <a:lnTo>
                    <a:pt x="9611" y="357"/>
                  </a:lnTo>
                  <a:lnTo>
                    <a:pt x="9630" y="489"/>
                  </a:lnTo>
                  <a:lnTo>
                    <a:pt x="9611" y="658"/>
                  </a:lnTo>
                  <a:lnTo>
                    <a:pt x="9574" y="827"/>
                  </a:lnTo>
                  <a:lnTo>
                    <a:pt x="9536" y="996"/>
                  </a:lnTo>
                  <a:lnTo>
                    <a:pt x="9461" y="1183"/>
                  </a:lnTo>
                  <a:lnTo>
                    <a:pt x="9292" y="1577"/>
                  </a:lnTo>
                  <a:lnTo>
                    <a:pt x="9067" y="1990"/>
                  </a:lnTo>
                  <a:lnTo>
                    <a:pt x="8804" y="2422"/>
                  </a:lnTo>
                  <a:lnTo>
                    <a:pt x="8541" y="2854"/>
                  </a:lnTo>
                  <a:lnTo>
                    <a:pt x="7941" y="3699"/>
                  </a:lnTo>
                  <a:lnTo>
                    <a:pt x="7415" y="4468"/>
                  </a:lnTo>
                  <a:lnTo>
                    <a:pt x="7171" y="4787"/>
                  </a:lnTo>
                  <a:lnTo>
                    <a:pt x="7002" y="5069"/>
                  </a:lnTo>
                  <a:lnTo>
                    <a:pt x="6871" y="5294"/>
                  </a:lnTo>
                  <a:lnTo>
                    <a:pt x="6833" y="5388"/>
                  </a:lnTo>
                  <a:lnTo>
                    <a:pt x="6814" y="5463"/>
                  </a:lnTo>
                  <a:lnTo>
                    <a:pt x="6796" y="5782"/>
                  </a:lnTo>
                  <a:lnTo>
                    <a:pt x="6777" y="6158"/>
                  </a:lnTo>
                  <a:lnTo>
                    <a:pt x="6796" y="7096"/>
                  </a:lnTo>
                  <a:lnTo>
                    <a:pt x="6814" y="8204"/>
                  </a:lnTo>
                  <a:lnTo>
                    <a:pt x="6833" y="8786"/>
                  </a:lnTo>
                  <a:lnTo>
                    <a:pt x="6814" y="9387"/>
                  </a:lnTo>
                  <a:lnTo>
                    <a:pt x="6796" y="9987"/>
                  </a:lnTo>
                  <a:lnTo>
                    <a:pt x="6758" y="10607"/>
                  </a:lnTo>
                  <a:lnTo>
                    <a:pt x="6683" y="11189"/>
                  </a:lnTo>
                  <a:lnTo>
                    <a:pt x="6589" y="11771"/>
                  </a:lnTo>
                  <a:lnTo>
                    <a:pt x="6533" y="12052"/>
                  </a:lnTo>
                  <a:lnTo>
                    <a:pt x="6458" y="12315"/>
                  </a:lnTo>
                  <a:lnTo>
                    <a:pt x="6364" y="12578"/>
                  </a:lnTo>
                  <a:lnTo>
                    <a:pt x="6270" y="12822"/>
                  </a:lnTo>
                  <a:lnTo>
                    <a:pt x="6176" y="13066"/>
                  </a:lnTo>
                  <a:lnTo>
                    <a:pt x="6064" y="13291"/>
                  </a:lnTo>
                  <a:lnTo>
                    <a:pt x="5932" y="13498"/>
                  </a:lnTo>
                  <a:lnTo>
                    <a:pt x="5782" y="13685"/>
                  </a:lnTo>
                  <a:lnTo>
                    <a:pt x="5669" y="13817"/>
                  </a:lnTo>
                  <a:lnTo>
                    <a:pt x="5538" y="13948"/>
                  </a:lnTo>
                  <a:lnTo>
                    <a:pt x="5407" y="14079"/>
                  </a:lnTo>
                  <a:lnTo>
                    <a:pt x="5256" y="14192"/>
                  </a:lnTo>
                  <a:lnTo>
                    <a:pt x="4956" y="14380"/>
                  </a:lnTo>
                  <a:lnTo>
                    <a:pt x="4637" y="14549"/>
                  </a:lnTo>
                  <a:lnTo>
                    <a:pt x="4280" y="14680"/>
                  </a:lnTo>
                  <a:lnTo>
                    <a:pt x="3924" y="14793"/>
                  </a:lnTo>
                  <a:lnTo>
                    <a:pt x="3529" y="14887"/>
                  </a:lnTo>
                  <a:lnTo>
                    <a:pt x="3135" y="14962"/>
                  </a:lnTo>
                  <a:lnTo>
                    <a:pt x="2741" y="14999"/>
                  </a:lnTo>
                  <a:lnTo>
                    <a:pt x="2347" y="15037"/>
                  </a:lnTo>
                  <a:lnTo>
                    <a:pt x="1934" y="15056"/>
                  </a:lnTo>
                  <a:lnTo>
                    <a:pt x="751" y="15056"/>
                  </a:lnTo>
                  <a:lnTo>
                    <a:pt x="0" y="15037"/>
                  </a:lnTo>
                  <a:lnTo>
                    <a:pt x="0" y="15037"/>
                  </a:lnTo>
                  <a:lnTo>
                    <a:pt x="132" y="15975"/>
                  </a:lnTo>
                  <a:lnTo>
                    <a:pt x="413" y="15994"/>
                  </a:lnTo>
                  <a:lnTo>
                    <a:pt x="1145" y="16032"/>
                  </a:lnTo>
                  <a:lnTo>
                    <a:pt x="2854" y="16032"/>
                  </a:lnTo>
                  <a:lnTo>
                    <a:pt x="3511" y="15994"/>
                  </a:lnTo>
                  <a:lnTo>
                    <a:pt x="4186" y="15938"/>
                  </a:lnTo>
                  <a:lnTo>
                    <a:pt x="4881" y="15844"/>
                  </a:lnTo>
                  <a:lnTo>
                    <a:pt x="5538" y="15731"/>
                  </a:lnTo>
                  <a:lnTo>
                    <a:pt x="5857" y="15656"/>
                  </a:lnTo>
                  <a:lnTo>
                    <a:pt x="6176" y="15562"/>
                  </a:lnTo>
                  <a:lnTo>
                    <a:pt x="6477" y="15469"/>
                  </a:lnTo>
                  <a:lnTo>
                    <a:pt x="6777" y="15375"/>
                  </a:lnTo>
                  <a:lnTo>
                    <a:pt x="7058" y="15243"/>
                  </a:lnTo>
                  <a:lnTo>
                    <a:pt x="7303" y="15131"/>
                  </a:lnTo>
                  <a:lnTo>
                    <a:pt x="7547" y="14981"/>
                  </a:lnTo>
                  <a:lnTo>
                    <a:pt x="7772" y="14830"/>
                  </a:lnTo>
                  <a:lnTo>
                    <a:pt x="7960" y="14643"/>
                  </a:lnTo>
                  <a:lnTo>
                    <a:pt x="8128" y="14474"/>
                  </a:lnTo>
                  <a:lnTo>
                    <a:pt x="8279" y="14267"/>
                  </a:lnTo>
                  <a:lnTo>
                    <a:pt x="8429" y="14042"/>
                  </a:lnTo>
                  <a:lnTo>
                    <a:pt x="8748" y="13498"/>
                  </a:lnTo>
                  <a:lnTo>
                    <a:pt x="9067" y="12878"/>
                  </a:lnTo>
                  <a:lnTo>
                    <a:pt x="9367" y="12184"/>
                  </a:lnTo>
                  <a:lnTo>
                    <a:pt x="9687" y="11433"/>
                  </a:lnTo>
                  <a:lnTo>
                    <a:pt x="10006" y="10625"/>
                  </a:lnTo>
                  <a:lnTo>
                    <a:pt x="10306" y="9818"/>
                  </a:lnTo>
                  <a:lnTo>
                    <a:pt x="10588" y="8992"/>
                  </a:lnTo>
                  <a:lnTo>
                    <a:pt x="10850" y="8166"/>
                  </a:lnTo>
                  <a:lnTo>
                    <a:pt x="11094" y="7359"/>
                  </a:lnTo>
                  <a:lnTo>
                    <a:pt x="11526" y="5895"/>
                  </a:lnTo>
                  <a:lnTo>
                    <a:pt x="11695" y="5238"/>
                  </a:lnTo>
                  <a:lnTo>
                    <a:pt x="11845" y="4675"/>
                  </a:lnTo>
                  <a:lnTo>
                    <a:pt x="11939" y="4224"/>
                  </a:lnTo>
                  <a:lnTo>
                    <a:pt x="11995" y="3886"/>
                  </a:lnTo>
                  <a:lnTo>
                    <a:pt x="12014" y="3699"/>
                  </a:lnTo>
                  <a:lnTo>
                    <a:pt x="11995" y="3492"/>
                  </a:lnTo>
                  <a:lnTo>
                    <a:pt x="11958" y="3267"/>
                  </a:lnTo>
                  <a:lnTo>
                    <a:pt x="11902" y="3042"/>
                  </a:lnTo>
                  <a:lnTo>
                    <a:pt x="11827" y="2779"/>
                  </a:lnTo>
                  <a:lnTo>
                    <a:pt x="11714" y="2535"/>
                  </a:lnTo>
                  <a:lnTo>
                    <a:pt x="11582" y="2272"/>
                  </a:lnTo>
                  <a:lnTo>
                    <a:pt x="11432" y="2009"/>
                  </a:lnTo>
                  <a:lnTo>
                    <a:pt x="11263" y="1728"/>
                  </a:lnTo>
                  <a:lnTo>
                    <a:pt x="11057" y="1465"/>
                  </a:lnTo>
                  <a:lnTo>
                    <a:pt x="10850" y="1202"/>
                  </a:lnTo>
                  <a:lnTo>
                    <a:pt x="10606" y="939"/>
                  </a:lnTo>
                  <a:lnTo>
                    <a:pt x="10362" y="676"/>
                  </a:lnTo>
                  <a:lnTo>
                    <a:pt x="10081" y="451"/>
                  </a:lnTo>
                  <a:lnTo>
                    <a:pt x="9780" y="207"/>
                  </a:lnTo>
                  <a:lnTo>
                    <a:pt x="946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0" name="Google Shape;1100;p37"/>
            <p:cNvSpPr/>
            <p:nvPr/>
          </p:nvSpPr>
          <p:spPr>
            <a:xfrm>
              <a:off x="-4231245" y="3741264"/>
              <a:ext cx="117028" cy="309008"/>
            </a:xfrm>
            <a:custGeom>
              <a:avLst/>
              <a:gdLst/>
              <a:ahLst/>
              <a:cxnLst/>
              <a:rect l="l" t="t" r="r" b="b"/>
              <a:pathLst>
                <a:path w="2723" h="7190" extrusionOk="0">
                  <a:moveTo>
                    <a:pt x="301" y="0"/>
                  </a:moveTo>
                  <a:lnTo>
                    <a:pt x="282" y="75"/>
                  </a:lnTo>
                  <a:lnTo>
                    <a:pt x="658" y="1840"/>
                  </a:lnTo>
                  <a:lnTo>
                    <a:pt x="564" y="2403"/>
                  </a:lnTo>
                  <a:lnTo>
                    <a:pt x="357" y="3755"/>
                  </a:lnTo>
                  <a:lnTo>
                    <a:pt x="132" y="5313"/>
                  </a:lnTo>
                  <a:lnTo>
                    <a:pt x="38" y="6007"/>
                  </a:lnTo>
                  <a:lnTo>
                    <a:pt x="1" y="6552"/>
                  </a:lnTo>
                  <a:lnTo>
                    <a:pt x="789" y="7190"/>
                  </a:lnTo>
                  <a:lnTo>
                    <a:pt x="2028" y="6101"/>
                  </a:lnTo>
                  <a:lnTo>
                    <a:pt x="2723" y="4750"/>
                  </a:lnTo>
                  <a:lnTo>
                    <a:pt x="2028" y="3473"/>
                  </a:lnTo>
                  <a:lnTo>
                    <a:pt x="2028" y="2272"/>
                  </a:lnTo>
                  <a:lnTo>
                    <a:pt x="1634" y="1652"/>
                  </a:lnTo>
                  <a:lnTo>
                    <a:pt x="1878" y="770"/>
                  </a:lnTo>
                  <a:lnTo>
                    <a:pt x="1915" y="150"/>
                  </a:lnTo>
                  <a:lnTo>
                    <a:pt x="864" y="188"/>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1" name="Google Shape;1101;p37"/>
            <p:cNvSpPr/>
            <p:nvPr/>
          </p:nvSpPr>
          <p:spPr>
            <a:xfrm>
              <a:off x="-4231245" y="3741264"/>
              <a:ext cx="85568" cy="309008"/>
            </a:xfrm>
            <a:custGeom>
              <a:avLst/>
              <a:gdLst/>
              <a:ahLst/>
              <a:cxnLst/>
              <a:rect l="l" t="t" r="r" b="b"/>
              <a:pathLst>
                <a:path w="1991" h="7190" extrusionOk="0">
                  <a:moveTo>
                    <a:pt x="301" y="0"/>
                  </a:moveTo>
                  <a:lnTo>
                    <a:pt x="282" y="75"/>
                  </a:lnTo>
                  <a:lnTo>
                    <a:pt x="658" y="1840"/>
                  </a:lnTo>
                  <a:lnTo>
                    <a:pt x="432" y="3023"/>
                  </a:lnTo>
                  <a:lnTo>
                    <a:pt x="245" y="4205"/>
                  </a:lnTo>
                  <a:lnTo>
                    <a:pt x="94" y="5369"/>
                  </a:lnTo>
                  <a:lnTo>
                    <a:pt x="1" y="6552"/>
                  </a:lnTo>
                  <a:lnTo>
                    <a:pt x="789" y="7190"/>
                  </a:lnTo>
                  <a:lnTo>
                    <a:pt x="1371" y="6796"/>
                  </a:lnTo>
                  <a:lnTo>
                    <a:pt x="1990" y="6157"/>
                  </a:lnTo>
                  <a:lnTo>
                    <a:pt x="658" y="4261"/>
                  </a:lnTo>
                  <a:lnTo>
                    <a:pt x="751" y="3661"/>
                  </a:lnTo>
                  <a:lnTo>
                    <a:pt x="1164" y="1371"/>
                  </a:lnTo>
                  <a:lnTo>
                    <a:pt x="977" y="188"/>
                  </a:lnTo>
                  <a:lnTo>
                    <a:pt x="864" y="188"/>
                  </a:lnTo>
                  <a:lnTo>
                    <a:pt x="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2" name="Google Shape;1102;p37"/>
            <p:cNvSpPr/>
            <p:nvPr/>
          </p:nvSpPr>
          <p:spPr>
            <a:xfrm>
              <a:off x="-4219126" y="3741264"/>
              <a:ext cx="75039" cy="98461"/>
            </a:xfrm>
            <a:custGeom>
              <a:avLst/>
              <a:gdLst/>
              <a:ahLst/>
              <a:cxnLst/>
              <a:rect l="l" t="t" r="r" b="b"/>
              <a:pathLst>
                <a:path w="1746" h="2291" extrusionOk="0">
                  <a:moveTo>
                    <a:pt x="19" y="0"/>
                  </a:moveTo>
                  <a:lnTo>
                    <a:pt x="0" y="75"/>
                  </a:lnTo>
                  <a:lnTo>
                    <a:pt x="376" y="1840"/>
                  </a:lnTo>
                  <a:lnTo>
                    <a:pt x="958" y="1727"/>
                  </a:lnTo>
                  <a:lnTo>
                    <a:pt x="1746" y="2290"/>
                  </a:lnTo>
                  <a:lnTo>
                    <a:pt x="1746" y="2272"/>
                  </a:lnTo>
                  <a:lnTo>
                    <a:pt x="1352" y="1652"/>
                  </a:lnTo>
                  <a:lnTo>
                    <a:pt x="1596" y="770"/>
                  </a:lnTo>
                  <a:lnTo>
                    <a:pt x="1633" y="150"/>
                  </a:lnTo>
                  <a:lnTo>
                    <a:pt x="582" y="18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3" name="Google Shape;1103;p37"/>
            <p:cNvSpPr/>
            <p:nvPr/>
          </p:nvSpPr>
          <p:spPr>
            <a:xfrm>
              <a:off x="-3923058" y="3595229"/>
              <a:ext cx="283222" cy="422813"/>
            </a:xfrm>
            <a:custGeom>
              <a:avLst/>
              <a:gdLst/>
              <a:ahLst/>
              <a:cxnLst/>
              <a:rect l="l" t="t" r="r" b="b"/>
              <a:pathLst>
                <a:path w="6590" h="9838"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507" y="3661"/>
                  </a:lnTo>
                  <a:lnTo>
                    <a:pt x="376" y="3792"/>
                  </a:lnTo>
                  <a:lnTo>
                    <a:pt x="282" y="3924"/>
                  </a:lnTo>
                  <a:lnTo>
                    <a:pt x="188" y="4055"/>
                  </a:lnTo>
                  <a:lnTo>
                    <a:pt x="113" y="4187"/>
                  </a:lnTo>
                  <a:lnTo>
                    <a:pt x="57" y="4318"/>
                  </a:lnTo>
                  <a:lnTo>
                    <a:pt x="38" y="4431"/>
                  </a:lnTo>
                  <a:lnTo>
                    <a:pt x="19" y="4562"/>
                  </a:lnTo>
                  <a:lnTo>
                    <a:pt x="0" y="4694"/>
                  </a:lnTo>
                  <a:lnTo>
                    <a:pt x="19" y="4806"/>
                  </a:lnTo>
                  <a:lnTo>
                    <a:pt x="38" y="4919"/>
                  </a:lnTo>
                  <a:lnTo>
                    <a:pt x="57" y="5050"/>
                  </a:lnTo>
                  <a:lnTo>
                    <a:pt x="151" y="5257"/>
                  </a:lnTo>
                  <a:lnTo>
                    <a:pt x="263" y="5463"/>
                  </a:lnTo>
                  <a:lnTo>
                    <a:pt x="395" y="5651"/>
                  </a:lnTo>
                  <a:lnTo>
                    <a:pt x="545" y="5820"/>
                  </a:lnTo>
                  <a:lnTo>
                    <a:pt x="695" y="5970"/>
                  </a:lnTo>
                  <a:lnTo>
                    <a:pt x="845" y="6101"/>
                  </a:lnTo>
                  <a:lnTo>
                    <a:pt x="1070" y="6289"/>
                  </a:lnTo>
                  <a:lnTo>
                    <a:pt x="1164" y="6345"/>
                  </a:lnTo>
                  <a:lnTo>
                    <a:pt x="1089" y="6439"/>
                  </a:lnTo>
                  <a:lnTo>
                    <a:pt x="920" y="6740"/>
                  </a:lnTo>
                  <a:lnTo>
                    <a:pt x="808" y="6927"/>
                  </a:lnTo>
                  <a:lnTo>
                    <a:pt x="714" y="7153"/>
                  </a:lnTo>
                  <a:lnTo>
                    <a:pt x="601" y="7397"/>
                  </a:lnTo>
                  <a:lnTo>
                    <a:pt x="526" y="7659"/>
                  </a:lnTo>
                  <a:lnTo>
                    <a:pt x="470" y="7941"/>
                  </a:lnTo>
                  <a:lnTo>
                    <a:pt x="451" y="8223"/>
                  </a:lnTo>
                  <a:lnTo>
                    <a:pt x="451" y="8354"/>
                  </a:lnTo>
                  <a:lnTo>
                    <a:pt x="470" y="8485"/>
                  </a:lnTo>
                  <a:lnTo>
                    <a:pt x="507" y="8636"/>
                  </a:lnTo>
                  <a:lnTo>
                    <a:pt x="545" y="8767"/>
                  </a:lnTo>
                  <a:lnTo>
                    <a:pt x="601" y="8898"/>
                  </a:lnTo>
                  <a:lnTo>
                    <a:pt x="676" y="9030"/>
                  </a:lnTo>
                  <a:lnTo>
                    <a:pt x="770" y="9161"/>
                  </a:lnTo>
                  <a:lnTo>
                    <a:pt x="883" y="9293"/>
                  </a:lnTo>
                  <a:lnTo>
                    <a:pt x="1014" y="9405"/>
                  </a:lnTo>
                  <a:lnTo>
                    <a:pt x="1164" y="9518"/>
                  </a:lnTo>
                  <a:lnTo>
                    <a:pt x="1333" y="9612"/>
                  </a:lnTo>
                  <a:lnTo>
                    <a:pt x="1521" y="9706"/>
                  </a:lnTo>
                  <a:lnTo>
                    <a:pt x="1634" y="9762"/>
                  </a:lnTo>
                  <a:lnTo>
                    <a:pt x="1765" y="9799"/>
                  </a:lnTo>
                  <a:lnTo>
                    <a:pt x="1915" y="9818"/>
                  </a:lnTo>
                  <a:lnTo>
                    <a:pt x="2047" y="9837"/>
                  </a:lnTo>
                  <a:lnTo>
                    <a:pt x="2347" y="9818"/>
                  </a:lnTo>
                  <a:lnTo>
                    <a:pt x="2685" y="9781"/>
                  </a:lnTo>
                  <a:lnTo>
                    <a:pt x="3004" y="9687"/>
                  </a:lnTo>
                  <a:lnTo>
                    <a:pt x="3361" y="9555"/>
                  </a:lnTo>
                  <a:lnTo>
                    <a:pt x="3698" y="9405"/>
                  </a:lnTo>
                  <a:lnTo>
                    <a:pt x="4036" y="9199"/>
                  </a:lnTo>
                  <a:lnTo>
                    <a:pt x="4393" y="8974"/>
                  </a:lnTo>
                  <a:lnTo>
                    <a:pt x="4712" y="8729"/>
                  </a:lnTo>
                  <a:lnTo>
                    <a:pt x="5031" y="8467"/>
                  </a:lnTo>
                  <a:lnTo>
                    <a:pt x="5332" y="8166"/>
                  </a:lnTo>
                  <a:lnTo>
                    <a:pt x="5613" y="7847"/>
                  </a:lnTo>
                  <a:lnTo>
                    <a:pt x="5876" y="7509"/>
                  </a:lnTo>
                  <a:lnTo>
                    <a:pt x="6101" y="7171"/>
                  </a:lnTo>
                  <a:lnTo>
                    <a:pt x="6289" y="6815"/>
                  </a:lnTo>
                  <a:lnTo>
                    <a:pt x="6364" y="6627"/>
                  </a:lnTo>
                  <a:lnTo>
                    <a:pt x="6420" y="6439"/>
                  </a:lnTo>
                  <a:lnTo>
                    <a:pt x="6477" y="6233"/>
                  </a:lnTo>
                  <a:lnTo>
                    <a:pt x="6514" y="6026"/>
                  </a:lnTo>
                  <a:lnTo>
                    <a:pt x="6552" y="5801"/>
                  </a:lnTo>
                  <a:lnTo>
                    <a:pt x="6571" y="5595"/>
                  </a:lnTo>
                  <a:lnTo>
                    <a:pt x="6589" y="5144"/>
                  </a:lnTo>
                  <a:lnTo>
                    <a:pt x="6552" y="4675"/>
                  </a:lnTo>
                  <a:lnTo>
                    <a:pt x="6477" y="4205"/>
                  </a:lnTo>
                  <a:lnTo>
                    <a:pt x="6364" y="3736"/>
                  </a:lnTo>
                  <a:lnTo>
                    <a:pt x="6214" y="3267"/>
                  </a:lnTo>
                  <a:lnTo>
                    <a:pt x="6026" y="2816"/>
                  </a:lnTo>
                  <a:lnTo>
                    <a:pt x="5782" y="2366"/>
                  </a:lnTo>
                  <a:lnTo>
                    <a:pt x="5519" y="1934"/>
                  </a:lnTo>
                  <a:lnTo>
                    <a:pt x="5238" y="1540"/>
                  </a:lnTo>
                  <a:lnTo>
                    <a:pt x="5069" y="1352"/>
                  </a:lnTo>
                  <a:lnTo>
                    <a:pt x="4900" y="1164"/>
                  </a:lnTo>
                  <a:lnTo>
                    <a:pt x="4731" y="995"/>
                  </a:lnTo>
                  <a:lnTo>
                    <a:pt x="4543" y="827"/>
                  </a:lnTo>
                  <a:lnTo>
                    <a:pt x="4355" y="676"/>
                  </a:lnTo>
                  <a:lnTo>
                    <a:pt x="4149" y="526"/>
                  </a:lnTo>
                  <a:lnTo>
                    <a:pt x="3943" y="395"/>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4" name="Google Shape;1104;p37"/>
            <p:cNvSpPr/>
            <p:nvPr/>
          </p:nvSpPr>
          <p:spPr>
            <a:xfrm>
              <a:off x="-3923058" y="3595229"/>
              <a:ext cx="241276" cy="250946"/>
            </a:xfrm>
            <a:custGeom>
              <a:avLst/>
              <a:gdLst/>
              <a:ahLst/>
              <a:cxnLst/>
              <a:rect l="l" t="t" r="r" b="b"/>
              <a:pathLst>
                <a:path w="5614" h="5839"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413" y="3736"/>
                  </a:lnTo>
                  <a:lnTo>
                    <a:pt x="320" y="3868"/>
                  </a:lnTo>
                  <a:lnTo>
                    <a:pt x="244" y="3980"/>
                  </a:lnTo>
                  <a:lnTo>
                    <a:pt x="169" y="4074"/>
                  </a:lnTo>
                  <a:lnTo>
                    <a:pt x="113" y="4187"/>
                  </a:lnTo>
                  <a:lnTo>
                    <a:pt x="38" y="4412"/>
                  </a:lnTo>
                  <a:lnTo>
                    <a:pt x="0" y="4618"/>
                  </a:lnTo>
                  <a:lnTo>
                    <a:pt x="19" y="4825"/>
                  </a:lnTo>
                  <a:lnTo>
                    <a:pt x="57" y="5031"/>
                  </a:lnTo>
                  <a:lnTo>
                    <a:pt x="132" y="5219"/>
                  </a:lnTo>
                  <a:lnTo>
                    <a:pt x="338" y="5351"/>
                  </a:lnTo>
                  <a:lnTo>
                    <a:pt x="564" y="5482"/>
                  </a:lnTo>
                  <a:lnTo>
                    <a:pt x="789" y="5595"/>
                  </a:lnTo>
                  <a:lnTo>
                    <a:pt x="1033" y="5670"/>
                  </a:lnTo>
                  <a:lnTo>
                    <a:pt x="1277" y="5745"/>
                  </a:lnTo>
                  <a:lnTo>
                    <a:pt x="1521" y="5801"/>
                  </a:lnTo>
                  <a:lnTo>
                    <a:pt x="1784" y="5839"/>
                  </a:lnTo>
                  <a:lnTo>
                    <a:pt x="2047" y="5839"/>
                  </a:lnTo>
                  <a:lnTo>
                    <a:pt x="2403" y="5820"/>
                  </a:lnTo>
                  <a:lnTo>
                    <a:pt x="2741" y="5764"/>
                  </a:lnTo>
                  <a:lnTo>
                    <a:pt x="3079" y="5670"/>
                  </a:lnTo>
                  <a:lnTo>
                    <a:pt x="3398" y="5557"/>
                  </a:lnTo>
                  <a:lnTo>
                    <a:pt x="3698" y="5388"/>
                  </a:lnTo>
                  <a:lnTo>
                    <a:pt x="3980" y="5200"/>
                  </a:lnTo>
                  <a:lnTo>
                    <a:pt x="4243" y="4994"/>
                  </a:lnTo>
                  <a:lnTo>
                    <a:pt x="4506" y="4750"/>
                  </a:lnTo>
                  <a:lnTo>
                    <a:pt x="4731" y="4468"/>
                  </a:lnTo>
                  <a:lnTo>
                    <a:pt x="4937" y="4187"/>
                  </a:lnTo>
                  <a:lnTo>
                    <a:pt x="5125" y="3868"/>
                  </a:lnTo>
                  <a:lnTo>
                    <a:pt x="5275" y="3548"/>
                  </a:lnTo>
                  <a:lnTo>
                    <a:pt x="5407" y="3192"/>
                  </a:lnTo>
                  <a:lnTo>
                    <a:pt x="5501" y="2835"/>
                  </a:lnTo>
                  <a:lnTo>
                    <a:pt x="5576" y="2460"/>
                  </a:lnTo>
                  <a:lnTo>
                    <a:pt x="5613" y="2065"/>
                  </a:lnTo>
                  <a:lnTo>
                    <a:pt x="5425" y="1803"/>
                  </a:lnTo>
                  <a:lnTo>
                    <a:pt x="5219" y="1521"/>
                  </a:lnTo>
                  <a:lnTo>
                    <a:pt x="5013" y="1277"/>
                  </a:lnTo>
                  <a:lnTo>
                    <a:pt x="4768" y="1033"/>
                  </a:lnTo>
                  <a:lnTo>
                    <a:pt x="4524" y="827"/>
                  </a:lnTo>
                  <a:lnTo>
                    <a:pt x="4280" y="620"/>
                  </a:lnTo>
                  <a:lnTo>
                    <a:pt x="3999" y="432"/>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5" name="Google Shape;1105;p37"/>
            <p:cNvSpPr/>
            <p:nvPr/>
          </p:nvSpPr>
          <p:spPr>
            <a:xfrm>
              <a:off x="-3855283" y="3846944"/>
              <a:ext cx="171867" cy="217036"/>
            </a:xfrm>
            <a:custGeom>
              <a:avLst/>
              <a:gdLst/>
              <a:ahLst/>
              <a:cxnLst/>
              <a:rect l="l" t="t" r="r" b="b"/>
              <a:pathLst>
                <a:path w="3999" h="5050" extrusionOk="0">
                  <a:moveTo>
                    <a:pt x="2328" y="0"/>
                  </a:moveTo>
                  <a:lnTo>
                    <a:pt x="2121" y="38"/>
                  </a:lnTo>
                  <a:lnTo>
                    <a:pt x="1934" y="94"/>
                  </a:lnTo>
                  <a:lnTo>
                    <a:pt x="1746" y="188"/>
                  </a:lnTo>
                  <a:lnTo>
                    <a:pt x="1558" y="301"/>
                  </a:lnTo>
                  <a:lnTo>
                    <a:pt x="1389" y="451"/>
                  </a:lnTo>
                  <a:lnTo>
                    <a:pt x="1220" y="639"/>
                  </a:lnTo>
                  <a:lnTo>
                    <a:pt x="1051" y="845"/>
                  </a:lnTo>
                  <a:lnTo>
                    <a:pt x="920" y="1089"/>
                  </a:lnTo>
                  <a:lnTo>
                    <a:pt x="789" y="1371"/>
                  </a:lnTo>
                  <a:lnTo>
                    <a:pt x="695" y="1690"/>
                  </a:lnTo>
                  <a:lnTo>
                    <a:pt x="601" y="2047"/>
                  </a:lnTo>
                  <a:lnTo>
                    <a:pt x="488" y="2591"/>
                  </a:lnTo>
                  <a:lnTo>
                    <a:pt x="338" y="3079"/>
                  </a:lnTo>
                  <a:lnTo>
                    <a:pt x="94" y="3886"/>
                  </a:lnTo>
                  <a:lnTo>
                    <a:pt x="19" y="4224"/>
                  </a:lnTo>
                  <a:lnTo>
                    <a:pt x="0" y="4355"/>
                  </a:lnTo>
                  <a:lnTo>
                    <a:pt x="0" y="4487"/>
                  </a:lnTo>
                  <a:lnTo>
                    <a:pt x="19" y="4599"/>
                  </a:lnTo>
                  <a:lnTo>
                    <a:pt x="57" y="4712"/>
                  </a:lnTo>
                  <a:lnTo>
                    <a:pt x="113" y="4787"/>
                  </a:lnTo>
                  <a:lnTo>
                    <a:pt x="188" y="4862"/>
                  </a:lnTo>
                  <a:lnTo>
                    <a:pt x="301" y="4937"/>
                  </a:lnTo>
                  <a:lnTo>
                    <a:pt x="451" y="4975"/>
                  </a:lnTo>
                  <a:lnTo>
                    <a:pt x="601" y="5012"/>
                  </a:lnTo>
                  <a:lnTo>
                    <a:pt x="789" y="5031"/>
                  </a:lnTo>
                  <a:lnTo>
                    <a:pt x="976" y="5050"/>
                  </a:lnTo>
                  <a:lnTo>
                    <a:pt x="1183" y="5031"/>
                  </a:lnTo>
                  <a:lnTo>
                    <a:pt x="1408" y="5012"/>
                  </a:lnTo>
                  <a:lnTo>
                    <a:pt x="1633" y="4956"/>
                  </a:lnTo>
                  <a:lnTo>
                    <a:pt x="1877" y="4900"/>
                  </a:lnTo>
                  <a:lnTo>
                    <a:pt x="2103" y="4806"/>
                  </a:lnTo>
                  <a:lnTo>
                    <a:pt x="2347" y="4712"/>
                  </a:lnTo>
                  <a:lnTo>
                    <a:pt x="2572" y="4581"/>
                  </a:lnTo>
                  <a:lnTo>
                    <a:pt x="2797" y="4431"/>
                  </a:lnTo>
                  <a:lnTo>
                    <a:pt x="3004" y="4243"/>
                  </a:lnTo>
                  <a:lnTo>
                    <a:pt x="3191" y="4055"/>
                  </a:lnTo>
                  <a:lnTo>
                    <a:pt x="3360" y="3811"/>
                  </a:lnTo>
                  <a:lnTo>
                    <a:pt x="3529" y="3567"/>
                  </a:lnTo>
                  <a:lnTo>
                    <a:pt x="3661" y="3323"/>
                  </a:lnTo>
                  <a:lnTo>
                    <a:pt x="3773" y="3079"/>
                  </a:lnTo>
                  <a:lnTo>
                    <a:pt x="3848" y="2816"/>
                  </a:lnTo>
                  <a:lnTo>
                    <a:pt x="3924" y="2553"/>
                  </a:lnTo>
                  <a:lnTo>
                    <a:pt x="3980" y="2309"/>
                  </a:lnTo>
                  <a:lnTo>
                    <a:pt x="3999" y="2065"/>
                  </a:lnTo>
                  <a:lnTo>
                    <a:pt x="3999" y="1821"/>
                  </a:lnTo>
                  <a:lnTo>
                    <a:pt x="3980" y="1577"/>
                  </a:lnTo>
                  <a:lnTo>
                    <a:pt x="3942" y="1352"/>
                  </a:lnTo>
                  <a:lnTo>
                    <a:pt x="3886" y="1145"/>
                  </a:lnTo>
                  <a:lnTo>
                    <a:pt x="3811" y="939"/>
                  </a:lnTo>
                  <a:lnTo>
                    <a:pt x="3698" y="751"/>
                  </a:lnTo>
                  <a:lnTo>
                    <a:pt x="3586" y="564"/>
                  </a:lnTo>
                  <a:lnTo>
                    <a:pt x="3436" y="413"/>
                  </a:lnTo>
                  <a:lnTo>
                    <a:pt x="3285" y="282"/>
                  </a:lnTo>
                  <a:lnTo>
                    <a:pt x="3098" y="169"/>
                  </a:lnTo>
                  <a:lnTo>
                    <a:pt x="2910" y="94"/>
                  </a:lnTo>
                  <a:lnTo>
                    <a:pt x="2722" y="38"/>
                  </a:lnTo>
                  <a:lnTo>
                    <a:pt x="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6" name="Google Shape;1106;p37"/>
            <p:cNvSpPr/>
            <p:nvPr/>
          </p:nvSpPr>
          <p:spPr>
            <a:xfrm>
              <a:off x="-4120708" y="3771906"/>
              <a:ext cx="163014" cy="129147"/>
            </a:xfrm>
            <a:custGeom>
              <a:avLst/>
              <a:gdLst/>
              <a:ahLst/>
              <a:cxnLst/>
              <a:rect l="l" t="t" r="r" b="b"/>
              <a:pathLst>
                <a:path w="3793" h="3005" extrusionOk="0">
                  <a:moveTo>
                    <a:pt x="808" y="1"/>
                  </a:moveTo>
                  <a:lnTo>
                    <a:pt x="564" y="19"/>
                  </a:lnTo>
                  <a:lnTo>
                    <a:pt x="338" y="57"/>
                  </a:lnTo>
                  <a:lnTo>
                    <a:pt x="113" y="132"/>
                  </a:lnTo>
                  <a:lnTo>
                    <a:pt x="38" y="507"/>
                  </a:lnTo>
                  <a:lnTo>
                    <a:pt x="0" y="845"/>
                  </a:lnTo>
                  <a:lnTo>
                    <a:pt x="0" y="1183"/>
                  </a:lnTo>
                  <a:lnTo>
                    <a:pt x="38" y="1502"/>
                  </a:lnTo>
                  <a:lnTo>
                    <a:pt x="113" y="1803"/>
                  </a:lnTo>
                  <a:lnTo>
                    <a:pt x="207" y="2066"/>
                  </a:lnTo>
                  <a:lnTo>
                    <a:pt x="338" y="2310"/>
                  </a:lnTo>
                  <a:lnTo>
                    <a:pt x="488" y="2516"/>
                  </a:lnTo>
                  <a:lnTo>
                    <a:pt x="676" y="2685"/>
                  </a:lnTo>
                  <a:lnTo>
                    <a:pt x="883" y="2835"/>
                  </a:lnTo>
                  <a:lnTo>
                    <a:pt x="1108" y="2929"/>
                  </a:lnTo>
                  <a:lnTo>
                    <a:pt x="1221" y="2967"/>
                  </a:lnTo>
                  <a:lnTo>
                    <a:pt x="1352" y="2985"/>
                  </a:lnTo>
                  <a:lnTo>
                    <a:pt x="1483" y="3004"/>
                  </a:lnTo>
                  <a:lnTo>
                    <a:pt x="1765" y="3004"/>
                  </a:lnTo>
                  <a:lnTo>
                    <a:pt x="1896" y="2985"/>
                  </a:lnTo>
                  <a:lnTo>
                    <a:pt x="2046" y="2948"/>
                  </a:lnTo>
                  <a:lnTo>
                    <a:pt x="2197" y="2910"/>
                  </a:lnTo>
                  <a:lnTo>
                    <a:pt x="2497" y="2779"/>
                  </a:lnTo>
                  <a:lnTo>
                    <a:pt x="2703" y="2666"/>
                  </a:lnTo>
                  <a:lnTo>
                    <a:pt x="2929" y="2535"/>
                  </a:lnTo>
                  <a:lnTo>
                    <a:pt x="3173" y="2347"/>
                  </a:lnTo>
                  <a:lnTo>
                    <a:pt x="3417" y="2141"/>
                  </a:lnTo>
                  <a:lnTo>
                    <a:pt x="3511" y="2047"/>
                  </a:lnTo>
                  <a:lnTo>
                    <a:pt x="3605" y="1934"/>
                  </a:lnTo>
                  <a:lnTo>
                    <a:pt x="3680" y="1821"/>
                  </a:lnTo>
                  <a:lnTo>
                    <a:pt x="3736" y="1709"/>
                  </a:lnTo>
                  <a:lnTo>
                    <a:pt x="3773" y="1596"/>
                  </a:lnTo>
                  <a:lnTo>
                    <a:pt x="3792" y="1484"/>
                  </a:lnTo>
                  <a:lnTo>
                    <a:pt x="3773" y="1371"/>
                  </a:lnTo>
                  <a:lnTo>
                    <a:pt x="3717" y="1277"/>
                  </a:lnTo>
                  <a:lnTo>
                    <a:pt x="3605" y="1127"/>
                  </a:lnTo>
                  <a:lnTo>
                    <a:pt x="3454" y="996"/>
                  </a:lnTo>
                  <a:lnTo>
                    <a:pt x="3285" y="845"/>
                  </a:lnTo>
                  <a:lnTo>
                    <a:pt x="3098" y="714"/>
                  </a:lnTo>
                  <a:lnTo>
                    <a:pt x="2872" y="583"/>
                  </a:lnTo>
                  <a:lnTo>
                    <a:pt x="2647" y="451"/>
                  </a:lnTo>
                  <a:lnTo>
                    <a:pt x="2384" y="338"/>
                  </a:lnTo>
                  <a:lnTo>
                    <a:pt x="2122" y="245"/>
                  </a:lnTo>
                  <a:lnTo>
                    <a:pt x="1859" y="151"/>
                  </a:lnTo>
                  <a:lnTo>
                    <a:pt x="1596" y="94"/>
                  </a:lnTo>
                  <a:lnTo>
                    <a:pt x="1333" y="38"/>
                  </a:lnTo>
                  <a:lnTo>
                    <a:pt x="107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7" name="Google Shape;1107;p37"/>
            <p:cNvSpPr/>
            <p:nvPr/>
          </p:nvSpPr>
          <p:spPr>
            <a:xfrm>
              <a:off x="-5454282" y="4832787"/>
              <a:ext cx="838276" cy="1205347"/>
            </a:xfrm>
            <a:custGeom>
              <a:avLst/>
              <a:gdLst/>
              <a:ahLst/>
              <a:cxnLst/>
              <a:rect l="l" t="t" r="r" b="b"/>
              <a:pathLst>
                <a:path w="19505" h="28046" extrusionOk="0">
                  <a:moveTo>
                    <a:pt x="7791" y="1"/>
                  </a:moveTo>
                  <a:lnTo>
                    <a:pt x="4694" y="170"/>
                  </a:lnTo>
                  <a:lnTo>
                    <a:pt x="4506" y="282"/>
                  </a:lnTo>
                  <a:lnTo>
                    <a:pt x="3980" y="658"/>
                  </a:lnTo>
                  <a:lnTo>
                    <a:pt x="3248" y="1221"/>
                  </a:lnTo>
                  <a:lnTo>
                    <a:pt x="2835" y="1559"/>
                  </a:lnTo>
                  <a:lnTo>
                    <a:pt x="2403" y="1915"/>
                  </a:lnTo>
                  <a:lnTo>
                    <a:pt x="1972" y="2328"/>
                  </a:lnTo>
                  <a:lnTo>
                    <a:pt x="1559" y="2741"/>
                  </a:lnTo>
                  <a:lnTo>
                    <a:pt x="1164" y="3192"/>
                  </a:lnTo>
                  <a:lnTo>
                    <a:pt x="789" y="3642"/>
                  </a:lnTo>
                  <a:lnTo>
                    <a:pt x="639" y="3868"/>
                  </a:lnTo>
                  <a:lnTo>
                    <a:pt x="489" y="4093"/>
                  </a:lnTo>
                  <a:lnTo>
                    <a:pt x="357" y="4337"/>
                  </a:lnTo>
                  <a:lnTo>
                    <a:pt x="245" y="4562"/>
                  </a:lnTo>
                  <a:lnTo>
                    <a:pt x="151" y="4787"/>
                  </a:lnTo>
                  <a:lnTo>
                    <a:pt x="76" y="5013"/>
                  </a:lnTo>
                  <a:lnTo>
                    <a:pt x="38" y="5238"/>
                  </a:lnTo>
                  <a:lnTo>
                    <a:pt x="1" y="5463"/>
                  </a:lnTo>
                  <a:lnTo>
                    <a:pt x="1" y="5932"/>
                  </a:lnTo>
                  <a:lnTo>
                    <a:pt x="19" y="6383"/>
                  </a:lnTo>
                  <a:lnTo>
                    <a:pt x="76" y="6815"/>
                  </a:lnTo>
                  <a:lnTo>
                    <a:pt x="151" y="7246"/>
                  </a:lnTo>
                  <a:lnTo>
                    <a:pt x="263" y="7641"/>
                  </a:lnTo>
                  <a:lnTo>
                    <a:pt x="395" y="8016"/>
                  </a:lnTo>
                  <a:lnTo>
                    <a:pt x="564" y="8373"/>
                  </a:lnTo>
                  <a:lnTo>
                    <a:pt x="733" y="8711"/>
                  </a:lnTo>
                  <a:lnTo>
                    <a:pt x="920" y="9011"/>
                  </a:lnTo>
                  <a:lnTo>
                    <a:pt x="1108" y="9274"/>
                  </a:lnTo>
                  <a:lnTo>
                    <a:pt x="1333" y="9499"/>
                  </a:lnTo>
                  <a:lnTo>
                    <a:pt x="1540" y="9706"/>
                  </a:lnTo>
                  <a:lnTo>
                    <a:pt x="1765" y="9856"/>
                  </a:lnTo>
                  <a:lnTo>
                    <a:pt x="1990" y="9968"/>
                  </a:lnTo>
                  <a:lnTo>
                    <a:pt x="2216" y="10043"/>
                  </a:lnTo>
                  <a:lnTo>
                    <a:pt x="2328" y="10062"/>
                  </a:lnTo>
                  <a:lnTo>
                    <a:pt x="12503" y="10062"/>
                  </a:lnTo>
                  <a:lnTo>
                    <a:pt x="7997" y="28046"/>
                  </a:lnTo>
                  <a:lnTo>
                    <a:pt x="8317" y="27971"/>
                  </a:lnTo>
                  <a:lnTo>
                    <a:pt x="9875" y="25380"/>
                  </a:lnTo>
                  <a:lnTo>
                    <a:pt x="11320" y="22940"/>
                  </a:lnTo>
                  <a:lnTo>
                    <a:pt x="12653" y="20650"/>
                  </a:lnTo>
                  <a:lnTo>
                    <a:pt x="13892" y="18491"/>
                  </a:lnTo>
                  <a:lnTo>
                    <a:pt x="15018" y="16482"/>
                  </a:lnTo>
                  <a:lnTo>
                    <a:pt x="16013" y="14605"/>
                  </a:lnTo>
                  <a:lnTo>
                    <a:pt x="16914" y="12897"/>
                  </a:lnTo>
                  <a:lnTo>
                    <a:pt x="17308" y="12090"/>
                  </a:lnTo>
                  <a:lnTo>
                    <a:pt x="17665" y="11320"/>
                  </a:lnTo>
                  <a:lnTo>
                    <a:pt x="18003" y="10588"/>
                  </a:lnTo>
                  <a:lnTo>
                    <a:pt x="18303" y="9893"/>
                  </a:lnTo>
                  <a:lnTo>
                    <a:pt x="18566" y="9236"/>
                  </a:lnTo>
                  <a:lnTo>
                    <a:pt x="18810" y="8617"/>
                  </a:lnTo>
                  <a:lnTo>
                    <a:pt x="19016" y="8035"/>
                  </a:lnTo>
                  <a:lnTo>
                    <a:pt x="19185" y="7491"/>
                  </a:lnTo>
                  <a:lnTo>
                    <a:pt x="19317" y="6984"/>
                  </a:lnTo>
                  <a:lnTo>
                    <a:pt x="19411" y="6514"/>
                  </a:lnTo>
                  <a:lnTo>
                    <a:pt x="19486" y="6083"/>
                  </a:lnTo>
                  <a:lnTo>
                    <a:pt x="19504" y="5688"/>
                  </a:lnTo>
                  <a:lnTo>
                    <a:pt x="19504" y="5332"/>
                  </a:lnTo>
                  <a:lnTo>
                    <a:pt x="19448" y="5013"/>
                  </a:lnTo>
                  <a:lnTo>
                    <a:pt x="19429" y="4881"/>
                  </a:lnTo>
                  <a:lnTo>
                    <a:pt x="19373" y="4731"/>
                  </a:lnTo>
                  <a:lnTo>
                    <a:pt x="19317" y="4618"/>
                  </a:lnTo>
                  <a:lnTo>
                    <a:pt x="19260" y="4487"/>
                  </a:lnTo>
                  <a:lnTo>
                    <a:pt x="19185" y="4393"/>
                  </a:lnTo>
                  <a:lnTo>
                    <a:pt x="19092" y="4299"/>
                  </a:lnTo>
                  <a:lnTo>
                    <a:pt x="18998" y="4205"/>
                  </a:lnTo>
                  <a:lnTo>
                    <a:pt x="18904" y="4130"/>
                  </a:lnTo>
                  <a:lnTo>
                    <a:pt x="18754" y="4037"/>
                  </a:lnTo>
                  <a:lnTo>
                    <a:pt x="18566" y="3961"/>
                  </a:lnTo>
                  <a:lnTo>
                    <a:pt x="18322" y="3886"/>
                  </a:lnTo>
                  <a:lnTo>
                    <a:pt x="18059" y="3811"/>
                  </a:lnTo>
                  <a:lnTo>
                    <a:pt x="17383" y="3661"/>
                  </a:lnTo>
                  <a:lnTo>
                    <a:pt x="16595" y="3511"/>
                  </a:lnTo>
                  <a:lnTo>
                    <a:pt x="15713" y="3379"/>
                  </a:lnTo>
                  <a:lnTo>
                    <a:pt x="14755" y="3248"/>
                  </a:lnTo>
                  <a:lnTo>
                    <a:pt x="13760" y="3135"/>
                  </a:lnTo>
                  <a:lnTo>
                    <a:pt x="12747" y="3023"/>
                  </a:lnTo>
                  <a:lnTo>
                    <a:pt x="10794" y="2854"/>
                  </a:lnTo>
                  <a:lnTo>
                    <a:pt x="9142" y="2704"/>
                  </a:lnTo>
                  <a:lnTo>
                    <a:pt x="7547" y="2591"/>
                  </a:lnTo>
                  <a:lnTo>
                    <a:pt x="779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8" name="Google Shape;1108;p37"/>
            <p:cNvSpPr/>
            <p:nvPr/>
          </p:nvSpPr>
          <p:spPr>
            <a:xfrm>
              <a:off x="-5454282" y="4923940"/>
              <a:ext cx="741448" cy="1115008"/>
            </a:xfrm>
            <a:custGeom>
              <a:avLst/>
              <a:gdLst/>
              <a:ahLst/>
              <a:cxnLst/>
              <a:rect l="l" t="t" r="r" b="b"/>
              <a:pathLst>
                <a:path w="17252" h="25944" extrusionOk="0">
                  <a:moveTo>
                    <a:pt x="5050" y="1"/>
                  </a:moveTo>
                  <a:lnTo>
                    <a:pt x="2028" y="151"/>
                  </a:lnTo>
                  <a:lnTo>
                    <a:pt x="1653" y="526"/>
                  </a:lnTo>
                  <a:lnTo>
                    <a:pt x="1296" y="921"/>
                  </a:lnTo>
                  <a:lnTo>
                    <a:pt x="958" y="1315"/>
                  </a:lnTo>
                  <a:lnTo>
                    <a:pt x="658" y="1728"/>
                  </a:lnTo>
                  <a:lnTo>
                    <a:pt x="395" y="2122"/>
                  </a:lnTo>
                  <a:lnTo>
                    <a:pt x="301" y="2328"/>
                  </a:lnTo>
                  <a:lnTo>
                    <a:pt x="207" y="2535"/>
                  </a:lnTo>
                  <a:lnTo>
                    <a:pt x="132" y="2741"/>
                  </a:lnTo>
                  <a:lnTo>
                    <a:pt x="76" y="2948"/>
                  </a:lnTo>
                  <a:lnTo>
                    <a:pt x="19" y="3154"/>
                  </a:lnTo>
                  <a:lnTo>
                    <a:pt x="1" y="3342"/>
                  </a:lnTo>
                  <a:lnTo>
                    <a:pt x="1" y="3811"/>
                  </a:lnTo>
                  <a:lnTo>
                    <a:pt x="19" y="4262"/>
                  </a:lnTo>
                  <a:lnTo>
                    <a:pt x="76" y="4694"/>
                  </a:lnTo>
                  <a:lnTo>
                    <a:pt x="151" y="5125"/>
                  </a:lnTo>
                  <a:lnTo>
                    <a:pt x="263" y="5520"/>
                  </a:lnTo>
                  <a:lnTo>
                    <a:pt x="395" y="5895"/>
                  </a:lnTo>
                  <a:lnTo>
                    <a:pt x="564" y="6252"/>
                  </a:lnTo>
                  <a:lnTo>
                    <a:pt x="733" y="6590"/>
                  </a:lnTo>
                  <a:lnTo>
                    <a:pt x="920" y="6890"/>
                  </a:lnTo>
                  <a:lnTo>
                    <a:pt x="1108" y="7153"/>
                  </a:lnTo>
                  <a:lnTo>
                    <a:pt x="1333" y="7378"/>
                  </a:lnTo>
                  <a:lnTo>
                    <a:pt x="1540" y="7585"/>
                  </a:lnTo>
                  <a:lnTo>
                    <a:pt x="1765" y="7735"/>
                  </a:lnTo>
                  <a:lnTo>
                    <a:pt x="1990" y="7847"/>
                  </a:lnTo>
                  <a:lnTo>
                    <a:pt x="2216" y="7922"/>
                  </a:lnTo>
                  <a:lnTo>
                    <a:pt x="2328" y="7941"/>
                  </a:lnTo>
                  <a:lnTo>
                    <a:pt x="12503" y="7941"/>
                  </a:lnTo>
                  <a:lnTo>
                    <a:pt x="7997" y="25925"/>
                  </a:lnTo>
                  <a:lnTo>
                    <a:pt x="8317" y="25943"/>
                  </a:lnTo>
                  <a:lnTo>
                    <a:pt x="9086" y="24686"/>
                  </a:lnTo>
                  <a:lnTo>
                    <a:pt x="9799" y="23447"/>
                  </a:lnTo>
                  <a:lnTo>
                    <a:pt x="10475" y="22245"/>
                  </a:lnTo>
                  <a:lnTo>
                    <a:pt x="11132" y="21082"/>
                  </a:lnTo>
                  <a:lnTo>
                    <a:pt x="11752" y="19936"/>
                  </a:lnTo>
                  <a:lnTo>
                    <a:pt x="12315" y="18810"/>
                  </a:lnTo>
                  <a:lnTo>
                    <a:pt x="12859" y="17721"/>
                  </a:lnTo>
                  <a:lnTo>
                    <a:pt x="13385" y="16670"/>
                  </a:lnTo>
                  <a:lnTo>
                    <a:pt x="13854" y="15656"/>
                  </a:lnTo>
                  <a:lnTo>
                    <a:pt x="14305" y="14662"/>
                  </a:lnTo>
                  <a:lnTo>
                    <a:pt x="14699" y="13685"/>
                  </a:lnTo>
                  <a:lnTo>
                    <a:pt x="15093" y="12766"/>
                  </a:lnTo>
                  <a:lnTo>
                    <a:pt x="15431" y="11865"/>
                  </a:lnTo>
                  <a:lnTo>
                    <a:pt x="15750" y="11001"/>
                  </a:lnTo>
                  <a:lnTo>
                    <a:pt x="16032" y="10175"/>
                  </a:lnTo>
                  <a:lnTo>
                    <a:pt x="16276" y="9387"/>
                  </a:lnTo>
                  <a:lnTo>
                    <a:pt x="16501" y="8617"/>
                  </a:lnTo>
                  <a:lnTo>
                    <a:pt x="16707" y="7904"/>
                  </a:lnTo>
                  <a:lnTo>
                    <a:pt x="16858" y="7209"/>
                  </a:lnTo>
                  <a:lnTo>
                    <a:pt x="16989" y="6571"/>
                  </a:lnTo>
                  <a:lnTo>
                    <a:pt x="17102" y="5951"/>
                  </a:lnTo>
                  <a:lnTo>
                    <a:pt x="17177" y="5388"/>
                  </a:lnTo>
                  <a:lnTo>
                    <a:pt x="17233" y="4844"/>
                  </a:lnTo>
                  <a:lnTo>
                    <a:pt x="17252" y="4356"/>
                  </a:lnTo>
                  <a:lnTo>
                    <a:pt x="17233" y="3905"/>
                  </a:lnTo>
                  <a:lnTo>
                    <a:pt x="17196" y="3492"/>
                  </a:lnTo>
                  <a:lnTo>
                    <a:pt x="17139" y="3117"/>
                  </a:lnTo>
                  <a:lnTo>
                    <a:pt x="17045" y="2779"/>
                  </a:lnTo>
                  <a:lnTo>
                    <a:pt x="16933" y="2497"/>
                  </a:lnTo>
                  <a:lnTo>
                    <a:pt x="16801" y="2235"/>
                  </a:lnTo>
                  <a:lnTo>
                    <a:pt x="16726" y="2141"/>
                  </a:lnTo>
                  <a:lnTo>
                    <a:pt x="16632" y="2047"/>
                  </a:lnTo>
                  <a:lnTo>
                    <a:pt x="16557" y="1953"/>
                  </a:lnTo>
                  <a:lnTo>
                    <a:pt x="16445" y="1878"/>
                  </a:lnTo>
                  <a:lnTo>
                    <a:pt x="16313" y="1803"/>
                  </a:lnTo>
                  <a:lnTo>
                    <a:pt x="16107" y="1709"/>
                  </a:lnTo>
                  <a:lnTo>
                    <a:pt x="15882" y="1634"/>
                  </a:lnTo>
                  <a:lnTo>
                    <a:pt x="15600" y="1540"/>
                  </a:lnTo>
                  <a:lnTo>
                    <a:pt x="14924" y="1390"/>
                  </a:lnTo>
                  <a:lnTo>
                    <a:pt x="14136" y="1221"/>
                  </a:lnTo>
                  <a:lnTo>
                    <a:pt x="13253" y="1052"/>
                  </a:lnTo>
                  <a:lnTo>
                    <a:pt x="12296" y="902"/>
                  </a:lnTo>
                  <a:lnTo>
                    <a:pt x="10288" y="620"/>
                  </a:lnTo>
                  <a:lnTo>
                    <a:pt x="8335" y="357"/>
                  </a:lnTo>
                  <a:lnTo>
                    <a:pt x="6665" y="170"/>
                  </a:lnTo>
                  <a:lnTo>
                    <a:pt x="505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09" name="Google Shape;1109;p37"/>
            <p:cNvSpPr/>
            <p:nvPr/>
          </p:nvSpPr>
          <p:spPr>
            <a:xfrm>
              <a:off x="-5581751" y="4819077"/>
              <a:ext cx="839093" cy="1219057"/>
            </a:xfrm>
            <a:custGeom>
              <a:avLst/>
              <a:gdLst/>
              <a:ahLst/>
              <a:cxnLst/>
              <a:rect l="l" t="t" r="r" b="b"/>
              <a:pathLst>
                <a:path w="19524" h="28365" extrusionOk="0">
                  <a:moveTo>
                    <a:pt x="3680" y="0"/>
                  </a:moveTo>
                  <a:lnTo>
                    <a:pt x="3530" y="151"/>
                  </a:lnTo>
                  <a:lnTo>
                    <a:pt x="3098" y="582"/>
                  </a:lnTo>
                  <a:lnTo>
                    <a:pt x="2516" y="1202"/>
                  </a:lnTo>
                  <a:lnTo>
                    <a:pt x="2178" y="1596"/>
                  </a:lnTo>
                  <a:lnTo>
                    <a:pt x="1840" y="2009"/>
                  </a:lnTo>
                  <a:lnTo>
                    <a:pt x="1502" y="2441"/>
                  </a:lnTo>
                  <a:lnTo>
                    <a:pt x="1165" y="2910"/>
                  </a:lnTo>
                  <a:lnTo>
                    <a:pt x="845" y="3398"/>
                  </a:lnTo>
                  <a:lnTo>
                    <a:pt x="583" y="3886"/>
                  </a:lnTo>
                  <a:lnTo>
                    <a:pt x="339" y="4374"/>
                  </a:lnTo>
                  <a:lnTo>
                    <a:pt x="245" y="4618"/>
                  </a:lnTo>
                  <a:lnTo>
                    <a:pt x="151" y="4862"/>
                  </a:lnTo>
                  <a:lnTo>
                    <a:pt x="95" y="5088"/>
                  </a:lnTo>
                  <a:lnTo>
                    <a:pt x="38" y="5332"/>
                  </a:lnTo>
                  <a:lnTo>
                    <a:pt x="19" y="5557"/>
                  </a:lnTo>
                  <a:lnTo>
                    <a:pt x="1" y="5782"/>
                  </a:lnTo>
                  <a:lnTo>
                    <a:pt x="19" y="6251"/>
                  </a:lnTo>
                  <a:lnTo>
                    <a:pt x="76" y="6702"/>
                  </a:lnTo>
                  <a:lnTo>
                    <a:pt x="151" y="7134"/>
                  </a:lnTo>
                  <a:lnTo>
                    <a:pt x="263" y="7565"/>
                  </a:lnTo>
                  <a:lnTo>
                    <a:pt x="395" y="7960"/>
                  </a:lnTo>
                  <a:lnTo>
                    <a:pt x="545" y="8335"/>
                  </a:lnTo>
                  <a:lnTo>
                    <a:pt x="733" y="8692"/>
                  </a:lnTo>
                  <a:lnTo>
                    <a:pt x="920" y="9030"/>
                  </a:lnTo>
                  <a:lnTo>
                    <a:pt x="1127" y="9330"/>
                  </a:lnTo>
                  <a:lnTo>
                    <a:pt x="1333" y="9593"/>
                  </a:lnTo>
                  <a:lnTo>
                    <a:pt x="1559" y="9818"/>
                  </a:lnTo>
                  <a:lnTo>
                    <a:pt x="1803" y="10025"/>
                  </a:lnTo>
                  <a:lnTo>
                    <a:pt x="2028" y="10175"/>
                  </a:lnTo>
                  <a:lnTo>
                    <a:pt x="2253" y="10287"/>
                  </a:lnTo>
                  <a:lnTo>
                    <a:pt x="2497" y="10362"/>
                  </a:lnTo>
                  <a:lnTo>
                    <a:pt x="2591" y="10381"/>
                  </a:lnTo>
                  <a:lnTo>
                    <a:pt x="12784" y="10381"/>
                  </a:lnTo>
                  <a:lnTo>
                    <a:pt x="9368" y="28365"/>
                  </a:lnTo>
                  <a:lnTo>
                    <a:pt x="9368" y="28365"/>
                  </a:lnTo>
                  <a:lnTo>
                    <a:pt x="9687" y="28290"/>
                  </a:lnTo>
                  <a:lnTo>
                    <a:pt x="11076" y="25699"/>
                  </a:lnTo>
                  <a:lnTo>
                    <a:pt x="12371" y="23259"/>
                  </a:lnTo>
                  <a:lnTo>
                    <a:pt x="13573" y="20969"/>
                  </a:lnTo>
                  <a:lnTo>
                    <a:pt x="14680" y="18810"/>
                  </a:lnTo>
                  <a:lnTo>
                    <a:pt x="15675" y="16801"/>
                  </a:lnTo>
                  <a:lnTo>
                    <a:pt x="16576" y="14924"/>
                  </a:lnTo>
                  <a:lnTo>
                    <a:pt x="17346" y="13216"/>
                  </a:lnTo>
                  <a:lnTo>
                    <a:pt x="17702" y="12409"/>
                  </a:lnTo>
                  <a:lnTo>
                    <a:pt x="18022" y="11639"/>
                  </a:lnTo>
                  <a:lnTo>
                    <a:pt x="18303" y="10907"/>
                  </a:lnTo>
                  <a:lnTo>
                    <a:pt x="18566" y="10212"/>
                  </a:lnTo>
                  <a:lnTo>
                    <a:pt x="18791" y="9555"/>
                  </a:lnTo>
                  <a:lnTo>
                    <a:pt x="18998" y="8936"/>
                  </a:lnTo>
                  <a:lnTo>
                    <a:pt x="19167" y="8354"/>
                  </a:lnTo>
                  <a:lnTo>
                    <a:pt x="19298" y="7810"/>
                  </a:lnTo>
                  <a:lnTo>
                    <a:pt x="19411" y="7303"/>
                  </a:lnTo>
                  <a:lnTo>
                    <a:pt x="19486" y="6833"/>
                  </a:lnTo>
                  <a:lnTo>
                    <a:pt x="19523" y="6402"/>
                  </a:lnTo>
                  <a:lnTo>
                    <a:pt x="19523" y="6007"/>
                  </a:lnTo>
                  <a:lnTo>
                    <a:pt x="19486" y="5651"/>
                  </a:lnTo>
                  <a:lnTo>
                    <a:pt x="19429" y="5332"/>
                  </a:lnTo>
                  <a:lnTo>
                    <a:pt x="19373" y="5200"/>
                  </a:lnTo>
                  <a:lnTo>
                    <a:pt x="19336" y="5050"/>
                  </a:lnTo>
                  <a:lnTo>
                    <a:pt x="19261" y="4937"/>
                  </a:lnTo>
                  <a:lnTo>
                    <a:pt x="19185" y="4806"/>
                  </a:lnTo>
                  <a:lnTo>
                    <a:pt x="19110" y="4712"/>
                  </a:lnTo>
                  <a:lnTo>
                    <a:pt x="19016" y="4618"/>
                  </a:lnTo>
                  <a:lnTo>
                    <a:pt x="18923" y="4524"/>
                  </a:lnTo>
                  <a:lnTo>
                    <a:pt x="18810" y="4449"/>
                  </a:lnTo>
                  <a:lnTo>
                    <a:pt x="18679" y="4356"/>
                  </a:lnTo>
                  <a:lnTo>
                    <a:pt x="18491" y="4280"/>
                  </a:lnTo>
                  <a:lnTo>
                    <a:pt x="18247" y="4205"/>
                  </a:lnTo>
                  <a:lnTo>
                    <a:pt x="17984" y="4130"/>
                  </a:lnTo>
                  <a:lnTo>
                    <a:pt x="17346" y="3999"/>
                  </a:lnTo>
                  <a:lnTo>
                    <a:pt x="16595" y="3886"/>
                  </a:lnTo>
                  <a:lnTo>
                    <a:pt x="15769" y="3774"/>
                  </a:lnTo>
                  <a:lnTo>
                    <a:pt x="14868" y="3661"/>
                  </a:lnTo>
                  <a:lnTo>
                    <a:pt x="13948" y="3567"/>
                  </a:lnTo>
                  <a:lnTo>
                    <a:pt x="13010" y="3492"/>
                  </a:lnTo>
                  <a:lnTo>
                    <a:pt x="11207" y="3361"/>
                  </a:lnTo>
                  <a:lnTo>
                    <a:pt x="9668" y="3267"/>
                  </a:lnTo>
                  <a:lnTo>
                    <a:pt x="8185" y="3192"/>
                  </a:lnTo>
                  <a:lnTo>
                    <a:pt x="7660" y="489"/>
                  </a:lnTo>
                  <a:lnTo>
                    <a:pt x="368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0" name="Google Shape;1110;p37"/>
            <p:cNvSpPr/>
            <p:nvPr/>
          </p:nvSpPr>
          <p:spPr>
            <a:xfrm>
              <a:off x="-5581751" y="4819077"/>
              <a:ext cx="698728" cy="1219057"/>
            </a:xfrm>
            <a:custGeom>
              <a:avLst/>
              <a:gdLst/>
              <a:ahLst/>
              <a:cxnLst/>
              <a:rect l="l" t="t" r="r" b="b"/>
              <a:pathLst>
                <a:path w="16258" h="28365" extrusionOk="0">
                  <a:moveTo>
                    <a:pt x="3680" y="0"/>
                  </a:moveTo>
                  <a:lnTo>
                    <a:pt x="3530" y="151"/>
                  </a:lnTo>
                  <a:lnTo>
                    <a:pt x="3098" y="582"/>
                  </a:lnTo>
                  <a:lnTo>
                    <a:pt x="2516" y="1202"/>
                  </a:lnTo>
                  <a:lnTo>
                    <a:pt x="2178" y="1596"/>
                  </a:lnTo>
                  <a:lnTo>
                    <a:pt x="1840" y="2009"/>
                  </a:lnTo>
                  <a:lnTo>
                    <a:pt x="1502" y="2441"/>
                  </a:lnTo>
                  <a:lnTo>
                    <a:pt x="1165" y="2910"/>
                  </a:lnTo>
                  <a:lnTo>
                    <a:pt x="845" y="3398"/>
                  </a:lnTo>
                  <a:lnTo>
                    <a:pt x="583" y="3886"/>
                  </a:lnTo>
                  <a:lnTo>
                    <a:pt x="339" y="4374"/>
                  </a:lnTo>
                  <a:lnTo>
                    <a:pt x="245" y="4618"/>
                  </a:lnTo>
                  <a:lnTo>
                    <a:pt x="151" y="4862"/>
                  </a:lnTo>
                  <a:lnTo>
                    <a:pt x="95" y="5088"/>
                  </a:lnTo>
                  <a:lnTo>
                    <a:pt x="38" y="5332"/>
                  </a:lnTo>
                  <a:lnTo>
                    <a:pt x="19" y="5557"/>
                  </a:lnTo>
                  <a:lnTo>
                    <a:pt x="1" y="5782"/>
                  </a:lnTo>
                  <a:lnTo>
                    <a:pt x="19" y="6251"/>
                  </a:lnTo>
                  <a:lnTo>
                    <a:pt x="76" y="6702"/>
                  </a:lnTo>
                  <a:lnTo>
                    <a:pt x="151" y="7134"/>
                  </a:lnTo>
                  <a:lnTo>
                    <a:pt x="263" y="7565"/>
                  </a:lnTo>
                  <a:lnTo>
                    <a:pt x="395" y="7960"/>
                  </a:lnTo>
                  <a:lnTo>
                    <a:pt x="545" y="8335"/>
                  </a:lnTo>
                  <a:lnTo>
                    <a:pt x="733" y="8692"/>
                  </a:lnTo>
                  <a:lnTo>
                    <a:pt x="920" y="9030"/>
                  </a:lnTo>
                  <a:lnTo>
                    <a:pt x="1127" y="9330"/>
                  </a:lnTo>
                  <a:lnTo>
                    <a:pt x="1333" y="9593"/>
                  </a:lnTo>
                  <a:lnTo>
                    <a:pt x="1559" y="9818"/>
                  </a:lnTo>
                  <a:lnTo>
                    <a:pt x="1803" y="10025"/>
                  </a:lnTo>
                  <a:lnTo>
                    <a:pt x="2028" y="10175"/>
                  </a:lnTo>
                  <a:lnTo>
                    <a:pt x="2253" y="10287"/>
                  </a:lnTo>
                  <a:lnTo>
                    <a:pt x="2497" y="10362"/>
                  </a:lnTo>
                  <a:lnTo>
                    <a:pt x="2591" y="10381"/>
                  </a:lnTo>
                  <a:lnTo>
                    <a:pt x="12784" y="10381"/>
                  </a:lnTo>
                  <a:lnTo>
                    <a:pt x="9368" y="28365"/>
                  </a:lnTo>
                  <a:lnTo>
                    <a:pt x="9368" y="28365"/>
                  </a:lnTo>
                  <a:lnTo>
                    <a:pt x="9687" y="28290"/>
                  </a:lnTo>
                  <a:lnTo>
                    <a:pt x="11114" y="25624"/>
                  </a:lnTo>
                  <a:lnTo>
                    <a:pt x="12465" y="23109"/>
                  </a:lnTo>
                  <a:lnTo>
                    <a:pt x="12484" y="22527"/>
                  </a:lnTo>
                  <a:lnTo>
                    <a:pt x="12521" y="21907"/>
                  </a:lnTo>
                  <a:lnTo>
                    <a:pt x="12578" y="21213"/>
                  </a:lnTo>
                  <a:lnTo>
                    <a:pt x="12672" y="20481"/>
                  </a:lnTo>
                  <a:lnTo>
                    <a:pt x="12765" y="19711"/>
                  </a:lnTo>
                  <a:lnTo>
                    <a:pt x="12897" y="18885"/>
                  </a:lnTo>
                  <a:lnTo>
                    <a:pt x="13047" y="18040"/>
                  </a:lnTo>
                  <a:lnTo>
                    <a:pt x="13197" y="17158"/>
                  </a:lnTo>
                  <a:lnTo>
                    <a:pt x="13385" y="16257"/>
                  </a:lnTo>
                  <a:lnTo>
                    <a:pt x="13591" y="15318"/>
                  </a:lnTo>
                  <a:lnTo>
                    <a:pt x="13817" y="14380"/>
                  </a:lnTo>
                  <a:lnTo>
                    <a:pt x="14061" y="13422"/>
                  </a:lnTo>
                  <a:lnTo>
                    <a:pt x="14324" y="12465"/>
                  </a:lnTo>
                  <a:lnTo>
                    <a:pt x="14605" y="11508"/>
                  </a:lnTo>
                  <a:lnTo>
                    <a:pt x="14905" y="10550"/>
                  </a:lnTo>
                  <a:lnTo>
                    <a:pt x="15225" y="9593"/>
                  </a:lnTo>
                  <a:lnTo>
                    <a:pt x="15469" y="8880"/>
                  </a:lnTo>
                  <a:lnTo>
                    <a:pt x="15731" y="8185"/>
                  </a:lnTo>
                  <a:lnTo>
                    <a:pt x="15994" y="7528"/>
                  </a:lnTo>
                  <a:lnTo>
                    <a:pt x="16257" y="6890"/>
                  </a:lnTo>
                  <a:lnTo>
                    <a:pt x="16257" y="6890"/>
                  </a:lnTo>
                  <a:lnTo>
                    <a:pt x="15431" y="6965"/>
                  </a:lnTo>
                  <a:lnTo>
                    <a:pt x="14568" y="7021"/>
                  </a:lnTo>
                  <a:lnTo>
                    <a:pt x="13685" y="7040"/>
                  </a:lnTo>
                  <a:lnTo>
                    <a:pt x="12765" y="7059"/>
                  </a:lnTo>
                  <a:lnTo>
                    <a:pt x="11827" y="7040"/>
                  </a:lnTo>
                  <a:lnTo>
                    <a:pt x="10907" y="7021"/>
                  </a:lnTo>
                  <a:lnTo>
                    <a:pt x="10025" y="6965"/>
                  </a:lnTo>
                  <a:lnTo>
                    <a:pt x="9161" y="6890"/>
                  </a:lnTo>
                  <a:lnTo>
                    <a:pt x="8354" y="6796"/>
                  </a:lnTo>
                  <a:lnTo>
                    <a:pt x="7603" y="6683"/>
                  </a:lnTo>
                  <a:lnTo>
                    <a:pt x="6890" y="6552"/>
                  </a:lnTo>
                  <a:lnTo>
                    <a:pt x="6233" y="6402"/>
                  </a:lnTo>
                  <a:lnTo>
                    <a:pt x="5632" y="6251"/>
                  </a:lnTo>
                  <a:lnTo>
                    <a:pt x="5088" y="6064"/>
                  </a:lnTo>
                  <a:lnTo>
                    <a:pt x="4637" y="5876"/>
                  </a:lnTo>
                  <a:lnTo>
                    <a:pt x="4243" y="5688"/>
                  </a:lnTo>
                  <a:lnTo>
                    <a:pt x="4074" y="5594"/>
                  </a:lnTo>
                  <a:lnTo>
                    <a:pt x="3924" y="5482"/>
                  </a:lnTo>
                  <a:lnTo>
                    <a:pt x="3811" y="5369"/>
                  </a:lnTo>
                  <a:lnTo>
                    <a:pt x="3699" y="5275"/>
                  </a:lnTo>
                  <a:lnTo>
                    <a:pt x="3624" y="5163"/>
                  </a:lnTo>
                  <a:lnTo>
                    <a:pt x="3567" y="5050"/>
                  </a:lnTo>
                  <a:lnTo>
                    <a:pt x="3530" y="4937"/>
                  </a:lnTo>
                  <a:lnTo>
                    <a:pt x="3511" y="4825"/>
                  </a:lnTo>
                  <a:lnTo>
                    <a:pt x="3511" y="4731"/>
                  </a:lnTo>
                  <a:lnTo>
                    <a:pt x="3530" y="4656"/>
                  </a:lnTo>
                  <a:lnTo>
                    <a:pt x="3605" y="4524"/>
                  </a:lnTo>
                  <a:lnTo>
                    <a:pt x="3736" y="4374"/>
                  </a:lnTo>
                  <a:lnTo>
                    <a:pt x="3886" y="4243"/>
                  </a:lnTo>
                  <a:lnTo>
                    <a:pt x="4093" y="4111"/>
                  </a:lnTo>
                  <a:lnTo>
                    <a:pt x="4337" y="3999"/>
                  </a:lnTo>
                  <a:lnTo>
                    <a:pt x="4619" y="3886"/>
                  </a:lnTo>
                  <a:lnTo>
                    <a:pt x="4919" y="3774"/>
                  </a:lnTo>
                  <a:lnTo>
                    <a:pt x="5276" y="3661"/>
                  </a:lnTo>
                  <a:lnTo>
                    <a:pt x="5651" y="3548"/>
                  </a:lnTo>
                  <a:lnTo>
                    <a:pt x="6477" y="3361"/>
                  </a:lnTo>
                  <a:lnTo>
                    <a:pt x="7416" y="3192"/>
                  </a:lnTo>
                  <a:lnTo>
                    <a:pt x="8410" y="3041"/>
                  </a:lnTo>
                  <a:lnTo>
                    <a:pt x="7660" y="489"/>
                  </a:lnTo>
                  <a:lnTo>
                    <a:pt x="368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1" name="Google Shape;1111;p37"/>
            <p:cNvSpPr/>
            <p:nvPr/>
          </p:nvSpPr>
          <p:spPr>
            <a:xfrm>
              <a:off x="-5030744" y="4148683"/>
              <a:ext cx="331614" cy="460676"/>
            </a:xfrm>
            <a:custGeom>
              <a:avLst/>
              <a:gdLst/>
              <a:ahLst/>
              <a:cxnLst/>
              <a:rect l="l" t="t" r="r" b="b"/>
              <a:pathLst>
                <a:path w="7716" h="10719" extrusionOk="0">
                  <a:moveTo>
                    <a:pt x="902" y="0"/>
                  </a:moveTo>
                  <a:lnTo>
                    <a:pt x="695" y="601"/>
                  </a:lnTo>
                  <a:lnTo>
                    <a:pt x="489" y="1258"/>
                  </a:lnTo>
                  <a:lnTo>
                    <a:pt x="301" y="2027"/>
                  </a:lnTo>
                  <a:lnTo>
                    <a:pt x="207" y="2459"/>
                  </a:lnTo>
                  <a:lnTo>
                    <a:pt x="113" y="2872"/>
                  </a:lnTo>
                  <a:lnTo>
                    <a:pt x="57" y="3285"/>
                  </a:lnTo>
                  <a:lnTo>
                    <a:pt x="20" y="3679"/>
                  </a:lnTo>
                  <a:lnTo>
                    <a:pt x="1" y="4055"/>
                  </a:lnTo>
                  <a:lnTo>
                    <a:pt x="38" y="4374"/>
                  </a:lnTo>
                  <a:lnTo>
                    <a:pt x="57" y="4543"/>
                  </a:lnTo>
                  <a:lnTo>
                    <a:pt x="95" y="4674"/>
                  </a:lnTo>
                  <a:lnTo>
                    <a:pt x="132" y="4806"/>
                  </a:lnTo>
                  <a:lnTo>
                    <a:pt x="189" y="4918"/>
                  </a:lnTo>
                  <a:lnTo>
                    <a:pt x="357" y="5162"/>
                  </a:lnTo>
                  <a:lnTo>
                    <a:pt x="601" y="5481"/>
                  </a:lnTo>
                  <a:lnTo>
                    <a:pt x="921" y="5876"/>
                  </a:lnTo>
                  <a:lnTo>
                    <a:pt x="1296" y="6307"/>
                  </a:lnTo>
                  <a:lnTo>
                    <a:pt x="1709" y="6777"/>
                  </a:lnTo>
                  <a:lnTo>
                    <a:pt x="2178" y="7265"/>
                  </a:lnTo>
                  <a:lnTo>
                    <a:pt x="2648" y="7753"/>
                  </a:lnTo>
                  <a:lnTo>
                    <a:pt x="3154" y="8260"/>
                  </a:lnTo>
                  <a:lnTo>
                    <a:pt x="3661" y="8748"/>
                  </a:lnTo>
                  <a:lnTo>
                    <a:pt x="4168" y="9198"/>
                  </a:lnTo>
                  <a:lnTo>
                    <a:pt x="4656" y="9630"/>
                  </a:lnTo>
                  <a:lnTo>
                    <a:pt x="5125" y="9987"/>
                  </a:lnTo>
                  <a:lnTo>
                    <a:pt x="5538" y="10306"/>
                  </a:lnTo>
                  <a:lnTo>
                    <a:pt x="5914" y="10531"/>
                  </a:lnTo>
                  <a:lnTo>
                    <a:pt x="6083" y="10625"/>
                  </a:lnTo>
                  <a:lnTo>
                    <a:pt x="6252" y="10681"/>
                  </a:lnTo>
                  <a:lnTo>
                    <a:pt x="6383" y="10719"/>
                  </a:lnTo>
                  <a:lnTo>
                    <a:pt x="6608" y="10719"/>
                  </a:lnTo>
                  <a:lnTo>
                    <a:pt x="6702" y="10681"/>
                  </a:lnTo>
                  <a:lnTo>
                    <a:pt x="6815" y="10644"/>
                  </a:lnTo>
                  <a:lnTo>
                    <a:pt x="6909" y="10587"/>
                  </a:lnTo>
                  <a:lnTo>
                    <a:pt x="6984" y="10512"/>
                  </a:lnTo>
                  <a:lnTo>
                    <a:pt x="7078" y="10418"/>
                  </a:lnTo>
                  <a:lnTo>
                    <a:pt x="7228" y="10231"/>
                  </a:lnTo>
                  <a:lnTo>
                    <a:pt x="7359" y="9987"/>
                  </a:lnTo>
                  <a:lnTo>
                    <a:pt x="7472" y="9724"/>
                  </a:lnTo>
                  <a:lnTo>
                    <a:pt x="7566" y="9442"/>
                  </a:lnTo>
                  <a:lnTo>
                    <a:pt x="7641" y="9142"/>
                  </a:lnTo>
                  <a:lnTo>
                    <a:pt x="7697" y="8842"/>
                  </a:lnTo>
                  <a:lnTo>
                    <a:pt x="7716" y="8560"/>
                  </a:lnTo>
                  <a:lnTo>
                    <a:pt x="7697" y="8278"/>
                  </a:lnTo>
                  <a:lnTo>
                    <a:pt x="7678" y="8034"/>
                  </a:lnTo>
                  <a:lnTo>
                    <a:pt x="7622" y="7828"/>
                  </a:lnTo>
                  <a:lnTo>
                    <a:pt x="7585" y="7734"/>
                  </a:lnTo>
                  <a:lnTo>
                    <a:pt x="7528" y="7659"/>
                  </a:lnTo>
                  <a:lnTo>
                    <a:pt x="7472" y="7584"/>
                  </a:lnTo>
                  <a:lnTo>
                    <a:pt x="7416" y="7528"/>
                  </a:lnTo>
                  <a:lnTo>
                    <a:pt x="7359" y="7490"/>
                  </a:lnTo>
                  <a:lnTo>
                    <a:pt x="7265" y="7471"/>
                  </a:lnTo>
                  <a:lnTo>
                    <a:pt x="7190" y="7452"/>
                  </a:lnTo>
                  <a:lnTo>
                    <a:pt x="7078" y="7396"/>
                  </a:lnTo>
                  <a:lnTo>
                    <a:pt x="6834" y="7208"/>
                  </a:lnTo>
                  <a:lnTo>
                    <a:pt x="6515" y="6927"/>
                  </a:lnTo>
                  <a:lnTo>
                    <a:pt x="6177" y="6570"/>
                  </a:lnTo>
                  <a:lnTo>
                    <a:pt x="5783" y="6138"/>
                  </a:lnTo>
                  <a:lnTo>
                    <a:pt x="5351" y="5650"/>
                  </a:lnTo>
                  <a:lnTo>
                    <a:pt x="4431" y="4543"/>
                  </a:lnTo>
                  <a:lnTo>
                    <a:pt x="3474" y="3341"/>
                  </a:lnTo>
                  <a:lnTo>
                    <a:pt x="2516" y="2121"/>
                  </a:lnTo>
                  <a:lnTo>
                    <a:pt x="90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2" name="Google Shape;1112;p37"/>
            <p:cNvSpPr/>
            <p:nvPr/>
          </p:nvSpPr>
          <p:spPr>
            <a:xfrm>
              <a:off x="-5029928" y="4181732"/>
              <a:ext cx="330798" cy="427626"/>
            </a:xfrm>
            <a:custGeom>
              <a:avLst/>
              <a:gdLst/>
              <a:ahLst/>
              <a:cxnLst/>
              <a:rect l="l" t="t" r="r" b="b"/>
              <a:pathLst>
                <a:path w="7697" h="9950" extrusionOk="0">
                  <a:moveTo>
                    <a:pt x="620" y="1"/>
                  </a:moveTo>
                  <a:lnTo>
                    <a:pt x="470" y="489"/>
                  </a:lnTo>
                  <a:lnTo>
                    <a:pt x="338" y="1033"/>
                  </a:lnTo>
                  <a:lnTo>
                    <a:pt x="188" y="1615"/>
                  </a:lnTo>
                  <a:lnTo>
                    <a:pt x="76" y="2216"/>
                  </a:lnTo>
                  <a:lnTo>
                    <a:pt x="19" y="2798"/>
                  </a:lnTo>
                  <a:lnTo>
                    <a:pt x="1" y="3061"/>
                  </a:lnTo>
                  <a:lnTo>
                    <a:pt x="1" y="3323"/>
                  </a:lnTo>
                  <a:lnTo>
                    <a:pt x="1" y="3567"/>
                  </a:lnTo>
                  <a:lnTo>
                    <a:pt x="38" y="3793"/>
                  </a:lnTo>
                  <a:lnTo>
                    <a:pt x="94" y="3980"/>
                  </a:lnTo>
                  <a:lnTo>
                    <a:pt x="170" y="4149"/>
                  </a:lnTo>
                  <a:lnTo>
                    <a:pt x="338" y="4393"/>
                  </a:lnTo>
                  <a:lnTo>
                    <a:pt x="582" y="4712"/>
                  </a:lnTo>
                  <a:lnTo>
                    <a:pt x="902" y="5107"/>
                  </a:lnTo>
                  <a:lnTo>
                    <a:pt x="1277" y="5538"/>
                  </a:lnTo>
                  <a:lnTo>
                    <a:pt x="1690" y="6008"/>
                  </a:lnTo>
                  <a:lnTo>
                    <a:pt x="2159" y="6496"/>
                  </a:lnTo>
                  <a:lnTo>
                    <a:pt x="2629" y="6984"/>
                  </a:lnTo>
                  <a:lnTo>
                    <a:pt x="3135" y="7491"/>
                  </a:lnTo>
                  <a:lnTo>
                    <a:pt x="3642" y="7979"/>
                  </a:lnTo>
                  <a:lnTo>
                    <a:pt x="4149" y="8429"/>
                  </a:lnTo>
                  <a:lnTo>
                    <a:pt x="4637" y="8861"/>
                  </a:lnTo>
                  <a:lnTo>
                    <a:pt x="5106" y="9218"/>
                  </a:lnTo>
                  <a:lnTo>
                    <a:pt x="5519" y="9537"/>
                  </a:lnTo>
                  <a:lnTo>
                    <a:pt x="5895" y="9762"/>
                  </a:lnTo>
                  <a:lnTo>
                    <a:pt x="6064" y="9856"/>
                  </a:lnTo>
                  <a:lnTo>
                    <a:pt x="6233" y="9912"/>
                  </a:lnTo>
                  <a:lnTo>
                    <a:pt x="6364" y="9950"/>
                  </a:lnTo>
                  <a:lnTo>
                    <a:pt x="6477" y="9950"/>
                  </a:lnTo>
                  <a:lnTo>
                    <a:pt x="6627" y="9931"/>
                  </a:lnTo>
                  <a:lnTo>
                    <a:pt x="6758" y="9875"/>
                  </a:lnTo>
                  <a:lnTo>
                    <a:pt x="6890" y="9800"/>
                  </a:lnTo>
                  <a:lnTo>
                    <a:pt x="7021" y="9687"/>
                  </a:lnTo>
                  <a:lnTo>
                    <a:pt x="7134" y="9574"/>
                  </a:lnTo>
                  <a:lnTo>
                    <a:pt x="7228" y="9424"/>
                  </a:lnTo>
                  <a:lnTo>
                    <a:pt x="7322" y="9255"/>
                  </a:lnTo>
                  <a:lnTo>
                    <a:pt x="7415" y="9067"/>
                  </a:lnTo>
                  <a:lnTo>
                    <a:pt x="7491" y="8880"/>
                  </a:lnTo>
                  <a:lnTo>
                    <a:pt x="7547" y="8692"/>
                  </a:lnTo>
                  <a:lnTo>
                    <a:pt x="7603" y="8486"/>
                  </a:lnTo>
                  <a:lnTo>
                    <a:pt x="7641" y="8279"/>
                  </a:lnTo>
                  <a:lnTo>
                    <a:pt x="7678" y="8073"/>
                  </a:lnTo>
                  <a:lnTo>
                    <a:pt x="7678" y="7866"/>
                  </a:lnTo>
                  <a:lnTo>
                    <a:pt x="7697" y="7678"/>
                  </a:lnTo>
                  <a:lnTo>
                    <a:pt x="7678" y="7491"/>
                  </a:lnTo>
                  <a:lnTo>
                    <a:pt x="7528" y="7678"/>
                  </a:lnTo>
                  <a:lnTo>
                    <a:pt x="7453" y="7753"/>
                  </a:lnTo>
                  <a:lnTo>
                    <a:pt x="7359" y="7829"/>
                  </a:lnTo>
                  <a:lnTo>
                    <a:pt x="7284" y="7885"/>
                  </a:lnTo>
                  <a:lnTo>
                    <a:pt x="7171" y="7922"/>
                  </a:lnTo>
                  <a:lnTo>
                    <a:pt x="7078" y="7960"/>
                  </a:lnTo>
                  <a:lnTo>
                    <a:pt x="6852" y="7960"/>
                  </a:lnTo>
                  <a:lnTo>
                    <a:pt x="6721" y="7922"/>
                  </a:lnTo>
                  <a:lnTo>
                    <a:pt x="6571" y="7847"/>
                  </a:lnTo>
                  <a:lnTo>
                    <a:pt x="6402" y="7772"/>
                  </a:lnTo>
                  <a:lnTo>
                    <a:pt x="6026" y="7528"/>
                  </a:lnTo>
                  <a:lnTo>
                    <a:pt x="5595" y="7228"/>
                  </a:lnTo>
                  <a:lnTo>
                    <a:pt x="5125" y="6852"/>
                  </a:lnTo>
                  <a:lnTo>
                    <a:pt x="4637" y="6439"/>
                  </a:lnTo>
                  <a:lnTo>
                    <a:pt x="4149" y="5970"/>
                  </a:lnTo>
                  <a:lnTo>
                    <a:pt x="3642" y="5501"/>
                  </a:lnTo>
                  <a:lnTo>
                    <a:pt x="3135" y="4994"/>
                  </a:lnTo>
                  <a:lnTo>
                    <a:pt x="2647" y="4487"/>
                  </a:lnTo>
                  <a:lnTo>
                    <a:pt x="2197" y="3999"/>
                  </a:lnTo>
                  <a:lnTo>
                    <a:pt x="1765" y="3549"/>
                  </a:lnTo>
                  <a:lnTo>
                    <a:pt x="1390" y="3117"/>
                  </a:lnTo>
                  <a:lnTo>
                    <a:pt x="1089" y="2723"/>
                  </a:lnTo>
                  <a:lnTo>
                    <a:pt x="827" y="2403"/>
                  </a:lnTo>
                  <a:lnTo>
                    <a:pt x="676" y="2159"/>
                  </a:lnTo>
                  <a:lnTo>
                    <a:pt x="582" y="1972"/>
                  </a:lnTo>
                  <a:lnTo>
                    <a:pt x="526" y="1765"/>
                  </a:lnTo>
                  <a:lnTo>
                    <a:pt x="507" y="1502"/>
                  </a:lnTo>
                  <a:lnTo>
                    <a:pt x="489" y="1240"/>
                  </a:lnTo>
                  <a:lnTo>
                    <a:pt x="507" y="958"/>
                  </a:lnTo>
                  <a:lnTo>
                    <a:pt x="526" y="639"/>
                  </a:lnTo>
                  <a:lnTo>
                    <a:pt x="564" y="339"/>
                  </a:lnTo>
                  <a:lnTo>
                    <a:pt x="62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3" name="Google Shape;1113;p37"/>
            <p:cNvSpPr/>
            <p:nvPr/>
          </p:nvSpPr>
          <p:spPr>
            <a:xfrm>
              <a:off x="-5470398" y="4332624"/>
              <a:ext cx="438113" cy="592187"/>
            </a:xfrm>
            <a:custGeom>
              <a:avLst/>
              <a:gdLst/>
              <a:ahLst/>
              <a:cxnLst/>
              <a:rect l="l" t="t" r="r" b="b"/>
              <a:pathLst>
                <a:path w="10194" h="13779" extrusionOk="0">
                  <a:moveTo>
                    <a:pt x="8128" y="0"/>
                  </a:moveTo>
                  <a:lnTo>
                    <a:pt x="7809" y="38"/>
                  </a:lnTo>
                  <a:lnTo>
                    <a:pt x="7490" y="94"/>
                  </a:lnTo>
                  <a:lnTo>
                    <a:pt x="7190" y="188"/>
                  </a:lnTo>
                  <a:lnTo>
                    <a:pt x="6889" y="282"/>
                  </a:lnTo>
                  <a:lnTo>
                    <a:pt x="6608" y="432"/>
                  </a:lnTo>
                  <a:lnTo>
                    <a:pt x="6495" y="507"/>
                  </a:lnTo>
                  <a:lnTo>
                    <a:pt x="6364" y="601"/>
                  </a:lnTo>
                  <a:lnTo>
                    <a:pt x="6270" y="695"/>
                  </a:lnTo>
                  <a:lnTo>
                    <a:pt x="6157" y="807"/>
                  </a:lnTo>
                  <a:lnTo>
                    <a:pt x="6063" y="920"/>
                  </a:lnTo>
                  <a:lnTo>
                    <a:pt x="5988" y="1051"/>
                  </a:lnTo>
                  <a:lnTo>
                    <a:pt x="5913" y="1183"/>
                  </a:lnTo>
                  <a:lnTo>
                    <a:pt x="5857" y="1333"/>
                  </a:lnTo>
                  <a:lnTo>
                    <a:pt x="5688" y="1727"/>
                  </a:lnTo>
                  <a:lnTo>
                    <a:pt x="5425" y="2253"/>
                  </a:lnTo>
                  <a:lnTo>
                    <a:pt x="5087" y="2928"/>
                  </a:lnTo>
                  <a:lnTo>
                    <a:pt x="4693" y="3698"/>
                  </a:lnTo>
                  <a:lnTo>
                    <a:pt x="3736" y="5444"/>
                  </a:lnTo>
                  <a:lnTo>
                    <a:pt x="2703" y="7302"/>
                  </a:lnTo>
                  <a:lnTo>
                    <a:pt x="826" y="10606"/>
                  </a:lnTo>
                  <a:lnTo>
                    <a:pt x="0" y="12052"/>
                  </a:lnTo>
                  <a:lnTo>
                    <a:pt x="188" y="12164"/>
                  </a:lnTo>
                  <a:lnTo>
                    <a:pt x="676" y="12446"/>
                  </a:lnTo>
                  <a:lnTo>
                    <a:pt x="1051" y="12615"/>
                  </a:lnTo>
                  <a:lnTo>
                    <a:pt x="1483" y="12821"/>
                  </a:lnTo>
                  <a:lnTo>
                    <a:pt x="1971" y="13009"/>
                  </a:lnTo>
                  <a:lnTo>
                    <a:pt x="2534" y="13215"/>
                  </a:lnTo>
                  <a:lnTo>
                    <a:pt x="3135" y="13384"/>
                  </a:lnTo>
                  <a:lnTo>
                    <a:pt x="3811" y="13535"/>
                  </a:lnTo>
                  <a:lnTo>
                    <a:pt x="4149" y="13610"/>
                  </a:lnTo>
                  <a:lnTo>
                    <a:pt x="4505" y="13666"/>
                  </a:lnTo>
                  <a:lnTo>
                    <a:pt x="4881" y="13703"/>
                  </a:lnTo>
                  <a:lnTo>
                    <a:pt x="5256" y="13741"/>
                  </a:lnTo>
                  <a:lnTo>
                    <a:pt x="5650" y="13760"/>
                  </a:lnTo>
                  <a:lnTo>
                    <a:pt x="6045" y="13779"/>
                  </a:lnTo>
                  <a:lnTo>
                    <a:pt x="6458" y="13760"/>
                  </a:lnTo>
                  <a:lnTo>
                    <a:pt x="6871" y="13741"/>
                  </a:lnTo>
                  <a:lnTo>
                    <a:pt x="7302" y="13703"/>
                  </a:lnTo>
                  <a:lnTo>
                    <a:pt x="7715" y="13628"/>
                  </a:lnTo>
                  <a:lnTo>
                    <a:pt x="8166" y="13553"/>
                  </a:lnTo>
                  <a:lnTo>
                    <a:pt x="8598" y="13459"/>
                  </a:lnTo>
                  <a:lnTo>
                    <a:pt x="8936" y="11413"/>
                  </a:lnTo>
                  <a:lnTo>
                    <a:pt x="9273" y="9330"/>
                  </a:lnTo>
                  <a:lnTo>
                    <a:pt x="9630" y="6908"/>
                  </a:lnTo>
                  <a:lnTo>
                    <a:pt x="9799" y="5688"/>
                  </a:lnTo>
                  <a:lnTo>
                    <a:pt x="9949" y="4486"/>
                  </a:lnTo>
                  <a:lnTo>
                    <a:pt x="10062" y="3379"/>
                  </a:lnTo>
                  <a:lnTo>
                    <a:pt x="10156" y="2365"/>
                  </a:lnTo>
                  <a:lnTo>
                    <a:pt x="10193" y="1502"/>
                  </a:lnTo>
                  <a:lnTo>
                    <a:pt x="10193" y="1126"/>
                  </a:lnTo>
                  <a:lnTo>
                    <a:pt x="10193" y="826"/>
                  </a:lnTo>
                  <a:lnTo>
                    <a:pt x="10156" y="563"/>
                  </a:lnTo>
                  <a:lnTo>
                    <a:pt x="10118" y="357"/>
                  </a:lnTo>
                  <a:lnTo>
                    <a:pt x="10062" y="225"/>
                  </a:lnTo>
                  <a:lnTo>
                    <a:pt x="10024" y="188"/>
                  </a:lnTo>
                  <a:lnTo>
                    <a:pt x="9987" y="169"/>
                  </a:lnTo>
                  <a:lnTo>
                    <a:pt x="9799" y="131"/>
                  </a:lnTo>
                  <a:lnTo>
                    <a:pt x="9593" y="75"/>
                  </a:lnTo>
                  <a:lnTo>
                    <a:pt x="9330" y="38"/>
                  </a:lnTo>
                  <a:lnTo>
                    <a:pt x="9048" y="19"/>
                  </a:lnTo>
                  <a:lnTo>
                    <a:pt x="874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4" name="Google Shape;1114;p37"/>
            <p:cNvSpPr/>
            <p:nvPr/>
          </p:nvSpPr>
          <p:spPr>
            <a:xfrm>
              <a:off x="-5470398" y="4332624"/>
              <a:ext cx="438113" cy="579294"/>
            </a:xfrm>
            <a:custGeom>
              <a:avLst/>
              <a:gdLst/>
              <a:ahLst/>
              <a:cxnLst/>
              <a:rect l="l" t="t" r="r" b="b"/>
              <a:pathLst>
                <a:path w="10194" h="13479" extrusionOk="0">
                  <a:moveTo>
                    <a:pt x="8128" y="0"/>
                  </a:moveTo>
                  <a:lnTo>
                    <a:pt x="7809" y="38"/>
                  </a:lnTo>
                  <a:lnTo>
                    <a:pt x="7490" y="94"/>
                  </a:lnTo>
                  <a:lnTo>
                    <a:pt x="7190" y="188"/>
                  </a:lnTo>
                  <a:lnTo>
                    <a:pt x="6889" y="282"/>
                  </a:lnTo>
                  <a:lnTo>
                    <a:pt x="6608" y="432"/>
                  </a:lnTo>
                  <a:lnTo>
                    <a:pt x="6495" y="507"/>
                  </a:lnTo>
                  <a:lnTo>
                    <a:pt x="6364" y="601"/>
                  </a:lnTo>
                  <a:lnTo>
                    <a:pt x="6270" y="695"/>
                  </a:lnTo>
                  <a:lnTo>
                    <a:pt x="6157" y="807"/>
                  </a:lnTo>
                  <a:lnTo>
                    <a:pt x="6063" y="920"/>
                  </a:lnTo>
                  <a:lnTo>
                    <a:pt x="5988" y="1051"/>
                  </a:lnTo>
                  <a:lnTo>
                    <a:pt x="5913" y="1183"/>
                  </a:lnTo>
                  <a:lnTo>
                    <a:pt x="5857" y="1333"/>
                  </a:lnTo>
                  <a:lnTo>
                    <a:pt x="5688" y="1727"/>
                  </a:lnTo>
                  <a:lnTo>
                    <a:pt x="5425" y="2253"/>
                  </a:lnTo>
                  <a:lnTo>
                    <a:pt x="5087" y="2928"/>
                  </a:lnTo>
                  <a:lnTo>
                    <a:pt x="4693" y="3698"/>
                  </a:lnTo>
                  <a:lnTo>
                    <a:pt x="3736" y="5444"/>
                  </a:lnTo>
                  <a:lnTo>
                    <a:pt x="2703" y="7302"/>
                  </a:lnTo>
                  <a:lnTo>
                    <a:pt x="826" y="10606"/>
                  </a:lnTo>
                  <a:lnTo>
                    <a:pt x="0" y="12052"/>
                  </a:lnTo>
                  <a:lnTo>
                    <a:pt x="244" y="12202"/>
                  </a:lnTo>
                  <a:lnTo>
                    <a:pt x="545" y="12371"/>
                  </a:lnTo>
                  <a:lnTo>
                    <a:pt x="958" y="12577"/>
                  </a:lnTo>
                  <a:lnTo>
                    <a:pt x="1464" y="12802"/>
                  </a:lnTo>
                  <a:lnTo>
                    <a:pt x="2046" y="13046"/>
                  </a:lnTo>
                  <a:lnTo>
                    <a:pt x="2741" y="13272"/>
                  </a:lnTo>
                  <a:lnTo>
                    <a:pt x="3098" y="13366"/>
                  </a:lnTo>
                  <a:lnTo>
                    <a:pt x="3492" y="13478"/>
                  </a:lnTo>
                  <a:lnTo>
                    <a:pt x="3661" y="12878"/>
                  </a:lnTo>
                  <a:lnTo>
                    <a:pt x="3867" y="12258"/>
                  </a:lnTo>
                  <a:lnTo>
                    <a:pt x="4074" y="11695"/>
                  </a:lnTo>
                  <a:lnTo>
                    <a:pt x="4299" y="11169"/>
                  </a:lnTo>
                  <a:lnTo>
                    <a:pt x="4562" y="10662"/>
                  </a:lnTo>
                  <a:lnTo>
                    <a:pt x="4825" y="10174"/>
                  </a:lnTo>
                  <a:lnTo>
                    <a:pt x="5087" y="9743"/>
                  </a:lnTo>
                  <a:lnTo>
                    <a:pt x="5369" y="9330"/>
                  </a:lnTo>
                  <a:lnTo>
                    <a:pt x="5669" y="8954"/>
                  </a:lnTo>
                  <a:lnTo>
                    <a:pt x="5951" y="8616"/>
                  </a:lnTo>
                  <a:lnTo>
                    <a:pt x="6251" y="8316"/>
                  </a:lnTo>
                  <a:lnTo>
                    <a:pt x="6552" y="8053"/>
                  </a:lnTo>
                  <a:lnTo>
                    <a:pt x="6852" y="7847"/>
                  </a:lnTo>
                  <a:lnTo>
                    <a:pt x="7152" y="7678"/>
                  </a:lnTo>
                  <a:lnTo>
                    <a:pt x="7453" y="7546"/>
                  </a:lnTo>
                  <a:lnTo>
                    <a:pt x="7603" y="7509"/>
                  </a:lnTo>
                  <a:lnTo>
                    <a:pt x="7734" y="7471"/>
                  </a:lnTo>
                  <a:lnTo>
                    <a:pt x="7884" y="7452"/>
                  </a:lnTo>
                  <a:lnTo>
                    <a:pt x="8147" y="7452"/>
                  </a:lnTo>
                  <a:lnTo>
                    <a:pt x="8279" y="7471"/>
                  </a:lnTo>
                  <a:lnTo>
                    <a:pt x="8466" y="7509"/>
                  </a:lnTo>
                  <a:lnTo>
                    <a:pt x="8635" y="7565"/>
                  </a:lnTo>
                  <a:lnTo>
                    <a:pt x="8804" y="7621"/>
                  </a:lnTo>
                  <a:lnTo>
                    <a:pt x="8954" y="7715"/>
                  </a:lnTo>
                  <a:lnTo>
                    <a:pt x="9104" y="7828"/>
                  </a:lnTo>
                  <a:lnTo>
                    <a:pt x="9236" y="7959"/>
                  </a:lnTo>
                  <a:lnTo>
                    <a:pt x="9330" y="8128"/>
                  </a:lnTo>
                  <a:lnTo>
                    <a:pt x="9424" y="8335"/>
                  </a:lnTo>
                  <a:lnTo>
                    <a:pt x="9630" y="6946"/>
                  </a:lnTo>
                  <a:lnTo>
                    <a:pt x="9818" y="5538"/>
                  </a:lnTo>
                  <a:lnTo>
                    <a:pt x="9987" y="4186"/>
                  </a:lnTo>
                  <a:lnTo>
                    <a:pt x="10099" y="2928"/>
                  </a:lnTo>
                  <a:lnTo>
                    <a:pt x="10174" y="1858"/>
                  </a:lnTo>
                  <a:lnTo>
                    <a:pt x="10193" y="1389"/>
                  </a:lnTo>
                  <a:lnTo>
                    <a:pt x="10193" y="995"/>
                  </a:lnTo>
                  <a:lnTo>
                    <a:pt x="10174" y="676"/>
                  </a:lnTo>
                  <a:lnTo>
                    <a:pt x="10137" y="413"/>
                  </a:lnTo>
                  <a:lnTo>
                    <a:pt x="10118" y="319"/>
                  </a:lnTo>
                  <a:lnTo>
                    <a:pt x="10081" y="244"/>
                  </a:lnTo>
                  <a:lnTo>
                    <a:pt x="10043" y="207"/>
                  </a:lnTo>
                  <a:lnTo>
                    <a:pt x="9987" y="169"/>
                  </a:lnTo>
                  <a:lnTo>
                    <a:pt x="9799" y="131"/>
                  </a:lnTo>
                  <a:lnTo>
                    <a:pt x="9593" y="75"/>
                  </a:lnTo>
                  <a:lnTo>
                    <a:pt x="9330" y="38"/>
                  </a:lnTo>
                  <a:lnTo>
                    <a:pt x="9048" y="19"/>
                  </a:lnTo>
                  <a:lnTo>
                    <a:pt x="8748"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5" name="Google Shape;1115;p37"/>
            <p:cNvSpPr/>
            <p:nvPr/>
          </p:nvSpPr>
          <p:spPr>
            <a:xfrm>
              <a:off x="-5204199" y="6018729"/>
              <a:ext cx="161423" cy="58922"/>
            </a:xfrm>
            <a:custGeom>
              <a:avLst/>
              <a:gdLst/>
              <a:ahLst/>
              <a:cxnLst/>
              <a:rect l="l" t="t" r="r" b="b"/>
              <a:pathLst>
                <a:path w="3756" h="1371" extrusionOk="0">
                  <a:moveTo>
                    <a:pt x="864" y="0"/>
                  </a:moveTo>
                  <a:lnTo>
                    <a:pt x="752" y="19"/>
                  </a:lnTo>
                  <a:lnTo>
                    <a:pt x="639" y="56"/>
                  </a:lnTo>
                  <a:lnTo>
                    <a:pt x="545" y="113"/>
                  </a:lnTo>
                  <a:lnTo>
                    <a:pt x="451" y="207"/>
                  </a:lnTo>
                  <a:lnTo>
                    <a:pt x="376" y="319"/>
                  </a:lnTo>
                  <a:lnTo>
                    <a:pt x="301" y="432"/>
                  </a:lnTo>
                  <a:lnTo>
                    <a:pt x="189" y="676"/>
                  </a:lnTo>
                  <a:lnTo>
                    <a:pt x="95" y="939"/>
                  </a:lnTo>
                  <a:lnTo>
                    <a:pt x="38" y="1145"/>
                  </a:lnTo>
                  <a:lnTo>
                    <a:pt x="1" y="1371"/>
                  </a:lnTo>
                  <a:lnTo>
                    <a:pt x="3755" y="1371"/>
                  </a:lnTo>
                  <a:lnTo>
                    <a:pt x="3399" y="1145"/>
                  </a:lnTo>
                  <a:lnTo>
                    <a:pt x="3004" y="939"/>
                  </a:lnTo>
                  <a:lnTo>
                    <a:pt x="2554" y="676"/>
                  </a:lnTo>
                  <a:lnTo>
                    <a:pt x="2066" y="432"/>
                  </a:lnTo>
                  <a:lnTo>
                    <a:pt x="1596" y="207"/>
                  </a:lnTo>
                  <a:lnTo>
                    <a:pt x="1390" y="113"/>
                  </a:lnTo>
                  <a:lnTo>
                    <a:pt x="1183" y="56"/>
                  </a:lnTo>
                  <a:lnTo>
                    <a:pt x="1015" y="19"/>
                  </a:lnTo>
                  <a:lnTo>
                    <a:pt x="8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6" name="Google Shape;1116;p37"/>
            <p:cNvSpPr/>
            <p:nvPr/>
          </p:nvSpPr>
          <p:spPr>
            <a:xfrm>
              <a:off x="-5127528" y="6018729"/>
              <a:ext cx="160564" cy="58922"/>
            </a:xfrm>
            <a:custGeom>
              <a:avLst/>
              <a:gdLst/>
              <a:ahLst/>
              <a:cxnLst/>
              <a:rect l="l" t="t" r="r" b="b"/>
              <a:pathLst>
                <a:path w="3736" h="1371" extrusionOk="0">
                  <a:moveTo>
                    <a:pt x="864" y="0"/>
                  </a:moveTo>
                  <a:lnTo>
                    <a:pt x="751" y="19"/>
                  </a:lnTo>
                  <a:lnTo>
                    <a:pt x="638" y="56"/>
                  </a:lnTo>
                  <a:lnTo>
                    <a:pt x="545" y="113"/>
                  </a:lnTo>
                  <a:lnTo>
                    <a:pt x="451" y="207"/>
                  </a:lnTo>
                  <a:lnTo>
                    <a:pt x="376" y="319"/>
                  </a:lnTo>
                  <a:lnTo>
                    <a:pt x="301" y="432"/>
                  </a:lnTo>
                  <a:lnTo>
                    <a:pt x="188" y="676"/>
                  </a:lnTo>
                  <a:lnTo>
                    <a:pt x="94" y="939"/>
                  </a:lnTo>
                  <a:lnTo>
                    <a:pt x="38" y="1145"/>
                  </a:lnTo>
                  <a:lnTo>
                    <a:pt x="0" y="1371"/>
                  </a:lnTo>
                  <a:lnTo>
                    <a:pt x="3736" y="1371"/>
                  </a:lnTo>
                  <a:lnTo>
                    <a:pt x="3398" y="1145"/>
                  </a:lnTo>
                  <a:lnTo>
                    <a:pt x="2553" y="676"/>
                  </a:lnTo>
                  <a:lnTo>
                    <a:pt x="2065" y="432"/>
                  </a:lnTo>
                  <a:lnTo>
                    <a:pt x="1596" y="207"/>
                  </a:lnTo>
                  <a:lnTo>
                    <a:pt x="1389" y="113"/>
                  </a:lnTo>
                  <a:lnTo>
                    <a:pt x="1183" y="56"/>
                  </a:lnTo>
                  <a:lnTo>
                    <a:pt x="1014" y="19"/>
                  </a:lnTo>
                  <a:lnTo>
                    <a:pt x="86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7" name="Google Shape;1117;p37"/>
            <p:cNvSpPr/>
            <p:nvPr/>
          </p:nvSpPr>
          <p:spPr>
            <a:xfrm>
              <a:off x="-5226762" y="4078459"/>
              <a:ext cx="286445" cy="530901"/>
            </a:xfrm>
            <a:custGeom>
              <a:avLst/>
              <a:gdLst/>
              <a:ahLst/>
              <a:cxnLst/>
              <a:rect l="l" t="t" r="r" b="b"/>
              <a:pathLst>
                <a:path w="6665" h="12353" extrusionOk="0">
                  <a:moveTo>
                    <a:pt x="2760" y="1"/>
                  </a:moveTo>
                  <a:lnTo>
                    <a:pt x="2628" y="38"/>
                  </a:lnTo>
                  <a:lnTo>
                    <a:pt x="2497" y="132"/>
                  </a:lnTo>
                  <a:lnTo>
                    <a:pt x="2328" y="245"/>
                  </a:lnTo>
                  <a:lnTo>
                    <a:pt x="2159" y="395"/>
                  </a:lnTo>
                  <a:lnTo>
                    <a:pt x="1990" y="564"/>
                  </a:lnTo>
                  <a:lnTo>
                    <a:pt x="1821" y="752"/>
                  </a:lnTo>
                  <a:lnTo>
                    <a:pt x="1483" y="1184"/>
                  </a:lnTo>
                  <a:lnTo>
                    <a:pt x="1183" y="1653"/>
                  </a:lnTo>
                  <a:lnTo>
                    <a:pt x="939" y="2085"/>
                  </a:lnTo>
                  <a:lnTo>
                    <a:pt x="826" y="2291"/>
                  </a:lnTo>
                  <a:lnTo>
                    <a:pt x="751" y="2479"/>
                  </a:lnTo>
                  <a:lnTo>
                    <a:pt x="714" y="2629"/>
                  </a:lnTo>
                  <a:lnTo>
                    <a:pt x="695" y="2760"/>
                  </a:lnTo>
                  <a:lnTo>
                    <a:pt x="638" y="3305"/>
                  </a:lnTo>
                  <a:lnTo>
                    <a:pt x="545" y="4375"/>
                  </a:lnTo>
                  <a:lnTo>
                    <a:pt x="263" y="7416"/>
                  </a:lnTo>
                  <a:lnTo>
                    <a:pt x="132" y="9011"/>
                  </a:lnTo>
                  <a:lnTo>
                    <a:pt x="38" y="10419"/>
                  </a:lnTo>
                  <a:lnTo>
                    <a:pt x="0" y="10982"/>
                  </a:lnTo>
                  <a:lnTo>
                    <a:pt x="0" y="11452"/>
                  </a:lnTo>
                  <a:lnTo>
                    <a:pt x="0" y="11771"/>
                  </a:lnTo>
                  <a:lnTo>
                    <a:pt x="19" y="11865"/>
                  </a:lnTo>
                  <a:lnTo>
                    <a:pt x="38" y="11940"/>
                  </a:lnTo>
                  <a:lnTo>
                    <a:pt x="75" y="11977"/>
                  </a:lnTo>
                  <a:lnTo>
                    <a:pt x="150" y="11996"/>
                  </a:lnTo>
                  <a:lnTo>
                    <a:pt x="376" y="12071"/>
                  </a:lnTo>
                  <a:lnTo>
                    <a:pt x="714" y="12128"/>
                  </a:lnTo>
                  <a:lnTo>
                    <a:pt x="1127" y="12184"/>
                  </a:lnTo>
                  <a:lnTo>
                    <a:pt x="1596" y="12221"/>
                  </a:lnTo>
                  <a:lnTo>
                    <a:pt x="2121" y="12278"/>
                  </a:lnTo>
                  <a:lnTo>
                    <a:pt x="3248" y="12334"/>
                  </a:lnTo>
                  <a:lnTo>
                    <a:pt x="4374" y="12353"/>
                  </a:lnTo>
                  <a:lnTo>
                    <a:pt x="5369" y="12353"/>
                  </a:lnTo>
                  <a:lnTo>
                    <a:pt x="5782" y="12334"/>
                  </a:lnTo>
                  <a:lnTo>
                    <a:pt x="6101" y="12296"/>
                  </a:lnTo>
                  <a:lnTo>
                    <a:pt x="6326" y="12259"/>
                  </a:lnTo>
                  <a:lnTo>
                    <a:pt x="6383" y="12240"/>
                  </a:lnTo>
                  <a:lnTo>
                    <a:pt x="6420" y="12203"/>
                  </a:lnTo>
                  <a:lnTo>
                    <a:pt x="6458" y="12052"/>
                  </a:lnTo>
                  <a:lnTo>
                    <a:pt x="6514" y="11752"/>
                  </a:lnTo>
                  <a:lnTo>
                    <a:pt x="6552" y="11320"/>
                  </a:lnTo>
                  <a:lnTo>
                    <a:pt x="6589" y="10738"/>
                  </a:lnTo>
                  <a:lnTo>
                    <a:pt x="6627" y="10081"/>
                  </a:lnTo>
                  <a:lnTo>
                    <a:pt x="6645" y="9331"/>
                  </a:lnTo>
                  <a:lnTo>
                    <a:pt x="6664" y="8523"/>
                  </a:lnTo>
                  <a:lnTo>
                    <a:pt x="6645" y="7679"/>
                  </a:lnTo>
                  <a:lnTo>
                    <a:pt x="6627" y="6796"/>
                  </a:lnTo>
                  <a:lnTo>
                    <a:pt x="6570" y="5933"/>
                  </a:lnTo>
                  <a:lnTo>
                    <a:pt x="6495" y="5069"/>
                  </a:lnTo>
                  <a:lnTo>
                    <a:pt x="6383" y="4243"/>
                  </a:lnTo>
                  <a:lnTo>
                    <a:pt x="6308" y="3849"/>
                  </a:lnTo>
                  <a:lnTo>
                    <a:pt x="6232" y="3474"/>
                  </a:lnTo>
                  <a:lnTo>
                    <a:pt x="6157" y="3117"/>
                  </a:lnTo>
                  <a:lnTo>
                    <a:pt x="6064" y="2798"/>
                  </a:lnTo>
                  <a:lnTo>
                    <a:pt x="5951" y="2479"/>
                  </a:lnTo>
                  <a:lnTo>
                    <a:pt x="5838" y="2197"/>
                  </a:lnTo>
                  <a:lnTo>
                    <a:pt x="5707" y="1934"/>
                  </a:lnTo>
                  <a:lnTo>
                    <a:pt x="5575" y="1709"/>
                  </a:lnTo>
                  <a:lnTo>
                    <a:pt x="5500" y="1615"/>
                  </a:lnTo>
                  <a:lnTo>
                    <a:pt x="5388" y="1503"/>
                  </a:lnTo>
                  <a:lnTo>
                    <a:pt x="5106" y="1259"/>
                  </a:lnTo>
                  <a:lnTo>
                    <a:pt x="4731" y="958"/>
                  </a:lnTo>
                  <a:lnTo>
                    <a:pt x="4299" y="677"/>
                  </a:lnTo>
                  <a:lnTo>
                    <a:pt x="3867" y="395"/>
                  </a:lnTo>
                  <a:lnTo>
                    <a:pt x="3661" y="282"/>
                  </a:lnTo>
                  <a:lnTo>
                    <a:pt x="3435" y="189"/>
                  </a:lnTo>
                  <a:lnTo>
                    <a:pt x="3248" y="95"/>
                  </a:lnTo>
                  <a:lnTo>
                    <a:pt x="3060" y="38"/>
                  </a:lnTo>
                  <a:lnTo>
                    <a:pt x="291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8" name="Google Shape;1118;p37"/>
            <p:cNvSpPr/>
            <p:nvPr/>
          </p:nvSpPr>
          <p:spPr>
            <a:xfrm>
              <a:off x="-5241288" y="4084949"/>
              <a:ext cx="292075" cy="529268"/>
            </a:xfrm>
            <a:custGeom>
              <a:avLst/>
              <a:gdLst/>
              <a:ahLst/>
              <a:cxnLst/>
              <a:rect l="l" t="t" r="r" b="b"/>
              <a:pathLst>
                <a:path w="6796" h="12315" extrusionOk="0">
                  <a:moveTo>
                    <a:pt x="2797" y="0"/>
                  </a:moveTo>
                  <a:lnTo>
                    <a:pt x="2666" y="94"/>
                  </a:lnTo>
                  <a:lnTo>
                    <a:pt x="2516" y="225"/>
                  </a:lnTo>
                  <a:lnTo>
                    <a:pt x="2234" y="544"/>
                  </a:lnTo>
                  <a:lnTo>
                    <a:pt x="1934" y="901"/>
                  </a:lnTo>
                  <a:lnTo>
                    <a:pt x="1652" y="1295"/>
                  </a:lnTo>
                  <a:lnTo>
                    <a:pt x="1408" y="1690"/>
                  </a:lnTo>
                  <a:lnTo>
                    <a:pt x="1221" y="2046"/>
                  </a:lnTo>
                  <a:lnTo>
                    <a:pt x="1089" y="2365"/>
                  </a:lnTo>
                  <a:lnTo>
                    <a:pt x="1052" y="2497"/>
                  </a:lnTo>
                  <a:lnTo>
                    <a:pt x="1033" y="2609"/>
                  </a:lnTo>
                  <a:lnTo>
                    <a:pt x="976" y="3154"/>
                  </a:lnTo>
                  <a:lnTo>
                    <a:pt x="826" y="4280"/>
                  </a:lnTo>
                  <a:lnTo>
                    <a:pt x="432" y="7396"/>
                  </a:lnTo>
                  <a:lnTo>
                    <a:pt x="226" y="9048"/>
                  </a:lnTo>
                  <a:lnTo>
                    <a:pt x="75" y="10494"/>
                  </a:lnTo>
                  <a:lnTo>
                    <a:pt x="19" y="11094"/>
                  </a:lnTo>
                  <a:lnTo>
                    <a:pt x="0" y="11564"/>
                  </a:lnTo>
                  <a:lnTo>
                    <a:pt x="0" y="11901"/>
                  </a:lnTo>
                  <a:lnTo>
                    <a:pt x="19" y="11995"/>
                  </a:lnTo>
                  <a:lnTo>
                    <a:pt x="38" y="12052"/>
                  </a:lnTo>
                  <a:lnTo>
                    <a:pt x="75" y="12089"/>
                  </a:lnTo>
                  <a:lnTo>
                    <a:pt x="151" y="12127"/>
                  </a:lnTo>
                  <a:lnTo>
                    <a:pt x="395" y="12183"/>
                  </a:lnTo>
                  <a:lnTo>
                    <a:pt x="732" y="12221"/>
                  </a:lnTo>
                  <a:lnTo>
                    <a:pt x="1164" y="12258"/>
                  </a:lnTo>
                  <a:lnTo>
                    <a:pt x="1671" y="12296"/>
                  </a:lnTo>
                  <a:lnTo>
                    <a:pt x="2215" y="12314"/>
                  </a:lnTo>
                  <a:lnTo>
                    <a:pt x="3417" y="12314"/>
                  </a:lnTo>
                  <a:lnTo>
                    <a:pt x="4599" y="12296"/>
                  </a:lnTo>
                  <a:lnTo>
                    <a:pt x="5651" y="12239"/>
                  </a:lnTo>
                  <a:lnTo>
                    <a:pt x="6082" y="12202"/>
                  </a:lnTo>
                  <a:lnTo>
                    <a:pt x="6420" y="12164"/>
                  </a:lnTo>
                  <a:lnTo>
                    <a:pt x="6646" y="12108"/>
                  </a:lnTo>
                  <a:lnTo>
                    <a:pt x="6721" y="12089"/>
                  </a:lnTo>
                  <a:lnTo>
                    <a:pt x="6758" y="12052"/>
                  </a:lnTo>
                  <a:lnTo>
                    <a:pt x="6796" y="11920"/>
                  </a:lnTo>
                  <a:lnTo>
                    <a:pt x="6082" y="11920"/>
                  </a:lnTo>
                  <a:lnTo>
                    <a:pt x="5313" y="11901"/>
                  </a:lnTo>
                  <a:lnTo>
                    <a:pt x="4562" y="11864"/>
                  </a:lnTo>
                  <a:lnTo>
                    <a:pt x="3849" y="11808"/>
                  </a:lnTo>
                  <a:lnTo>
                    <a:pt x="3210" y="11751"/>
                  </a:lnTo>
                  <a:lnTo>
                    <a:pt x="2685" y="11676"/>
                  </a:lnTo>
                  <a:lnTo>
                    <a:pt x="2478" y="11639"/>
                  </a:lnTo>
                  <a:lnTo>
                    <a:pt x="2328" y="11601"/>
                  </a:lnTo>
                  <a:lnTo>
                    <a:pt x="2215" y="11545"/>
                  </a:lnTo>
                  <a:lnTo>
                    <a:pt x="2159" y="11507"/>
                  </a:lnTo>
                  <a:lnTo>
                    <a:pt x="2140" y="11451"/>
                  </a:lnTo>
                  <a:lnTo>
                    <a:pt x="2122" y="11338"/>
                  </a:lnTo>
                  <a:lnTo>
                    <a:pt x="2103" y="11019"/>
                  </a:lnTo>
                  <a:lnTo>
                    <a:pt x="2103" y="10531"/>
                  </a:lnTo>
                  <a:lnTo>
                    <a:pt x="2140" y="9912"/>
                  </a:lnTo>
                  <a:lnTo>
                    <a:pt x="2215" y="8372"/>
                  </a:lnTo>
                  <a:lnTo>
                    <a:pt x="2328" y="6551"/>
                  </a:lnTo>
                  <a:lnTo>
                    <a:pt x="2591" y="2797"/>
                  </a:lnTo>
                  <a:lnTo>
                    <a:pt x="279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19" name="Google Shape;1119;p37"/>
            <p:cNvSpPr/>
            <p:nvPr/>
          </p:nvSpPr>
          <p:spPr>
            <a:xfrm>
              <a:off x="-4758056" y="4143827"/>
              <a:ext cx="370337" cy="459086"/>
            </a:xfrm>
            <a:custGeom>
              <a:avLst/>
              <a:gdLst/>
              <a:ahLst/>
              <a:cxnLst/>
              <a:rect l="l" t="t" r="r" b="b"/>
              <a:pathLst>
                <a:path w="8617" h="10682" extrusionOk="0">
                  <a:moveTo>
                    <a:pt x="8504" y="0"/>
                  </a:moveTo>
                  <a:lnTo>
                    <a:pt x="8392" y="19"/>
                  </a:lnTo>
                  <a:lnTo>
                    <a:pt x="8241" y="94"/>
                  </a:lnTo>
                  <a:lnTo>
                    <a:pt x="8054" y="207"/>
                  </a:lnTo>
                  <a:lnTo>
                    <a:pt x="7566" y="526"/>
                  </a:lnTo>
                  <a:lnTo>
                    <a:pt x="6984" y="958"/>
                  </a:lnTo>
                  <a:lnTo>
                    <a:pt x="6327" y="1502"/>
                  </a:lnTo>
                  <a:lnTo>
                    <a:pt x="5613" y="2122"/>
                  </a:lnTo>
                  <a:lnTo>
                    <a:pt x="4844" y="2779"/>
                  </a:lnTo>
                  <a:lnTo>
                    <a:pt x="3323" y="4168"/>
                  </a:lnTo>
                  <a:lnTo>
                    <a:pt x="1915" y="5482"/>
                  </a:lnTo>
                  <a:lnTo>
                    <a:pt x="827" y="6514"/>
                  </a:lnTo>
                  <a:lnTo>
                    <a:pt x="245" y="7115"/>
                  </a:lnTo>
                  <a:lnTo>
                    <a:pt x="188" y="7190"/>
                  </a:lnTo>
                  <a:lnTo>
                    <a:pt x="132" y="7284"/>
                  </a:lnTo>
                  <a:lnTo>
                    <a:pt x="95" y="7378"/>
                  </a:lnTo>
                  <a:lnTo>
                    <a:pt x="57" y="7490"/>
                  </a:lnTo>
                  <a:lnTo>
                    <a:pt x="19" y="7734"/>
                  </a:lnTo>
                  <a:lnTo>
                    <a:pt x="1" y="7997"/>
                  </a:lnTo>
                  <a:lnTo>
                    <a:pt x="1" y="8279"/>
                  </a:lnTo>
                  <a:lnTo>
                    <a:pt x="38" y="8579"/>
                  </a:lnTo>
                  <a:lnTo>
                    <a:pt x="76" y="8879"/>
                  </a:lnTo>
                  <a:lnTo>
                    <a:pt x="151" y="9199"/>
                  </a:lnTo>
                  <a:lnTo>
                    <a:pt x="282" y="9762"/>
                  </a:lnTo>
                  <a:lnTo>
                    <a:pt x="414" y="10231"/>
                  </a:lnTo>
                  <a:lnTo>
                    <a:pt x="564" y="10682"/>
                  </a:lnTo>
                  <a:lnTo>
                    <a:pt x="827" y="10494"/>
                  </a:lnTo>
                  <a:lnTo>
                    <a:pt x="1089" y="10269"/>
                  </a:lnTo>
                  <a:lnTo>
                    <a:pt x="1653" y="9743"/>
                  </a:lnTo>
                  <a:lnTo>
                    <a:pt x="2234" y="9124"/>
                  </a:lnTo>
                  <a:lnTo>
                    <a:pt x="2854" y="8448"/>
                  </a:lnTo>
                  <a:lnTo>
                    <a:pt x="3492" y="7697"/>
                  </a:lnTo>
                  <a:lnTo>
                    <a:pt x="4130" y="6908"/>
                  </a:lnTo>
                  <a:lnTo>
                    <a:pt x="4769" y="6101"/>
                  </a:lnTo>
                  <a:lnTo>
                    <a:pt x="5388" y="5275"/>
                  </a:lnTo>
                  <a:lnTo>
                    <a:pt x="5989" y="4468"/>
                  </a:lnTo>
                  <a:lnTo>
                    <a:pt x="6552" y="3661"/>
                  </a:lnTo>
                  <a:lnTo>
                    <a:pt x="7078" y="2910"/>
                  </a:lnTo>
                  <a:lnTo>
                    <a:pt x="7528" y="2197"/>
                  </a:lnTo>
                  <a:lnTo>
                    <a:pt x="7922" y="1558"/>
                  </a:lnTo>
                  <a:lnTo>
                    <a:pt x="8241" y="995"/>
                  </a:lnTo>
                  <a:lnTo>
                    <a:pt x="8467" y="526"/>
                  </a:lnTo>
                  <a:lnTo>
                    <a:pt x="8542" y="338"/>
                  </a:lnTo>
                  <a:lnTo>
                    <a:pt x="8598" y="188"/>
                  </a:lnTo>
                  <a:lnTo>
                    <a:pt x="8617" y="76"/>
                  </a:lnTo>
                  <a:lnTo>
                    <a:pt x="8598" y="38"/>
                  </a:lnTo>
                  <a:lnTo>
                    <a:pt x="8579" y="0"/>
                  </a:lnTo>
                  <a:close/>
                </a:path>
              </a:pathLst>
            </a:custGeom>
            <a:solidFill>
              <a:srgbClr val="FECE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0" name="Google Shape;1120;p37"/>
            <p:cNvSpPr/>
            <p:nvPr/>
          </p:nvSpPr>
          <p:spPr>
            <a:xfrm>
              <a:off x="-4758056" y="4143827"/>
              <a:ext cx="370337" cy="459086"/>
            </a:xfrm>
            <a:custGeom>
              <a:avLst/>
              <a:gdLst/>
              <a:ahLst/>
              <a:cxnLst/>
              <a:rect l="l" t="t" r="r" b="b"/>
              <a:pathLst>
                <a:path w="8617" h="10682" extrusionOk="0">
                  <a:moveTo>
                    <a:pt x="8485" y="0"/>
                  </a:moveTo>
                  <a:lnTo>
                    <a:pt x="8410" y="19"/>
                  </a:lnTo>
                  <a:lnTo>
                    <a:pt x="8223" y="94"/>
                  </a:lnTo>
                  <a:lnTo>
                    <a:pt x="7979" y="244"/>
                  </a:lnTo>
                  <a:lnTo>
                    <a:pt x="7678" y="451"/>
                  </a:lnTo>
                  <a:lnTo>
                    <a:pt x="7322" y="695"/>
                  </a:lnTo>
                  <a:lnTo>
                    <a:pt x="6946" y="995"/>
                  </a:lnTo>
                  <a:lnTo>
                    <a:pt x="6083" y="1709"/>
                  </a:lnTo>
                  <a:lnTo>
                    <a:pt x="5144" y="2516"/>
                  </a:lnTo>
                  <a:lnTo>
                    <a:pt x="4168" y="3398"/>
                  </a:lnTo>
                  <a:lnTo>
                    <a:pt x="3211" y="4280"/>
                  </a:lnTo>
                  <a:lnTo>
                    <a:pt x="3248" y="4637"/>
                  </a:lnTo>
                  <a:lnTo>
                    <a:pt x="3248" y="5012"/>
                  </a:lnTo>
                  <a:lnTo>
                    <a:pt x="3211" y="5425"/>
                  </a:lnTo>
                  <a:lnTo>
                    <a:pt x="3154" y="5838"/>
                  </a:lnTo>
                  <a:lnTo>
                    <a:pt x="3098" y="6101"/>
                  </a:lnTo>
                  <a:lnTo>
                    <a:pt x="3042" y="6345"/>
                  </a:lnTo>
                  <a:lnTo>
                    <a:pt x="2967" y="6589"/>
                  </a:lnTo>
                  <a:lnTo>
                    <a:pt x="2873" y="6815"/>
                  </a:lnTo>
                  <a:lnTo>
                    <a:pt x="2779" y="7040"/>
                  </a:lnTo>
                  <a:lnTo>
                    <a:pt x="2685" y="7228"/>
                  </a:lnTo>
                  <a:lnTo>
                    <a:pt x="2572" y="7415"/>
                  </a:lnTo>
                  <a:lnTo>
                    <a:pt x="2460" y="7584"/>
                  </a:lnTo>
                  <a:lnTo>
                    <a:pt x="2347" y="7734"/>
                  </a:lnTo>
                  <a:lnTo>
                    <a:pt x="2234" y="7866"/>
                  </a:lnTo>
                  <a:lnTo>
                    <a:pt x="2103" y="7978"/>
                  </a:lnTo>
                  <a:lnTo>
                    <a:pt x="1972" y="8054"/>
                  </a:lnTo>
                  <a:lnTo>
                    <a:pt x="1859" y="8129"/>
                  </a:lnTo>
                  <a:lnTo>
                    <a:pt x="1728" y="8166"/>
                  </a:lnTo>
                  <a:lnTo>
                    <a:pt x="1596" y="8185"/>
                  </a:lnTo>
                  <a:lnTo>
                    <a:pt x="1465" y="8166"/>
                  </a:lnTo>
                  <a:lnTo>
                    <a:pt x="1390" y="8147"/>
                  </a:lnTo>
                  <a:lnTo>
                    <a:pt x="1315" y="8110"/>
                  </a:lnTo>
                  <a:lnTo>
                    <a:pt x="1165" y="8016"/>
                  </a:lnTo>
                  <a:lnTo>
                    <a:pt x="1033" y="7885"/>
                  </a:lnTo>
                  <a:lnTo>
                    <a:pt x="920" y="7697"/>
                  </a:lnTo>
                  <a:lnTo>
                    <a:pt x="827" y="7490"/>
                  </a:lnTo>
                  <a:lnTo>
                    <a:pt x="752" y="7246"/>
                  </a:lnTo>
                  <a:lnTo>
                    <a:pt x="695" y="6984"/>
                  </a:lnTo>
                  <a:lnTo>
                    <a:pt x="658" y="6683"/>
                  </a:lnTo>
                  <a:lnTo>
                    <a:pt x="245" y="7115"/>
                  </a:lnTo>
                  <a:lnTo>
                    <a:pt x="188" y="7190"/>
                  </a:lnTo>
                  <a:lnTo>
                    <a:pt x="132" y="7284"/>
                  </a:lnTo>
                  <a:lnTo>
                    <a:pt x="95" y="7378"/>
                  </a:lnTo>
                  <a:lnTo>
                    <a:pt x="57" y="7490"/>
                  </a:lnTo>
                  <a:lnTo>
                    <a:pt x="19" y="7734"/>
                  </a:lnTo>
                  <a:lnTo>
                    <a:pt x="1" y="7997"/>
                  </a:lnTo>
                  <a:lnTo>
                    <a:pt x="1" y="8279"/>
                  </a:lnTo>
                  <a:lnTo>
                    <a:pt x="38" y="8579"/>
                  </a:lnTo>
                  <a:lnTo>
                    <a:pt x="76" y="8879"/>
                  </a:lnTo>
                  <a:lnTo>
                    <a:pt x="151" y="9199"/>
                  </a:lnTo>
                  <a:lnTo>
                    <a:pt x="282" y="9762"/>
                  </a:lnTo>
                  <a:lnTo>
                    <a:pt x="414" y="10231"/>
                  </a:lnTo>
                  <a:lnTo>
                    <a:pt x="564" y="10682"/>
                  </a:lnTo>
                  <a:lnTo>
                    <a:pt x="827" y="10494"/>
                  </a:lnTo>
                  <a:lnTo>
                    <a:pt x="1089" y="10269"/>
                  </a:lnTo>
                  <a:lnTo>
                    <a:pt x="1653" y="9743"/>
                  </a:lnTo>
                  <a:lnTo>
                    <a:pt x="2234" y="9124"/>
                  </a:lnTo>
                  <a:lnTo>
                    <a:pt x="2854" y="8448"/>
                  </a:lnTo>
                  <a:lnTo>
                    <a:pt x="3492" y="7697"/>
                  </a:lnTo>
                  <a:lnTo>
                    <a:pt x="4130" y="6908"/>
                  </a:lnTo>
                  <a:lnTo>
                    <a:pt x="4769" y="6101"/>
                  </a:lnTo>
                  <a:lnTo>
                    <a:pt x="5388" y="5275"/>
                  </a:lnTo>
                  <a:lnTo>
                    <a:pt x="5989" y="4468"/>
                  </a:lnTo>
                  <a:lnTo>
                    <a:pt x="6552" y="3661"/>
                  </a:lnTo>
                  <a:lnTo>
                    <a:pt x="7078" y="2910"/>
                  </a:lnTo>
                  <a:lnTo>
                    <a:pt x="7528" y="2197"/>
                  </a:lnTo>
                  <a:lnTo>
                    <a:pt x="7922" y="1558"/>
                  </a:lnTo>
                  <a:lnTo>
                    <a:pt x="8241" y="995"/>
                  </a:lnTo>
                  <a:lnTo>
                    <a:pt x="8467" y="526"/>
                  </a:lnTo>
                  <a:lnTo>
                    <a:pt x="8542" y="338"/>
                  </a:lnTo>
                  <a:lnTo>
                    <a:pt x="8598" y="188"/>
                  </a:lnTo>
                  <a:lnTo>
                    <a:pt x="8617" y="113"/>
                  </a:lnTo>
                  <a:lnTo>
                    <a:pt x="8617" y="57"/>
                  </a:lnTo>
                  <a:lnTo>
                    <a:pt x="8579" y="19"/>
                  </a:lnTo>
                  <a:lnTo>
                    <a:pt x="854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1" name="Google Shape;1121;p37"/>
            <p:cNvSpPr/>
            <p:nvPr/>
          </p:nvSpPr>
          <p:spPr>
            <a:xfrm>
              <a:off x="-4621690" y="4118814"/>
              <a:ext cx="250129" cy="359034"/>
            </a:xfrm>
            <a:custGeom>
              <a:avLst/>
              <a:gdLst/>
              <a:ahLst/>
              <a:cxnLst/>
              <a:rect l="l" t="t" r="r" b="b"/>
              <a:pathLst>
                <a:path w="5820" h="8354" extrusionOk="0">
                  <a:moveTo>
                    <a:pt x="5388" y="0"/>
                  </a:moveTo>
                  <a:lnTo>
                    <a:pt x="0" y="3980"/>
                  </a:lnTo>
                  <a:lnTo>
                    <a:pt x="1671" y="8354"/>
                  </a:lnTo>
                  <a:lnTo>
                    <a:pt x="5819" y="582"/>
                  </a:lnTo>
                  <a:lnTo>
                    <a:pt x="53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2" name="Google Shape;1122;p37"/>
            <p:cNvSpPr/>
            <p:nvPr/>
          </p:nvSpPr>
          <p:spPr>
            <a:xfrm>
              <a:off x="-4585418" y="4139787"/>
              <a:ext cx="213856" cy="338061"/>
            </a:xfrm>
            <a:custGeom>
              <a:avLst/>
              <a:gdLst/>
              <a:ahLst/>
              <a:cxnLst/>
              <a:rect l="l" t="t" r="r" b="b"/>
              <a:pathLst>
                <a:path w="4976" h="7866" extrusionOk="0">
                  <a:moveTo>
                    <a:pt x="4900" y="1"/>
                  </a:moveTo>
                  <a:lnTo>
                    <a:pt x="4468" y="301"/>
                  </a:lnTo>
                  <a:lnTo>
                    <a:pt x="3999" y="658"/>
                  </a:lnTo>
                  <a:lnTo>
                    <a:pt x="3530" y="1071"/>
                  </a:lnTo>
                  <a:lnTo>
                    <a:pt x="3042" y="1540"/>
                  </a:lnTo>
                  <a:lnTo>
                    <a:pt x="2554" y="2065"/>
                  </a:lnTo>
                  <a:lnTo>
                    <a:pt x="2084" y="2629"/>
                  </a:lnTo>
                  <a:lnTo>
                    <a:pt x="1596" y="3229"/>
                  </a:lnTo>
                  <a:lnTo>
                    <a:pt x="1127" y="3868"/>
                  </a:lnTo>
                  <a:lnTo>
                    <a:pt x="827" y="4318"/>
                  </a:lnTo>
                  <a:lnTo>
                    <a:pt x="526" y="4787"/>
                  </a:lnTo>
                  <a:lnTo>
                    <a:pt x="245" y="5238"/>
                  </a:lnTo>
                  <a:lnTo>
                    <a:pt x="1" y="5688"/>
                  </a:lnTo>
                  <a:lnTo>
                    <a:pt x="827" y="7866"/>
                  </a:lnTo>
                  <a:lnTo>
                    <a:pt x="4975" y="94"/>
                  </a:lnTo>
                  <a:lnTo>
                    <a:pt x="490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3" name="Google Shape;1123;p37"/>
            <p:cNvSpPr/>
            <p:nvPr/>
          </p:nvSpPr>
          <p:spPr>
            <a:xfrm>
              <a:off x="-5458321" y="4097842"/>
              <a:ext cx="353404" cy="561544"/>
            </a:xfrm>
            <a:custGeom>
              <a:avLst/>
              <a:gdLst/>
              <a:ahLst/>
              <a:cxnLst/>
              <a:rect l="l" t="t" r="r" b="b"/>
              <a:pathLst>
                <a:path w="8223" h="13066" extrusionOk="0">
                  <a:moveTo>
                    <a:pt x="7491" y="0"/>
                  </a:moveTo>
                  <a:lnTo>
                    <a:pt x="6759" y="864"/>
                  </a:lnTo>
                  <a:lnTo>
                    <a:pt x="6045" y="1784"/>
                  </a:lnTo>
                  <a:lnTo>
                    <a:pt x="5332" y="2741"/>
                  </a:lnTo>
                  <a:lnTo>
                    <a:pt x="4637" y="3717"/>
                  </a:lnTo>
                  <a:lnTo>
                    <a:pt x="3962" y="4693"/>
                  </a:lnTo>
                  <a:lnTo>
                    <a:pt x="3305" y="5670"/>
                  </a:lnTo>
                  <a:lnTo>
                    <a:pt x="2704" y="6627"/>
                  </a:lnTo>
                  <a:lnTo>
                    <a:pt x="2141" y="7547"/>
                  </a:lnTo>
                  <a:lnTo>
                    <a:pt x="1634" y="8429"/>
                  </a:lnTo>
                  <a:lnTo>
                    <a:pt x="1165" y="9236"/>
                  </a:lnTo>
                  <a:lnTo>
                    <a:pt x="770" y="9987"/>
                  </a:lnTo>
                  <a:lnTo>
                    <a:pt x="451" y="10644"/>
                  </a:lnTo>
                  <a:lnTo>
                    <a:pt x="226" y="11207"/>
                  </a:lnTo>
                  <a:lnTo>
                    <a:pt x="57" y="11639"/>
                  </a:lnTo>
                  <a:lnTo>
                    <a:pt x="20" y="11827"/>
                  </a:lnTo>
                  <a:lnTo>
                    <a:pt x="1" y="11958"/>
                  </a:lnTo>
                  <a:lnTo>
                    <a:pt x="1" y="12071"/>
                  </a:lnTo>
                  <a:lnTo>
                    <a:pt x="38" y="12146"/>
                  </a:lnTo>
                  <a:lnTo>
                    <a:pt x="207" y="12352"/>
                  </a:lnTo>
                  <a:lnTo>
                    <a:pt x="414" y="12578"/>
                  </a:lnTo>
                  <a:lnTo>
                    <a:pt x="620" y="12784"/>
                  </a:lnTo>
                  <a:lnTo>
                    <a:pt x="733" y="12878"/>
                  </a:lnTo>
                  <a:lnTo>
                    <a:pt x="864" y="12953"/>
                  </a:lnTo>
                  <a:lnTo>
                    <a:pt x="1014" y="13009"/>
                  </a:lnTo>
                  <a:lnTo>
                    <a:pt x="1146" y="13047"/>
                  </a:lnTo>
                  <a:lnTo>
                    <a:pt x="1315" y="13066"/>
                  </a:lnTo>
                  <a:lnTo>
                    <a:pt x="1484" y="13047"/>
                  </a:lnTo>
                  <a:lnTo>
                    <a:pt x="1671" y="13009"/>
                  </a:lnTo>
                  <a:lnTo>
                    <a:pt x="1878" y="12934"/>
                  </a:lnTo>
                  <a:lnTo>
                    <a:pt x="2084" y="12822"/>
                  </a:lnTo>
                  <a:lnTo>
                    <a:pt x="2310" y="12690"/>
                  </a:lnTo>
                  <a:lnTo>
                    <a:pt x="2441" y="12578"/>
                  </a:lnTo>
                  <a:lnTo>
                    <a:pt x="2591" y="12465"/>
                  </a:lnTo>
                  <a:lnTo>
                    <a:pt x="2892" y="12127"/>
                  </a:lnTo>
                  <a:lnTo>
                    <a:pt x="3248" y="11714"/>
                  </a:lnTo>
                  <a:lnTo>
                    <a:pt x="3642" y="11245"/>
                  </a:lnTo>
                  <a:lnTo>
                    <a:pt x="4055" y="10682"/>
                  </a:lnTo>
                  <a:lnTo>
                    <a:pt x="4487" y="10081"/>
                  </a:lnTo>
                  <a:lnTo>
                    <a:pt x="4938" y="9461"/>
                  </a:lnTo>
                  <a:lnTo>
                    <a:pt x="5388" y="8804"/>
                  </a:lnTo>
                  <a:lnTo>
                    <a:pt x="6233" y="7490"/>
                  </a:lnTo>
                  <a:lnTo>
                    <a:pt x="7003" y="6251"/>
                  </a:lnTo>
                  <a:lnTo>
                    <a:pt x="7622" y="5200"/>
                  </a:lnTo>
                  <a:lnTo>
                    <a:pt x="7847" y="4768"/>
                  </a:lnTo>
                  <a:lnTo>
                    <a:pt x="8016" y="4431"/>
                  </a:lnTo>
                  <a:lnTo>
                    <a:pt x="8073" y="4280"/>
                  </a:lnTo>
                  <a:lnTo>
                    <a:pt x="8110" y="4130"/>
                  </a:lnTo>
                  <a:lnTo>
                    <a:pt x="8185" y="3792"/>
                  </a:lnTo>
                  <a:lnTo>
                    <a:pt x="8223" y="3454"/>
                  </a:lnTo>
                  <a:lnTo>
                    <a:pt x="8223" y="3098"/>
                  </a:lnTo>
                  <a:lnTo>
                    <a:pt x="8204" y="2722"/>
                  </a:lnTo>
                  <a:lnTo>
                    <a:pt x="8148" y="2347"/>
                  </a:lnTo>
                  <a:lnTo>
                    <a:pt x="8091" y="1990"/>
                  </a:lnTo>
                  <a:lnTo>
                    <a:pt x="8016" y="1634"/>
                  </a:lnTo>
                  <a:lnTo>
                    <a:pt x="7829" y="995"/>
                  </a:lnTo>
                  <a:lnTo>
                    <a:pt x="7660" y="470"/>
                  </a:lnTo>
                  <a:lnTo>
                    <a:pt x="749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4" name="Google Shape;1124;p37"/>
            <p:cNvSpPr/>
            <p:nvPr/>
          </p:nvSpPr>
          <p:spPr>
            <a:xfrm>
              <a:off x="-5458321" y="4097842"/>
              <a:ext cx="338104" cy="560727"/>
            </a:xfrm>
            <a:custGeom>
              <a:avLst/>
              <a:gdLst/>
              <a:ahLst/>
              <a:cxnLst/>
              <a:rect l="l" t="t" r="r" b="b"/>
              <a:pathLst>
                <a:path w="7867" h="13047" extrusionOk="0">
                  <a:moveTo>
                    <a:pt x="7491" y="0"/>
                  </a:moveTo>
                  <a:lnTo>
                    <a:pt x="6759" y="864"/>
                  </a:lnTo>
                  <a:lnTo>
                    <a:pt x="6045" y="1784"/>
                  </a:lnTo>
                  <a:lnTo>
                    <a:pt x="5332" y="2741"/>
                  </a:lnTo>
                  <a:lnTo>
                    <a:pt x="4637" y="3717"/>
                  </a:lnTo>
                  <a:lnTo>
                    <a:pt x="3962" y="4693"/>
                  </a:lnTo>
                  <a:lnTo>
                    <a:pt x="3305" y="5670"/>
                  </a:lnTo>
                  <a:lnTo>
                    <a:pt x="2704" y="6627"/>
                  </a:lnTo>
                  <a:lnTo>
                    <a:pt x="2141" y="7547"/>
                  </a:lnTo>
                  <a:lnTo>
                    <a:pt x="1634" y="8429"/>
                  </a:lnTo>
                  <a:lnTo>
                    <a:pt x="1165" y="9236"/>
                  </a:lnTo>
                  <a:lnTo>
                    <a:pt x="770" y="9987"/>
                  </a:lnTo>
                  <a:lnTo>
                    <a:pt x="451" y="10644"/>
                  </a:lnTo>
                  <a:lnTo>
                    <a:pt x="226" y="11207"/>
                  </a:lnTo>
                  <a:lnTo>
                    <a:pt x="57" y="11639"/>
                  </a:lnTo>
                  <a:lnTo>
                    <a:pt x="20" y="11827"/>
                  </a:lnTo>
                  <a:lnTo>
                    <a:pt x="1" y="11958"/>
                  </a:lnTo>
                  <a:lnTo>
                    <a:pt x="1" y="12071"/>
                  </a:lnTo>
                  <a:lnTo>
                    <a:pt x="38" y="12146"/>
                  </a:lnTo>
                  <a:lnTo>
                    <a:pt x="320" y="12465"/>
                  </a:lnTo>
                  <a:lnTo>
                    <a:pt x="470" y="12634"/>
                  </a:lnTo>
                  <a:lnTo>
                    <a:pt x="639" y="12803"/>
                  </a:lnTo>
                  <a:lnTo>
                    <a:pt x="827" y="12915"/>
                  </a:lnTo>
                  <a:lnTo>
                    <a:pt x="921" y="12972"/>
                  </a:lnTo>
                  <a:lnTo>
                    <a:pt x="1033" y="13009"/>
                  </a:lnTo>
                  <a:lnTo>
                    <a:pt x="1146" y="13047"/>
                  </a:lnTo>
                  <a:lnTo>
                    <a:pt x="1540" y="13047"/>
                  </a:lnTo>
                  <a:lnTo>
                    <a:pt x="1390" y="12897"/>
                  </a:lnTo>
                  <a:lnTo>
                    <a:pt x="1258" y="12747"/>
                  </a:lnTo>
                  <a:lnTo>
                    <a:pt x="1033" y="12465"/>
                  </a:lnTo>
                  <a:lnTo>
                    <a:pt x="996" y="12409"/>
                  </a:lnTo>
                  <a:lnTo>
                    <a:pt x="996" y="12315"/>
                  </a:lnTo>
                  <a:lnTo>
                    <a:pt x="1014" y="12183"/>
                  </a:lnTo>
                  <a:lnTo>
                    <a:pt x="1052" y="12014"/>
                  </a:lnTo>
                  <a:lnTo>
                    <a:pt x="1183" y="11620"/>
                  </a:lnTo>
                  <a:lnTo>
                    <a:pt x="1390" y="11113"/>
                  </a:lnTo>
                  <a:lnTo>
                    <a:pt x="1690" y="10513"/>
                  </a:lnTo>
                  <a:lnTo>
                    <a:pt x="2028" y="9818"/>
                  </a:lnTo>
                  <a:lnTo>
                    <a:pt x="2441" y="9067"/>
                  </a:lnTo>
                  <a:lnTo>
                    <a:pt x="2910" y="8260"/>
                  </a:lnTo>
                  <a:lnTo>
                    <a:pt x="3417" y="7415"/>
                  </a:lnTo>
                  <a:lnTo>
                    <a:pt x="3980" y="6514"/>
                  </a:lnTo>
                  <a:lnTo>
                    <a:pt x="4562" y="5594"/>
                  </a:lnTo>
                  <a:lnTo>
                    <a:pt x="5182" y="4675"/>
                  </a:lnTo>
                  <a:lnTo>
                    <a:pt x="5839" y="3755"/>
                  </a:lnTo>
                  <a:lnTo>
                    <a:pt x="6496" y="2835"/>
                  </a:lnTo>
                  <a:lnTo>
                    <a:pt x="7172" y="1934"/>
                  </a:lnTo>
                  <a:lnTo>
                    <a:pt x="7866" y="1089"/>
                  </a:lnTo>
                  <a:lnTo>
                    <a:pt x="7716" y="639"/>
                  </a:lnTo>
                  <a:lnTo>
                    <a:pt x="7603" y="301"/>
                  </a:lnTo>
                  <a:lnTo>
                    <a:pt x="749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5" name="Google Shape;1125;p37"/>
            <p:cNvSpPr/>
            <p:nvPr/>
          </p:nvSpPr>
          <p:spPr>
            <a:xfrm>
              <a:off x="-5459138" y="4568996"/>
              <a:ext cx="388903" cy="384864"/>
            </a:xfrm>
            <a:custGeom>
              <a:avLst/>
              <a:gdLst/>
              <a:ahLst/>
              <a:cxnLst/>
              <a:rect l="l" t="t" r="r" b="b"/>
              <a:pathLst>
                <a:path w="9049" h="8955" extrusionOk="0">
                  <a:moveTo>
                    <a:pt x="1277" y="0"/>
                  </a:moveTo>
                  <a:lnTo>
                    <a:pt x="1071" y="38"/>
                  </a:lnTo>
                  <a:lnTo>
                    <a:pt x="864" y="94"/>
                  </a:lnTo>
                  <a:lnTo>
                    <a:pt x="677" y="188"/>
                  </a:lnTo>
                  <a:lnTo>
                    <a:pt x="508" y="319"/>
                  </a:lnTo>
                  <a:lnTo>
                    <a:pt x="358" y="469"/>
                  </a:lnTo>
                  <a:lnTo>
                    <a:pt x="226" y="620"/>
                  </a:lnTo>
                  <a:lnTo>
                    <a:pt x="132" y="807"/>
                  </a:lnTo>
                  <a:lnTo>
                    <a:pt x="57" y="995"/>
                  </a:lnTo>
                  <a:lnTo>
                    <a:pt x="20" y="1202"/>
                  </a:lnTo>
                  <a:lnTo>
                    <a:pt x="1" y="1408"/>
                  </a:lnTo>
                  <a:lnTo>
                    <a:pt x="20" y="1615"/>
                  </a:lnTo>
                  <a:lnTo>
                    <a:pt x="57" y="1821"/>
                  </a:lnTo>
                  <a:lnTo>
                    <a:pt x="151" y="2009"/>
                  </a:lnTo>
                  <a:lnTo>
                    <a:pt x="264" y="2215"/>
                  </a:lnTo>
                  <a:lnTo>
                    <a:pt x="414" y="2384"/>
                  </a:lnTo>
                  <a:lnTo>
                    <a:pt x="940" y="2910"/>
                  </a:lnTo>
                  <a:lnTo>
                    <a:pt x="1503" y="3435"/>
                  </a:lnTo>
                  <a:lnTo>
                    <a:pt x="2103" y="3980"/>
                  </a:lnTo>
                  <a:lnTo>
                    <a:pt x="2723" y="4505"/>
                  </a:lnTo>
                  <a:lnTo>
                    <a:pt x="3342" y="5050"/>
                  </a:lnTo>
                  <a:lnTo>
                    <a:pt x="3962" y="5557"/>
                  </a:lnTo>
                  <a:lnTo>
                    <a:pt x="5220" y="6533"/>
                  </a:lnTo>
                  <a:lnTo>
                    <a:pt x="6383" y="7415"/>
                  </a:lnTo>
                  <a:lnTo>
                    <a:pt x="6909" y="7790"/>
                  </a:lnTo>
                  <a:lnTo>
                    <a:pt x="7416" y="8128"/>
                  </a:lnTo>
                  <a:lnTo>
                    <a:pt x="7866" y="8429"/>
                  </a:lnTo>
                  <a:lnTo>
                    <a:pt x="8261" y="8654"/>
                  </a:lnTo>
                  <a:lnTo>
                    <a:pt x="8580" y="8823"/>
                  </a:lnTo>
                  <a:lnTo>
                    <a:pt x="8842" y="8936"/>
                  </a:lnTo>
                  <a:lnTo>
                    <a:pt x="8955" y="8954"/>
                  </a:lnTo>
                  <a:lnTo>
                    <a:pt x="8993" y="8954"/>
                  </a:lnTo>
                  <a:lnTo>
                    <a:pt x="9030" y="8936"/>
                  </a:lnTo>
                  <a:lnTo>
                    <a:pt x="9049" y="8898"/>
                  </a:lnTo>
                  <a:lnTo>
                    <a:pt x="9049" y="8860"/>
                  </a:lnTo>
                  <a:lnTo>
                    <a:pt x="9030" y="8729"/>
                  </a:lnTo>
                  <a:lnTo>
                    <a:pt x="8955" y="8579"/>
                  </a:lnTo>
                  <a:lnTo>
                    <a:pt x="8861" y="8391"/>
                  </a:lnTo>
                  <a:lnTo>
                    <a:pt x="8561" y="7903"/>
                  </a:lnTo>
                  <a:lnTo>
                    <a:pt x="8148" y="7302"/>
                  </a:lnTo>
                  <a:lnTo>
                    <a:pt x="7622" y="6608"/>
                  </a:lnTo>
                  <a:lnTo>
                    <a:pt x="7059" y="5857"/>
                  </a:lnTo>
                  <a:lnTo>
                    <a:pt x="6421" y="5069"/>
                  </a:lnTo>
                  <a:lnTo>
                    <a:pt x="5107" y="3473"/>
                  </a:lnTo>
                  <a:lnTo>
                    <a:pt x="3868" y="2028"/>
                  </a:lnTo>
                  <a:lnTo>
                    <a:pt x="2873" y="882"/>
                  </a:lnTo>
                  <a:lnTo>
                    <a:pt x="2310" y="282"/>
                  </a:lnTo>
                  <a:lnTo>
                    <a:pt x="2235" y="225"/>
                  </a:lnTo>
                  <a:lnTo>
                    <a:pt x="2160" y="169"/>
                  </a:lnTo>
                  <a:lnTo>
                    <a:pt x="1972" y="94"/>
                  </a:lnTo>
                  <a:lnTo>
                    <a:pt x="1766" y="38"/>
                  </a:lnTo>
                  <a:lnTo>
                    <a:pt x="1521" y="0"/>
                  </a:lnTo>
                  <a:close/>
                </a:path>
              </a:pathLst>
            </a:custGeom>
            <a:solidFill>
              <a:srgbClr val="FECE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6" name="Google Shape;1126;p37"/>
            <p:cNvSpPr/>
            <p:nvPr/>
          </p:nvSpPr>
          <p:spPr>
            <a:xfrm>
              <a:off x="-5459138" y="4568996"/>
              <a:ext cx="388903" cy="384864"/>
            </a:xfrm>
            <a:custGeom>
              <a:avLst/>
              <a:gdLst/>
              <a:ahLst/>
              <a:cxnLst/>
              <a:rect l="l" t="t" r="r" b="b"/>
              <a:pathLst>
                <a:path w="9049" h="8955" extrusionOk="0">
                  <a:moveTo>
                    <a:pt x="1277" y="0"/>
                  </a:moveTo>
                  <a:lnTo>
                    <a:pt x="1071" y="38"/>
                  </a:lnTo>
                  <a:lnTo>
                    <a:pt x="864" y="94"/>
                  </a:lnTo>
                  <a:lnTo>
                    <a:pt x="677" y="188"/>
                  </a:lnTo>
                  <a:lnTo>
                    <a:pt x="508" y="319"/>
                  </a:lnTo>
                  <a:lnTo>
                    <a:pt x="358" y="469"/>
                  </a:lnTo>
                  <a:lnTo>
                    <a:pt x="226" y="620"/>
                  </a:lnTo>
                  <a:lnTo>
                    <a:pt x="132" y="807"/>
                  </a:lnTo>
                  <a:lnTo>
                    <a:pt x="57" y="995"/>
                  </a:lnTo>
                  <a:lnTo>
                    <a:pt x="20" y="1202"/>
                  </a:lnTo>
                  <a:lnTo>
                    <a:pt x="1" y="1408"/>
                  </a:lnTo>
                  <a:lnTo>
                    <a:pt x="20" y="1615"/>
                  </a:lnTo>
                  <a:lnTo>
                    <a:pt x="57" y="1821"/>
                  </a:lnTo>
                  <a:lnTo>
                    <a:pt x="151" y="2009"/>
                  </a:lnTo>
                  <a:lnTo>
                    <a:pt x="264" y="2215"/>
                  </a:lnTo>
                  <a:lnTo>
                    <a:pt x="414" y="2384"/>
                  </a:lnTo>
                  <a:lnTo>
                    <a:pt x="940" y="2910"/>
                  </a:lnTo>
                  <a:lnTo>
                    <a:pt x="1503" y="3435"/>
                  </a:lnTo>
                  <a:lnTo>
                    <a:pt x="2103" y="3980"/>
                  </a:lnTo>
                  <a:lnTo>
                    <a:pt x="2723" y="4505"/>
                  </a:lnTo>
                  <a:lnTo>
                    <a:pt x="3342" y="5050"/>
                  </a:lnTo>
                  <a:lnTo>
                    <a:pt x="3962" y="5557"/>
                  </a:lnTo>
                  <a:lnTo>
                    <a:pt x="5220" y="6533"/>
                  </a:lnTo>
                  <a:lnTo>
                    <a:pt x="6383" y="7415"/>
                  </a:lnTo>
                  <a:lnTo>
                    <a:pt x="6909" y="7790"/>
                  </a:lnTo>
                  <a:lnTo>
                    <a:pt x="7416" y="8128"/>
                  </a:lnTo>
                  <a:lnTo>
                    <a:pt x="7866" y="8429"/>
                  </a:lnTo>
                  <a:lnTo>
                    <a:pt x="8261" y="8654"/>
                  </a:lnTo>
                  <a:lnTo>
                    <a:pt x="8580" y="8823"/>
                  </a:lnTo>
                  <a:lnTo>
                    <a:pt x="8842" y="8936"/>
                  </a:lnTo>
                  <a:lnTo>
                    <a:pt x="8918" y="8954"/>
                  </a:lnTo>
                  <a:lnTo>
                    <a:pt x="8974" y="8954"/>
                  </a:lnTo>
                  <a:lnTo>
                    <a:pt x="9011" y="8936"/>
                  </a:lnTo>
                  <a:lnTo>
                    <a:pt x="9030" y="8898"/>
                  </a:lnTo>
                  <a:lnTo>
                    <a:pt x="9049" y="8842"/>
                  </a:lnTo>
                  <a:lnTo>
                    <a:pt x="9030" y="8785"/>
                  </a:lnTo>
                  <a:lnTo>
                    <a:pt x="8974" y="8598"/>
                  </a:lnTo>
                  <a:lnTo>
                    <a:pt x="8861" y="8372"/>
                  </a:lnTo>
                  <a:lnTo>
                    <a:pt x="8674" y="8091"/>
                  </a:lnTo>
                  <a:lnTo>
                    <a:pt x="8467" y="7753"/>
                  </a:lnTo>
                  <a:lnTo>
                    <a:pt x="8204" y="7396"/>
                  </a:lnTo>
                  <a:lnTo>
                    <a:pt x="7604" y="6570"/>
                  </a:lnTo>
                  <a:lnTo>
                    <a:pt x="6890" y="5650"/>
                  </a:lnTo>
                  <a:lnTo>
                    <a:pt x="6102" y="4693"/>
                  </a:lnTo>
                  <a:lnTo>
                    <a:pt x="5313" y="3717"/>
                  </a:lnTo>
                  <a:lnTo>
                    <a:pt x="5032" y="3773"/>
                  </a:lnTo>
                  <a:lnTo>
                    <a:pt x="4750" y="3811"/>
                  </a:lnTo>
                  <a:lnTo>
                    <a:pt x="4431" y="3830"/>
                  </a:lnTo>
                  <a:lnTo>
                    <a:pt x="4112" y="3830"/>
                  </a:lnTo>
                  <a:lnTo>
                    <a:pt x="3887" y="3811"/>
                  </a:lnTo>
                  <a:lnTo>
                    <a:pt x="3643" y="3773"/>
                  </a:lnTo>
                  <a:lnTo>
                    <a:pt x="3436" y="3736"/>
                  </a:lnTo>
                  <a:lnTo>
                    <a:pt x="3211" y="3679"/>
                  </a:lnTo>
                  <a:lnTo>
                    <a:pt x="3023" y="3604"/>
                  </a:lnTo>
                  <a:lnTo>
                    <a:pt x="2817" y="3548"/>
                  </a:lnTo>
                  <a:lnTo>
                    <a:pt x="2648" y="3454"/>
                  </a:lnTo>
                  <a:lnTo>
                    <a:pt x="2479" y="3379"/>
                  </a:lnTo>
                  <a:lnTo>
                    <a:pt x="2347" y="3266"/>
                  </a:lnTo>
                  <a:lnTo>
                    <a:pt x="2216" y="3173"/>
                  </a:lnTo>
                  <a:lnTo>
                    <a:pt x="2103" y="3060"/>
                  </a:lnTo>
                  <a:lnTo>
                    <a:pt x="2010" y="2947"/>
                  </a:lnTo>
                  <a:lnTo>
                    <a:pt x="1934" y="2835"/>
                  </a:lnTo>
                  <a:lnTo>
                    <a:pt x="1878" y="2703"/>
                  </a:lnTo>
                  <a:lnTo>
                    <a:pt x="1859" y="2591"/>
                  </a:lnTo>
                  <a:lnTo>
                    <a:pt x="1859" y="2459"/>
                  </a:lnTo>
                  <a:lnTo>
                    <a:pt x="1859" y="2365"/>
                  </a:lnTo>
                  <a:lnTo>
                    <a:pt x="1897" y="2272"/>
                  </a:lnTo>
                  <a:lnTo>
                    <a:pt x="1934" y="2196"/>
                  </a:lnTo>
                  <a:lnTo>
                    <a:pt x="1972" y="2103"/>
                  </a:lnTo>
                  <a:lnTo>
                    <a:pt x="2103" y="1952"/>
                  </a:lnTo>
                  <a:lnTo>
                    <a:pt x="2291" y="1802"/>
                  </a:lnTo>
                  <a:lnTo>
                    <a:pt x="2498" y="1671"/>
                  </a:lnTo>
                  <a:lnTo>
                    <a:pt x="2742" y="1558"/>
                  </a:lnTo>
                  <a:lnTo>
                    <a:pt x="3023" y="1483"/>
                  </a:lnTo>
                  <a:lnTo>
                    <a:pt x="3324" y="1408"/>
                  </a:lnTo>
                  <a:lnTo>
                    <a:pt x="2685" y="676"/>
                  </a:lnTo>
                  <a:lnTo>
                    <a:pt x="2310" y="282"/>
                  </a:lnTo>
                  <a:lnTo>
                    <a:pt x="2235" y="225"/>
                  </a:lnTo>
                  <a:lnTo>
                    <a:pt x="2160" y="169"/>
                  </a:lnTo>
                  <a:lnTo>
                    <a:pt x="1972" y="94"/>
                  </a:lnTo>
                  <a:lnTo>
                    <a:pt x="1766" y="38"/>
                  </a:lnTo>
                  <a:lnTo>
                    <a:pt x="152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7" name="Google Shape;1127;p37"/>
            <p:cNvSpPr/>
            <p:nvPr/>
          </p:nvSpPr>
          <p:spPr>
            <a:xfrm>
              <a:off x="-5387324" y="4730330"/>
              <a:ext cx="355854" cy="252579"/>
            </a:xfrm>
            <a:custGeom>
              <a:avLst/>
              <a:gdLst/>
              <a:ahLst/>
              <a:cxnLst/>
              <a:rect l="l" t="t" r="r" b="b"/>
              <a:pathLst>
                <a:path w="8280" h="5877" extrusionOk="0">
                  <a:moveTo>
                    <a:pt x="4393" y="1"/>
                  </a:moveTo>
                  <a:lnTo>
                    <a:pt x="1" y="1596"/>
                  </a:lnTo>
                  <a:lnTo>
                    <a:pt x="7697" y="5876"/>
                  </a:lnTo>
                  <a:lnTo>
                    <a:pt x="8279" y="5463"/>
                  </a:lnTo>
                  <a:lnTo>
                    <a:pt x="439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8" name="Google Shape;1128;p37"/>
            <p:cNvSpPr/>
            <p:nvPr/>
          </p:nvSpPr>
          <p:spPr>
            <a:xfrm>
              <a:off x="-5184816" y="4078459"/>
              <a:ext cx="253352" cy="197697"/>
            </a:xfrm>
            <a:custGeom>
              <a:avLst/>
              <a:gdLst/>
              <a:ahLst/>
              <a:cxnLst/>
              <a:rect l="l" t="t" r="r" b="b"/>
              <a:pathLst>
                <a:path w="5895" h="4600" extrusionOk="0">
                  <a:moveTo>
                    <a:pt x="1784" y="1"/>
                  </a:moveTo>
                  <a:lnTo>
                    <a:pt x="1727" y="20"/>
                  </a:lnTo>
                  <a:lnTo>
                    <a:pt x="1652" y="57"/>
                  </a:lnTo>
                  <a:lnTo>
                    <a:pt x="1483" y="151"/>
                  </a:lnTo>
                  <a:lnTo>
                    <a:pt x="1314" y="282"/>
                  </a:lnTo>
                  <a:lnTo>
                    <a:pt x="1127" y="451"/>
                  </a:lnTo>
                  <a:lnTo>
                    <a:pt x="1108" y="470"/>
                  </a:lnTo>
                  <a:lnTo>
                    <a:pt x="845" y="771"/>
                  </a:lnTo>
                  <a:lnTo>
                    <a:pt x="582" y="1090"/>
                  </a:lnTo>
                  <a:lnTo>
                    <a:pt x="0" y="1822"/>
                  </a:lnTo>
                  <a:lnTo>
                    <a:pt x="338" y="2160"/>
                  </a:lnTo>
                  <a:lnTo>
                    <a:pt x="657" y="2460"/>
                  </a:lnTo>
                  <a:lnTo>
                    <a:pt x="995" y="2760"/>
                  </a:lnTo>
                  <a:lnTo>
                    <a:pt x="1333" y="3042"/>
                  </a:lnTo>
                  <a:lnTo>
                    <a:pt x="1671" y="3305"/>
                  </a:lnTo>
                  <a:lnTo>
                    <a:pt x="2009" y="3530"/>
                  </a:lnTo>
                  <a:lnTo>
                    <a:pt x="2328" y="3755"/>
                  </a:lnTo>
                  <a:lnTo>
                    <a:pt x="2666" y="3943"/>
                  </a:lnTo>
                  <a:lnTo>
                    <a:pt x="2985" y="4112"/>
                  </a:lnTo>
                  <a:lnTo>
                    <a:pt x="3304" y="4262"/>
                  </a:lnTo>
                  <a:lnTo>
                    <a:pt x="3605" y="4394"/>
                  </a:lnTo>
                  <a:lnTo>
                    <a:pt x="3905" y="4487"/>
                  </a:lnTo>
                  <a:lnTo>
                    <a:pt x="4186" y="4562"/>
                  </a:lnTo>
                  <a:lnTo>
                    <a:pt x="4449" y="4600"/>
                  </a:lnTo>
                  <a:lnTo>
                    <a:pt x="4693" y="4600"/>
                  </a:lnTo>
                  <a:lnTo>
                    <a:pt x="4937" y="4581"/>
                  </a:lnTo>
                  <a:lnTo>
                    <a:pt x="5144" y="4544"/>
                  </a:lnTo>
                  <a:lnTo>
                    <a:pt x="5332" y="4469"/>
                  </a:lnTo>
                  <a:lnTo>
                    <a:pt x="5482" y="4356"/>
                  </a:lnTo>
                  <a:lnTo>
                    <a:pt x="5613" y="4225"/>
                  </a:lnTo>
                  <a:lnTo>
                    <a:pt x="5726" y="4074"/>
                  </a:lnTo>
                  <a:lnTo>
                    <a:pt x="5801" y="3905"/>
                  </a:lnTo>
                  <a:lnTo>
                    <a:pt x="5857" y="3699"/>
                  </a:lnTo>
                  <a:lnTo>
                    <a:pt x="5895" y="3492"/>
                  </a:lnTo>
                  <a:lnTo>
                    <a:pt x="4768" y="2028"/>
                  </a:lnTo>
                  <a:lnTo>
                    <a:pt x="4693" y="1859"/>
                  </a:lnTo>
                  <a:lnTo>
                    <a:pt x="4599" y="1709"/>
                  </a:lnTo>
                  <a:lnTo>
                    <a:pt x="4524" y="1615"/>
                  </a:lnTo>
                  <a:lnTo>
                    <a:pt x="4412" y="1503"/>
                  </a:lnTo>
                  <a:lnTo>
                    <a:pt x="4130" y="1259"/>
                  </a:lnTo>
                  <a:lnTo>
                    <a:pt x="3755" y="958"/>
                  </a:lnTo>
                  <a:lnTo>
                    <a:pt x="3323" y="677"/>
                  </a:lnTo>
                  <a:lnTo>
                    <a:pt x="2891" y="395"/>
                  </a:lnTo>
                  <a:lnTo>
                    <a:pt x="2685" y="282"/>
                  </a:lnTo>
                  <a:lnTo>
                    <a:pt x="2459" y="189"/>
                  </a:lnTo>
                  <a:lnTo>
                    <a:pt x="2272" y="95"/>
                  </a:lnTo>
                  <a:lnTo>
                    <a:pt x="2084" y="38"/>
                  </a:lnTo>
                  <a:lnTo>
                    <a:pt x="1934"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29" name="Google Shape;1129;p37"/>
            <p:cNvSpPr/>
            <p:nvPr/>
          </p:nvSpPr>
          <p:spPr>
            <a:xfrm>
              <a:off x="-5115452" y="3884033"/>
              <a:ext cx="118661" cy="298565"/>
            </a:xfrm>
            <a:custGeom>
              <a:avLst/>
              <a:gdLst/>
              <a:ahLst/>
              <a:cxnLst/>
              <a:rect l="l" t="t" r="r" b="b"/>
              <a:pathLst>
                <a:path w="2761" h="6947" extrusionOk="0">
                  <a:moveTo>
                    <a:pt x="357" y="1"/>
                  </a:moveTo>
                  <a:lnTo>
                    <a:pt x="1" y="4750"/>
                  </a:lnTo>
                  <a:lnTo>
                    <a:pt x="2441" y="6946"/>
                  </a:lnTo>
                  <a:lnTo>
                    <a:pt x="2535" y="6045"/>
                  </a:lnTo>
                  <a:lnTo>
                    <a:pt x="2610" y="5107"/>
                  </a:lnTo>
                  <a:lnTo>
                    <a:pt x="2666" y="4149"/>
                  </a:lnTo>
                  <a:lnTo>
                    <a:pt x="2704" y="3267"/>
                  </a:lnTo>
                  <a:lnTo>
                    <a:pt x="2741" y="1859"/>
                  </a:lnTo>
                  <a:lnTo>
                    <a:pt x="2760" y="1296"/>
                  </a:lnTo>
                  <a:lnTo>
                    <a:pt x="357" y="1"/>
                  </a:lnTo>
                  <a:close/>
                </a:path>
              </a:pathLst>
            </a:custGeom>
            <a:solidFill>
              <a:srgbClr val="FECE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0" name="Google Shape;1130;p37"/>
            <p:cNvSpPr/>
            <p:nvPr/>
          </p:nvSpPr>
          <p:spPr>
            <a:xfrm>
              <a:off x="-5141238" y="3630728"/>
              <a:ext cx="295298" cy="442969"/>
            </a:xfrm>
            <a:custGeom>
              <a:avLst/>
              <a:gdLst/>
              <a:ahLst/>
              <a:cxnLst/>
              <a:rect l="l" t="t" r="r" b="b"/>
              <a:pathLst>
                <a:path w="6871" h="10307" extrusionOk="0">
                  <a:moveTo>
                    <a:pt x="3454" y="1"/>
                  </a:moveTo>
                  <a:lnTo>
                    <a:pt x="2985" y="38"/>
                  </a:lnTo>
                  <a:lnTo>
                    <a:pt x="2553" y="94"/>
                  </a:lnTo>
                  <a:lnTo>
                    <a:pt x="2159" y="169"/>
                  </a:lnTo>
                  <a:lnTo>
                    <a:pt x="1821" y="282"/>
                  </a:lnTo>
                  <a:lnTo>
                    <a:pt x="1502" y="414"/>
                  </a:lnTo>
                  <a:lnTo>
                    <a:pt x="1220" y="582"/>
                  </a:lnTo>
                  <a:lnTo>
                    <a:pt x="976" y="770"/>
                  </a:lnTo>
                  <a:lnTo>
                    <a:pt x="751" y="958"/>
                  </a:lnTo>
                  <a:lnTo>
                    <a:pt x="582" y="1183"/>
                  </a:lnTo>
                  <a:lnTo>
                    <a:pt x="413" y="1427"/>
                  </a:lnTo>
                  <a:lnTo>
                    <a:pt x="282" y="1671"/>
                  </a:lnTo>
                  <a:lnTo>
                    <a:pt x="188" y="1934"/>
                  </a:lnTo>
                  <a:lnTo>
                    <a:pt x="113" y="2216"/>
                  </a:lnTo>
                  <a:lnTo>
                    <a:pt x="56" y="2497"/>
                  </a:lnTo>
                  <a:lnTo>
                    <a:pt x="19" y="2798"/>
                  </a:lnTo>
                  <a:lnTo>
                    <a:pt x="0" y="3098"/>
                  </a:lnTo>
                  <a:lnTo>
                    <a:pt x="0" y="3417"/>
                  </a:lnTo>
                  <a:lnTo>
                    <a:pt x="19" y="3717"/>
                  </a:lnTo>
                  <a:lnTo>
                    <a:pt x="56" y="4036"/>
                  </a:lnTo>
                  <a:lnTo>
                    <a:pt x="94" y="4356"/>
                  </a:lnTo>
                  <a:lnTo>
                    <a:pt x="225" y="4975"/>
                  </a:lnTo>
                  <a:lnTo>
                    <a:pt x="394" y="5576"/>
                  </a:lnTo>
                  <a:lnTo>
                    <a:pt x="582" y="6158"/>
                  </a:lnTo>
                  <a:lnTo>
                    <a:pt x="788" y="6683"/>
                  </a:lnTo>
                  <a:lnTo>
                    <a:pt x="976" y="7153"/>
                  </a:lnTo>
                  <a:lnTo>
                    <a:pt x="1164" y="7547"/>
                  </a:lnTo>
                  <a:lnTo>
                    <a:pt x="1239" y="7697"/>
                  </a:lnTo>
                  <a:lnTo>
                    <a:pt x="1333" y="7828"/>
                  </a:lnTo>
                  <a:lnTo>
                    <a:pt x="1539" y="8110"/>
                  </a:lnTo>
                  <a:lnTo>
                    <a:pt x="1802" y="8373"/>
                  </a:lnTo>
                  <a:lnTo>
                    <a:pt x="2103" y="8617"/>
                  </a:lnTo>
                  <a:lnTo>
                    <a:pt x="2440" y="8861"/>
                  </a:lnTo>
                  <a:lnTo>
                    <a:pt x="2778" y="9086"/>
                  </a:lnTo>
                  <a:lnTo>
                    <a:pt x="3135" y="9293"/>
                  </a:lnTo>
                  <a:lnTo>
                    <a:pt x="3492" y="9499"/>
                  </a:lnTo>
                  <a:lnTo>
                    <a:pt x="4167" y="9837"/>
                  </a:lnTo>
                  <a:lnTo>
                    <a:pt x="4731" y="10100"/>
                  </a:lnTo>
                  <a:lnTo>
                    <a:pt x="5256" y="10306"/>
                  </a:lnTo>
                  <a:lnTo>
                    <a:pt x="5481" y="10062"/>
                  </a:lnTo>
                  <a:lnTo>
                    <a:pt x="5669" y="9799"/>
                  </a:lnTo>
                  <a:lnTo>
                    <a:pt x="5838" y="9499"/>
                  </a:lnTo>
                  <a:lnTo>
                    <a:pt x="6007" y="9199"/>
                  </a:lnTo>
                  <a:lnTo>
                    <a:pt x="6157" y="8861"/>
                  </a:lnTo>
                  <a:lnTo>
                    <a:pt x="6289" y="8523"/>
                  </a:lnTo>
                  <a:lnTo>
                    <a:pt x="6401" y="8166"/>
                  </a:lnTo>
                  <a:lnTo>
                    <a:pt x="6514" y="7791"/>
                  </a:lnTo>
                  <a:lnTo>
                    <a:pt x="6608" y="7415"/>
                  </a:lnTo>
                  <a:lnTo>
                    <a:pt x="6683" y="7021"/>
                  </a:lnTo>
                  <a:lnTo>
                    <a:pt x="6739" y="6627"/>
                  </a:lnTo>
                  <a:lnTo>
                    <a:pt x="6795" y="6233"/>
                  </a:lnTo>
                  <a:lnTo>
                    <a:pt x="6833" y="5820"/>
                  </a:lnTo>
                  <a:lnTo>
                    <a:pt x="6852" y="5426"/>
                  </a:lnTo>
                  <a:lnTo>
                    <a:pt x="6871" y="5031"/>
                  </a:lnTo>
                  <a:lnTo>
                    <a:pt x="6871" y="4637"/>
                  </a:lnTo>
                  <a:lnTo>
                    <a:pt x="6852" y="4187"/>
                  </a:lnTo>
                  <a:lnTo>
                    <a:pt x="6814" y="3755"/>
                  </a:lnTo>
                  <a:lnTo>
                    <a:pt x="6777" y="3323"/>
                  </a:lnTo>
                  <a:lnTo>
                    <a:pt x="6702" y="2891"/>
                  </a:lnTo>
                  <a:lnTo>
                    <a:pt x="6608" y="2497"/>
                  </a:lnTo>
                  <a:lnTo>
                    <a:pt x="6495" y="2103"/>
                  </a:lnTo>
                  <a:lnTo>
                    <a:pt x="6345" y="1746"/>
                  </a:lnTo>
                  <a:lnTo>
                    <a:pt x="6176" y="1408"/>
                  </a:lnTo>
                  <a:lnTo>
                    <a:pt x="5988" y="1108"/>
                  </a:lnTo>
                  <a:lnTo>
                    <a:pt x="5857" y="958"/>
                  </a:lnTo>
                  <a:lnTo>
                    <a:pt x="5744" y="826"/>
                  </a:lnTo>
                  <a:lnTo>
                    <a:pt x="5613" y="695"/>
                  </a:lnTo>
                  <a:lnTo>
                    <a:pt x="5463" y="582"/>
                  </a:lnTo>
                  <a:lnTo>
                    <a:pt x="5312" y="470"/>
                  </a:lnTo>
                  <a:lnTo>
                    <a:pt x="5162" y="376"/>
                  </a:lnTo>
                  <a:lnTo>
                    <a:pt x="4975" y="282"/>
                  </a:lnTo>
                  <a:lnTo>
                    <a:pt x="4806" y="207"/>
                  </a:lnTo>
                  <a:lnTo>
                    <a:pt x="4599" y="151"/>
                  </a:lnTo>
                  <a:lnTo>
                    <a:pt x="4393" y="94"/>
                  </a:lnTo>
                  <a:lnTo>
                    <a:pt x="4186" y="57"/>
                  </a:lnTo>
                  <a:lnTo>
                    <a:pt x="3961" y="19"/>
                  </a:lnTo>
                  <a:lnTo>
                    <a:pt x="3717" y="19"/>
                  </a:lnTo>
                  <a:lnTo>
                    <a:pt x="3454" y="1"/>
                  </a:lnTo>
                  <a:close/>
                </a:path>
              </a:pathLst>
            </a:custGeom>
            <a:solidFill>
              <a:srgbClr val="FECE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1" name="Google Shape;1131;p37"/>
            <p:cNvSpPr/>
            <p:nvPr/>
          </p:nvSpPr>
          <p:spPr>
            <a:xfrm>
              <a:off x="-4991206" y="3789656"/>
              <a:ext cx="44439" cy="51659"/>
            </a:xfrm>
            <a:custGeom>
              <a:avLst/>
              <a:gdLst/>
              <a:ahLst/>
              <a:cxnLst/>
              <a:rect l="l" t="t" r="r" b="b"/>
              <a:pathLst>
                <a:path w="1034" h="1202" extrusionOk="0">
                  <a:moveTo>
                    <a:pt x="526" y="1"/>
                  </a:moveTo>
                  <a:lnTo>
                    <a:pt x="414" y="19"/>
                  </a:lnTo>
                  <a:lnTo>
                    <a:pt x="320" y="57"/>
                  </a:lnTo>
                  <a:lnTo>
                    <a:pt x="245" y="113"/>
                  </a:lnTo>
                  <a:lnTo>
                    <a:pt x="170" y="188"/>
                  </a:lnTo>
                  <a:lnTo>
                    <a:pt x="94" y="301"/>
                  </a:lnTo>
                  <a:lnTo>
                    <a:pt x="57" y="395"/>
                  </a:lnTo>
                  <a:lnTo>
                    <a:pt x="19" y="526"/>
                  </a:lnTo>
                  <a:lnTo>
                    <a:pt x="1" y="639"/>
                  </a:lnTo>
                  <a:lnTo>
                    <a:pt x="19" y="770"/>
                  </a:lnTo>
                  <a:lnTo>
                    <a:pt x="38" y="864"/>
                  </a:lnTo>
                  <a:lnTo>
                    <a:pt x="94" y="977"/>
                  </a:lnTo>
                  <a:lnTo>
                    <a:pt x="151" y="1052"/>
                  </a:lnTo>
                  <a:lnTo>
                    <a:pt x="226" y="1127"/>
                  </a:lnTo>
                  <a:lnTo>
                    <a:pt x="320" y="1183"/>
                  </a:lnTo>
                  <a:lnTo>
                    <a:pt x="414" y="1202"/>
                  </a:lnTo>
                  <a:lnTo>
                    <a:pt x="526" y="1202"/>
                  </a:lnTo>
                  <a:lnTo>
                    <a:pt x="620" y="1183"/>
                  </a:lnTo>
                  <a:lnTo>
                    <a:pt x="714" y="1146"/>
                  </a:lnTo>
                  <a:lnTo>
                    <a:pt x="808" y="1089"/>
                  </a:lnTo>
                  <a:lnTo>
                    <a:pt x="883" y="1014"/>
                  </a:lnTo>
                  <a:lnTo>
                    <a:pt x="939" y="902"/>
                  </a:lnTo>
                  <a:lnTo>
                    <a:pt x="996" y="808"/>
                  </a:lnTo>
                  <a:lnTo>
                    <a:pt x="1033" y="676"/>
                  </a:lnTo>
                  <a:lnTo>
                    <a:pt x="1033" y="564"/>
                  </a:lnTo>
                  <a:lnTo>
                    <a:pt x="1033" y="432"/>
                  </a:lnTo>
                  <a:lnTo>
                    <a:pt x="996" y="338"/>
                  </a:lnTo>
                  <a:lnTo>
                    <a:pt x="958" y="226"/>
                  </a:lnTo>
                  <a:lnTo>
                    <a:pt x="883" y="151"/>
                  </a:lnTo>
                  <a:lnTo>
                    <a:pt x="808" y="76"/>
                  </a:lnTo>
                  <a:lnTo>
                    <a:pt x="733" y="19"/>
                  </a:lnTo>
                  <a:lnTo>
                    <a:pt x="62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2" name="Google Shape;1132;p37"/>
            <p:cNvSpPr/>
            <p:nvPr/>
          </p:nvSpPr>
          <p:spPr>
            <a:xfrm>
              <a:off x="-4893605" y="3800959"/>
              <a:ext cx="37176" cy="52476"/>
            </a:xfrm>
            <a:custGeom>
              <a:avLst/>
              <a:gdLst/>
              <a:ahLst/>
              <a:cxnLst/>
              <a:rect l="l" t="t" r="r" b="b"/>
              <a:pathLst>
                <a:path w="865" h="1221" extrusionOk="0">
                  <a:moveTo>
                    <a:pt x="433" y="0"/>
                  </a:moveTo>
                  <a:lnTo>
                    <a:pt x="339" y="19"/>
                  </a:lnTo>
                  <a:lnTo>
                    <a:pt x="264" y="57"/>
                  </a:lnTo>
                  <a:lnTo>
                    <a:pt x="189" y="113"/>
                  </a:lnTo>
                  <a:lnTo>
                    <a:pt x="132" y="207"/>
                  </a:lnTo>
                  <a:lnTo>
                    <a:pt x="76" y="301"/>
                  </a:lnTo>
                  <a:lnTo>
                    <a:pt x="39" y="395"/>
                  </a:lnTo>
                  <a:lnTo>
                    <a:pt x="20" y="526"/>
                  </a:lnTo>
                  <a:lnTo>
                    <a:pt x="1" y="639"/>
                  </a:lnTo>
                  <a:lnTo>
                    <a:pt x="20" y="770"/>
                  </a:lnTo>
                  <a:lnTo>
                    <a:pt x="39" y="883"/>
                  </a:lnTo>
                  <a:lnTo>
                    <a:pt x="76" y="977"/>
                  </a:lnTo>
                  <a:lnTo>
                    <a:pt x="132" y="1052"/>
                  </a:lnTo>
                  <a:lnTo>
                    <a:pt x="189" y="1127"/>
                  </a:lnTo>
                  <a:lnTo>
                    <a:pt x="264" y="1183"/>
                  </a:lnTo>
                  <a:lnTo>
                    <a:pt x="339" y="1202"/>
                  </a:lnTo>
                  <a:lnTo>
                    <a:pt x="433" y="1221"/>
                  </a:lnTo>
                  <a:lnTo>
                    <a:pt x="508" y="1183"/>
                  </a:lnTo>
                  <a:lnTo>
                    <a:pt x="583" y="1145"/>
                  </a:lnTo>
                  <a:lnTo>
                    <a:pt x="658" y="1089"/>
                  </a:lnTo>
                  <a:lnTo>
                    <a:pt x="733" y="1014"/>
                  </a:lnTo>
                  <a:lnTo>
                    <a:pt x="789" y="920"/>
                  </a:lnTo>
                  <a:lnTo>
                    <a:pt x="827" y="808"/>
                  </a:lnTo>
                  <a:lnTo>
                    <a:pt x="846" y="676"/>
                  </a:lnTo>
                  <a:lnTo>
                    <a:pt x="864" y="564"/>
                  </a:lnTo>
                  <a:lnTo>
                    <a:pt x="846" y="432"/>
                  </a:lnTo>
                  <a:lnTo>
                    <a:pt x="827" y="338"/>
                  </a:lnTo>
                  <a:lnTo>
                    <a:pt x="789" y="226"/>
                  </a:lnTo>
                  <a:lnTo>
                    <a:pt x="733" y="151"/>
                  </a:lnTo>
                  <a:lnTo>
                    <a:pt x="677" y="75"/>
                  </a:lnTo>
                  <a:lnTo>
                    <a:pt x="602" y="19"/>
                  </a:lnTo>
                  <a:lnTo>
                    <a:pt x="50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3" name="Google Shape;1133;p37"/>
            <p:cNvSpPr/>
            <p:nvPr/>
          </p:nvSpPr>
          <p:spPr>
            <a:xfrm>
              <a:off x="-5016218" y="3734001"/>
              <a:ext cx="76672" cy="43579"/>
            </a:xfrm>
            <a:custGeom>
              <a:avLst/>
              <a:gdLst/>
              <a:ahLst/>
              <a:cxnLst/>
              <a:rect l="l" t="t" r="r" b="b"/>
              <a:pathLst>
                <a:path w="1784" h="1014" extrusionOk="0">
                  <a:moveTo>
                    <a:pt x="1465" y="0"/>
                  </a:moveTo>
                  <a:lnTo>
                    <a:pt x="245" y="226"/>
                  </a:lnTo>
                  <a:lnTo>
                    <a:pt x="151" y="263"/>
                  </a:lnTo>
                  <a:lnTo>
                    <a:pt x="57" y="338"/>
                  </a:lnTo>
                  <a:lnTo>
                    <a:pt x="19" y="413"/>
                  </a:lnTo>
                  <a:lnTo>
                    <a:pt x="1" y="526"/>
                  </a:lnTo>
                  <a:lnTo>
                    <a:pt x="19" y="808"/>
                  </a:lnTo>
                  <a:lnTo>
                    <a:pt x="38" y="845"/>
                  </a:lnTo>
                  <a:lnTo>
                    <a:pt x="57" y="901"/>
                  </a:lnTo>
                  <a:lnTo>
                    <a:pt x="113" y="976"/>
                  </a:lnTo>
                  <a:lnTo>
                    <a:pt x="207" y="1014"/>
                  </a:lnTo>
                  <a:lnTo>
                    <a:pt x="320" y="1014"/>
                  </a:lnTo>
                  <a:lnTo>
                    <a:pt x="1521" y="789"/>
                  </a:lnTo>
                  <a:lnTo>
                    <a:pt x="1634" y="751"/>
                  </a:lnTo>
                  <a:lnTo>
                    <a:pt x="1709" y="676"/>
                  </a:lnTo>
                  <a:lnTo>
                    <a:pt x="1765" y="601"/>
                  </a:lnTo>
                  <a:lnTo>
                    <a:pt x="1784" y="488"/>
                  </a:lnTo>
                  <a:lnTo>
                    <a:pt x="1746" y="207"/>
                  </a:lnTo>
                  <a:lnTo>
                    <a:pt x="1746" y="169"/>
                  </a:lnTo>
                  <a:lnTo>
                    <a:pt x="1728" y="113"/>
                  </a:lnTo>
                  <a:lnTo>
                    <a:pt x="1653" y="38"/>
                  </a:lnTo>
                  <a:lnTo>
                    <a:pt x="157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4" name="Google Shape;1134;p37"/>
            <p:cNvSpPr/>
            <p:nvPr/>
          </p:nvSpPr>
          <p:spPr>
            <a:xfrm>
              <a:off x="-4887932" y="3746077"/>
              <a:ext cx="58106" cy="54109"/>
            </a:xfrm>
            <a:custGeom>
              <a:avLst/>
              <a:gdLst/>
              <a:ahLst/>
              <a:cxnLst/>
              <a:rect l="l" t="t" r="r" b="b"/>
              <a:pathLst>
                <a:path w="1352" h="1259" extrusionOk="0">
                  <a:moveTo>
                    <a:pt x="301" y="1"/>
                  </a:moveTo>
                  <a:lnTo>
                    <a:pt x="226" y="20"/>
                  </a:lnTo>
                  <a:lnTo>
                    <a:pt x="151" y="76"/>
                  </a:lnTo>
                  <a:lnTo>
                    <a:pt x="113" y="151"/>
                  </a:lnTo>
                  <a:lnTo>
                    <a:pt x="19" y="395"/>
                  </a:lnTo>
                  <a:lnTo>
                    <a:pt x="0" y="508"/>
                  </a:lnTo>
                  <a:lnTo>
                    <a:pt x="0" y="602"/>
                  </a:lnTo>
                  <a:lnTo>
                    <a:pt x="38" y="677"/>
                  </a:lnTo>
                  <a:lnTo>
                    <a:pt x="113" y="752"/>
                  </a:lnTo>
                  <a:lnTo>
                    <a:pt x="958" y="1221"/>
                  </a:lnTo>
                  <a:lnTo>
                    <a:pt x="1033" y="1259"/>
                  </a:lnTo>
                  <a:lnTo>
                    <a:pt x="1108" y="1240"/>
                  </a:lnTo>
                  <a:lnTo>
                    <a:pt x="1183" y="1184"/>
                  </a:lnTo>
                  <a:lnTo>
                    <a:pt x="1239" y="1108"/>
                  </a:lnTo>
                  <a:lnTo>
                    <a:pt x="1333" y="864"/>
                  </a:lnTo>
                  <a:lnTo>
                    <a:pt x="1352" y="752"/>
                  </a:lnTo>
                  <a:lnTo>
                    <a:pt x="1333" y="658"/>
                  </a:lnTo>
                  <a:lnTo>
                    <a:pt x="1296" y="583"/>
                  </a:lnTo>
                  <a:lnTo>
                    <a:pt x="1221" y="527"/>
                  </a:lnTo>
                  <a:lnTo>
                    <a:pt x="376" y="38"/>
                  </a:lnTo>
                  <a:lnTo>
                    <a:pt x="3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5" name="Google Shape;1135;p37"/>
            <p:cNvSpPr/>
            <p:nvPr/>
          </p:nvSpPr>
          <p:spPr>
            <a:xfrm>
              <a:off x="-4914578" y="3831601"/>
              <a:ext cx="31545" cy="61372"/>
            </a:xfrm>
            <a:custGeom>
              <a:avLst/>
              <a:gdLst/>
              <a:ahLst/>
              <a:cxnLst/>
              <a:rect l="l" t="t" r="r" b="b"/>
              <a:pathLst>
                <a:path w="734" h="1428" extrusionOk="0">
                  <a:moveTo>
                    <a:pt x="301" y="1"/>
                  </a:moveTo>
                  <a:lnTo>
                    <a:pt x="226" y="170"/>
                  </a:lnTo>
                  <a:lnTo>
                    <a:pt x="320" y="357"/>
                  </a:lnTo>
                  <a:lnTo>
                    <a:pt x="395" y="545"/>
                  </a:lnTo>
                  <a:lnTo>
                    <a:pt x="470" y="752"/>
                  </a:lnTo>
                  <a:lnTo>
                    <a:pt x="489" y="939"/>
                  </a:lnTo>
                  <a:lnTo>
                    <a:pt x="489" y="1033"/>
                  </a:lnTo>
                  <a:lnTo>
                    <a:pt x="470" y="1108"/>
                  </a:lnTo>
                  <a:lnTo>
                    <a:pt x="433" y="1165"/>
                  </a:lnTo>
                  <a:lnTo>
                    <a:pt x="395" y="1221"/>
                  </a:lnTo>
                  <a:lnTo>
                    <a:pt x="320" y="1277"/>
                  </a:lnTo>
                  <a:lnTo>
                    <a:pt x="245" y="1296"/>
                  </a:lnTo>
                  <a:lnTo>
                    <a:pt x="132" y="1315"/>
                  </a:lnTo>
                  <a:lnTo>
                    <a:pt x="1" y="1315"/>
                  </a:lnTo>
                  <a:lnTo>
                    <a:pt x="20" y="1371"/>
                  </a:lnTo>
                  <a:lnTo>
                    <a:pt x="226" y="1409"/>
                  </a:lnTo>
                  <a:lnTo>
                    <a:pt x="414" y="1427"/>
                  </a:lnTo>
                  <a:lnTo>
                    <a:pt x="545" y="1390"/>
                  </a:lnTo>
                  <a:lnTo>
                    <a:pt x="639" y="1334"/>
                  </a:lnTo>
                  <a:lnTo>
                    <a:pt x="695" y="1258"/>
                  </a:lnTo>
                  <a:lnTo>
                    <a:pt x="733" y="1165"/>
                  </a:lnTo>
                  <a:lnTo>
                    <a:pt x="733" y="1052"/>
                  </a:lnTo>
                  <a:lnTo>
                    <a:pt x="714" y="921"/>
                  </a:lnTo>
                  <a:lnTo>
                    <a:pt x="695" y="789"/>
                  </a:lnTo>
                  <a:lnTo>
                    <a:pt x="639" y="658"/>
                  </a:lnTo>
                  <a:lnTo>
                    <a:pt x="527" y="395"/>
                  </a:lnTo>
                  <a:lnTo>
                    <a:pt x="414" y="170"/>
                  </a:lnTo>
                  <a:lnTo>
                    <a:pt x="30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6" name="Google Shape;1136;p37"/>
            <p:cNvSpPr/>
            <p:nvPr/>
          </p:nvSpPr>
          <p:spPr>
            <a:xfrm>
              <a:off x="-4972640" y="3907455"/>
              <a:ext cx="75855" cy="50842"/>
            </a:xfrm>
            <a:custGeom>
              <a:avLst/>
              <a:gdLst/>
              <a:ahLst/>
              <a:cxnLst/>
              <a:rect l="l" t="t" r="r" b="b"/>
              <a:pathLst>
                <a:path w="1765" h="1183" extrusionOk="0">
                  <a:moveTo>
                    <a:pt x="19" y="0"/>
                  </a:moveTo>
                  <a:lnTo>
                    <a:pt x="0" y="94"/>
                  </a:lnTo>
                  <a:lnTo>
                    <a:pt x="0" y="282"/>
                  </a:lnTo>
                  <a:lnTo>
                    <a:pt x="19" y="470"/>
                  </a:lnTo>
                  <a:lnTo>
                    <a:pt x="75" y="657"/>
                  </a:lnTo>
                  <a:lnTo>
                    <a:pt x="169" y="807"/>
                  </a:lnTo>
                  <a:lnTo>
                    <a:pt x="282" y="939"/>
                  </a:lnTo>
                  <a:lnTo>
                    <a:pt x="432" y="1051"/>
                  </a:lnTo>
                  <a:lnTo>
                    <a:pt x="582" y="1127"/>
                  </a:lnTo>
                  <a:lnTo>
                    <a:pt x="751" y="1183"/>
                  </a:lnTo>
                  <a:lnTo>
                    <a:pt x="939" y="1183"/>
                  </a:lnTo>
                  <a:lnTo>
                    <a:pt x="1108" y="1145"/>
                  </a:lnTo>
                  <a:lnTo>
                    <a:pt x="1277" y="1070"/>
                  </a:lnTo>
                  <a:lnTo>
                    <a:pt x="1427" y="958"/>
                  </a:lnTo>
                  <a:lnTo>
                    <a:pt x="1540" y="826"/>
                  </a:lnTo>
                  <a:lnTo>
                    <a:pt x="1652" y="676"/>
                  </a:lnTo>
                  <a:lnTo>
                    <a:pt x="1727" y="488"/>
                  </a:lnTo>
                  <a:lnTo>
                    <a:pt x="1765" y="301"/>
                  </a:lnTo>
                  <a:lnTo>
                    <a:pt x="1765" y="226"/>
                  </a:lnTo>
                  <a:lnTo>
                    <a:pt x="19" y="0"/>
                  </a:lnTo>
                  <a:close/>
                </a:path>
              </a:pathLst>
            </a:custGeom>
            <a:solidFill>
              <a:srgbClr val="422E2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7" name="Google Shape;1137;p37"/>
            <p:cNvSpPr/>
            <p:nvPr/>
          </p:nvSpPr>
          <p:spPr>
            <a:xfrm>
              <a:off x="-4967010" y="3910678"/>
              <a:ext cx="64595" cy="27463"/>
            </a:xfrm>
            <a:custGeom>
              <a:avLst/>
              <a:gdLst/>
              <a:ahLst/>
              <a:cxnLst/>
              <a:rect l="l" t="t" r="r" b="b"/>
              <a:pathLst>
                <a:path w="1503" h="639" extrusionOk="0">
                  <a:moveTo>
                    <a:pt x="38" y="0"/>
                  </a:moveTo>
                  <a:lnTo>
                    <a:pt x="20" y="94"/>
                  </a:lnTo>
                  <a:lnTo>
                    <a:pt x="1" y="188"/>
                  </a:lnTo>
                  <a:lnTo>
                    <a:pt x="20" y="301"/>
                  </a:lnTo>
                  <a:lnTo>
                    <a:pt x="57" y="488"/>
                  </a:lnTo>
                  <a:lnTo>
                    <a:pt x="1352" y="639"/>
                  </a:lnTo>
                  <a:lnTo>
                    <a:pt x="1446" y="451"/>
                  </a:lnTo>
                  <a:lnTo>
                    <a:pt x="1484" y="357"/>
                  </a:lnTo>
                  <a:lnTo>
                    <a:pt x="1503" y="263"/>
                  </a:lnTo>
                  <a:lnTo>
                    <a:pt x="1503" y="207"/>
                  </a:lnTo>
                  <a:lnTo>
                    <a:pt x="38" y="0"/>
                  </a:lnTo>
                  <a:close/>
                </a:path>
              </a:pathLst>
            </a:custGeom>
            <a:solidFill>
              <a:srgbClr val="FFF4D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8" name="Google Shape;1138;p37"/>
            <p:cNvSpPr/>
            <p:nvPr/>
          </p:nvSpPr>
          <p:spPr>
            <a:xfrm>
              <a:off x="-5079136" y="3837274"/>
              <a:ext cx="242866" cy="263022"/>
            </a:xfrm>
            <a:custGeom>
              <a:avLst/>
              <a:gdLst/>
              <a:ahLst/>
              <a:cxnLst/>
              <a:rect l="l" t="t" r="r" b="b"/>
              <a:pathLst>
                <a:path w="5651" h="6120" extrusionOk="0">
                  <a:moveTo>
                    <a:pt x="489" y="0"/>
                  </a:moveTo>
                  <a:lnTo>
                    <a:pt x="0" y="3567"/>
                  </a:lnTo>
                  <a:lnTo>
                    <a:pt x="132" y="3811"/>
                  </a:lnTo>
                  <a:lnTo>
                    <a:pt x="301" y="4017"/>
                  </a:lnTo>
                  <a:lnTo>
                    <a:pt x="489" y="4243"/>
                  </a:lnTo>
                  <a:lnTo>
                    <a:pt x="695" y="4449"/>
                  </a:lnTo>
                  <a:lnTo>
                    <a:pt x="920" y="4637"/>
                  </a:lnTo>
                  <a:lnTo>
                    <a:pt x="1164" y="4824"/>
                  </a:lnTo>
                  <a:lnTo>
                    <a:pt x="1408" y="5012"/>
                  </a:lnTo>
                  <a:lnTo>
                    <a:pt x="1671" y="5181"/>
                  </a:lnTo>
                  <a:lnTo>
                    <a:pt x="1934" y="5331"/>
                  </a:lnTo>
                  <a:lnTo>
                    <a:pt x="2216" y="5481"/>
                  </a:lnTo>
                  <a:lnTo>
                    <a:pt x="2760" y="5744"/>
                  </a:lnTo>
                  <a:lnTo>
                    <a:pt x="3286" y="5970"/>
                  </a:lnTo>
                  <a:lnTo>
                    <a:pt x="3774" y="6120"/>
                  </a:lnTo>
                  <a:lnTo>
                    <a:pt x="4055" y="5669"/>
                  </a:lnTo>
                  <a:lnTo>
                    <a:pt x="4318" y="5219"/>
                  </a:lnTo>
                  <a:lnTo>
                    <a:pt x="4543" y="4787"/>
                  </a:lnTo>
                  <a:lnTo>
                    <a:pt x="4750" y="4374"/>
                  </a:lnTo>
                  <a:lnTo>
                    <a:pt x="4919" y="3980"/>
                  </a:lnTo>
                  <a:lnTo>
                    <a:pt x="5069" y="3586"/>
                  </a:lnTo>
                  <a:lnTo>
                    <a:pt x="5200" y="3229"/>
                  </a:lnTo>
                  <a:lnTo>
                    <a:pt x="5313" y="2872"/>
                  </a:lnTo>
                  <a:lnTo>
                    <a:pt x="5407" y="2516"/>
                  </a:lnTo>
                  <a:lnTo>
                    <a:pt x="5482" y="2196"/>
                  </a:lnTo>
                  <a:lnTo>
                    <a:pt x="5538" y="1877"/>
                  </a:lnTo>
                  <a:lnTo>
                    <a:pt x="5576" y="1577"/>
                  </a:lnTo>
                  <a:lnTo>
                    <a:pt x="5632" y="1014"/>
                  </a:lnTo>
                  <a:lnTo>
                    <a:pt x="5651" y="526"/>
                  </a:lnTo>
                  <a:lnTo>
                    <a:pt x="48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39" name="Google Shape;1139;p37"/>
            <p:cNvSpPr/>
            <p:nvPr/>
          </p:nvSpPr>
          <p:spPr>
            <a:xfrm>
              <a:off x="-5079136" y="3837274"/>
              <a:ext cx="144447" cy="257392"/>
            </a:xfrm>
            <a:custGeom>
              <a:avLst/>
              <a:gdLst/>
              <a:ahLst/>
              <a:cxnLst/>
              <a:rect l="l" t="t" r="r" b="b"/>
              <a:pathLst>
                <a:path w="3361" h="5989" extrusionOk="0">
                  <a:moveTo>
                    <a:pt x="489" y="0"/>
                  </a:moveTo>
                  <a:lnTo>
                    <a:pt x="0" y="3567"/>
                  </a:lnTo>
                  <a:lnTo>
                    <a:pt x="132" y="3773"/>
                  </a:lnTo>
                  <a:lnTo>
                    <a:pt x="263" y="3980"/>
                  </a:lnTo>
                  <a:lnTo>
                    <a:pt x="432" y="4167"/>
                  </a:lnTo>
                  <a:lnTo>
                    <a:pt x="620" y="4355"/>
                  </a:lnTo>
                  <a:lnTo>
                    <a:pt x="808" y="4543"/>
                  </a:lnTo>
                  <a:lnTo>
                    <a:pt x="1014" y="4712"/>
                  </a:lnTo>
                  <a:lnTo>
                    <a:pt x="1221" y="4881"/>
                  </a:lnTo>
                  <a:lnTo>
                    <a:pt x="1446" y="5031"/>
                  </a:lnTo>
                  <a:lnTo>
                    <a:pt x="1915" y="5331"/>
                  </a:lnTo>
                  <a:lnTo>
                    <a:pt x="2403" y="5594"/>
                  </a:lnTo>
                  <a:lnTo>
                    <a:pt x="2891" y="5801"/>
                  </a:lnTo>
                  <a:lnTo>
                    <a:pt x="3361" y="5988"/>
                  </a:lnTo>
                  <a:lnTo>
                    <a:pt x="3210" y="5819"/>
                  </a:lnTo>
                  <a:lnTo>
                    <a:pt x="3060" y="5632"/>
                  </a:lnTo>
                  <a:lnTo>
                    <a:pt x="2929" y="5444"/>
                  </a:lnTo>
                  <a:lnTo>
                    <a:pt x="2816" y="5237"/>
                  </a:lnTo>
                  <a:lnTo>
                    <a:pt x="2685" y="5012"/>
                  </a:lnTo>
                  <a:lnTo>
                    <a:pt x="2591" y="4787"/>
                  </a:lnTo>
                  <a:lnTo>
                    <a:pt x="2478" y="4543"/>
                  </a:lnTo>
                  <a:lnTo>
                    <a:pt x="2403" y="4299"/>
                  </a:lnTo>
                  <a:lnTo>
                    <a:pt x="2309" y="4036"/>
                  </a:lnTo>
                  <a:lnTo>
                    <a:pt x="2234" y="3773"/>
                  </a:lnTo>
                  <a:lnTo>
                    <a:pt x="2178" y="3492"/>
                  </a:lnTo>
                  <a:lnTo>
                    <a:pt x="2122" y="3210"/>
                  </a:lnTo>
                  <a:lnTo>
                    <a:pt x="2084" y="2910"/>
                  </a:lnTo>
                  <a:lnTo>
                    <a:pt x="2065" y="2609"/>
                  </a:lnTo>
                  <a:lnTo>
                    <a:pt x="2047" y="2309"/>
                  </a:lnTo>
                  <a:lnTo>
                    <a:pt x="2028" y="1990"/>
                  </a:lnTo>
                  <a:lnTo>
                    <a:pt x="2047" y="1521"/>
                  </a:lnTo>
                  <a:lnTo>
                    <a:pt x="2084" y="1051"/>
                  </a:lnTo>
                  <a:lnTo>
                    <a:pt x="2159" y="620"/>
                  </a:lnTo>
                  <a:lnTo>
                    <a:pt x="2253" y="188"/>
                  </a:lnTo>
                  <a:lnTo>
                    <a:pt x="48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0" name="Google Shape;1140;p37"/>
            <p:cNvSpPr/>
            <p:nvPr/>
          </p:nvSpPr>
          <p:spPr>
            <a:xfrm>
              <a:off x="-5219499" y="3532311"/>
              <a:ext cx="288035" cy="393760"/>
            </a:xfrm>
            <a:custGeom>
              <a:avLst/>
              <a:gdLst/>
              <a:ahLst/>
              <a:cxnLst/>
              <a:rect l="l" t="t" r="r" b="b"/>
              <a:pathLst>
                <a:path w="6702" h="9162" extrusionOk="0">
                  <a:moveTo>
                    <a:pt x="4036" y="0"/>
                  </a:moveTo>
                  <a:lnTo>
                    <a:pt x="3717" y="38"/>
                  </a:lnTo>
                  <a:lnTo>
                    <a:pt x="3360" y="94"/>
                  </a:lnTo>
                  <a:lnTo>
                    <a:pt x="3004" y="169"/>
                  </a:lnTo>
                  <a:lnTo>
                    <a:pt x="2628" y="282"/>
                  </a:lnTo>
                  <a:lnTo>
                    <a:pt x="2272" y="451"/>
                  </a:lnTo>
                  <a:lnTo>
                    <a:pt x="1896" y="639"/>
                  </a:lnTo>
                  <a:lnTo>
                    <a:pt x="1539" y="883"/>
                  </a:lnTo>
                  <a:lnTo>
                    <a:pt x="1371" y="1014"/>
                  </a:lnTo>
                  <a:lnTo>
                    <a:pt x="1202" y="1164"/>
                  </a:lnTo>
                  <a:lnTo>
                    <a:pt x="1033" y="1314"/>
                  </a:lnTo>
                  <a:lnTo>
                    <a:pt x="882" y="1483"/>
                  </a:lnTo>
                  <a:lnTo>
                    <a:pt x="732" y="1671"/>
                  </a:lnTo>
                  <a:lnTo>
                    <a:pt x="582" y="1878"/>
                  </a:lnTo>
                  <a:lnTo>
                    <a:pt x="451" y="2084"/>
                  </a:lnTo>
                  <a:lnTo>
                    <a:pt x="319" y="2309"/>
                  </a:lnTo>
                  <a:lnTo>
                    <a:pt x="207" y="2553"/>
                  </a:lnTo>
                  <a:lnTo>
                    <a:pt x="113" y="2797"/>
                  </a:lnTo>
                  <a:lnTo>
                    <a:pt x="57" y="3060"/>
                  </a:lnTo>
                  <a:lnTo>
                    <a:pt x="19" y="3323"/>
                  </a:lnTo>
                  <a:lnTo>
                    <a:pt x="0" y="3586"/>
                  </a:lnTo>
                  <a:lnTo>
                    <a:pt x="0" y="3867"/>
                  </a:lnTo>
                  <a:lnTo>
                    <a:pt x="38" y="4149"/>
                  </a:lnTo>
                  <a:lnTo>
                    <a:pt x="75" y="4431"/>
                  </a:lnTo>
                  <a:lnTo>
                    <a:pt x="132" y="4712"/>
                  </a:lnTo>
                  <a:lnTo>
                    <a:pt x="188" y="4994"/>
                  </a:lnTo>
                  <a:lnTo>
                    <a:pt x="282" y="5294"/>
                  </a:lnTo>
                  <a:lnTo>
                    <a:pt x="376" y="5576"/>
                  </a:lnTo>
                  <a:lnTo>
                    <a:pt x="582" y="6139"/>
                  </a:lnTo>
                  <a:lnTo>
                    <a:pt x="826" y="6664"/>
                  </a:lnTo>
                  <a:lnTo>
                    <a:pt x="1089" y="7190"/>
                  </a:lnTo>
                  <a:lnTo>
                    <a:pt x="1352" y="7659"/>
                  </a:lnTo>
                  <a:lnTo>
                    <a:pt x="1596" y="8072"/>
                  </a:lnTo>
                  <a:lnTo>
                    <a:pt x="1840" y="8448"/>
                  </a:lnTo>
                  <a:lnTo>
                    <a:pt x="2196" y="8973"/>
                  </a:lnTo>
                  <a:lnTo>
                    <a:pt x="2328" y="9161"/>
                  </a:lnTo>
                  <a:lnTo>
                    <a:pt x="2309" y="9086"/>
                  </a:lnTo>
                  <a:lnTo>
                    <a:pt x="2253" y="8842"/>
                  </a:lnTo>
                  <a:lnTo>
                    <a:pt x="2215" y="8692"/>
                  </a:lnTo>
                  <a:lnTo>
                    <a:pt x="2215" y="8485"/>
                  </a:lnTo>
                  <a:lnTo>
                    <a:pt x="2215" y="8279"/>
                  </a:lnTo>
                  <a:lnTo>
                    <a:pt x="2253" y="8035"/>
                  </a:lnTo>
                  <a:lnTo>
                    <a:pt x="2309" y="7791"/>
                  </a:lnTo>
                  <a:lnTo>
                    <a:pt x="2422" y="7509"/>
                  </a:lnTo>
                  <a:lnTo>
                    <a:pt x="2572" y="7228"/>
                  </a:lnTo>
                  <a:lnTo>
                    <a:pt x="2760" y="6946"/>
                  </a:lnTo>
                  <a:lnTo>
                    <a:pt x="3022" y="6646"/>
                  </a:lnTo>
                  <a:lnTo>
                    <a:pt x="3173" y="6514"/>
                  </a:lnTo>
                  <a:lnTo>
                    <a:pt x="3342" y="6364"/>
                  </a:lnTo>
                  <a:lnTo>
                    <a:pt x="3529" y="6214"/>
                  </a:lnTo>
                  <a:lnTo>
                    <a:pt x="3736" y="6064"/>
                  </a:lnTo>
                  <a:lnTo>
                    <a:pt x="3961" y="5932"/>
                  </a:lnTo>
                  <a:lnTo>
                    <a:pt x="4186" y="5782"/>
                  </a:lnTo>
                  <a:lnTo>
                    <a:pt x="4449" y="5632"/>
                  </a:lnTo>
                  <a:lnTo>
                    <a:pt x="4674" y="5482"/>
                  </a:lnTo>
                  <a:lnTo>
                    <a:pt x="4900" y="5332"/>
                  </a:lnTo>
                  <a:lnTo>
                    <a:pt x="5106" y="5163"/>
                  </a:lnTo>
                  <a:lnTo>
                    <a:pt x="5313" y="4994"/>
                  </a:lnTo>
                  <a:lnTo>
                    <a:pt x="5500" y="4806"/>
                  </a:lnTo>
                  <a:lnTo>
                    <a:pt x="5669" y="4618"/>
                  </a:lnTo>
                  <a:lnTo>
                    <a:pt x="5838" y="4431"/>
                  </a:lnTo>
                  <a:lnTo>
                    <a:pt x="5988" y="4243"/>
                  </a:lnTo>
                  <a:lnTo>
                    <a:pt x="6120" y="4055"/>
                  </a:lnTo>
                  <a:lnTo>
                    <a:pt x="6251" y="3849"/>
                  </a:lnTo>
                  <a:lnTo>
                    <a:pt x="6345" y="3661"/>
                  </a:lnTo>
                  <a:lnTo>
                    <a:pt x="6439" y="3454"/>
                  </a:lnTo>
                  <a:lnTo>
                    <a:pt x="6533" y="3248"/>
                  </a:lnTo>
                  <a:lnTo>
                    <a:pt x="6589" y="3060"/>
                  </a:lnTo>
                  <a:lnTo>
                    <a:pt x="6645" y="2854"/>
                  </a:lnTo>
                  <a:lnTo>
                    <a:pt x="6664" y="2647"/>
                  </a:lnTo>
                  <a:lnTo>
                    <a:pt x="6683" y="2459"/>
                  </a:lnTo>
                  <a:lnTo>
                    <a:pt x="6702" y="2253"/>
                  </a:lnTo>
                  <a:lnTo>
                    <a:pt x="6683" y="2065"/>
                  </a:lnTo>
                  <a:lnTo>
                    <a:pt x="6645" y="1878"/>
                  </a:lnTo>
                  <a:lnTo>
                    <a:pt x="6608" y="1690"/>
                  </a:lnTo>
                  <a:lnTo>
                    <a:pt x="6552" y="1502"/>
                  </a:lnTo>
                  <a:lnTo>
                    <a:pt x="6476" y="1333"/>
                  </a:lnTo>
                  <a:lnTo>
                    <a:pt x="6383" y="1164"/>
                  </a:lnTo>
                  <a:lnTo>
                    <a:pt x="6270" y="995"/>
                  </a:lnTo>
                  <a:lnTo>
                    <a:pt x="6139" y="826"/>
                  </a:lnTo>
                  <a:lnTo>
                    <a:pt x="5988" y="676"/>
                  </a:lnTo>
                  <a:lnTo>
                    <a:pt x="5819" y="526"/>
                  </a:lnTo>
                  <a:lnTo>
                    <a:pt x="5632" y="395"/>
                  </a:lnTo>
                  <a:lnTo>
                    <a:pt x="5425" y="282"/>
                  </a:lnTo>
                  <a:lnTo>
                    <a:pt x="5219" y="151"/>
                  </a:lnTo>
                  <a:lnTo>
                    <a:pt x="5050" y="94"/>
                  </a:lnTo>
                  <a:lnTo>
                    <a:pt x="4862" y="57"/>
                  </a:lnTo>
                  <a:lnTo>
                    <a:pt x="4618" y="19"/>
                  </a:lnTo>
                  <a:lnTo>
                    <a:pt x="433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1" name="Google Shape;1141;p37"/>
            <p:cNvSpPr/>
            <p:nvPr/>
          </p:nvSpPr>
          <p:spPr>
            <a:xfrm>
              <a:off x="-5219499" y="3564587"/>
              <a:ext cx="236419" cy="361484"/>
            </a:xfrm>
            <a:custGeom>
              <a:avLst/>
              <a:gdLst/>
              <a:ahLst/>
              <a:cxnLst/>
              <a:rect l="l" t="t" r="r" b="b"/>
              <a:pathLst>
                <a:path w="5501" h="8411" extrusionOk="0">
                  <a:moveTo>
                    <a:pt x="1746" y="0"/>
                  </a:moveTo>
                  <a:lnTo>
                    <a:pt x="1539" y="132"/>
                  </a:lnTo>
                  <a:lnTo>
                    <a:pt x="1352" y="282"/>
                  </a:lnTo>
                  <a:lnTo>
                    <a:pt x="1145" y="451"/>
                  </a:lnTo>
                  <a:lnTo>
                    <a:pt x="976" y="638"/>
                  </a:lnTo>
                  <a:lnTo>
                    <a:pt x="789" y="845"/>
                  </a:lnTo>
                  <a:lnTo>
                    <a:pt x="620" y="1070"/>
                  </a:lnTo>
                  <a:lnTo>
                    <a:pt x="469" y="1295"/>
                  </a:lnTo>
                  <a:lnTo>
                    <a:pt x="319" y="1558"/>
                  </a:lnTo>
                  <a:lnTo>
                    <a:pt x="207" y="1802"/>
                  </a:lnTo>
                  <a:lnTo>
                    <a:pt x="113" y="2046"/>
                  </a:lnTo>
                  <a:lnTo>
                    <a:pt x="57" y="2309"/>
                  </a:lnTo>
                  <a:lnTo>
                    <a:pt x="19" y="2572"/>
                  </a:lnTo>
                  <a:lnTo>
                    <a:pt x="0" y="2835"/>
                  </a:lnTo>
                  <a:lnTo>
                    <a:pt x="0" y="3116"/>
                  </a:lnTo>
                  <a:lnTo>
                    <a:pt x="38" y="3398"/>
                  </a:lnTo>
                  <a:lnTo>
                    <a:pt x="75" y="3680"/>
                  </a:lnTo>
                  <a:lnTo>
                    <a:pt x="132" y="3961"/>
                  </a:lnTo>
                  <a:lnTo>
                    <a:pt x="188" y="4243"/>
                  </a:lnTo>
                  <a:lnTo>
                    <a:pt x="282" y="4543"/>
                  </a:lnTo>
                  <a:lnTo>
                    <a:pt x="376" y="4825"/>
                  </a:lnTo>
                  <a:lnTo>
                    <a:pt x="582" y="5388"/>
                  </a:lnTo>
                  <a:lnTo>
                    <a:pt x="826" y="5913"/>
                  </a:lnTo>
                  <a:lnTo>
                    <a:pt x="1089" y="6439"/>
                  </a:lnTo>
                  <a:lnTo>
                    <a:pt x="1352" y="6908"/>
                  </a:lnTo>
                  <a:lnTo>
                    <a:pt x="1596" y="7321"/>
                  </a:lnTo>
                  <a:lnTo>
                    <a:pt x="1840" y="7697"/>
                  </a:lnTo>
                  <a:lnTo>
                    <a:pt x="2196" y="8222"/>
                  </a:lnTo>
                  <a:lnTo>
                    <a:pt x="2328" y="8410"/>
                  </a:lnTo>
                  <a:lnTo>
                    <a:pt x="2309" y="8335"/>
                  </a:lnTo>
                  <a:lnTo>
                    <a:pt x="2253" y="8091"/>
                  </a:lnTo>
                  <a:lnTo>
                    <a:pt x="2215" y="7941"/>
                  </a:lnTo>
                  <a:lnTo>
                    <a:pt x="2215" y="7734"/>
                  </a:lnTo>
                  <a:lnTo>
                    <a:pt x="2215" y="7528"/>
                  </a:lnTo>
                  <a:lnTo>
                    <a:pt x="2253" y="7284"/>
                  </a:lnTo>
                  <a:lnTo>
                    <a:pt x="2309" y="7040"/>
                  </a:lnTo>
                  <a:lnTo>
                    <a:pt x="2422" y="6758"/>
                  </a:lnTo>
                  <a:lnTo>
                    <a:pt x="2572" y="6477"/>
                  </a:lnTo>
                  <a:lnTo>
                    <a:pt x="2760" y="6195"/>
                  </a:lnTo>
                  <a:lnTo>
                    <a:pt x="3022" y="5895"/>
                  </a:lnTo>
                  <a:lnTo>
                    <a:pt x="3173" y="5763"/>
                  </a:lnTo>
                  <a:lnTo>
                    <a:pt x="3342" y="5613"/>
                  </a:lnTo>
                  <a:lnTo>
                    <a:pt x="3529" y="5463"/>
                  </a:lnTo>
                  <a:lnTo>
                    <a:pt x="3736" y="5313"/>
                  </a:lnTo>
                  <a:lnTo>
                    <a:pt x="3961" y="5181"/>
                  </a:lnTo>
                  <a:lnTo>
                    <a:pt x="4186" y="5031"/>
                  </a:lnTo>
                  <a:lnTo>
                    <a:pt x="4562" y="4806"/>
                  </a:lnTo>
                  <a:lnTo>
                    <a:pt x="4900" y="4581"/>
                  </a:lnTo>
                  <a:lnTo>
                    <a:pt x="5200" y="4337"/>
                  </a:lnTo>
                  <a:lnTo>
                    <a:pt x="5500" y="4074"/>
                  </a:lnTo>
                  <a:lnTo>
                    <a:pt x="5238" y="3999"/>
                  </a:lnTo>
                  <a:lnTo>
                    <a:pt x="4975" y="3905"/>
                  </a:lnTo>
                  <a:lnTo>
                    <a:pt x="4712" y="3792"/>
                  </a:lnTo>
                  <a:lnTo>
                    <a:pt x="4449" y="3661"/>
                  </a:lnTo>
                  <a:lnTo>
                    <a:pt x="4168" y="3511"/>
                  </a:lnTo>
                  <a:lnTo>
                    <a:pt x="3905" y="3342"/>
                  </a:lnTo>
                  <a:lnTo>
                    <a:pt x="3661" y="3154"/>
                  </a:lnTo>
                  <a:lnTo>
                    <a:pt x="3417" y="2966"/>
                  </a:lnTo>
                  <a:lnTo>
                    <a:pt x="3191" y="2760"/>
                  </a:lnTo>
                  <a:lnTo>
                    <a:pt x="2985" y="2534"/>
                  </a:lnTo>
                  <a:lnTo>
                    <a:pt x="2797" y="2309"/>
                  </a:lnTo>
                  <a:lnTo>
                    <a:pt x="2609" y="2065"/>
                  </a:lnTo>
                  <a:lnTo>
                    <a:pt x="2441" y="1821"/>
                  </a:lnTo>
                  <a:lnTo>
                    <a:pt x="2290" y="1577"/>
                  </a:lnTo>
                  <a:lnTo>
                    <a:pt x="2159" y="1314"/>
                  </a:lnTo>
                  <a:lnTo>
                    <a:pt x="2028" y="1051"/>
                  </a:lnTo>
                  <a:lnTo>
                    <a:pt x="1934" y="789"/>
                  </a:lnTo>
                  <a:lnTo>
                    <a:pt x="1859" y="526"/>
                  </a:lnTo>
                  <a:lnTo>
                    <a:pt x="1784" y="263"/>
                  </a:lnTo>
                  <a:lnTo>
                    <a:pt x="174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2" name="Google Shape;1142;p37"/>
            <p:cNvSpPr/>
            <p:nvPr/>
          </p:nvSpPr>
          <p:spPr>
            <a:xfrm>
              <a:off x="-5147727" y="3800959"/>
              <a:ext cx="146081" cy="68592"/>
            </a:xfrm>
            <a:custGeom>
              <a:avLst/>
              <a:gdLst/>
              <a:ahLst/>
              <a:cxnLst/>
              <a:rect l="l" t="t" r="r" b="b"/>
              <a:pathLst>
                <a:path w="3399" h="1596" extrusionOk="0">
                  <a:moveTo>
                    <a:pt x="20" y="0"/>
                  </a:moveTo>
                  <a:lnTo>
                    <a:pt x="1" y="357"/>
                  </a:lnTo>
                  <a:lnTo>
                    <a:pt x="2498" y="1596"/>
                  </a:lnTo>
                  <a:lnTo>
                    <a:pt x="3399" y="995"/>
                  </a:lnTo>
                  <a:lnTo>
                    <a:pt x="2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3" name="Google Shape;1143;p37"/>
            <p:cNvSpPr/>
            <p:nvPr/>
          </p:nvSpPr>
          <p:spPr>
            <a:xfrm>
              <a:off x="-5143688" y="3876770"/>
              <a:ext cx="81528" cy="134004"/>
            </a:xfrm>
            <a:custGeom>
              <a:avLst/>
              <a:gdLst/>
              <a:ahLst/>
              <a:cxnLst/>
              <a:rect l="l" t="t" r="r" b="b"/>
              <a:pathLst>
                <a:path w="1897" h="3118" extrusionOk="0">
                  <a:moveTo>
                    <a:pt x="264" y="1"/>
                  </a:moveTo>
                  <a:lnTo>
                    <a:pt x="1" y="95"/>
                  </a:lnTo>
                  <a:lnTo>
                    <a:pt x="489" y="977"/>
                  </a:lnTo>
                  <a:lnTo>
                    <a:pt x="939" y="1803"/>
                  </a:lnTo>
                  <a:lnTo>
                    <a:pt x="1165" y="2178"/>
                  </a:lnTo>
                  <a:lnTo>
                    <a:pt x="1390" y="2516"/>
                  </a:lnTo>
                  <a:lnTo>
                    <a:pt x="1615" y="2835"/>
                  </a:lnTo>
                  <a:lnTo>
                    <a:pt x="1822" y="3117"/>
                  </a:lnTo>
                  <a:lnTo>
                    <a:pt x="1897" y="2103"/>
                  </a:lnTo>
                  <a:lnTo>
                    <a:pt x="26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4" name="Google Shape;1144;p37"/>
            <p:cNvSpPr/>
            <p:nvPr/>
          </p:nvSpPr>
          <p:spPr>
            <a:xfrm>
              <a:off x="-5175963" y="3789656"/>
              <a:ext cx="94465" cy="120251"/>
            </a:xfrm>
            <a:custGeom>
              <a:avLst/>
              <a:gdLst/>
              <a:ahLst/>
              <a:cxnLst/>
              <a:rect l="l" t="t" r="r" b="b"/>
              <a:pathLst>
                <a:path w="2198" h="2798" extrusionOk="0">
                  <a:moveTo>
                    <a:pt x="602" y="1"/>
                  </a:moveTo>
                  <a:lnTo>
                    <a:pt x="508" y="19"/>
                  </a:lnTo>
                  <a:lnTo>
                    <a:pt x="414" y="38"/>
                  </a:lnTo>
                  <a:lnTo>
                    <a:pt x="339" y="76"/>
                  </a:lnTo>
                  <a:lnTo>
                    <a:pt x="264" y="132"/>
                  </a:lnTo>
                  <a:lnTo>
                    <a:pt x="189" y="207"/>
                  </a:lnTo>
                  <a:lnTo>
                    <a:pt x="132" y="282"/>
                  </a:lnTo>
                  <a:lnTo>
                    <a:pt x="95" y="357"/>
                  </a:lnTo>
                  <a:lnTo>
                    <a:pt x="57" y="451"/>
                  </a:lnTo>
                  <a:lnTo>
                    <a:pt x="20" y="564"/>
                  </a:lnTo>
                  <a:lnTo>
                    <a:pt x="1" y="789"/>
                  </a:lnTo>
                  <a:lnTo>
                    <a:pt x="20" y="1033"/>
                  </a:lnTo>
                  <a:lnTo>
                    <a:pt x="76" y="1315"/>
                  </a:lnTo>
                  <a:lnTo>
                    <a:pt x="170" y="1577"/>
                  </a:lnTo>
                  <a:lnTo>
                    <a:pt x="301" y="1859"/>
                  </a:lnTo>
                  <a:lnTo>
                    <a:pt x="489" y="2122"/>
                  </a:lnTo>
                  <a:lnTo>
                    <a:pt x="677" y="2328"/>
                  </a:lnTo>
                  <a:lnTo>
                    <a:pt x="883" y="2516"/>
                  </a:lnTo>
                  <a:lnTo>
                    <a:pt x="1090" y="2647"/>
                  </a:lnTo>
                  <a:lnTo>
                    <a:pt x="1296" y="2741"/>
                  </a:lnTo>
                  <a:lnTo>
                    <a:pt x="1390" y="2779"/>
                  </a:lnTo>
                  <a:lnTo>
                    <a:pt x="1503" y="2798"/>
                  </a:lnTo>
                  <a:lnTo>
                    <a:pt x="1596" y="2798"/>
                  </a:lnTo>
                  <a:lnTo>
                    <a:pt x="1690" y="2779"/>
                  </a:lnTo>
                  <a:lnTo>
                    <a:pt x="1784" y="2760"/>
                  </a:lnTo>
                  <a:lnTo>
                    <a:pt x="1859" y="2704"/>
                  </a:lnTo>
                  <a:lnTo>
                    <a:pt x="1953" y="2666"/>
                  </a:lnTo>
                  <a:lnTo>
                    <a:pt x="2009" y="2591"/>
                  </a:lnTo>
                  <a:lnTo>
                    <a:pt x="2066" y="2516"/>
                  </a:lnTo>
                  <a:lnTo>
                    <a:pt x="2122" y="2422"/>
                  </a:lnTo>
                  <a:lnTo>
                    <a:pt x="2160" y="2328"/>
                  </a:lnTo>
                  <a:lnTo>
                    <a:pt x="2178" y="2234"/>
                  </a:lnTo>
                  <a:lnTo>
                    <a:pt x="2197" y="2009"/>
                  </a:lnTo>
                  <a:lnTo>
                    <a:pt x="2178" y="1746"/>
                  </a:lnTo>
                  <a:lnTo>
                    <a:pt x="2122" y="1484"/>
                  </a:lnTo>
                  <a:lnTo>
                    <a:pt x="2028" y="1202"/>
                  </a:lnTo>
                  <a:lnTo>
                    <a:pt x="1897" y="939"/>
                  </a:lnTo>
                  <a:lnTo>
                    <a:pt x="1728" y="676"/>
                  </a:lnTo>
                  <a:lnTo>
                    <a:pt x="1540" y="451"/>
                  </a:lnTo>
                  <a:lnTo>
                    <a:pt x="1334" y="282"/>
                  </a:lnTo>
                  <a:lnTo>
                    <a:pt x="1127" y="132"/>
                  </a:lnTo>
                  <a:lnTo>
                    <a:pt x="902" y="38"/>
                  </a:lnTo>
                  <a:lnTo>
                    <a:pt x="808" y="19"/>
                  </a:lnTo>
                  <a:lnTo>
                    <a:pt x="714" y="1"/>
                  </a:lnTo>
                  <a:close/>
                </a:path>
              </a:pathLst>
            </a:custGeom>
            <a:solidFill>
              <a:srgbClr val="FECEA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5" name="Google Shape;1145;p37"/>
            <p:cNvSpPr/>
            <p:nvPr/>
          </p:nvSpPr>
          <p:spPr>
            <a:xfrm>
              <a:off x="-6068207" y="4740816"/>
              <a:ext cx="522005" cy="170277"/>
            </a:xfrm>
            <a:custGeom>
              <a:avLst/>
              <a:gdLst/>
              <a:ahLst/>
              <a:cxnLst/>
              <a:rect l="l" t="t" r="r" b="b"/>
              <a:pathLst>
                <a:path w="12146" h="3962" extrusionOk="0">
                  <a:moveTo>
                    <a:pt x="4449" y="1"/>
                  </a:moveTo>
                  <a:lnTo>
                    <a:pt x="4299" y="38"/>
                  </a:lnTo>
                  <a:lnTo>
                    <a:pt x="4149" y="113"/>
                  </a:lnTo>
                  <a:lnTo>
                    <a:pt x="3999" y="188"/>
                  </a:lnTo>
                  <a:lnTo>
                    <a:pt x="3661" y="376"/>
                  </a:lnTo>
                  <a:lnTo>
                    <a:pt x="3285" y="639"/>
                  </a:lnTo>
                  <a:lnTo>
                    <a:pt x="2910" y="939"/>
                  </a:lnTo>
                  <a:lnTo>
                    <a:pt x="2534" y="1277"/>
                  </a:lnTo>
                  <a:lnTo>
                    <a:pt x="2159" y="1634"/>
                  </a:lnTo>
                  <a:lnTo>
                    <a:pt x="1784" y="1990"/>
                  </a:lnTo>
                  <a:lnTo>
                    <a:pt x="1089" y="2722"/>
                  </a:lnTo>
                  <a:lnTo>
                    <a:pt x="526" y="3361"/>
                  </a:lnTo>
                  <a:lnTo>
                    <a:pt x="0" y="3961"/>
                  </a:lnTo>
                  <a:lnTo>
                    <a:pt x="12146" y="3811"/>
                  </a:lnTo>
                  <a:lnTo>
                    <a:pt x="10888" y="2967"/>
                  </a:lnTo>
                  <a:lnTo>
                    <a:pt x="9705" y="2216"/>
                  </a:lnTo>
                  <a:lnTo>
                    <a:pt x="9142" y="1878"/>
                  </a:lnTo>
                  <a:lnTo>
                    <a:pt x="8598" y="1559"/>
                  </a:lnTo>
                  <a:lnTo>
                    <a:pt x="8072" y="1258"/>
                  </a:lnTo>
                  <a:lnTo>
                    <a:pt x="7584" y="995"/>
                  </a:lnTo>
                  <a:lnTo>
                    <a:pt x="7115" y="770"/>
                  </a:lnTo>
                  <a:lnTo>
                    <a:pt x="6664" y="564"/>
                  </a:lnTo>
                  <a:lnTo>
                    <a:pt x="6233" y="376"/>
                  </a:lnTo>
                  <a:lnTo>
                    <a:pt x="5838" y="245"/>
                  </a:lnTo>
                  <a:lnTo>
                    <a:pt x="5482" y="132"/>
                  </a:lnTo>
                  <a:lnTo>
                    <a:pt x="5144" y="38"/>
                  </a:lnTo>
                  <a:lnTo>
                    <a:pt x="484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6" name="Google Shape;1146;p37"/>
            <p:cNvSpPr/>
            <p:nvPr/>
          </p:nvSpPr>
          <p:spPr>
            <a:xfrm>
              <a:off x="-6068207" y="4740816"/>
              <a:ext cx="522005" cy="170277"/>
            </a:xfrm>
            <a:custGeom>
              <a:avLst/>
              <a:gdLst/>
              <a:ahLst/>
              <a:cxnLst/>
              <a:rect l="l" t="t" r="r" b="b"/>
              <a:pathLst>
                <a:path w="12146" h="3962" fill="none" extrusionOk="0">
                  <a:moveTo>
                    <a:pt x="4581" y="1"/>
                  </a:moveTo>
                  <a:lnTo>
                    <a:pt x="4581" y="1"/>
                  </a:lnTo>
                  <a:lnTo>
                    <a:pt x="4843" y="1"/>
                  </a:lnTo>
                  <a:lnTo>
                    <a:pt x="5144" y="38"/>
                  </a:lnTo>
                  <a:lnTo>
                    <a:pt x="5482" y="132"/>
                  </a:lnTo>
                  <a:lnTo>
                    <a:pt x="5838" y="245"/>
                  </a:lnTo>
                  <a:lnTo>
                    <a:pt x="6233" y="376"/>
                  </a:lnTo>
                  <a:lnTo>
                    <a:pt x="6664" y="564"/>
                  </a:lnTo>
                  <a:lnTo>
                    <a:pt x="7115" y="770"/>
                  </a:lnTo>
                  <a:lnTo>
                    <a:pt x="7584" y="995"/>
                  </a:lnTo>
                  <a:lnTo>
                    <a:pt x="8072" y="1258"/>
                  </a:lnTo>
                  <a:lnTo>
                    <a:pt x="8598" y="1559"/>
                  </a:lnTo>
                  <a:lnTo>
                    <a:pt x="9142" y="1878"/>
                  </a:lnTo>
                  <a:lnTo>
                    <a:pt x="9705" y="2216"/>
                  </a:lnTo>
                  <a:lnTo>
                    <a:pt x="10888" y="2967"/>
                  </a:lnTo>
                  <a:lnTo>
                    <a:pt x="12146" y="3811"/>
                  </a:lnTo>
                  <a:lnTo>
                    <a:pt x="0" y="3961"/>
                  </a:lnTo>
                  <a:lnTo>
                    <a:pt x="0" y="3961"/>
                  </a:lnTo>
                  <a:lnTo>
                    <a:pt x="526" y="3361"/>
                  </a:lnTo>
                  <a:lnTo>
                    <a:pt x="1089" y="2722"/>
                  </a:lnTo>
                  <a:lnTo>
                    <a:pt x="1784" y="1990"/>
                  </a:lnTo>
                  <a:lnTo>
                    <a:pt x="2159" y="1634"/>
                  </a:lnTo>
                  <a:lnTo>
                    <a:pt x="2534" y="1277"/>
                  </a:lnTo>
                  <a:lnTo>
                    <a:pt x="2910" y="939"/>
                  </a:lnTo>
                  <a:lnTo>
                    <a:pt x="3285" y="639"/>
                  </a:lnTo>
                  <a:lnTo>
                    <a:pt x="3661" y="376"/>
                  </a:lnTo>
                  <a:lnTo>
                    <a:pt x="3999" y="188"/>
                  </a:lnTo>
                  <a:lnTo>
                    <a:pt x="4149" y="113"/>
                  </a:lnTo>
                  <a:lnTo>
                    <a:pt x="4299" y="38"/>
                  </a:lnTo>
                  <a:lnTo>
                    <a:pt x="4449" y="1"/>
                  </a:lnTo>
                  <a:lnTo>
                    <a:pt x="458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7" name="Google Shape;1147;p37"/>
            <p:cNvSpPr/>
            <p:nvPr/>
          </p:nvSpPr>
          <p:spPr>
            <a:xfrm>
              <a:off x="-6068207" y="4775499"/>
              <a:ext cx="522005" cy="135594"/>
            </a:xfrm>
            <a:custGeom>
              <a:avLst/>
              <a:gdLst/>
              <a:ahLst/>
              <a:cxnLst/>
              <a:rect l="l" t="t" r="r" b="b"/>
              <a:pathLst>
                <a:path w="12146" h="3155" extrusionOk="0">
                  <a:moveTo>
                    <a:pt x="7209" y="1"/>
                  </a:moveTo>
                  <a:lnTo>
                    <a:pt x="7058" y="170"/>
                  </a:lnTo>
                  <a:lnTo>
                    <a:pt x="6908" y="339"/>
                  </a:lnTo>
                  <a:lnTo>
                    <a:pt x="6739" y="508"/>
                  </a:lnTo>
                  <a:lnTo>
                    <a:pt x="6552" y="677"/>
                  </a:lnTo>
                  <a:lnTo>
                    <a:pt x="6326" y="827"/>
                  </a:lnTo>
                  <a:lnTo>
                    <a:pt x="6101" y="977"/>
                  </a:lnTo>
                  <a:lnTo>
                    <a:pt x="5876" y="1127"/>
                  </a:lnTo>
                  <a:lnTo>
                    <a:pt x="5613" y="1277"/>
                  </a:lnTo>
                  <a:lnTo>
                    <a:pt x="5350" y="1409"/>
                  </a:lnTo>
                  <a:lnTo>
                    <a:pt x="5069" y="1540"/>
                  </a:lnTo>
                  <a:lnTo>
                    <a:pt x="4768" y="1653"/>
                  </a:lnTo>
                  <a:lnTo>
                    <a:pt x="4468" y="1765"/>
                  </a:lnTo>
                  <a:lnTo>
                    <a:pt x="4149" y="1878"/>
                  </a:lnTo>
                  <a:lnTo>
                    <a:pt x="3830" y="1972"/>
                  </a:lnTo>
                  <a:lnTo>
                    <a:pt x="3492" y="2047"/>
                  </a:lnTo>
                  <a:lnTo>
                    <a:pt x="3135" y="2122"/>
                  </a:lnTo>
                  <a:lnTo>
                    <a:pt x="2516" y="2216"/>
                  </a:lnTo>
                  <a:lnTo>
                    <a:pt x="1915" y="2291"/>
                  </a:lnTo>
                  <a:lnTo>
                    <a:pt x="1314" y="2291"/>
                  </a:lnTo>
                  <a:lnTo>
                    <a:pt x="770" y="2272"/>
                  </a:lnTo>
                  <a:lnTo>
                    <a:pt x="207" y="2910"/>
                  </a:lnTo>
                  <a:lnTo>
                    <a:pt x="0" y="3154"/>
                  </a:lnTo>
                  <a:lnTo>
                    <a:pt x="12146" y="3004"/>
                  </a:lnTo>
                  <a:lnTo>
                    <a:pt x="10775" y="2084"/>
                  </a:lnTo>
                  <a:lnTo>
                    <a:pt x="10118" y="1671"/>
                  </a:lnTo>
                  <a:lnTo>
                    <a:pt x="9480" y="1277"/>
                  </a:lnTo>
                  <a:lnTo>
                    <a:pt x="8879" y="902"/>
                  </a:lnTo>
                  <a:lnTo>
                    <a:pt x="8297" y="583"/>
                  </a:lnTo>
                  <a:lnTo>
                    <a:pt x="7734" y="282"/>
                  </a:lnTo>
                  <a:lnTo>
                    <a:pt x="7209"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8" name="Google Shape;1148;p37"/>
            <p:cNvSpPr/>
            <p:nvPr/>
          </p:nvSpPr>
          <p:spPr>
            <a:xfrm>
              <a:off x="-6068207" y="4775499"/>
              <a:ext cx="522005" cy="135594"/>
            </a:xfrm>
            <a:custGeom>
              <a:avLst/>
              <a:gdLst/>
              <a:ahLst/>
              <a:cxnLst/>
              <a:rect l="l" t="t" r="r" b="b"/>
              <a:pathLst>
                <a:path w="12146" h="3155" fill="none" extrusionOk="0">
                  <a:moveTo>
                    <a:pt x="770" y="2272"/>
                  </a:moveTo>
                  <a:lnTo>
                    <a:pt x="770" y="2272"/>
                  </a:lnTo>
                  <a:lnTo>
                    <a:pt x="1314" y="2291"/>
                  </a:lnTo>
                  <a:lnTo>
                    <a:pt x="1915" y="2291"/>
                  </a:lnTo>
                  <a:lnTo>
                    <a:pt x="2516" y="2216"/>
                  </a:lnTo>
                  <a:lnTo>
                    <a:pt x="3135" y="2122"/>
                  </a:lnTo>
                  <a:lnTo>
                    <a:pt x="3135" y="2122"/>
                  </a:lnTo>
                  <a:lnTo>
                    <a:pt x="3492" y="2047"/>
                  </a:lnTo>
                  <a:lnTo>
                    <a:pt x="3830" y="1972"/>
                  </a:lnTo>
                  <a:lnTo>
                    <a:pt x="4149" y="1878"/>
                  </a:lnTo>
                  <a:lnTo>
                    <a:pt x="4468" y="1765"/>
                  </a:lnTo>
                  <a:lnTo>
                    <a:pt x="4768" y="1653"/>
                  </a:lnTo>
                  <a:lnTo>
                    <a:pt x="5069" y="1540"/>
                  </a:lnTo>
                  <a:lnTo>
                    <a:pt x="5350" y="1409"/>
                  </a:lnTo>
                  <a:lnTo>
                    <a:pt x="5613" y="1277"/>
                  </a:lnTo>
                  <a:lnTo>
                    <a:pt x="5876" y="1127"/>
                  </a:lnTo>
                  <a:lnTo>
                    <a:pt x="6101" y="977"/>
                  </a:lnTo>
                  <a:lnTo>
                    <a:pt x="6326" y="827"/>
                  </a:lnTo>
                  <a:lnTo>
                    <a:pt x="6552" y="677"/>
                  </a:lnTo>
                  <a:lnTo>
                    <a:pt x="6739" y="508"/>
                  </a:lnTo>
                  <a:lnTo>
                    <a:pt x="6908" y="339"/>
                  </a:lnTo>
                  <a:lnTo>
                    <a:pt x="7058" y="170"/>
                  </a:lnTo>
                  <a:lnTo>
                    <a:pt x="7209" y="1"/>
                  </a:lnTo>
                  <a:lnTo>
                    <a:pt x="7209" y="1"/>
                  </a:lnTo>
                  <a:lnTo>
                    <a:pt x="7734" y="282"/>
                  </a:lnTo>
                  <a:lnTo>
                    <a:pt x="8297" y="583"/>
                  </a:lnTo>
                  <a:lnTo>
                    <a:pt x="8879" y="902"/>
                  </a:lnTo>
                  <a:lnTo>
                    <a:pt x="9480" y="1277"/>
                  </a:lnTo>
                  <a:lnTo>
                    <a:pt x="10118" y="1671"/>
                  </a:lnTo>
                  <a:lnTo>
                    <a:pt x="10775" y="2084"/>
                  </a:lnTo>
                  <a:lnTo>
                    <a:pt x="12146" y="3004"/>
                  </a:lnTo>
                  <a:lnTo>
                    <a:pt x="0" y="3154"/>
                  </a:lnTo>
                  <a:lnTo>
                    <a:pt x="0" y="3154"/>
                  </a:lnTo>
                  <a:lnTo>
                    <a:pt x="207" y="2910"/>
                  </a:lnTo>
                  <a:lnTo>
                    <a:pt x="770" y="22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49" name="Google Shape;1149;p37"/>
            <p:cNvSpPr/>
            <p:nvPr/>
          </p:nvSpPr>
          <p:spPr>
            <a:xfrm>
              <a:off x="-5695511" y="4600454"/>
              <a:ext cx="118661" cy="43579"/>
            </a:xfrm>
            <a:custGeom>
              <a:avLst/>
              <a:gdLst/>
              <a:ahLst/>
              <a:cxnLst/>
              <a:rect l="l" t="t" r="r" b="b"/>
              <a:pathLst>
                <a:path w="2761" h="1014" extrusionOk="0">
                  <a:moveTo>
                    <a:pt x="57" y="0"/>
                  </a:moveTo>
                  <a:lnTo>
                    <a:pt x="20" y="19"/>
                  </a:lnTo>
                  <a:lnTo>
                    <a:pt x="1" y="57"/>
                  </a:lnTo>
                  <a:lnTo>
                    <a:pt x="1" y="94"/>
                  </a:lnTo>
                  <a:lnTo>
                    <a:pt x="1" y="1014"/>
                  </a:lnTo>
                  <a:lnTo>
                    <a:pt x="2760" y="1014"/>
                  </a:lnTo>
                  <a:lnTo>
                    <a:pt x="2760" y="94"/>
                  </a:lnTo>
                  <a:lnTo>
                    <a:pt x="2742" y="57"/>
                  </a:lnTo>
                  <a:lnTo>
                    <a:pt x="2723" y="19"/>
                  </a:lnTo>
                  <a:lnTo>
                    <a:pt x="26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0" name="Google Shape;1150;p37"/>
            <p:cNvSpPr/>
            <p:nvPr/>
          </p:nvSpPr>
          <p:spPr>
            <a:xfrm>
              <a:off x="-5695511" y="4600454"/>
              <a:ext cx="118661" cy="43579"/>
            </a:xfrm>
            <a:custGeom>
              <a:avLst/>
              <a:gdLst/>
              <a:ahLst/>
              <a:cxnLst/>
              <a:rect l="l" t="t" r="r" b="b"/>
              <a:pathLst>
                <a:path w="2761" h="1014" fill="none" extrusionOk="0">
                  <a:moveTo>
                    <a:pt x="95" y="0"/>
                  </a:moveTo>
                  <a:lnTo>
                    <a:pt x="2648" y="0"/>
                  </a:lnTo>
                  <a:lnTo>
                    <a:pt x="2648" y="0"/>
                  </a:lnTo>
                  <a:lnTo>
                    <a:pt x="2685" y="0"/>
                  </a:lnTo>
                  <a:lnTo>
                    <a:pt x="2723" y="19"/>
                  </a:lnTo>
                  <a:lnTo>
                    <a:pt x="2742" y="57"/>
                  </a:lnTo>
                  <a:lnTo>
                    <a:pt x="2760" y="94"/>
                  </a:lnTo>
                  <a:lnTo>
                    <a:pt x="2760" y="1014"/>
                  </a:lnTo>
                  <a:lnTo>
                    <a:pt x="1" y="1014"/>
                  </a:lnTo>
                  <a:lnTo>
                    <a:pt x="1" y="94"/>
                  </a:lnTo>
                  <a:lnTo>
                    <a:pt x="1" y="94"/>
                  </a:lnTo>
                  <a:lnTo>
                    <a:pt x="1" y="57"/>
                  </a:lnTo>
                  <a:lnTo>
                    <a:pt x="20" y="19"/>
                  </a:lnTo>
                  <a:lnTo>
                    <a:pt x="57" y="0"/>
                  </a:lnTo>
                  <a:lnTo>
                    <a:pt x="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1" name="Google Shape;1151;p37"/>
            <p:cNvSpPr/>
            <p:nvPr/>
          </p:nvSpPr>
          <p:spPr>
            <a:xfrm>
              <a:off x="-5731010" y="4628690"/>
              <a:ext cx="188843" cy="271102"/>
            </a:xfrm>
            <a:custGeom>
              <a:avLst/>
              <a:gdLst/>
              <a:ahLst/>
              <a:cxnLst/>
              <a:rect l="l" t="t" r="r" b="b"/>
              <a:pathLst>
                <a:path w="4394" h="6308" extrusionOk="0">
                  <a:moveTo>
                    <a:pt x="939" y="0"/>
                  </a:moveTo>
                  <a:lnTo>
                    <a:pt x="752" y="19"/>
                  </a:lnTo>
                  <a:lnTo>
                    <a:pt x="583" y="75"/>
                  </a:lnTo>
                  <a:lnTo>
                    <a:pt x="414" y="150"/>
                  </a:lnTo>
                  <a:lnTo>
                    <a:pt x="282" y="263"/>
                  </a:lnTo>
                  <a:lnTo>
                    <a:pt x="170" y="413"/>
                  </a:lnTo>
                  <a:lnTo>
                    <a:pt x="76" y="563"/>
                  </a:lnTo>
                  <a:lnTo>
                    <a:pt x="20" y="751"/>
                  </a:lnTo>
                  <a:lnTo>
                    <a:pt x="1" y="920"/>
                  </a:lnTo>
                  <a:lnTo>
                    <a:pt x="1" y="5369"/>
                  </a:lnTo>
                  <a:lnTo>
                    <a:pt x="20" y="5557"/>
                  </a:lnTo>
                  <a:lnTo>
                    <a:pt x="76" y="5726"/>
                  </a:lnTo>
                  <a:lnTo>
                    <a:pt x="170" y="5895"/>
                  </a:lnTo>
                  <a:lnTo>
                    <a:pt x="282" y="6026"/>
                  </a:lnTo>
                  <a:lnTo>
                    <a:pt x="414" y="6139"/>
                  </a:lnTo>
                  <a:lnTo>
                    <a:pt x="583" y="6233"/>
                  </a:lnTo>
                  <a:lnTo>
                    <a:pt x="752" y="6289"/>
                  </a:lnTo>
                  <a:lnTo>
                    <a:pt x="939" y="6308"/>
                  </a:lnTo>
                  <a:lnTo>
                    <a:pt x="3474" y="6308"/>
                  </a:lnTo>
                  <a:lnTo>
                    <a:pt x="3661" y="6289"/>
                  </a:lnTo>
                  <a:lnTo>
                    <a:pt x="3830" y="6233"/>
                  </a:lnTo>
                  <a:lnTo>
                    <a:pt x="3981" y="6139"/>
                  </a:lnTo>
                  <a:lnTo>
                    <a:pt x="4131" y="6026"/>
                  </a:lnTo>
                  <a:lnTo>
                    <a:pt x="4243" y="5895"/>
                  </a:lnTo>
                  <a:lnTo>
                    <a:pt x="4318" y="5726"/>
                  </a:lnTo>
                  <a:lnTo>
                    <a:pt x="4375" y="5557"/>
                  </a:lnTo>
                  <a:lnTo>
                    <a:pt x="4393" y="5369"/>
                  </a:lnTo>
                  <a:lnTo>
                    <a:pt x="4393" y="920"/>
                  </a:lnTo>
                  <a:lnTo>
                    <a:pt x="4375" y="751"/>
                  </a:lnTo>
                  <a:lnTo>
                    <a:pt x="4318" y="563"/>
                  </a:lnTo>
                  <a:lnTo>
                    <a:pt x="4243" y="413"/>
                  </a:lnTo>
                  <a:lnTo>
                    <a:pt x="4131" y="263"/>
                  </a:lnTo>
                  <a:lnTo>
                    <a:pt x="3981" y="150"/>
                  </a:lnTo>
                  <a:lnTo>
                    <a:pt x="3830" y="75"/>
                  </a:lnTo>
                  <a:lnTo>
                    <a:pt x="3661" y="19"/>
                  </a:lnTo>
                  <a:lnTo>
                    <a:pt x="347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2" name="Google Shape;1152;p37"/>
            <p:cNvSpPr/>
            <p:nvPr/>
          </p:nvSpPr>
          <p:spPr>
            <a:xfrm>
              <a:off x="-5731010" y="4628690"/>
              <a:ext cx="188843" cy="271102"/>
            </a:xfrm>
            <a:custGeom>
              <a:avLst/>
              <a:gdLst/>
              <a:ahLst/>
              <a:cxnLst/>
              <a:rect l="l" t="t" r="r" b="b"/>
              <a:pathLst>
                <a:path w="4394" h="6308" fill="none" extrusionOk="0">
                  <a:moveTo>
                    <a:pt x="939" y="0"/>
                  </a:moveTo>
                  <a:lnTo>
                    <a:pt x="3474" y="0"/>
                  </a:lnTo>
                  <a:lnTo>
                    <a:pt x="3474" y="0"/>
                  </a:lnTo>
                  <a:lnTo>
                    <a:pt x="3661" y="19"/>
                  </a:lnTo>
                  <a:lnTo>
                    <a:pt x="3830" y="75"/>
                  </a:lnTo>
                  <a:lnTo>
                    <a:pt x="3981" y="150"/>
                  </a:lnTo>
                  <a:lnTo>
                    <a:pt x="4131" y="263"/>
                  </a:lnTo>
                  <a:lnTo>
                    <a:pt x="4243" y="413"/>
                  </a:lnTo>
                  <a:lnTo>
                    <a:pt x="4318" y="563"/>
                  </a:lnTo>
                  <a:lnTo>
                    <a:pt x="4375" y="751"/>
                  </a:lnTo>
                  <a:lnTo>
                    <a:pt x="4393" y="920"/>
                  </a:lnTo>
                  <a:lnTo>
                    <a:pt x="4393" y="5369"/>
                  </a:lnTo>
                  <a:lnTo>
                    <a:pt x="4393" y="5369"/>
                  </a:lnTo>
                  <a:lnTo>
                    <a:pt x="4375" y="5557"/>
                  </a:lnTo>
                  <a:lnTo>
                    <a:pt x="4318" y="5726"/>
                  </a:lnTo>
                  <a:lnTo>
                    <a:pt x="4243" y="5895"/>
                  </a:lnTo>
                  <a:lnTo>
                    <a:pt x="4131" y="6026"/>
                  </a:lnTo>
                  <a:lnTo>
                    <a:pt x="3981" y="6139"/>
                  </a:lnTo>
                  <a:lnTo>
                    <a:pt x="3830" y="6233"/>
                  </a:lnTo>
                  <a:lnTo>
                    <a:pt x="3661" y="6289"/>
                  </a:lnTo>
                  <a:lnTo>
                    <a:pt x="3474" y="6308"/>
                  </a:lnTo>
                  <a:lnTo>
                    <a:pt x="939" y="6308"/>
                  </a:lnTo>
                  <a:lnTo>
                    <a:pt x="939" y="6308"/>
                  </a:lnTo>
                  <a:lnTo>
                    <a:pt x="752" y="6289"/>
                  </a:lnTo>
                  <a:lnTo>
                    <a:pt x="583" y="6233"/>
                  </a:lnTo>
                  <a:lnTo>
                    <a:pt x="414" y="6139"/>
                  </a:lnTo>
                  <a:lnTo>
                    <a:pt x="282" y="6026"/>
                  </a:lnTo>
                  <a:lnTo>
                    <a:pt x="170" y="5895"/>
                  </a:lnTo>
                  <a:lnTo>
                    <a:pt x="76" y="5726"/>
                  </a:lnTo>
                  <a:lnTo>
                    <a:pt x="20" y="5557"/>
                  </a:lnTo>
                  <a:lnTo>
                    <a:pt x="1" y="5369"/>
                  </a:lnTo>
                  <a:lnTo>
                    <a:pt x="1" y="920"/>
                  </a:lnTo>
                  <a:lnTo>
                    <a:pt x="1" y="920"/>
                  </a:lnTo>
                  <a:lnTo>
                    <a:pt x="20" y="751"/>
                  </a:lnTo>
                  <a:lnTo>
                    <a:pt x="76" y="563"/>
                  </a:lnTo>
                  <a:lnTo>
                    <a:pt x="170" y="413"/>
                  </a:lnTo>
                  <a:lnTo>
                    <a:pt x="282" y="263"/>
                  </a:lnTo>
                  <a:lnTo>
                    <a:pt x="414" y="150"/>
                  </a:lnTo>
                  <a:lnTo>
                    <a:pt x="583" y="75"/>
                  </a:lnTo>
                  <a:lnTo>
                    <a:pt x="752" y="19"/>
                  </a:lnTo>
                  <a:lnTo>
                    <a:pt x="9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3" name="Google Shape;1153;p37"/>
            <p:cNvSpPr/>
            <p:nvPr/>
          </p:nvSpPr>
          <p:spPr>
            <a:xfrm>
              <a:off x="-5985906" y="4944913"/>
              <a:ext cx="54066" cy="1132758"/>
            </a:xfrm>
            <a:custGeom>
              <a:avLst/>
              <a:gdLst/>
              <a:ahLst/>
              <a:cxnLst/>
              <a:rect l="l" t="t" r="r" b="b"/>
              <a:pathLst>
                <a:path w="1258" h="26357" extrusionOk="0">
                  <a:moveTo>
                    <a:pt x="0" y="1"/>
                  </a:moveTo>
                  <a:lnTo>
                    <a:pt x="0" y="26357"/>
                  </a:lnTo>
                  <a:lnTo>
                    <a:pt x="713" y="26357"/>
                  </a:lnTo>
                  <a:lnTo>
                    <a:pt x="1258"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4" name="Google Shape;1154;p37"/>
            <p:cNvSpPr/>
            <p:nvPr/>
          </p:nvSpPr>
          <p:spPr>
            <a:xfrm>
              <a:off x="-6057720" y="5203074"/>
              <a:ext cx="560727" cy="46029"/>
            </a:xfrm>
            <a:custGeom>
              <a:avLst/>
              <a:gdLst/>
              <a:ahLst/>
              <a:cxnLst/>
              <a:rect l="l" t="t" r="r" b="b"/>
              <a:pathLst>
                <a:path w="13047" h="1071" extrusionOk="0">
                  <a:moveTo>
                    <a:pt x="0" y="1"/>
                  </a:moveTo>
                  <a:lnTo>
                    <a:pt x="0" y="1071"/>
                  </a:lnTo>
                  <a:lnTo>
                    <a:pt x="13047" y="1071"/>
                  </a:lnTo>
                  <a:lnTo>
                    <a:pt x="1304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5" name="Google Shape;1155;p37"/>
            <p:cNvSpPr/>
            <p:nvPr/>
          </p:nvSpPr>
          <p:spPr>
            <a:xfrm>
              <a:off x="-5605947" y="4944913"/>
              <a:ext cx="54882" cy="1132758"/>
            </a:xfrm>
            <a:custGeom>
              <a:avLst/>
              <a:gdLst/>
              <a:ahLst/>
              <a:cxnLst/>
              <a:rect l="l" t="t" r="r" b="b"/>
              <a:pathLst>
                <a:path w="1277" h="26357" extrusionOk="0">
                  <a:moveTo>
                    <a:pt x="1" y="1"/>
                  </a:moveTo>
                  <a:lnTo>
                    <a:pt x="564" y="26357"/>
                  </a:lnTo>
                  <a:lnTo>
                    <a:pt x="1277" y="26357"/>
                  </a:lnTo>
                  <a:lnTo>
                    <a:pt x="1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6" name="Google Shape;1156;p37"/>
            <p:cNvSpPr/>
            <p:nvPr/>
          </p:nvSpPr>
          <p:spPr>
            <a:xfrm>
              <a:off x="-5526096" y="4944913"/>
              <a:ext cx="54925" cy="1132758"/>
            </a:xfrm>
            <a:custGeom>
              <a:avLst/>
              <a:gdLst/>
              <a:ahLst/>
              <a:cxnLst/>
              <a:rect l="l" t="t" r="r" b="b"/>
              <a:pathLst>
                <a:path w="1278" h="26357" extrusionOk="0">
                  <a:moveTo>
                    <a:pt x="1" y="1"/>
                  </a:moveTo>
                  <a:lnTo>
                    <a:pt x="545" y="26357"/>
                  </a:lnTo>
                  <a:lnTo>
                    <a:pt x="1277" y="26357"/>
                  </a:lnTo>
                  <a:lnTo>
                    <a:pt x="1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7" name="Google Shape;1157;p37"/>
            <p:cNvSpPr/>
            <p:nvPr/>
          </p:nvSpPr>
          <p:spPr>
            <a:xfrm>
              <a:off x="-6080326" y="4944913"/>
              <a:ext cx="54925" cy="1132758"/>
            </a:xfrm>
            <a:custGeom>
              <a:avLst/>
              <a:gdLst/>
              <a:ahLst/>
              <a:cxnLst/>
              <a:rect l="l" t="t" r="r" b="b"/>
              <a:pathLst>
                <a:path w="1278" h="26357" extrusionOk="0">
                  <a:moveTo>
                    <a:pt x="1" y="1"/>
                  </a:moveTo>
                  <a:lnTo>
                    <a:pt x="1" y="26357"/>
                  </a:lnTo>
                  <a:lnTo>
                    <a:pt x="714" y="26357"/>
                  </a:lnTo>
                  <a:lnTo>
                    <a:pt x="127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8" name="Google Shape;1158;p37"/>
            <p:cNvSpPr/>
            <p:nvPr/>
          </p:nvSpPr>
          <p:spPr>
            <a:xfrm>
              <a:off x="-5526096" y="4944913"/>
              <a:ext cx="54925" cy="121884"/>
            </a:xfrm>
            <a:custGeom>
              <a:avLst/>
              <a:gdLst/>
              <a:ahLst/>
              <a:cxnLst/>
              <a:rect l="l" t="t" r="r" b="b"/>
              <a:pathLst>
                <a:path w="1278" h="2836" extrusionOk="0">
                  <a:moveTo>
                    <a:pt x="1" y="1"/>
                  </a:moveTo>
                  <a:lnTo>
                    <a:pt x="57" y="2835"/>
                  </a:lnTo>
                  <a:lnTo>
                    <a:pt x="1277" y="2835"/>
                  </a:lnTo>
                  <a:lnTo>
                    <a:pt x="1277"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59" name="Google Shape;1159;p37"/>
            <p:cNvSpPr/>
            <p:nvPr/>
          </p:nvSpPr>
          <p:spPr>
            <a:xfrm>
              <a:off x="-6080326" y="4944913"/>
              <a:ext cx="54925" cy="121884"/>
            </a:xfrm>
            <a:custGeom>
              <a:avLst/>
              <a:gdLst/>
              <a:ahLst/>
              <a:cxnLst/>
              <a:rect l="l" t="t" r="r" b="b"/>
              <a:pathLst>
                <a:path w="1278" h="2836" extrusionOk="0">
                  <a:moveTo>
                    <a:pt x="1" y="1"/>
                  </a:moveTo>
                  <a:lnTo>
                    <a:pt x="1" y="2835"/>
                  </a:lnTo>
                  <a:lnTo>
                    <a:pt x="1221" y="2835"/>
                  </a:lnTo>
                  <a:lnTo>
                    <a:pt x="1277"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0" name="Google Shape;1160;p37"/>
            <p:cNvSpPr/>
            <p:nvPr/>
          </p:nvSpPr>
          <p:spPr>
            <a:xfrm>
              <a:off x="-6115825" y="4889258"/>
              <a:ext cx="677755" cy="92015"/>
            </a:xfrm>
            <a:custGeom>
              <a:avLst/>
              <a:gdLst/>
              <a:ahLst/>
              <a:cxnLst/>
              <a:rect l="l" t="t" r="r" b="b"/>
              <a:pathLst>
                <a:path w="15770" h="2141" extrusionOk="0">
                  <a:moveTo>
                    <a:pt x="1" y="1"/>
                  </a:moveTo>
                  <a:lnTo>
                    <a:pt x="1" y="2141"/>
                  </a:lnTo>
                  <a:lnTo>
                    <a:pt x="15769" y="2141"/>
                  </a:lnTo>
                  <a:lnTo>
                    <a:pt x="1576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1" name="Google Shape;1161;p37"/>
            <p:cNvSpPr/>
            <p:nvPr/>
          </p:nvSpPr>
          <p:spPr>
            <a:xfrm>
              <a:off x="-5964160" y="4889258"/>
              <a:ext cx="373603" cy="92015"/>
            </a:xfrm>
            <a:custGeom>
              <a:avLst/>
              <a:gdLst/>
              <a:ahLst/>
              <a:cxnLst/>
              <a:rect l="l" t="t" r="r" b="b"/>
              <a:pathLst>
                <a:path w="8693" h="2141" extrusionOk="0">
                  <a:moveTo>
                    <a:pt x="1" y="1"/>
                  </a:moveTo>
                  <a:lnTo>
                    <a:pt x="1446" y="2141"/>
                  </a:lnTo>
                  <a:lnTo>
                    <a:pt x="8692" y="2141"/>
                  </a:lnTo>
                  <a:lnTo>
                    <a:pt x="726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2" name="Google Shape;1162;p37"/>
            <p:cNvSpPr/>
            <p:nvPr/>
          </p:nvSpPr>
          <p:spPr>
            <a:xfrm>
              <a:off x="-4255441" y="4122854"/>
              <a:ext cx="92831" cy="124291"/>
            </a:xfrm>
            <a:custGeom>
              <a:avLst/>
              <a:gdLst/>
              <a:ahLst/>
              <a:cxnLst/>
              <a:rect l="l" t="t" r="r" b="b"/>
              <a:pathLst>
                <a:path w="2160" h="2892" extrusionOk="0">
                  <a:moveTo>
                    <a:pt x="1033" y="0"/>
                  </a:moveTo>
                  <a:lnTo>
                    <a:pt x="939" y="19"/>
                  </a:lnTo>
                  <a:lnTo>
                    <a:pt x="826" y="38"/>
                  </a:lnTo>
                  <a:lnTo>
                    <a:pt x="714" y="75"/>
                  </a:lnTo>
                  <a:lnTo>
                    <a:pt x="620" y="113"/>
                  </a:lnTo>
                  <a:lnTo>
                    <a:pt x="526" y="169"/>
                  </a:lnTo>
                  <a:lnTo>
                    <a:pt x="451" y="244"/>
                  </a:lnTo>
                  <a:lnTo>
                    <a:pt x="357" y="338"/>
                  </a:lnTo>
                  <a:lnTo>
                    <a:pt x="282" y="432"/>
                  </a:lnTo>
                  <a:lnTo>
                    <a:pt x="169" y="639"/>
                  </a:lnTo>
                  <a:lnTo>
                    <a:pt x="76" y="883"/>
                  </a:lnTo>
                  <a:lnTo>
                    <a:pt x="19" y="1145"/>
                  </a:lnTo>
                  <a:lnTo>
                    <a:pt x="0" y="1446"/>
                  </a:lnTo>
                  <a:lnTo>
                    <a:pt x="38" y="1727"/>
                  </a:lnTo>
                  <a:lnTo>
                    <a:pt x="113" y="2009"/>
                  </a:lnTo>
                  <a:lnTo>
                    <a:pt x="207" y="2253"/>
                  </a:lnTo>
                  <a:lnTo>
                    <a:pt x="357" y="2459"/>
                  </a:lnTo>
                  <a:lnTo>
                    <a:pt x="432" y="2553"/>
                  </a:lnTo>
                  <a:lnTo>
                    <a:pt x="507" y="2628"/>
                  </a:lnTo>
                  <a:lnTo>
                    <a:pt x="601" y="2703"/>
                  </a:lnTo>
                  <a:lnTo>
                    <a:pt x="695" y="2760"/>
                  </a:lnTo>
                  <a:lnTo>
                    <a:pt x="808" y="2816"/>
                  </a:lnTo>
                  <a:lnTo>
                    <a:pt x="902" y="2854"/>
                  </a:lnTo>
                  <a:lnTo>
                    <a:pt x="1014" y="2872"/>
                  </a:lnTo>
                  <a:lnTo>
                    <a:pt x="1127" y="2891"/>
                  </a:lnTo>
                  <a:lnTo>
                    <a:pt x="1239" y="2872"/>
                  </a:lnTo>
                  <a:lnTo>
                    <a:pt x="1333" y="2854"/>
                  </a:lnTo>
                  <a:lnTo>
                    <a:pt x="1446" y="2816"/>
                  </a:lnTo>
                  <a:lnTo>
                    <a:pt x="1540" y="2760"/>
                  </a:lnTo>
                  <a:lnTo>
                    <a:pt x="1634" y="2703"/>
                  </a:lnTo>
                  <a:lnTo>
                    <a:pt x="1727" y="2628"/>
                  </a:lnTo>
                  <a:lnTo>
                    <a:pt x="1803" y="2553"/>
                  </a:lnTo>
                  <a:lnTo>
                    <a:pt x="1878" y="2459"/>
                  </a:lnTo>
                  <a:lnTo>
                    <a:pt x="2009" y="2253"/>
                  </a:lnTo>
                  <a:lnTo>
                    <a:pt x="2103" y="2009"/>
                  </a:lnTo>
                  <a:lnTo>
                    <a:pt x="2140" y="1727"/>
                  </a:lnTo>
                  <a:lnTo>
                    <a:pt x="2159" y="1446"/>
                  </a:lnTo>
                  <a:lnTo>
                    <a:pt x="2140" y="1145"/>
                  </a:lnTo>
                  <a:lnTo>
                    <a:pt x="2065" y="883"/>
                  </a:lnTo>
                  <a:lnTo>
                    <a:pt x="1953" y="639"/>
                  </a:lnTo>
                  <a:lnTo>
                    <a:pt x="1821" y="432"/>
                  </a:lnTo>
                  <a:lnTo>
                    <a:pt x="1746" y="338"/>
                  </a:lnTo>
                  <a:lnTo>
                    <a:pt x="1652" y="244"/>
                  </a:lnTo>
                  <a:lnTo>
                    <a:pt x="1559" y="169"/>
                  </a:lnTo>
                  <a:lnTo>
                    <a:pt x="1465" y="113"/>
                  </a:lnTo>
                  <a:lnTo>
                    <a:pt x="1371" y="75"/>
                  </a:lnTo>
                  <a:lnTo>
                    <a:pt x="1258" y="38"/>
                  </a:lnTo>
                  <a:lnTo>
                    <a:pt x="1146" y="19"/>
                  </a:lnTo>
                  <a:lnTo>
                    <a:pt x="10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3" name="Google Shape;1163;p37"/>
            <p:cNvSpPr/>
            <p:nvPr/>
          </p:nvSpPr>
          <p:spPr>
            <a:xfrm>
              <a:off x="-4411963" y="3976819"/>
              <a:ext cx="136411" cy="335654"/>
            </a:xfrm>
            <a:custGeom>
              <a:avLst/>
              <a:gdLst/>
              <a:ahLst/>
              <a:cxnLst/>
              <a:rect l="l" t="t" r="r" b="b"/>
              <a:pathLst>
                <a:path w="3174" h="7810" extrusionOk="0">
                  <a:moveTo>
                    <a:pt x="3004" y="1"/>
                  </a:moveTo>
                  <a:lnTo>
                    <a:pt x="2347" y="1165"/>
                  </a:lnTo>
                  <a:lnTo>
                    <a:pt x="1803" y="2216"/>
                  </a:lnTo>
                  <a:lnTo>
                    <a:pt x="1334" y="3154"/>
                  </a:lnTo>
                  <a:lnTo>
                    <a:pt x="958" y="3999"/>
                  </a:lnTo>
                  <a:lnTo>
                    <a:pt x="639" y="4750"/>
                  </a:lnTo>
                  <a:lnTo>
                    <a:pt x="414" y="5388"/>
                  </a:lnTo>
                  <a:lnTo>
                    <a:pt x="226" y="5951"/>
                  </a:lnTo>
                  <a:lnTo>
                    <a:pt x="113" y="6439"/>
                  </a:lnTo>
                  <a:lnTo>
                    <a:pt x="38" y="6834"/>
                  </a:lnTo>
                  <a:lnTo>
                    <a:pt x="1" y="7171"/>
                  </a:lnTo>
                  <a:lnTo>
                    <a:pt x="20" y="7416"/>
                  </a:lnTo>
                  <a:lnTo>
                    <a:pt x="38" y="7603"/>
                  </a:lnTo>
                  <a:lnTo>
                    <a:pt x="95" y="7735"/>
                  </a:lnTo>
                  <a:lnTo>
                    <a:pt x="151" y="7791"/>
                  </a:lnTo>
                  <a:lnTo>
                    <a:pt x="170" y="7810"/>
                  </a:lnTo>
                  <a:lnTo>
                    <a:pt x="207" y="7810"/>
                  </a:lnTo>
                  <a:lnTo>
                    <a:pt x="264" y="7772"/>
                  </a:lnTo>
                  <a:lnTo>
                    <a:pt x="357" y="7641"/>
                  </a:lnTo>
                  <a:lnTo>
                    <a:pt x="489" y="7359"/>
                  </a:lnTo>
                  <a:lnTo>
                    <a:pt x="845" y="6458"/>
                  </a:lnTo>
                  <a:lnTo>
                    <a:pt x="1315" y="5219"/>
                  </a:lnTo>
                  <a:lnTo>
                    <a:pt x="1840" y="3849"/>
                  </a:lnTo>
                  <a:lnTo>
                    <a:pt x="2760" y="1277"/>
                  </a:lnTo>
                  <a:lnTo>
                    <a:pt x="3173" y="132"/>
                  </a:lnTo>
                  <a:lnTo>
                    <a:pt x="30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4" name="Google Shape;1164;p37"/>
            <p:cNvSpPr/>
            <p:nvPr/>
          </p:nvSpPr>
          <p:spPr>
            <a:xfrm>
              <a:off x="-5133201" y="4052673"/>
              <a:ext cx="138817" cy="155750"/>
            </a:xfrm>
            <a:custGeom>
              <a:avLst/>
              <a:gdLst/>
              <a:ahLst/>
              <a:cxnLst/>
              <a:rect l="l" t="t" r="r" b="b"/>
              <a:pathLst>
                <a:path w="3230" h="3624" extrusionOk="0">
                  <a:moveTo>
                    <a:pt x="320" y="0"/>
                  </a:moveTo>
                  <a:lnTo>
                    <a:pt x="1" y="695"/>
                  </a:lnTo>
                  <a:lnTo>
                    <a:pt x="3004" y="3623"/>
                  </a:lnTo>
                  <a:lnTo>
                    <a:pt x="3230" y="1408"/>
                  </a:lnTo>
                  <a:lnTo>
                    <a:pt x="32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5" name="Google Shape;1165;p37"/>
            <p:cNvSpPr/>
            <p:nvPr/>
          </p:nvSpPr>
          <p:spPr>
            <a:xfrm>
              <a:off x="-5487374" y="4535087"/>
              <a:ext cx="177540" cy="128331"/>
            </a:xfrm>
            <a:custGeom>
              <a:avLst/>
              <a:gdLst/>
              <a:ahLst/>
              <a:cxnLst/>
              <a:rect l="l" t="t" r="r" b="b"/>
              <a:pathLst>
                <a:path w="4131" h="2986" extrusionOk="0">
                  <a:moveTo>
                    <a:pt x="1634" y="1"/>
                  </a:moveTo>
                  <a:lnTo>
                    <a:pt x="1334" y="38"/>
                  </a:lnTo>
                  <a:lnTo>
                    <a:pt x="1071" y="132"/>
                  </a:lnTo>
                  <a:lnTo>
                    <a:pt x="808" y="245"/>
                  </a:lnTo>
                  <a:lnTo>
                    <a:pt x="602" y="395"/>
                  </a:lnTo>
                  <a:lnTo>
                    <a:pt x="414" y="564"/>
                  </a:lnTo>
                  <a:lnTo>
                    <a:pt x="264" y="752"/>
                  </a:lnTo>
                  <a:lnTo>
                    <a:pt x="151" y="958"/>
                  </a:lnTo>
                  <a:lnTo>
                    <a:pt x="76" y="1183"/>
                  </a:lnTo>
                  <a:lnTo>
                    <a:pt x="20" y="1409"/>
                  </a:lnTo>
                  <a:lnTo>
                    <a:pt x="1" y="1634"/>
                  </a:lnTo>
                  <a:lnTo>
                    <a:pt x="20" y="1859"/>
                  </a:lnTo>
                  <a:lnTo>
                    <a:pt x="76" y="2084"/>
                  </a:lnTo>
                  <a:lnTo>
                    <a:pt x="170" y="2310"/>
                  </a:lnTo>
                  <a:lnTo>
                    <a:pt x="283" y="2497"/>
                  </a:lnTo>
                  <a:lnTo>
                    <a:pt x="433" y="2685"/>
                  </a:lnTo>
                  <a:lnTo>
                    <a:pt x="620" y="2854"/>
                  </a:lnTo>
                  <a:lnTo>
                    <a:pt x="846" y="2985"/>
                  </a:lnTo>
                  <a:lnTo>
                    <a:pt x="977" y="2798"/>
                  </a:lnTo>
                  <a:lnTo>
                    <a:pt x="1127" y="2648"/>
                  </a:lnTo>
                  <a:lnTo>
                    <a:pt x="1277" y="2497"/>
                  </a:lnTo>
                  <a:lnTo>
                    <a:pt x="1446" y="2366"/>
                  </a:lnTo>
                  <a:lnTo>
                    <a:pt x="1615" y="2253"/>
                  </a:lnTo>
                  <a:lnTo>
                    <a:pt x="1784" y="2160"/>
                  </a:lnTo>
                  <a:lnTo>
                    <a:pt x="1972" y="2084"/>
                  </a:lnTo>
                  <a:lnTo>
                    <a:pt x="2160" y="2028"/>
                  </a:lnTo>
                  <a:lnTo>
                    <a:pt x="2347" y="1972"/>
                  </a:lnTo>
                  <a:lnTo>
                    <a:pt x="2554" y="1953"/>
                  </a:lnTo>
                  <a:lnTo>
                    <a:pt x="2760" y="1934"/>
                  </a:lnTo>
                  <a:lnTo>
                    <a:pt x="2986" y="1934"/>
                  </a:lnTo>
                  <a:lnTo>
                    <a:pt x="3211" y="1972"/>
                  </a:lnTo>
                  <a:lnTo>
                    <a:pt x="3436" y="2009"/>
                  </a:lnTo>
                  <a:lnTo>
                    <a:pt x="3680" y="2066"/>
                  </a:lnTo>
                  <a:lnTo>
                    <a:pt x="3924" y="2141"/>
                  </a:lnTo>
                  <a:lnTo>
                    <a:pt x="4131" y="1371"/>
                  </a:lnTo>
                  <a:lnTo>
                    <a:pt x="4074" y="1296"/>
                  </a:lnTo>
                  <a:lnTo>
                    <a:pt x="3924" y="1108"/>
                  </a:lnTo>
                  <a:lnTo>
                    <a:pt x="3661" y="864"/>
                  </a:lnTo>
                  <a:lnTo>
                    <a:pt x="3511" y="714"/>
                  </a:lnTo>
                  <a:lnTo>
                    <a:pt x="3324" y="583"/>
                  </a:lnTo>
                  <a:lnTo>
                    <a:pt x="3136" y="433"/>
                  </a:lnTo>
                  <a:lnTo>
                    <a:pt x="2929" y="301"/>
                  </a:lnTo>
                  <a:lnTo>
                    <a:pt x="2685" y="188"/>
                  </a:lnTo>
                  <a:lnTo>
                    <a:pt x="2441" y="95"/>
                  </a:lnTo>
                  <a:lnTo>
                    <a:pt x="2178" y="38"/>
                  </a:lnTo>
                  <a:lnTo>
                    <a:pt x="19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6" name="Google Shape;1166;p37"/>
            <p:cNvSpPr/>
            <p:nvPr/>
          </p:nvSpPr>
          <p:spPr>
            <a:xfrm>
              <a:off x="-4813711" y="4428591"/>
              <a:ext cx="132328" cy="188027"/>
            </a:xfrm>
            <a:custGeom>
              <a:avLst/>
              <a:gdLst/>
              <a:ahLst/>
              <a:cxnLst/>
              <a:rect l="l" t="t" r="r" b="b"/>
              <a:pathLst>
                <a:path w="3079" h="4375" extrusionOk="0">
                  <a:moveTo>
                    <a:pt x="1164" y="1"/>
                  </a:moveTo>
                  <a:lnTo>
                    <a:pt x="1089" y="76"/>
                  </a:lnTo>
                  <a:lnTo>
                    <a:pt x="920" y="320"/>
                  </a:lnTo>
                  <a:lnTo>
                    <a:pt x="695" y="695"/>
                  </a:lnTo>
                  <a:lnTo>
                    <a:pt x="564" y="939"/>
                  </a:lnTo>
                  <a:lnTo>
                    <a:pt x="432" y="1184"/>
                  </a:lnTo>
                  <a:lnTo>
                    <a:pt x="320" y="1446"/>
                  </a:lnTo>
                  <a:lnTo>
                    <a:pt x="207" y="1728"/>
                  </a:lnTo>
                  <a:lnTo>
                    <a:pt x="113" y="2028"/>
                  </a:lnTo>
                  <a:lnTo>
                    <a:pt x="57" y="2310"/>
                  </a:lnTo>
                  <a:lnTo>
                    <a:pt x="19" y="2629"/>
                  </a:lnTo>
                  <a:lnTo>
                    <a:pt x="0" y="2929"/>
                  </a:lnTo>
                  <a:lnTo>
                    <a:pt x="38" y="3230"/>
                  </a:lnTo>
                  <a:lnTo>
                    <a:pt x="75" y="3361"/>
                  </a:lnTo>
                  <a:lnTo>
                    <a:pt x="113" y="3511"/>
                  </a:lnTo>
                  <a:lnTo>
                    <a:pt x="169" y="3643"/>
                  </a:lnTo>
                  <a:lnTo>
                    <a:pt x="226" y="3774"/>
                  </a:lnTo>
                  <a:lnTo>
                    <a:pt x="301" y="3887"/>
                  </a:lnTo>
                  <a:lnTo>
                    <a:pt x="376" y="3981"/>
                  </a:lnTo>
                  <a:lnTo>
                    <a:pt x="451" y="4074"/>
                  </a:lnTo>
                  <a:lnTo>
                    <a:pt x="545" y="4149"/>
                  </a:lnTo>
                  <a:lnTo>
                    <a:pt x="639" y="4206"/>
                  </a:lnTo>
                  <a:lnTo>
                    <a:pt x="733" y="4262"/>
                  </a:lnTo>
                  <a:lnTo>
                    <a:pt x="826" y="4300"/>
                  </a:lnTo>
                  <a:lnTo>
                    <a:pt x="939" y="4337"/>
                  </a:lnTo>
                  <a:lnTo>
                    <a:pt x="1145" y="4375"/>
                  </a:lnTo>
                  <a:lnTo>
                    <a:pt x="1371" y="4356"/>
                  </a:lnTo>
                  <a:lnTo>
                    <a:pt x="1615" y="4318"/>
                  </a:lnTo>
                  <a:lnTo>
                    <a:pt x="1840" y="4243"/>
                  </a:lnTo>
                  <a:lnTo>
                    <a:pt x="2065" y="4131"/>
                  </a:lnTo>
                  <a:lnTo>
                    <a:pt x="2272" y="3999"/>
                  </a:lnTo>
                  <a:lnTo>
                    <a:pt x="2478" y="3830"/>
                  </a:lnTo>
                  <a:lnTo>
                    <a:pt x="2666" y="3643"/>
                  </a:lnTo>
                  <a:lnTo>
                    <a:pt x="2835" y="3436"/>
                  </a:lnTo>
                  <a:lnTo>
                    <a:pt x="2966" y="3211"/>
                  </a:lnTo>
                  <a:lnTo>
                    <a:pt x="3079" y="2967"/>
                  </a:lnTo>
                  <a:lnTo>
                    <a:pt x="2891" y="2854"/>
                  </a:lnTo>
                  <a:lnTo>
                    <a:pt x="2722" y="2723"/>
                  </a:lnTo>
                  <a:lnTo>
                    <a:pt x="2553" y="2610"/>
                  </a:lnTo>
                  <a:lnTo>
                    <a:pt x="2422" y="2460"/>
                  </a:lnTo>
                  <a:lnTo>
                    <a:pt x="2291" y="2310"/>
                  </a:lnTo>
                  <a:lnTo>
                    <a:pt x="2178" y="2160"/>
                  </a:lnTo>
                  <a:lnTo>
                    <a:pt x="2084" y="2009"/>
                  </a:lnTo>
                  <a:lnTo>
                    <a:pt x="2009" y="1841"/>
                  </a:lnTo>
                  <a:lnTo>
                    <a:pt x="1934" y="1653"/>
                  </a:lnTo>
                  <a:lnTo>
                    <a:pt x="1896" y="1465"/>
                  </a:lnTo>
                  <a:lnTo>
                    <a:pt x="1859" y="1277"/>
                  </a:lnTo>
                  <a:lnTo>
                    <a:pt x="1840" y="1071"/>
                  </a:lnTo>
                  <a:lnTo>
                    <a:pt x="1840" y="846"/>
                  </a:lnTo>
                  <a:lnTo>
                    <a:pt x="1859" y="620"/>
                  </a:lnTo>
                  <a:lnTo>
                    <a:pt x="1896" y="376"/>
                  </a:lnTo>
                  <a:lnTo>
                    <a:pt x="1953" y="114"/>
                  </a:lnTo>
                  <a:lnTo>
                    <a:pt x="116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7" name="Google Shape;1167;p37"/>
            <p:cNvSpPr/>
            <p:nvPr/>
          </p:nvSpPr>
          <p:spPr>
            <a:xfrm>
              <a:off x="-5387324" y="4758566"/>
              <a:ext cx="338878" cy="224343"/>
            </a:xfrm>
            <a:custGeom>
              <a:avLst/>
              <a:gdLst/>
              <a:ahLst/>
              <a:cxnLst/>
              <a:rect l="l" t="t" r="r" b="b"/>
              <a:pathLst>
                <a:path w="7885" h="5220" extrusionOk="0">
                  <a:moveTo>
                    <a:pt x="2591" y="1"/>
                  </a:moveTo>
                  <a:lnTo>
                    <a:pt x="1" y="939"/>
                  </a:lnTo>
                  <a:lnTo>
                    <a:pt x="7697" y="5219"/>
                  </a:lnTo>
                  <a:lnTo>
                    <a:pt x="7885" y="5088"/>
                  </a:lnTo>
                  <a:lnTo>
                    <a:pt x="7491" y="4900"/>
                  </a:lnTo>
                  <a:lnTo>
                    <a:pt x="7078" y="4656"/>
                  </a:lnTo>
                  <a:lnTo>
                    <a:pt x="6683" y="4393"/>
                  </a:lnTo>
                  <a:lnTo>
                    <a:pt x="6270" y="4112"/>
                  </a:lnTo>
                  <a:lnTo>
                    <a:pt x="5857" y="3792"/>
                  </a:lnTo>
                  <a:lnTo>
                    <a:pt x="5444" y="3455"/>
                  </a:lnTo>
                  <a:lnTo>
                    <a:pt x="5050" y="3079"/>
                  </a:lnTo>
                  <a:lnTo>
                    <a:pt x="4637" y="2685"/>
                  </a:lnTo>
                  <a:lnTo>
                    <a:pt x="4318" y="2366"/>
                  </a:lnTo>
                  <a:lnTo>
                    <a:pt x="4018" y="2028"/>
                  </a:lnTo>
                  <a:lnTo>
                    <a:pt x="3736" y="1690"/>
                  </a:lnTo>
                  <a:lnTo>
                    <a:pt x="3473" y="1352"/>
                  </a:lnTo>
                  <a:lnTo>
                    <a:pt x="3229" y="1014"/>
                  </a:lnTo>
                  <a:lnTo>
                    <a:pt x="3004" y="676"/>
                  </a:lnTo>
                  <a:lnTo>
                    <a:pt x="2798" y="338"/>
                  </a:lnTo>
                  <a:lnTo>
                    <a:pt x="259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8" name="Google Shape;1168;p37"/>
            <p:cNvSpPr/>
            <p:nvPr/>
          </p:nvSpPr>
          <p:spPr>
            <a:xfrm>
              <a:off x="-4311913" y="3865510"/>
              <a:ext cx="79122" cy="129921"/>
            </a:xfrm>
            <a:custGeom>
              <a:avLst/>
              <a:gdLst/>
              <a:ahLst/>
              <a:cxnLst/>
              <a:rect l="l" t="t" r="r" b="b"/>
              <a:pathLst>
                <a:path w="1841" h="3023" extrusionOk="0">
                  <a:moveTo>
                    <a:pt x="1277" y="0"/>
                  </a:moveTo>
                  <a:lnTo>
                    <a:pt x="1277" y="19"/>
                  </a:lnTo>
                  <a:lnTo>
                    <a:pt x="1277" y="132"/>
                  </a:lnTo>
                  <a:lnTo>
                    <a:pt x="1258" y="282"/>
                  </a:lnTo>
                  <a:lnTo>
                    <a:pt x="1202" y="488"/>
                  </a:lnTo>
                  <a:lnTo>
                    <a:pt x="1146" y="601"/>
                  </a:lnTo>
                  <a:lnTo>
                    <a:pt x="1070" y="732"/>
                  </a:lnTo>
                  <a:lnTo>
                    <a:pt x="977" y="882"/>
                  </a:lnTo>
                  <a:lnTo>
                    <a:pt x="845" y="1033"/>
                  </a:lnTo>
                  <a:lnTo>
                    <a:pt x="695" y="1202"/>
                  </a:lnTo>
                  <a:lnTo>
                    <a:pt x="526" y="1370"/>
                  </a:lnTo>
                  <a:lnTo>
                    <a:pt x="301" y="1539"/>
                  </a:lnTo>
                  <a:lnTo>
                    <a:pt x="57" y="1727"/>
                  </a:lnTo>
                  <a:lnTo>
                    <a:pt x="19" y="1783"/>
                  </a:lnTo>
                  <a:lnTo>
                    <a:pt x="0" y="1877"/>
                  </a:lnTo>
                  <a:lnTo>
                    <a:pt x="0" y="1971"/>
                  </a:lnTo>
                  <a:lnTo>
                    <a:pt x="19" y="2084"/>
                  </a:lnTo>
                  <a:lnTo>
                    <a:pt x="57" y="2215"/>
                  </a:lnTo>
                  <a:lnTo>
                    <a:pt x="113" y="2347"/>
                  </a:lnTo>
                  <a:lnTo>
                    <a:pt x="169" y="2478"/>
                  </a:lnTo>
                  <a:lnTo>
                    <a:pt x="263" y="2609"/>
                  </a:lnTo>
                  <a:lnTo>
                    <a:pt x="357" y="2741"/>
                  </a:lnTo>
                  <a:lnTo>
                    <a:pt x="470" y="2835"/>
                  </a:lnTo>
                  <a:lnTo>
                    <a:pt x="582" y="2929"/>
                  </a:lnTo>
                  <a:lnTo>
                    <a:pt x="714" y="2985"/>
                  </a:lnTo>
                  <a:lnTo>
                    <a:pt x="845" y="3022"/>
                  </a:lnTo>
                  <a:lnTo>
                    <a:pt x="995" y="3022"/>
                  </a:lnTo>
                  <a:lnTo>
                    <a:pt x="1146" y="2985"/>
                  </a:lnTo>
                  <a:lnTo>
                    <a:pt x="1277" y="2910"/>
                  </a:lnTo>
                  <a:lnTo>
                    <a:pt x="1427" y="2797"/>
                  </a:lnTo>
                  <a:lnTo>
                    <a:pt x="1540" y="2666"/>
                  </a:lnTo>
                  <a:lnTo>
                    <a:pt x="1634" y="2516"/>
                  </a:lnTo>
                  <a:lnTo>
                    <a:pt x="1709" y="2347"/>
                  </a:lnTo>
                  <a:lnTo>
                    <a:pt x="1784" y="2178"/>
                  </a:lnTo>
                  <a:lnTo>
                    <a:pt x="1821" y="1990"/>
                  </a:lnTo>
                  <a:lnTo>
                    <a:pt x="1840" y="1802"/>
                  </a:lnTo>
                  <a:lnTo>
                    <a:pt x="1840" y="1615"/>
                  </a:lnTo>
                  <a:lnTo>
                    <a:pt x="1840" y="1408"/>
                  </a:lnTo>
                  <a:lnTo>
                    <a:pt x="1803" y="1202"/>
                  </a:lnTo>
                  <a:lnTo>
                    <a:pt x="1765" y="995"/>
                  </a:lnTo>
                  <a:lnTo>
                    <a:pt x="1690" y="789"/>
                  </a:lnTo>
                  <a:lnTo>
                    <a:pt x="1615" y="582"/>
                  </a:lnTo>
                  <a:lnTo>
                    <a:pt x="1521" y="376"/>
                  </a:lnTo>
                  <a:lnTo>
                    <a:pt x="1408" y="188"/>
                  </a:lnTo>
                  <a:lnTo>
                    <a:pt x="127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69" name="Google Shape;1169;p37"/>
            <p:cNvSpPr/>
            <p:nvPr/>
          </p:nvSpPr>
          <p:spPr>
            <a:xfrm>
              <a:off x="-4305466" y="3865510"/>
              <a:ext cx="72675" cy="129921"/>
            </a:xfrm>
            <a:custGeom>
              <a:avLst/>
              <a:gdLst/>
              <a:ahLst/>
              <a:cxnLst/>
              <a:rect l="l" t="t" r="r" b="b"/>
              <a:pathLst>
                <a:path w="1691" h="3023" extrusionOk="0">
                  <a:moveTo>
                    <a:pt x="1127" y="0"/>
                  </a:moveTo>
                  <a:lnTo>
                    <a:pt x="1127" y="19"/>
                  </a:lnTo>
                  <a:lnTo>
                    <a:pt x="1221" y="225"/>
                  </a:lnTo>
                  <a:lnTo>
                    <a:pt x="1296" y="432"/>
                  </a:lnTo>
                  <a:lnTo>
                    <a:pt x="1333" y="676"/>
                  </a:lnTo>
                  <a:lnTo>
                    <a:pt x="1352" y="920"/>
                  </a:lnTo>
                  <a:lnTo>
                    <a:pt x="1333" y="1070"/>
                  </a:lnTo>
                  <a:lnTo>
                    <a:pt x="1333" y="1220"/>
                  </a:lnTo>
                  <a:lnTo>
                    <a:pt x="1296" y="1370"/>
                  </a:lnTo>
                  <a:lnTo>
                    <a:pt x="1258" y="1521"/>
                  </a:lnTo>
                  <a:lnTo>
                    <a:pt x="1202" y="1652"/>
                  </a:lnTo>
                  <a:lnTo>
                    <a:pt x="1146" y="1765"/>
                  </a:lnTo>
                  <a:lnTo>
                    <a:pt x="1089" y="1896"/>
                  </a:lnTo>
                  <a:lnTo>
                    <a:pt x="1014" y="1990"/>
                  </a:lnTo>
                  <a:lnTo>
                    <a:pt x="920" y="2103"/>
                  </a:lnTo>
                  <a:lnTo>
                    <a:pt x="845" y="2178"/>
                  </a:lnTo>
                  <a:lnTo>
                    <a:pt x="751" y="2272"/>
                  </a:lnTo>
                  <a:lnTo>
                    <a:pt x="639" y="2328"/>
                  </a:lnTo>
                  <a:lnTo>
                    <a:pt x="545" y="2384"/>
                  </a:lnTo>
                  <a:lnTo>
                    <a:pt x="432" y="2422"/>
                  </a:lnTo>
                  <a:lnTo>
                    <a:pt x="301" y="2440"/>
                  </a:lnTo>
                  <a:lnTo>
                    <a:pt x="94" y="2440"/>
                  </a:lnTo>
                  <a:lnTo>
                    <a:pt x="1" y="2422"/>
                  </a:lnTo>
                  <a:lnTo>
                    <a:pt x="1" y="2422"/>
                  </a:lnTo>
                  <a:lnTo>
                    <a:pt x="94" y="2572"/>
                  </a:lnTo>
                  <a:lnTo>
                    <a:pt x="207" y="2722"/>
                  </a:lnTo>
                  <a:lnTo>
                    <a:pt x="339" y="2853"/>
                  </a:lnTo>
                  <a:lnTo>
                    <a:pt x="470" y="2947"/>
                  </a:lnTo>
                  <a:lnTo>
                    <a:pt x="620" y="3004"/>
                  </a:lnTo>
                  <a:lnTo>
                    <a:pt x="714" y="3022"/>
                  </a:lnTo>
                  <a:lnTo>
                    <a:pt x="883" y="3022"/>
                  </a:lnTo>
                  <a:lnTo>
                    <a:pt x="958" y="3004"/>
                  </a:lnTo>
                  <a:lnTo>
                    <a:pt x="1052" y="2966"/>
                  </a:lnTo>
                  <a:lnTo>
                    <a:pt x="1127" y="2910"/>
                  </a:lnTo>
                  <a:lnTo>
                    <a:pt x="1277" y="2797"/>
                  </a:lnTo>
                  <a:lnTo>
                    <a:pt x="1390" y="2666"/>
                  </a:lnTo>
                  <a:lnTo>
                    <a:pt x="1484" y="2516"/>
                  </a:lnTo>
                  <a:lnTo>
                    <a:pt x="1559" y="2347"/>
                  </a:lnTo>
                  <a:lnTo>
                    <a:pt x="1634" y="2178"/>
                  </a:lnTo>
                  <a:lnTo>
                    <a:pt x="1671" y="1990"/>
                  </a:lnTo>
                  <a:lnTo>
                    <a:pt x="1690" y="1802"/>
                  </a:lnTo>
                  <a:lnTo>
                    <a:pt x="1690" y="1615"/>
                  </a:lnTo>
                  <a:lnTo>
                    <a:pt x="1690" y="1408"/>
                  </a:lnTo>
                  <a:lnTo>
                    <a:pt x="1653" y="1202"/>
                  </a:lnTo>
                  <a:lnTo>
                    <a:pt x="1615" y="995"/>
                  </a:lnTo>
                  <a:lnTo>
                    <a:pt x="1540" y="789"/>
                  </a:lnTo>
                  <a:lnTo>
                    <a:pt x="1465" y="582"/>
                  </a:lnTo>
                  <a:lnTo>
                    <a:pt x="1371" y="376"/>
                  </a:lnTo>
                  <a:lnTo>
                    <a:pt x="1258" y="188"/>
                  </a:lnTo>
                  <a:lnTo>
                    <a:pt x="112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0" name="Google Shape;1170;p37"/>
            <p:cNvSpPr/>
            <p:nvPr/>
          </p:nvSpPr>
          <p:spPr>
            <a:xfrm>
              <a:off x="-5159804" y="3809812"/>
              <a:ext cx="62962" cy="79938"/>
            </a:xfrm>
            <a:custGeom>
              <a:avLst/>
              <a:gdLst/>
              <a:ahLst/>
              <a:cxnLst/>
              <a:rect l="l" t="t" r="r" b="b"/>
              <a:pathLst>
                <a:path w="1465" h="1860" extrusionOk="0">
                  <a:moveTo>
                    <a:pt x="338" y="1"/>
                  </a:moveTo>
                  <a:lnTo>
                    <a:pt x="226" y="57"/>
                  </a:lnTo>
                  <a:lnTo>
                    <a:pt x="113" y="132"/>
                  </a:lnTo>
                  <a:lnTo>
                    <a:pt x="57" y="245"/>
                  </a:lnTo>
                  <a:lnTo>
                    <a:pt x="0" y="376"/>
                  </a:lnTo>
                  <a:lnTo>
                    <a:pt x="0" y="526"/>
                  </a:lnTo>
                  <a:lnTo>
                    <a:pt x="0" y="695"/>
                  </a:lnTo>
                  <a:lnTo>
                    <a:pt x="38" y="864"/>
                  </a:lnTo>
                  <a:lnTo>
                    <a:pt x="113" y="1052"/>
                  </a:lnTo>
                  <a:lnTo>
                    <a:pt x="207" y="1240"/>
                  </a:lnTo>
                  <a:lnTo>
                    <a:pt x="319" y="1409"/>
                  </a:lnTo>
                  <a:lnTo>
                    <a:pt x="432" y="1559"/>
                  </a:lnTo>
                  <a:lnTo>
                    <a:pt x="582" y="1672"/>
                  </a:lnTo>
                  <a:lnTo>
                    <a:pt x="714" y="1765"/>
                  </a:lnTo>
                  <a:lnTo>
                    <a:pt x="864" y="1822"/>
                  </a:lnTo>
                  <a:lnTo>
                    <a:pt x="995" y="1859"/>
                  </a:lnTo>
                  <a:lnTo>
                    <a:pt x="1127" y="1841"/>
                  </a:lnTo>
                  <a:lnTo>
                    <a:pt x="1239" y="1803"/>
                  </a:lnTo>
                  <a:lnTo>
                    <a:pt x="1333" y="1728"/>
                  </a:lnTo>
                  <a:lnTo>
                    <a:pt x="1408" y="1615"/>
                  </a:lnTo>
                  <a:lnTo>
                    <a:pt x="1446" y="1484"/>
                  </a:lnTo>
                  <a:lnTo>
                    <a:pt x="1465" y="1334"/>
                  </a:lnTo>
                  <a:lnTo>
                    <a:pt x="1446" y="1165"/>
                  </a:lnTo>
                  <a:lnTo>
                    <a:pt x="1408" y="977"/>
                  </a:lnTo>
                  <a:lnTo>
                    <a:pt x="1352" y="808"/>
                  </a:lnTo>
                  <a:lnTo>
                    <a:pt x="1258" y="620"/>
                  </a:lnTo>
                  <a:lnTo>
                    <a:pt x="1145" y="451"/>
                  </a:lnTo>
                  <a:lnTo>
                    <a:pt x="1014" y="301"/>
                  </a:lnTo>
                  <a:lnTo>
                    <a:pt x="883" y="189"/>
                  </a:lnTo>
                  <a:lnTo>
                    <a:pt x="732" y="95"/>
                  </a:lnTo>
                  <a:lnTo>
                    <a:pt x="601" y="20"/>
                  </a:lnTo>
                  <a:lnTo>
                    <a:pt x="47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1" name="Google Shape;1171;p37"/>
            <p:cNvSpPr/>
            <p:nvPr/>
          </p:nvSpPr>
          <p:spPr>
            <a:xfrm>
              <a:off x="-5131568" y="3846127"/>
              <a:ext cx="39582" cy="47662"/>
            </a:xfrm>
            <a:custGeom>
              <a:avLst/>
              <a:gdLst/>
              <a:ahLst/>
              <a:cxnLst/>
              <a:rect l="l" t="t" r="r" b="b"/>
              <a:pathLst>
                <a:path w="921" h="1109" extrusionOk="0">
                  <a:moveTo>
                    <a:pt x="244" y="1"/>
                  </a:moveTo>
                  <a:lnTo>
                    <a:pt x="150" y="38"/>
                  </a:lnTo>
                  <a:lnTo>
                    <a:pt x="94" y="94"/>
                  </a:lnTo>
                  <a:lnTo>
                    <a:pt x="38" y="170"/>
                  </a:lnTo>
                  <a:lnTo>
                    <a:pt x="19" y="245"/>
                  </a:lnTo>
                  <a:lnTo>
                    <a:pt x="0" y="339"/>
                  </a:lnTo>
                  <a:lnTo>
                    <a:pt x="0" y="432"/>
                  </a:lnTo>
                  <a:lnTo>
                    <a:pt x="19" y="545"/>
                  </a:lnTo>
                  <a:lnTo>
                    <a:pt x="38" y="658"/>
                  </a:lnTo>
                  <a:lnTo>
                    <a:pt x="94" y="770"/>
                  </a:lnTo>
                  <a:lnTo>
                    <a:pt x="169" y="864"/>
                  </a:lnTo>
                  <a:lnTo>
                    <a:pt x="244" y="939"/>
                  </a:lnTo>
                  <a:lnTo>
                    <a:pt x="319" y="1014"/>
                  </a:lnTo>
                  <a:lnTo>
                    <a:pt x="413" y="1071"/>
                  </a:lnTo>
                  <a:lnTo>
                    <a:pt x="507" y="1089"/>
                  </a:lnTo>
                  <a:lnTo>
                    <a:pt x="601" y="1108"/>
                  </a:lnTo>
                  <a:lnTo>
                    <a:pt x="676" y="1108"/>
                  </a:lnTo>
                  <a:lnTo>
                    <a:pt x="751" y="1071"/>
                  </a:lnTo>
                  <a:lnTo>
                    <a:pt x="826" y="1014"/>
                  </a:lnTo>
                  <a:lnTo>
                    <a:pt x="864" y="939"/>
                  </a:lnTo>
                  <a:lnTo>
                    <a:pt x="901" y="864"/>
                  </a:lnTo>
                  <a:lnTo>
                    <a:pt x="920" y="770"/>
                  </a:lnTo>
                  <a:lnTo>
                    <a:pt x="920" y="676"/>
                  </a:lnTo>
                  <a:lnTo>
                    <a:pt x="901" y="564"/>
                  </a:lnTo>
                  <a:lnTo>
                    <a:pt x="864" y="451"/>
                  </a:lnTo>
                  <a:lnTo>
                    <a:pt x="808" y="339"/>
                  </a:lnTo>
                  <a:lnTo>
                    <a:pt x="751" y="245"/>
                  </a:lnTo>
                  <a:lnTo>
                    <a:pt x="676" y="170"/>
                  </a:lnTo>
                  <a:lnTo>
                    <a:pt x="582" y="94"/>
                  </a:lnTo>
                  <a:lnTo>
                    <a:pt x="507" y="38"/>
                  </a:lnTo>
                  <a:lnTo>
                    <a:pt x="413" y="19"/>
                  </a:lnTo>
                  <a:lnTo>
                    <a:pt x="319"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2" name="Google Shape;1172;p37"/>
            <p:cNvSpPr/>
            <p:nvPr/>
          </p:nvSpPr>
          <p:spPr>
            <a:xfrm>
              <a:off x="-3824641" y="3890522"/>
              <a:ext cx="108174" cy="136368"/>
            </a:xfrm>
            <a:custGeom>
              <a:avLst/>
              <a:gdLst/>
              <a:ahLst/>
              <a:cxnLst/>
              <a:rect l="l" t="t" r="r" b="b"/>
              <a:pathLst>
                <a:path w="2517" h="3173" extrusionOk="0">
                  <a:moveTo>
                    <a:pt x="1465" y="0"/>
                  </a:moveTo>
                  <a:lnTo>
                    <a:pt x="1352" y="19"/>
                  </a:lnTo>
                  <a:lnTo>
                    <a:pt x="1221" y="56"/>
                  </a:lnTo>
                  <a:lnTo>
                    <a:pt x="1108" y="113"/>
                  </a:lnTo>
                  <a:lnTo>
                    <a:pt x="977" y="188"/>
                  </a:lnTo>
                  <a:lnTo>
                    <a:pt x="883" y="282"/>
                  </a:lnTo>
                  <a:lnTo>
                    <a:pt x="770" y="394"/>
                  </a:lnTo>
                  <a:lnTo>
                    <a:pt x="676" y="526"/>
                  </a:lnTo>
                  <a:lnTo>
                    <a:pt x="583" y="676"/>
                  </a:lnTo>
                  <a:lnTo>
                    <a:pt x="507" y="864"/>
                  </a:lnTo>
                  <a:lnTo>
                    <a:pt x="432" y="1051"/>
                  </a:lnTo>
                  <a:lnTo>
                    <a:pt x="395" y="1277"/>
                  </a:lnTo>
                  <a:lnTo>
                    <a:pt x="301" y="1614"/>
                  </a:lnTo>
                  <a:lnTo>
                    <a:pt x="226" y="1934"/>
                  </a:lnTo>
                  <a:lnTo>
                    <a:pt x="76" y="2440"/>
                  </a:lnTo>
                  <a:lnTo>
                    <a:pt x="19" y="2647"/>
                  </a:lnTo>
                  <a:lnTo>
                    <a:pt x="1" y="2816"/>
                  </a:lnTo>
                  <a:lnTo>
                    <a:pt x="19" y="2891"/>
                  </a:lnTo>
                  <a:lnTo>
                    <a:pt x="38" y="2947"/>
                  </a:lnTo>
                  <a:lnTo>
                    <a:pt x="76" y="3004"/>
                  </a:lnTo>
                  <a:lnTo>
                    <a:pt x="132" y="3060"/>
                  </a:lnTo>
                  <a:lnTo>
                    <a:pt x="207" y="3097"/>
                  </a:lnTo>
                  <a:lnTo>
                    <a:pt x="282" y="3135"/>
                  </a:lnTo>
                  <a:lnTo>
                    <a:pt x="489" y="3173"/>
                  </a:lnTo>
                  <a:lnTo>
                    <a:pt x="751" y="3154"/>
                  </a:lnTo>
                  <a:lnTo>
                    <a:pt x="1033" y="3116"/>
                  </a:lnTo>
                  <a:lnTo>
                    <a:pt x="1183" y="3079"/>
                  </a:lnTo>
                  <a:lnTo>
                    <a:pt x="1333" y="3022"/>
                  </a:lnTo>
                  <a:lnTo>
                    <a:pt x="1484" y="2947"/>
                  </a:lnTo>
                  <a:lnTo>
                    <a:pt x="1615" y="2872"/>
                  </a:lnTo>
                  <a:lnTo>
                    <a:pt x="1765" y="2778"/>
                  </a:lnTo>
                  <a:lnTo>
                    <a:pt x="1897" y="2666"/>
                  </a:lnTo>
                  <a:lnTo>
                    <a:pt x="2009" y="2534"/>
                  </a:lnTo>
                  <a:lnTo>
                    <a:pt x="2122" y="2403"/>
                  </a:lnTo>
                  <a:lnTo>
                    <a:pt x="2216" y="2234"/>
                  </a:lnTo>
                  <a:lnTo>
                    <a:pt x="2310" y="2084"/>
                  </a:lnTo>
                  <a:lnTo>
                    <a:pt x="2366" y="1934"/>
                  </a:lnTo>
                  <a:lnTo>
                    <a:pt x="2422" y="1765"/>
                  </a:lnTo>
                  <a:lnTo>
                    <a:pt x="2478" y="1614"/>
                  </a:lnTo>
                  <a:lnTo>
                    <a:pt x="2497" y="1445"/>
                  </a:lnTo>
                  <a:lnTo>
                    <a:pt x="2516" y="1295"/>
                  </a:lnTo>
                  <a:lnTo>
                    <a:pt x="2516" y="1145"/>
                  </a:lnTo>
                  <a:lnTo>
                    <a:pt x="2516" y="995"/>
                  </a:lnTo>
                  <a:lnTo>
                    <a:pt x="2497" y="845"/>
                  </a:lnTo>
                  <a:lnTo>
                    <a:pt x="2460" y="713"/>
                  </a:lnTo>
                  <a:lnTo>
                    <a:pt x="2403" y="582"/>
                  </a:lnTo>
                  <a:lnTo>
                    <a:pt x="2328" y="469"/>
                  </a:lnTo>
                  <a:lnTo>
                    <a:pt x="2253" y="357"/>
                  </a:lnTo>
                  <a:lnTo>
                    <a:pt x="2178" y="263"/>
                  </a:lnTo>
                  <a:lnTo>
                    <a:pt x="2065" y="169"/>
                  </a:lnTo>
                  <a:lnTo>
                    <a:pt x="1953" y="94"/>
                  </a:lnTo>
                  <a:lnTo>
                    <a:pt x="1840" y="56"/>
                  </a:lnTo>
                  <a:lnTo>
                    <a:pt x="1709" y="19"/>
                  </a:lnTo>
                  <a:lnTo>
                    <a:pt x="1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3" name="Google Shape;1173;p37"/>
            <p:cNvSpPr/>
            <p:nvPr/>
          </p:nvSpPr>
          <p:spPr>
            <a:xfrm>
              <a:off x="-3827864" y="3919531"/>
              <a:ext cx="66185" cy="82345"/>
            </a:xfrm>
            <a:custGeom>
              <a:avLst/>
              <a:gdLst/>
              <a:ahLst/>
              <a:cxnLst/>
              <a:rect l="l" t="t" r="r" b="b"/>
              <a:pathLst>
                <a:path w="1540" h="1916" extrusionOk="0">
                  <a:moveTo>
                    <a:pt x="826" y="1"/>
                  </a:moveTo>
                  <a:lnTo>
                    <a:pt x="751" y="38"/>
                  </a:lnTo>
                  <a:lnTo>
                    <a:pt x="676" y="57"/>
                  </a:lnTo>
                  <a:lnTo>
                    <a:pt x="601" y="113"/>
                  </a:lnTo>
                  <a:lnTo>
                    <a:pt x="526" y="170"/>
                  </a:lnTo>
                  <a:lnTo>
                    <a:pt x="470" y="245"/>
                  </a:lnTo>
                  <a:lnTo>
                    <a:pt x="413" y="320"/>
                  </a:lnTo>
                  <a:lnTo>
                    <a:pt x="357" y="414"/>
                  </a:lnTo>
                  <a:lnTo>
                    <a:pt x="320" y="526"/>
                  </a:lnTo>
                  <a:lnTo>
                    <a:pt x="263" y="639"/>
                  </a:lnTo>
                  <a:lnTo>
                    <a:pt x="245" y="770"/>
                  </a:lnTo>
                  <a:lnTo>
                    <a:pt x="132" y="1165"/>
                  </a:lnTo>
                  <a:lnTo>
                    <a:pt x="38" y="1484"/>
                  </a:lnTo>
                  <a:lnTo>
                    <a:pt x="19" y="1596"/>
                  </a:lnTo>
                  <a:lnTo>
                    <a:pt x="1" y="1709"/>
                  </a:lnTo>
                  <a:lnTo>
                    <a:pt x="38" y="1784"/>
                  </a:lnTo>
                  <a:lnTo>
                    <a:pt x="76" y="1840"/>
                  </a:lnTo>
                  <a:lnTo>
                    <a:pt x="169" y="1897"/>
                  </a:lnTo>
                  <a:lnTo>
                    <a:pt x="301" y="1916"/>
                  </a:lnTo>
                  <a:lnTo>
                    <a:pt x="470" y="1916"/>
                  </a:lnTo>
                  <a:lnTo>
                    <a:pt x="639" y="1878"/>
                  </a:lnTo>
                  <a:lnTo>
                    <a:pt x="808" y="1822"/>
                  </a:lnTo>
                  <a:lnTo>
                    <a:pt x="995" y="1747"/>
                  </a:lnTo>
                  <a:lnTo>
                    <a:pt x="1146" y="1615"/>
                  </a:lnTo>
                  <a:lnTo>
                    <a:pt x="1221" y="1540"/>
                  </a:lnTo>
                  <a:lnTo>
                    <a:pt x="1296" y="1446"/>
                  </a:lnTo>
                  <a:lnTo>
                    <a:pt x="1408" y="1259"/>
                  </a:lnTo>
                  <a:lnTo>
                    <a:pt x="1483" y="1071"/>
                  </a:lnTo>
                  <a:lnTo>
                    <a:pt x="1521" y="864"/>
                  </a:lnTo>
                  <a:lnTo>
                    <a:pt x="1540" y="677"/>
                  </a:lnTo>
                  <a:lnTo>
                    <a:pt x="1502" y="508"/>
                  </a:lnTo>
                  <a:lnTo>
                    <a:pt x="1465" y="358"/>
                  </a:lnTo>
                  <a:lnTo>
                    <a:pt x="1371" y="207"/>
                  </a:lnTo>
                  <a:lnTo>
                    <a:pt x="1258" y="95"/>
                  </a:lnTo>
                  <a:lnTo>
                    <a:pt x="1108" y="20"/>
                  </a:lnTo>
                  <a:lnTo>
                    <a:pt x="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4" name="Google Shape;1174;p37"/>
            <p:cNvSpPr/>
            <p:nvPr/>
          </p:nvSpPr>
          <p:spPr>
            <a:xfrm>
              <a:off x="-4011805" y="4330991"/>
              <a:ext cx="223526" cy="29096"/>
            </a:xfrm>
            <a:custGeom>
              <a:avLst/>
              <a:gdLst/>
              <a:ahLst/>
              <a:cxnLst/>
              <a:rect l="l" t="t" r="r" b="b"/>
              <a:pathLst>
                <a:path w="5201" h="677" extrusionOk="0">
                  <a:moveTo>
                    <a:pt x="4806" y="0"/>
                  </a:moveTo>
                  <a:lnTo>
                    <a:pt x="4581" y="19"/>
                  </a:lnTo>
                  <a:lnTo>
                    <a:pt x="3980" y="94"/>
                  </a:lnTo>
                  <a:lnTo>
                    <a:pt x="2253" y="357"/>
                  </a:lnTo>
                  <a:lnTo>
                    <a:pt x="1183" y="489"/>
                  </a:lnTo>
                  <a:lnTo>
                    <a:pt x="601" y="545"/>
                  </a:lnTo>
                  <a:lnTo>
                    <a:pt x="1" y="601"/>
                  </a:lnTo>
                  <a:lnTo>
                    <a:pt x="751" y="639"/>
                  </a:lnTo>
                  <a:lnTo>
                    <a:pt x="1521" y="676"/>
                  </a:lnTo>
                  <a:lnTo>
                    <a:pt x="2422" y="676"/>
                  </a:lnTo>
                  <a:lnTo>
                    <a:pt x="3342" y="657"/>
                  </a:lnTo>
                  <a:lnTo>
                    <a:pt x="3774" y="639"/>
                  </a:lnTo>
                  <a:lnTo>
                    <a:pt x="4168" y="601"/>
                  </a:lnTo>
                  <a:lnTo>
                    <a:pt x="4525" y="545"/>
                  </a:lnTo>
                  <a:lnTo>
                    <a:pt x="4806" y="470"/>
                  </a:lnTo>
                  <a:lnTo>
                    <a:pt x="4919" y="432"/>
                  </a:lnTo>
                  <a:lnTo>
                    <a:pt x="5013" y="376"/>
                  </a:lnTo>
                  <a:lnTo>
                    <a:pt x="5088" y="320"/>
                  </a:lnTo>
                  <a:lnTo>
                    <a:pt x="5144" y="263"/>
                  </a:lnTo>
                  <a:lnTo>
                    <a:pt x="5200" y="151"/>
                  </a:lnTo>
                  <a:lnTo>
                    <a:pt x="5200" y="113"/>
                  </a:lnTo>
                  <a:lnTo>
                    <a:pt x="5182" y="76"/>
                  </a:lnTo>
                  <a:lnTo>
                    <a:pt x="5144" y="57"/>
                  </a:lnTo>
                  <a:lnTo>
                    <a:pt x="5106" y="38"/>
                  </a:lnTo>
                  <a:lnTo>
                    <a:pt x="497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5" name="Google Shape;1175;p37"/>
            <p:cNvSpPr/>
            <p:nvPr/>
          </p:nvSpPr>
          <p:spPr>
            <a:xfrm>
              <a:off x="-4077946" y="3835641"/>
              <a:ext cx="43579" cy="29912"/>
            </a:xfrm>
            <a:custGeom>
              <a:avLst/>
              <a:gdLst/>
              <a:ahLst/>
              <a:cxnLst/>
              <a:rect l="l" t="t" r="r" b="b"/>
              <a:pathLst>
                <a:path w="1014" h="696" extrusionOk="0">
                  <a:moveTo>
                    <a:pt x="94" y="1"/>
                  </a:moveTo>
                  <a:lnTo>
                    <a:pt x="19" y="38"/>
                  </a:lnTo>
                  <a:lnTo>
                    <a:pt x="0" y="226"/>
                  </a:lnTo>
                  <a:lnTo>
                    <a:pt x="38" y="395"/>
                  </a:lnTo>
                  <a:lnTo>
                    <a:pt x="94" y="507"/>
                  </a:lnTo>
                  <a:lnTo>
                    <a:pt x="188" y="601"/>
                  </a:lnTo>
                  <a:lnTo>
                    <a:pt x="282" y="658"/>
                  </a:lnTo>
                  <a:lnTo>
                    <a:pt x="413" y="676"/>
                  </a:lnTo>
                  <a:lnTo>
                    <a:pt x="563" y="695"/>
                  </a:lnTo>
                  <a:lnTo>
                    <a:pt x="714" y="676"/>
                  </a:lnTo>
                  <a:lnTo>
                    <a:pt x="770" y="639"/>
                  </a:lnTo>
                  <a:lnTo>
                    <a:pt x="826" y="620"/>
                  </a:lnTo>
                  <a:lnTo>
                    <a:pt x="883" y="583"/>
                  </a:lnTo>
                  <a:lnTo>
                    <a:pt x="920" y="526"/>
                  </a:lnTo>
                  <a:lnTo>
                    <a:pt x="976" y="432"/>
                  </a:lnTo>
                  <a:lnTo>
                    <a:pt x="1014" y="320"/>
                  </a:lnTo>
                  <a:lnTo>
                    <a:pt x="1014" y="207"/>
                  </a:lnTo>
                  <a:lnTo>
                    <a:pt x="1014" y="113"/>
                  </a:lnTo>
                  <a:lnTo>
                    <a:pt x="1014" y="19"/>
                  </a:lnTo>
                  <a:lnTo>
                    <a:pt x="676" y="19"/>
                  </a:lnTo>
                  <a:lnTo>
                    <a:pt x="657" y="57"/>
                  </a:lnTo>
                  <a:lnTo>
                    <a:pt x="620" y="151"/>
                  </a:lnTo>
                  <a:lnTo>
                    <a:pt x="563" y="207"/>
                  </a:lnTo>
                  <a:lnTo>
                    <a:pt x="507" y="245"/>
                  </a:lnTo>
                  <a:lnTo>
                    <a:pt x="451" y="263"/>
                  </a:lnTo>
                  <a:lnTo>
                    <a:pt x="357" y="282"/>
                  </a:lnTo>
                  <a:lnTo>
                    <a:pt x="263" y="263"/>
                  </a:lnTo>
                  <a:lnTo>
                    <a:pt x="207" y="245"/>
                  </a:lnTo>
                  <a:lnTo>
                    <a:pt x="150" y="188"/>
                  </a:lnTo>
                  <a:lnTo>
                    <a:pt x="113" y="132"/>
                  </a:lnTo>
                  <a:lnTo>
                    <a:pt x="94" y="38"/>
                  </a:lnTo>
                  <a:lnTo>
                    <a:pt x="94"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6" name="Google Shape;1176;p37"/>
            <p:cNvSpPr/>
            <p:nvPr/>
          </p:nvSpPr>
          <p:spPr>
            <a:xfrm>
              <a:off x="-4102142" y="3815485"/>
              <a:ext cx="115395" cy="49252"/>
            </a:xfrm>
            <a:custGeom>
              <a:avLst/>
              <a:gdLst/>
              <a:ahLst/>
              <a:cxnLst/>
              <a:rect l="l" t="t" r="r" b="b"/>
              <a:pathLst>
                <a:path w="2685" h="1146" extrusionOk="0">
                  <a:moveTo>
                    <a:pt x="789" y="0"/>
                  </a:moveTo>
                  <a:lnTo>
                    <a:pt x="582" y="19"/>
                  </a:lnTo>
                  <a:lnTo>
                    <a:pt x="413" y="38"/>
                  </a:lnTo>
                  <a:lnTo>
                    <a:pt x="263" y="75"/>
                  </a:lnTo>
                  <a:lnTo>
                    <a:pt x="169" y="132"/>
                  </a:lnTo>
                  <a:lnTo>
                    <a:pt x="94" y="188"/>
                  </a:lnTo>
                  <a:lnTo>
                    <a:pt x="38" y="263"/>
                  </a:lnTo>
                  <a:lnTo>
                    <a:pt x="0" y="319"/>
                  </a:lnTo>
                  <a:lnTo>
                    <a:pt x="0" y="394"/>
                  </a:lnTo>
                  <a:lnTo>
                    <a:pt x="0" y="451"/>
                  </a:lnTo>
                  <a:lnTo>
                    <a:pt x="0" y="526"/>
                  </a:lnTo>
                  <a:lnTo>
                    <a:pt x="38" y="639"/>
                  </a:lnTo>
                  <a:lnTo>
                    <a:pt x="113" y="751"/>
                  </a:lnTo>
                  <a:lnTo>
                    <a:pt x="225" y="676"/>
                  </a:lnTo>
                  <a:lnTo>
                    <a:pt x="357" y="620"/>
                  </a:lnTo>
                  <a:lnTo>
                    <a:pt x="507" y="582"/>
                  </a:lnTo>
                  <a:lnTo>
                    <a:pt x="676" y="563"/>
                  </a:lnTo>
                  <a:lnTo>
                    <a:pt x="1051" y="563"/>
                  </a:lnTo>
                  <a:lnTo>
                    <a:pt x="1427" y="620"/>
                  </a:lnTo>
                  <a:lnTo>
                    <a:pt x="1802" y="714"/>
                  </a:lnTo>
                  <a:lnTo>
                    <a:pt x="2140" y="845"/>
                  </a:lnTo>
                  <a:lnTo>
                    <a:pt x="2422" y="976"/>
                  </a:lnTo>
                  <a:lnTo>
                    <a:pt x="2534" y="1052"/>
                  </a:lnTo>
                  <a:lnTo>
                    <a:pt x="2628" y="1108"/>
                  </a:lnTo>
                  <a:lnTo>
                    <a:pt x="2684" y="1145"/>
                  </a:lnTo>
                  <a:lnTo>
                    <a:pt x="2684" y="1108"/>
                  </a:lnTo>
                  <a:lnTo>
                    <a:pt x="2647" y="1052"/>
                  </a:lnTo>
                  <a:lnTo>
                    <a:pt x="2516" y="864"/>
                  </a:lnTo>
                  <a:lnTo>
                    <a:pt x="2290" y="639"/>
                  </a:lnTo>
                  <a:lnTo>
                    <a:pt x="2140" y="526"/>
                  </a:lnTo>
                  <a:lnTo>
                    <a:pt x="1990" y="394"/>
                  </a:lnTo>
                  <a:lnTo>
                    <a:pt x="1802" y="282"/>
                  </a:lnTo>
                  <a:lnTo>
                    <a:pt x="1633" y="188"/>
                  </a:lnTo>
                  <a:lnTo>
                    <a:pt x="1427" y="113"/>
                  </a:lnTo>
                  <a:lnTo>
                    <a:pt x="1220" y="38"/>
                  </a:lnTo>
                  <a:lnTo>
                    <a:pt x="9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7" name="Google Shape;1177;p37"/>
            <p:cNvSpPr/>
            <p:nvPr/>
          </p:nvSpPr>
          <p:spPr>
            <a:xfrm>
              <a:off x="-4143314" y="3685609"/>
              <a:ext cx="158974" cy="55699"/>
            </a:xfrm>
            <a:custGeom>
              <a:avLst/>
              <a:gdLst/>
              <a:ahLst/>
              <a:cxnLst/>
              <a:rect l="l" t="t" r="r" b="b"/>
              <a:pathLst>
                <a:path w="3699" h="1296" extrusionOk="0">
                  <a:moveTo>
                    <a:pt x="395" y="0"/>
                  </a:moveTo>
                  <a:lnTo>
                    <a:pt x="245" y="19"/>
                  </a:lnTo>
                  <a:lnTo>
                    <a:pt x="151" y="56"/>
                  </a:lnTo>
                  <a:lnTo>
                    <a:pt x="76" y="94"/>
                  </a:lnTo>
                  <a:lnTo>
                    <a:pt x="20" y="131"/>
                  </a:lnTo>
                  <a:lnTo>
                    <a:pt x="1" y="188"/>
                  </a:lnTo>
                  <a:lnTo>
                    <a:pt x="1" y="244"/>
                  </a:lnTo>
                  <a:lnTo>
                    <a:pt x="20" y="300"/>
                  </a:lnTo>
                  <a:lnTo>
                    <a:pt x="57" y="357"/>
                  </a:lnTo>
                  <a:lnTo>
                    <a:pt x="170" y="469"/>
                  </a:lnTo>
                  <a:lnTo>
                    <a:pt x="282" y="563"/>
                  </a:lnTo>
                  <a:lnTo>
                    <a:pt x="395" y="638"/>
                  </a:lnTo>
                  <a:lnTo>
                    <a:pt x="977" y="695"/>
                  </a:lnTo>
                  <a:lnTo>
                    <a:pt x="1559" y="788"/>
                  </a:lnTo>
                  <a:lnTo>
                    <a:pt x="2103" y="882"/>
                  </a:lnTo>
                  <a:lnTo>
                    <a:pt x="2610" y="995"/>
                  </a:lnTo>
                  <a:lnTo>
                    <a:pt x="3398" y="1201"/>
                  </a:lnTo>
                  <a:lnTo>
                    <a:pt x="3699" y="1295"/>
                  </a:lnTo>
                  <a:lnTo>
                    <a:pt x="3305" y="1070"/>
                  </a:lnTo>
                  <a:lnTo>
                    <a:pt x="2892" y="864"/>
                  </a:lnTo>
                  <a:lnTo>
                    <a:pt x="2385" y="619"/>
                  </a:lnTo>
                  <a:lnTo>
                    <a:pt x="1840" y="375"/>
                  </a:lnTo>
                  <a:lnTo>
                    <a:pt x="1296" y="169"/>
                  </a:lnTo>
                  <a:lnTo>
                    <a:pt x="1033" y="94"/>
                  </a:lnTo>
                  <a:lnTo>
                    <a:pt x="789" y="38"/>
                  </a:lnTo>
                  <a:lnTo>
                    <a:pt x="58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8" name="Google Shape;1178;p37"/>
            <p:cNvSpPr/>
            <p:nvPr/>
          </p:nvSpPr>
          <p:spPr>
            <a:xfrm>
              <a:off x="-4218352" y="3741264"/>
              <a:ext cx="16203" cy="5673"/>
            </a:xfrm>
            <a:custGeom>
              <a:avLst/>
              <a:gdLst/>
              <a:ahLst/>
              <a:cxnLst/>
              <a:rect l="l" t="t" r="r" b="b"/>
              <a:pathLst>
                <a:path w="377" h="132" extrusionOk="0">
                  <a:moveTo>
                    <a:pt x="1" y="0"/>
                  </a:moveTo>
                  <a:lnTo>
                    <a:pt x="339" y="132"/>
                  </a:lnTo>
                  <a:lnTo>
                    <a:pt x="376" y="132"/>
                  </a:lnTo>
                  <a:lnTo>
                    <a:pt x="1" y="0"/>
                  </a:lnTo>
                  <a:close/>
                </a:path>
              </a:pathLst>
            </a:custGeom>
            <a:solidFill>
              <a:srgbClr val="D7C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79" name="Google Shape;1179;p37"/>
            <p:cNvSpPr/>
            <p:nvPr/>
          </p:nvSpPr>
          <p:spPr>
            <a:xfrm>
              <a:off x="-4203826" y="3747711"/>
              <a:ext cx="89608" cy="302562"/>
            </a:xfrm>
            <a:custGeom>
              <a:avLst/>
              <a:gdLst/>
              <a:ahLst/>
              <a:cxnLst/>
              <a:rect l="l" t="t" r="r" b="b"/>
              <a:pathLst>
                <a:path w="2085" h="7040" extrusionOk="0">
                  <a:moveTo>
                    <a:pt x="1052" y="0"/>
                  </a:moveTo>
                  <a:lnTo>
                    <a:pt x="1015" y="564"/>
                  </a:lnTo>
                  <a:lnTo>
                    <a:pt x="771" y="1446"/>
                  </a:lnTo>
                  <a:lnTo>
                    <a:pt x="1165" y="2065"/>
                  </a:lnTo>
                  <a:lnTo>
                    <a:pt x="1165" y="3267"/>
                  </a:lnTo>
                  <a:lnTo>
                    <a:pt x="1859" y="4543"/>
                  </a:lnTo>
                  <a:lnTo>
                    <a:pt x="1165" y="5895"/>
                  </a:lnTo>
                  <a:lnTo>
                    <a:pt x="1" y="6908"/>
                  </a:lnTo>
                  <a:lnTo>
                    <a:pt x="151" y="7040"/>
                  </a:lnTo>
                  <a:lnTo>
                    <a:pt x="1559" y="6120"/>
                  </a:lnTo>
                  <a:lnTo>
                    <a:pt x="2085" y="4600"/>
                  </a:lnTo>
                  <a:lnTo>
                    <a:pt x="1390" y="3323"/>
                  </a:lnTo>
                  <a:lnTo>
                    <a:pt x="1390" y="2122"/>
                  </a:lnTo>
                  <a:lnTo>
                    <a:pt x="996" y="1502"/>
                  </a:lnTo>
                  <a:lnTo>
                    <a:pt x="1240" y="620"/>
                  </a:lnTo>
                  <a:lnTo>
                    <a:pt x="127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0" name="Google Shape;1180;p37"/>
            <p:cNvSpPr/>
            <p:nvPr/>
          </p:nvSpPr>
          <p:spPr>
            <a:xfrm>
              <a:off x="-4251401" y="4026028"/>
              <a:ext cx="130738" cy="53292"/>
            </a:xfrm>
            <a:custGeom>
              <a:avLst/>
              <a:gdLst/>
              <a:ahLst/>
              <a:cxnLst/>
              <a:rect l="l" t="t" r="r" b="b"/>
              <a:pathLst>
                <a:path w="3042" h="1240" extrusionOk="0">
                  <a:moveTo>
                    <a:pt x="601" y="1"/>
                  </a:moveTo>
                  <a:lnTo>
                    <a:pt x="488" y="20"/>
                  </a:lnTo>
                  <a:lnTo>
                    <a:pt x="432" y="20"/>
                  </a:lnTo>
                  <a:lnTo>
                    <a:pt x="376" y="57"/>
                  </a:lnTo>
                  <a:lnTo>
                    <a:pt x="226" y="170"/>
                  </a:lnTo>
                  <a:lnTo>
                    <a:pt x="132" y="264"/>
                  </a:lnTo>
                  <a:lnTo>
                    <a:pt x="57" y="357"/>
                  </a:lnTo>
                  <a:lnTo>
                    <a:pt x="19" y="414"/>
                  </a:lnTo>
                  <a:lnTo>
                    <a:pt x="0" y="470"/>
                  </a:lnTo>
                  <a:lnTo>
                    <a:pt x="0" y="508"/>
                  </a:lnTo>
                  <a:lnTo>
                    <a:pt x="0" y="545"/>
                  </a:lnTo>
                  <a:lnTo>
                    <a:pt x="19" y="620"/>
                  </a:lnTo>
                  <a:lnTo>
                    <a:pt x="75" y="789"/>
                  </a:lnTo>
                  <a:lnTo>
                    <a:pt x="132" y="902"/>
                  </a:lnTo>
                  <a:lnTo>
                    <a:pt x="188" y="996"/>
                  </a:lnTo>
                  <a:lnTo>
                    <a:pt x="263" y="1089"/>
                  </a:lnTo>
                  <a:lnTo>
                    <a:pt x="376" y="1165"/>
                  </a:lnTo>
                  <a:lnTo>
                    <a:pt x="451" y="1202"/>
                  </a:lnTo>
                  <a:lnTo>
                    <a:pt x="563" y="1221"/>
                  </a:lnTo>
                  <a:lnTo>
                    <a:pt x="901" y="1240"/>
                  </a:lnTo>
                  <a:lnTo>
                    <a:pt x="1333" y="1240"/>
                  </a:lnTo>
                  <a:lnTo>
                    <a:pt x="1821" y="1221"/>
                  </a:lnTo>
                  <a:lnTo>
                    <a:pt x="2666" y="1183"/>
                  </a:lnTo>
                  <a:lnTo>
                    <a:pt x="3041" y="1146"/>
                  </a:lnTo>
                  <a:lnTo>
                    <a:pt x="3004" y="977"/>
                  </a:lnTo>
                  <a:lnTo>
                    <a:pt x="2929" y="789"/>
                  </a:lnTo>
                  <a:lnTo>
                    <a:pt x="2854" y="583"/>
                  </a:lnTo>
                  <a:lnTo>
                    <a:pt x="2722" y="376"/>
                  </a:lnTo>
                  <a:lnTo>
                    <a:pt x="2666" y="282"/>
                  </a:lnTo>
                  <a:lnTo>
                    <a:pt x="2572" y="188"/>
                  </a:lnTo>
                  <a:lnTo>
                    <a:pt x="2497" y="113"/>
                  </a:lnTo>
                  <a:lnTo>
                    <a:pt x="2403" y="57"/>
                  </a:lnTo>
                  <a:lnTo>
                    <a:pt x="2290" y="20"/>
                  </a:lnTo>
                  <a:lnTo>
                    <a:pt x="2178" y="1"/>
                  </a:lnTo>
                  <a:lnTo>
                    <a:pt x="1953" y="1"/>
                  </a:lnTo>
                  <a:lnTo>
                    <a:pt x="1746" y="20"/>
                  </a:lnTo>
                  <a:lnTo>
                    <a:pt x="1558" y="76"/>
                  </a:lnTo>
                  <a:lnTo>
                    <a:pt x="1408" y="113"/>
                  </a:lnTo>
                  <a:lnTo>
                    <a:pt x="1183" y="207"/>
                  </a:lnTo>
                  <a:lnTo>
                    <a:pt x="1108" y="264"/>
                  </a:lnTo>
                  <a:lnTo>
                    <a:pt x="1033" y="207"/>
                  </a:lnTo>
                  <a:lnTo>
                    <a:pt x="845" y="95"/>
                  </a:lnTo>
                  <a:lnTo>
                    <a:pt x="732" y="38"/>
                  </a:lnTo>
                  <a:lnTo>
                    <a:pt x="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1" name="Google Shape;1181;p37"/>
            <p:cNvSpPr/>
            <p:nvPr/>
          </p:nvSpPr>
          <p:spPr>
            <a:xfrm>
              <a:off x="-4242548" y="4056713"/>
              <a:ext cx="130738" cy="33909"/>
            </a:xfrm>
            <a:custGeom>
              <a:avLst/>
              <a:gdLst/>
              <a:ahLst/>
              <a:cxnLst/>
              <a:rect l="l" t="t" r="r" b="b"/>
              <a:pathLst>
                <a:path w="3042" h="789" extrusionOk="0">
                  <a:moveTo>
                    <a:pt x="1127" y="0"/>
                  </a:moveTo>
                  <a:lnTo>
                    <a:pt x="846" y="38"/>
                  </a:lnTo>
                  <a:lnTo>
                    <a:pt x="564" y="75"/>
                  </a:lnTo>
                  <a:lnTo>
                    <a:pt x="282" y="150"/>
                  </a:lnTo>
                  <a:lnTo>
                    <a:pt x="1" y="263"/>
                  </a:lnTo>
                  <a:lnTo>
                    <a:pt x="2347" y="788"/>
                  </a:lnTo>
                  <a:lnTo>
                    <a:pt x="2479" y="713"/>
                  </a:lnTo>
                  <a:lnTo>
                    <a:pt x="2629" y="657"/>
                  </a:lnTo>
                  <a:lnTo>
                    <a:pt x="2835" y="526"/>
                  </a:lnTo>
                  <a:lnTo>
                    <a:pt x="2986" y="413"/>
                  </a:lnTo>
                  <a:lnTo>
                    <a:pt x="3042" y="357"/>
                  </a:lnTo>
                  <a:lnTo>
                    <a:pt x="2779" y="263"/>
                  </a:lnTo>
                  <a:lnTo>
                    <a:pt x="2479" y="169"/>
                  </a:lnTo>
                  <a:lnTo>
                    <a:pt x="2103" y="75"/>
                  </a:lnTo>
                  <a:lnTo>
                    <a:pt x="1878" y="38"/>
                  </a:lnTo>
                  <a:lnTo>
                    <a:pt x="1634" y="19"/>
                  </a:lnTo>
                  <a:lnTo>
                    <a:pt x="139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2" name="Google Shape;1182;p37"/>
            <p:cNvSpPr/>
            <p:nvPr/>
          </p:nvSpPr>
          <p:spPr>
            <a:xfrm>
              <a:off x="-4247361" y="4059936"/>
              <a:ext cx="121841" cy="48436"/>
            </a:xfrm>
            <a:custGeom>
              <a:avLst/>
              <a:gdLst/>
              <a:ahLst/>
              <a:cxnLst/>
              <a:rect l="l" t="t" r="r" b="b"/>
              <a:pathLst>
                <a:path w="2835" h="1127" extrusionOk="0">
                  <a:moveTo>
                    <a:pt x="826" y="0"/>
                  </a:moveTo>
                  <a:lnTo>
                    <a:pt x="432" y="38"/>
                  </a:lnTo>
                  <a:lnTo>
                    <a:pt x="282" y="75"/>
                  </a:lnTo>
                  <a:lnTo>
                    <a:pt x="150" y="94"/>
                  </a:lnTo>
                  <a:lnTo>
                    <a:pt x="57" y="132"/>
                  </a:lnTo>
                  <a:lnTo>
                    <a:pt x="19" y="188"/>
                  </a:lnTo>
                  <a:lnTo>
                    <a:pt x="0" y="263"/>
                  </a:lnTo>
                  <a:lnTo>
                    <a:pt x="0" y="357"/>
                  </a:lnTo>
                  <a:lnTo>
                    <a:pt x="38" y="469"/>
                  </a:lnTo>
                  <a:lnTo>
                    <a:pt x="113" y="582"/>
                  </a:lnTo>
                  <a:lnTo>
                    <a:pt x="282" y="807"/>
                  </a:lnTo>
                  <a:lnTo>
                    <a:pt x="469" y="1051"/>
                  </a:lnTo>
                  <a:lnTo>
                    <a:pt x="695" y="939"/>
                  </a:lnTo>
                  <a:lnTo>
                    <a:pt x="939" y="882"/>
                  </a:lnTo>
                  <a:lnTo>
                    <a:pt x="1202" y="845"/>
                  </a:lnTo>
                  <a:lnTo>
                    <a:pt x="1464" y="845"/>
                  </a:lnTo>
                  <a:lnTo>
                    <a:pt x="1746" y="882"/>
                  </a:lnTo>
                  <a:lnTo>
                    <a:pt x="2046" y="939"/>
                  </a:lnTo>
                  <a:lnTo>
                    <a:pt x="2347" y="1033"/>
                  </a:lnTo>
                  <a:lnTo>
                    <a:pt x="2647" y="1126"/>
                  </a:lnTo>
                  <a:lnTo>
                    <a:pt x="2703" y="1070"/>
                  </a:lnTo>
                  <a:lnTo>
                    <a:pt x="2760" y="995"/>
                  </a:lnTo>
                  <a:lnTo>
                    <a:pt x="2797" y="882"/>
                  </a:lnTo>
                  <a:lnTo>
                    <a:pt x="2835" y="751"/>
                  </a:lnTo>
                  <a:lnTo>
                    <a:pt x="2835" y="620"/>
                  </a:lnTo>
                  <a:lnTo>
                    <a:pt x="2816" y="545"/>
                  </a:lnTo>
                  <a:lnTo>
                    <a:pt x="2797" y="469"/>
                  </a:lnTo>
                  <a:lnTo>
                    <a:pt x="2741" y="394"/>
                  </a:lnTo>
                  <a:lnTo>
                    <a:pt x="2703" y="300"/>
                  </a:lnTo>
                  <a:lnTo>
                    <a:pt x="2609" y="225"/>
                  </a:lnTo>
                  <a:lnTo>
                    <a:pt x="2497" y="169"/>
                  </a:lnTo>
                  <a:lnTo>
                    <a:pt x="2328" y="113"/>
                  </a:lnTo>
                  <a:lnTo>
                    <a:pt x="2159" y="75"/>
                  </a:lnTo>
                  <a:lnTo>
                    <a:pt x="1952" y="38"/>
                  </a:lnTo>
                  <a:lnTo>
                    <a:pt x="1727" y="19"/>
                  </a:lnTo>
                  <a:lnTo>
                    <a:pt x="1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3" name="Google Shape;1183;p37"/>
            <p:cNvSpPr/>
            <p:nvPr/>
          </p:nvSpPr>
          <p:spPr>
            <a:xfrm>
              <a:off x="-5697918" y="4628690"/>
              <a:ext cx="155750" cy="209000"/>
            </a:xfrm>
            <a:custGeom>
              <a:avLst/>
              <a:gdLst/>
              <a:ahLst/>
              <a:cxnLst/>
              <a:rect l="l" t="t" r="r" b="b"/>
              <a:pathLst>
                <a:path w="3624" h="4863" extrusionOk="0">
                  <a:moveTo>
                    <a:pt x="169" y="0"/>
                  </a:moveTo>
                  <a:lnTo>
                    <a:pt x="1" y="19"/>
                  </a:lnTo>
                  <a:lnTo>
                    <a:pt x="1" y="1427"/>
                  </a:lnTo>
                  <a:lnTo>
                    <a:pt x="2366" y="1427"/>
                  </a:lnTo>
                  <a:lnTo>
                    <a:pt x="2366" y="920"/>
                  </a:lnTo>
                  <a:lnTo>
                    <a:pt x="2366" y="845"/>
                  </a:lnTo>
                  <a:lnTo>
                    <a:pt x="2385" y="770"/>
                  </a:lnTo>
                  <a:lnTo>
                    <a:pt x="2422" y="714"/>
                  </a:lnTo>
                  <a:lnTo>
                    <a:pt x="2460" y="676"/>
                  </a:lnTo>
                  <a:lnTo>
                    <a:pt x="2516" y="620"/>
                  </a:lnTo>
                  <a:lnTo>
                    <a:pt x="2572" y="601"/>
                  </a:lnTo>
                  <a:lnTo>
                    <a:pt x="2647" y="582"/>
                  </a:lnTo>
                  <a:lnTo>
                    <a:pt x="2704" y="563"/>
                  </a:lnTo>
                  <a:lnTo>
                    <a:pt x="2760" y="563"/>
                  </a:lnTo>
                  <a:lnTo>
                    <a:pt x="2835" y="582"/>
                  </a:lnTo>
                  <a:lnTo>
                    <a:pt x="2910" y="601"/>
                  </a:lnTo>
                  <a:lnTo>
                    <a:pt x="2966" y="620"/>
                  </a:lnTo>
                  <a:lnTo>
                    <a:pt x="3004" y="676"/>
                  </a:lnTo>
                  <a:lnTo>
                    <a:pt x="3060" y="714"/>
                  </a:lnTo>
                  <a:lnTo>
                    <a:pt x="3079" y="770"/>
                  </a:lnTo>
                  <a:lnTo>
                    <a:pt x="3098" y="845"/>
                  </a:lnTo>
                  <a:lnTo>
                    <a:pt x="3117" y="920"/>
                  </a:lnTo>
                  <a:lnTo>
                    <a:pt x="3117" y="1427"/>
                  </a:lnTo>
                  <a:lnTo>
                    <a:pt x="3248" y="1427"/>
                  </a:lnTo>
                  <a:lnTo>
                    <a:pt x="3248" y="4487"/>
                  </a:lnTo>
                  <a:lnTo>
                    <a:pt x="188" y="4487"/>
                  </a:lnTo>
                  <a:lnTo>
                    <a:pt x="263" y="4581"/>
                  </a:lnTo>
                  <a:lnTo>
                    <a:pt x="338" y="4637"/>
                  </a:lnTo>
                  <a:lnTo>
                    <a:pt x="414" y="4712"/>
                  </a:lnTo>
                  <a:lnTo>
                    <a:pt x="507" y="4768"/>
                  </a:lnTo>
                  <a:lnTo>
                    <a:pt x="601" y="4806"/>
                  </a:lnTo>
                  <a:lnTo>
                    <a:pt x="714" y="4843"/>
                  </a:lnTo>
                  <a:lnTo>
                    <a:pt x="826" y="4862"/>
                  </a:lnTo>
                  <a:lnTo>
                    <a:pt x="3455" y="4862"/>
                  </a:lnTo>
                  <a:lnTo>
                    <a:pt x="3623" y="4843"/>
                  </a:lnTo>
                  <a:lnTo>
                    <a:pt x="3623" y="920"/>
                  </a:lnTo>
                  <a:lnTo>
                    <a:pt x="3605" y="751"/>
                  </a:lnTo>
                  <a:lnTo>
                    <a:pt x="3548" y="563"/>
                  </a:lnTo>
                  <a:lnTo>
                    <a:pt x="3473" y="413"/>
                  </a:lnTo>
                  <a:lnTo>
                    <a:pt x="3361" y="263"/>
                  </a:lnTo>
                  <a:lnTo>
                    <a:pt x="3211" y="150"/>
                  </a:lnTo>
                  <a:lnTo>
                    <a:pt x="3060" y="75"/>
                  </a:lnTo>
                  <a:lnTo>
                    <a:pt x="2891" y="19"/>
                  </a:lnTo>
                  <a:lnTo>
                    <a:pt x="270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4" name="Google Shape;1184;p37"/>
            <p:cNvSpPr/>
            <p:nvPr/>
          </p:nvSpPr>
          <p:spPr>
            <a:xfrm>
              <a:off x="-5697918" y="4628690"/>
              <a:ext cx="155750" cy="209000"/>
            </a:xfrm>
            <a:custGeom>
              <a:avLst/>
              <a:gdLst/>
              <a:ahLst/>
              <a:cxnLst/>
              <a:rect l="l" t="t" r="r" b="b"/>
              <a:pathLst>
                <a:path w="3624" h="4863" fill="none" extrusionOk="0">
                  <a:moveTo>
                    <a:pt x="2704" y="0"/>
                  </a:moveTo>
                  <a:lnTo>
                    <a:pt x="169" y="0"/>
                  </a:lnTo>
                  <a:lnTo>
                    <a:pt x="169" y="0"/>
                  </a:lnTo>
                  <a:lnTo>
                    <a:pt x="169" y="0"/>
                  </a:lnTo>
                  <a:lnTo>
                    <a:pt x="1" y="19"/>
                  </a:lnTo>
                  <a:lnTo>
                    <a:pt x="1" y="1427"/>
                  </a:lnTo>
                  <a:lnTo>
                    <a:pt x="2366" y="1427"/>
                  </a:lnTo>
                  <a:lnTo>
                    <a:pt x="2366" y="920"/>
                  </a:lnTo>
                  <a:lnTo>
                    <a:pt x="2366" y="920"/>
                  </a:lnTo>
                  <a:lnTo>
                    <a:pt x="2366" y="845"/>
                  </a:lnTo>
                  <a:lnTo>
                    <a:pt x="2385" y="770"/>
                  </a:lnTo>
                  <a:lnTo>
                    <a:pt x="2422" y="714"/>
                  </a:lnTo>
                  <a:lnTo>
                    <a:pt x="2460" y="676"/>
                  </a:lnTo>
                  <a:lnTo>
                    <a:pt x="2516" y="620"/>
                  </a:lnTo>
                  <a:lnTo>
                    <a:pt x="2572" y="601"/>
                  </a:lnTo>
                  <a:lnTo>
                    <a:pt x="2647" y="582"/>
                  </a:lnTo>
                  <a:lnTo>
                    <a:pt x="2704" y="563"/>
                  </a:lnTo>
                  <a:lnTo>
                    <a:pt x="2760" y="563"/>
                  </a:lnTo>
                  <a:lnTo>
                    <a:pt x="2760" y="563"/>
                  </a:lnTo>
                  <a:lnTo>
                    <a:pt x="2835" y="582"/>
                  </a:lnTo>
                  <a:lnTo>
                    <a:pt x="2910" y="601"/>
                  </a:lnTo>
                  <a:lnTo>
                    <a:pt x="2966" y="620"/>
                  </a:lnTo>
                  <a:lnTo>
                    <a:pt x="3004" y="676"/>
                  </a:lnTo>
                  <a:lnTo>
                    <a:pt x="3060" y="714"/>
                  </a:lnTo>
                  <a:lnTo>
                    <a:pt x="3079" y="770"/>
                  </a:lnTo>
                  <a:lnTo>
                    <a:pt x="3098" y="845"/>
                  </a:lnTo>
                  <a:lnTo>
                    <a:pt x="3117" y="920"/>
                  </a:lnTo>
                  <a:lnTo>
                    <a:pt x="3117" y="1427"/>
                  </a:lnTo>
                  <a:lnTo>
                    <a:pt x="3248" y="1427"/>
                  </a:lnTo>
                  <a:lnTo>
                    <a:pt x="3248" y="4487"/>
                  </a:lnTo>
                  <a:lnTo>
                    <a:pt x="188" y="4487"/>
                  </a:lnTo>
                  <a:lnTo>
                    <a:pt x="188" y="4487"/>
                  </a:lnTo>
                  <a:lnTo>
                    <a:pt x="263" y="4581"/>
                  </a:lnTo>
                  <a:lnTo>
                    <a:pt x="338" y="4637"/>
                  </a:lnTo>
                  <a:lnTo>
                    <a:pt x="414" y="4712"/>
                  </a:lnTo>
                  <a:lnTo>
                    <a:pt x="507" y="4768"/>
                  </a:lnTo>
                  <a:lnTo>
                    <a:pt x="601" y="4806"/>
                  </a:lnTo>
                  <a:lnTo>
                    <a:pt x="714" y="4843"/>
                  </a:lnTo>
                  <a:lnTo>
                    <a:pt x="826" y="4862"/>
                  </a:lnTo>
                  <a:lnTo>
                    <a:pt x="939" y="4862"/>
                  </a:lnTo>
                  <a:lnTo>
                    <a:pt x="3455" y="4862"/>
                  </a:lnTo>
                  <a:lnTo>
                    <a:pt x="3455" y="4862"/>
                  </a:lnTo>
                  <a:lnTo>
                    <a:pt x="3623" y="4843"/>
                  </a:lnTo>
                  <a:lnTo>
                    <a:pt x="3623" y="920"/>
                  </a:lnTo>
                  <a:lnTo>
                    <a:pt x="3623" y="920"/>
                  </a:lnTo>
                  <a:lnTo>
                    <a:pt x="3605" y="751"/>
                  </a:lnTo>
                  <a:lnTo>
                    <a:pt x="3548" y="563"/>
                  </a:lnTo>
                  <a:lnTo>
                    <a:pt x="3473" y="413"/>
                  </a:lnTo>
                  <a:lnTo>
                    <a:pt x="3361" y="263"/>
                  </a:lnTo>
                  <a:lnTo>
                    <a:pt x="3211" y="150"/>
                  </a:lnTo>
                  <a:lnTo>
                    <a:pt x="3060" y="75"/>
                  </a:lnTo>
                  <a:lnTo>
                    <a:pt x="2891" y="19"/>
                  </a:lnTo>
                  <a:lnTo>
                    <a:pt x="270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5" name="Google Shape;1185;p37"/>
            <p:cNvSpPr/>
            <p:nvPr/>
          </p:nvSpPr>
          <p:spPr>
            <a:xfrm>
              <a:off x="-5723747" y="4689975"/>
              <a:ext cx="165463" cy="131554"/>
            </a:xfrm>
            <a:custGeom>
              <a:avLst/>
              <a:gdLst/>
              <a:ahLst/>
              <a:cxnLst/>
              <a:rect l="l" t="t" r="r" b="b"/>
              <a:pathLst>
                <a:path w="3850" h="3061" extrusionOk="0">
                  <a:moveTo>
                    <a:pt x="1" y="1"/>
                  </a:moveTo>
                  <a:lnTo>
                    <a:pt x="1" y="3061"/>
                  </a:lnTo>
                  <a:lnTo>
                    <a:pt x="3849" y="3061"/>
                  </a:lnTo>
                  <a:lnTo>
                    <a:pt x="3849"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6" name="Google Shape;1186;p37"/>
            <p:cNvSpPr/>
            <p:nvPr/>
          </p:nvSpPr>
          <p:spPr>
            <a:xfrm>
              <a:off x="-5723747" y="4689975"/>
              <a:ext cx="165463" cy="131554"/>
            </a:xfrm>
            <a:custGeom>
              <a:avLst/>
              <a:gdLst/>
              <a:ahLst/>
              <a:cxnLst/>
              <a:rect l="l" t="t" r="r" b="b"/>
              <a:pathLst>
                <a:path w="3850" h="3061" fill="none" extrusionOk="0">
                  <a:moveTo>
                    <a:pt x="1" y="1"/>
                  </a:moveTo>
                  <a:lnTo>
                    <a:pt x="3849" y="1"/>
                  </a:lnTo>
                  <a:lnTo>
                    <a:pt x="3849" y="3061"/>
                  </a:lnTo>
                  <a:lnTo>
                    <a:pt x="1" y="306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7" name="Google Shape;1187;p37"/>
            <p:cNvSpPr/>
            <p:nvPr/>
          </p:nvSpPr>
          <p:spPr>
            <a:xfrm>
              <a:off x="-5698734" y="4689975"/>
              <a:ext cx="140450" cy="131554"/>
            </a:xfrm>
            <a:custGeom>
              <a:avLst/>
              <a:gdLst/>
              <a:ahLst/>
              <a:cxnLst/>
              <a:rect l="l" t="t" r="r" b="b"/>
              <a:pathLst>
                <a:path w="3268" h="3061" extrusionOk="0">
                  <a:moveTo>
                    <a:pt x="1" y="1"/>
                  </a:moveTo>
                  <a:lnTo>
                    <a:pt x="1" y="3061"/>
                  </a:lnTo>
                  <a:lnTo>
                    <a:pt x="3267" y="3061"/>
                  </a:lnTo>
                  <a:lnTo>
                    <a:pt x="326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8" name="Google Shape;1188;p37"/>
            <p:cNvSpPr/>
            <p:nvPr/>
          </p:nvSpPr>
          <p:spPr>
            <a:xfrm>
              <a:off x="-5698734" y="4689975"/>
              <a:ext cx="140450" cy="131554"/>
            </a:xfrm>
            <a:custGeom>
              <a:avLst/>
              <a:gdLst/>
              <a:ahLst/>
              <a:cxnLst/>
              <a:rect l="l" t="t" r="r" b="b"/>
              <a:pathLst>
                <a:path w="3268" h="3061" fill="none" extrusionOk="0">
                  <a:moveTo>
                    <a:pt x="1" y="1"/>
                  </a:moveTo>
                  <a:lnTo>
                    <a:pt x="3267" y="1"/>
                  </a:lnTo>
                  <a:lnTo>
                    <a:pt x="3267" y="3061"/>
                  </a:lnTo>
                  <a:lnTo>
                    <a:pt x="1" y="3061"/>
                  </a:lnTo>
                  <a:lnTo>
                    <a:pt x="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89" name="Google Shape;1189;p37"/>
            <p:cNvSpPr/>
            <p:nvPr/>
          </p:nvSpPr>
          <p:spPr>
            <a:xfrm>
              <a:off x="-5596277" y="4652886"/>
              <a:ext cx="32319" cy="37133"/>
            </a:xfrm>
            <a:custGeom>
              <a:avLst/>
              <a:gdLst/>
              <a:ahLst/>
              <a:cxnLst/>
              <a:rect l="l" t="t" r="r" b="b"/>
              <a:pathLst>
                <a:path w="752" h="864" extrusionOk="0">
                  <a:moveTo>
                    <a:pt x="339" y="0"/>
                  </a:moveTo>
                  <a:lnTo>
                    <a:pt x="282" y="19"/>
                  </a:lnTo>
                  <a:lnTo>
                    <a:pt x="207" y="38"/>
                  </a:lnTo>
                  <a:lnTo>
                    <a:pt x="151" y="57"/>
                  </a:lnTo>
                  <a:lnTo>
                    <a:pt x="95" y="113"/>
                  </a:lnTo>
                  <a:lnTo>
                    <a:pt x="57" y="151"/>
                  </a:lnTo>
                  <a:lnTo>
                    <a:pt x="20" y="207"/>
                  </a:lnTo>
                  <a:lnTo>
                    <a:pt x="1" y="282"/>
                  </a:lnTo>
                  <a:lnTo>
                    <a:pt x="1" y="357"/>
                  </a:lnTo>
                  <a:lnTo>
                    <a:pt x="1" y="864"/>
                  </a:lnTo>
                  <a:lnTo>
                    <a:pt x="752" y="864"/>
                  </a:lnTo>
                  <a:lnTo>
                    <a:pt x="752" y="357"/>
                  </a:lnTo>
                  <a:lnTo>
                    <a:pt x="733" y="282"/>
                  </a:lnTo>
                  <a:lnTo>
                    <a:pt x="714" y="207"/>
                  </a:lnTo>
                  <a:lnTo>
                    <a:pt x="695" y="151"/>
                  </a:lnTo>
                  <a:lnTo>
                    <a:pt x="639" y="113"/>
                  </a:lnTo>
                  <a:lnTo>
                    <a:pt x="601" y="57"/>
                  </a:lnTo>
                  <a:lnTo>
                    <a:pt x="545" y="38"/>
                  </a:lnTo>
                  <a:lnTo>
                    <a:pt x="470" y="19"/>
                  </a:lnTo>
                  <a:lnTo>
                    <a:pt x="395" y="0"/>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0" name="Google Shape;1190;p37"/>
            <p:cNvSpPr/>
            <p:nvPr/>
          </p:nvSpPr>
          <p:spPr>
            <a:xfrm>
              <a:off x="-5596277" y="4652886"/>
              <a:ext cx="32319" cy="37133"/>
            </a:xfrm>
            <a:custGeom>
              <a:avLst/>
              <a:gdLst/>
              <a:ahLst/>
              <a:cxnLst/>
              <a:rect l="l" t="t" r="r" b="b"/>
              <a:pathLst>
                <a:path w="752" h="864" fill="none" extrusionOk="0">
                  <a:moveTo>
                    <a:pt x="395" y="0"/>
                  </a:moveTo>
                  <a:lnTo>
                    <a:pt x="339" y="0"/>
                  </a:lnTo>
                  <a:lnTo>
                    <a:pt x="339" y="0"/>
                  </a:lnTo>
                  <a:lnTo>
                    <a:pt x="282" y="19"/>
                  </a:lnTo>
                  <a:lnTo>
                    <a:pt x="207" y="38"/>
                  </a:lnTo>
                  <a:lnTo>
                    <a:pt x="151" y="57"/>
                  </a:lnTo>
                  <a:lnTo>
                    <a:pt x="95" y="113"/>
                  </a:lnTo>
                  <a:lnTo>
                    <a:pt x="57" y="151"/>
                  </a:lnTo>
                  <a:lnTo>
                    <a:pt x="20" y="207"/>
                  </a:lnTo>
                  <a:lnTo>
                    <a:pt x="1" y="282"/>
                  </a:lnTo>
                  <a:lnTo>
                    <a:pt x="1" y="357"/>
                  </a:lnTo>
                  <a:lnTo>
                    <a:pt x="1" y="864"/>
                  </a:lnTo>
                  <a:lnTo>
                    <a:pt x="752" y="864"/>
                  </a:lnTo>
                  <a:lnTo>
                    <a:pt x="752" y="357"/>
                  </a:lnTo>
                  <a:lnTo>
                    <a:pt x="752" y="357"/>
                  </a:lnTo>
                  <a:lnTo>
                    <a:pt x="733" y="282"/>
                  </a:lnTo>
                  <a:lnTo>
                    <a:pt x="714" y="207"/>
                  </a:lnTo>
                  <a:lnTo>
                    <a:pt x="695" y="151"/>
                  </a:lnTo>
                  <a:lnTo>
                    <a:pt x="639" y="113"/>
                  </a:lnTo>
                  <a:lnTo>
                    <a:pt x="601" y="57"/>
                  </a:lnTo>
                  <a:lnTo>
                    <a:pt x="545" y="38"/>
                  </a:lnTo>
                  <a:lnTo>
                    <a:pt x="470" y="19"/>
                  </a:lnTo>
                  <a:lnTo>
                    <a:pt x="39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1" name="Google Shape;1191;p37"/>
            <p:cNvSpPr/>
            <p:nvPr/>
          </p:nvSpPr>
          <p:spPr>
            <a:xfrm>
              <a:off x="-5596277" y="4689975"/>
              <a:ext cx="32319" cy="32319"/>
            </a:xfrm>
            <a:custGeom>
              <a:avLst/>
              <a:gdLst/>
              <a:ahLst/>
              <a:cxnLst/>
              <a:rect l="l" t="t" r="r" b="b"/>
              <a:pathLst>
                <a:path w="752" h="752" extrusionOk="0">
                  <a:moveTo>
                    <a:pt x="1" y="1"/>
                  </a:moveTo>
                  <a:lnTo>
                    <a:pt x="1" y="414"/>
                  </a:lnTo>
                  <a:lnTo>
                    <a:pt x="1" y="489"/>
                  </a:lnTo>
                  <a:lnTo>
                    <a:pt x="20" y="545"/>
                  </a:lnTo>
                  <a:lnTo>
                    <a:pt x="57" y="602"/>
                  </a:lnTo>
                  <a:lnTo>
                    <a:pt x="95" y="658"/>
                  </a:lnTo>
                  <a:lnTo>
                    <a:pt x="151" y="696"/>
                  </a:lnTo>
                  <a:lnTo>
                    <a:pt x="207" y="733"/>
                  </a:lnTo>
                  <a:lnTo>
                    <a:pt x="282" y="752"/>
                  </a:lnTo>
                  <a:lnTo>
                    <a:pt x="470" y="752"/>
                  </a:lnTo>
                  <a:lnTo>
                    <a:pt x="545" y="733"/>
                  </a:lnTo>
                  <a:lnTo>
                    <a:pt x="601" y="696"/>
                  </a:lnTo>
                  <a:lnTo>
                    <a:pt x="639" y="658"/>
                  </a:lnTo>
                  <a:lnTo>
                    <a:pt x="695" y="602"/>
                  </a:lnTo>
                  <a:lnTo>
                    <a:pt x="714" y="545"/>
                  </a:lnTo>
                  <a:lnTo>
                    <a:pt x="733" y="489"/>
                  </a:lnTo>
                  <a:lnTo>
                    <a:pt x="752" y="414"/>
                  </a:lnTo>
                  <a:lnTo>
                    <a:pt x="752"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2" name="Google Shape;1192;p37"/>
            <p:cNvSpPr/>
            <p:nvPr/>
          </p:nvSpPr>
          <p:spPr>
            <a:xfrm>
              <a:off x="-5596277" y="4689975"/>
              <a:ext cx="32319" cy="32319"/>
            </a:xfrm>
            <a:custGeom>
              <a:avLst/>
              <a:gdLst/>
              <a:ahLst/>
              <a:cxnLst/>
              <a:rect l="l" t="t" r="r" b="b"/>
              <a:pathLst>
                <a:path w="752" h="752" fill="none" extrusionOk="0">
                  <a:moveTo>
                    <a:pt x="752" y="1"/>
                  </a:moveTo>
                  <a:lnTo>
                    <a:pt x="1" y="1"/>
                  </a:lnTo>
                  <a:lnTo>
                    <a:pt x="1" y="414"/>
                  </a:lnTo>
                  <a:lnTo>
                    <a:pt x="1" y="414"/>
                  </a:lnTo>
                  <a:lnTo>
                    <a:pt x="1" y="489"/>
                  </a:lnTo>
                  <a:lnTo>
                    <a:pt x="20" y="545"/>
                  </a:lnTo>
                  <a:lnTo>
                    <a:pt x="57" y="602"/>
                  </a:lnTo>
                  <a:lnTo>
                    <a:pt x="95" y="658"/>
                  </a:lnTo>
                  <a:lnTo>
                    <a:pt x="151" y="696"/>
                  </a:lnTo>
                  <a:lnTo>
                    <a:pt x="207" y="733"/>
                  </a:lnTo>
                  <a:lnTo>
                    <a:pt x="282" y="752"/>
                  </a:lnTo>
                  <a:lnTo>
                    <a:pt x="339" y="752"/>
                  </a:lnTo>
                  <a:lnTo>
                    <a:pt x="395" y="752"/>
                  </a:lnTo>
                  <a:lnTo>
                    <a:pt x="395" y="752"/>
                  </a:lnTo>
                  <a:lnTo>
                    <a:pt x="470" y="752"/>
                  </a:lnTo>
                  <a:lnTo>
                    <a:pt x="545" y="733"/>
                  </a:lnTo>
                  <a:lnTo>
                    <a:pt x="601" y="696"/>
                  </a:lnTo>
                  <a:lnTo>
                    <a:pt x="639" y="658"/>
                  </a:lnTo>
                  <a:lnTo>
                    <a:pt x="695" y="602"/>
                  </a:lnTo>
                  <a:lnTo>
                    <a:pt x="714" y="545"/>
                  </a:lnTo>
                  <a:lnTo>
                    <a:pt x="733" y="489"/>
                  </a:lnTo>
                  <a:lnTo>
                    <a:pt x="752" y="414"/>
                  </a:lnTo>
                  <a:lnTo>
                    <a:pt x="752"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3" name="Google Shape;1193;p37"/>
            <p:cNvSpPr/>
            <p:nvPr/>
          </p:nvSpPr>
          <p:spPr>
            <a:xfrm>
              <a:off x="-5593828" y="4731147"/>
              <a:ext cx="26646" cy="35542"/>
            </a:xfrm>
            <a:custGeom>
              <a:avLst/>
              <a:gdLst/>
              <a:ahLst/>
              <a:cxnLst/>
              <a:rect l="l" t="t" r="r" b="b"/>
              <a:pathLst>
                <a:path w="620" h="827" extrusionOk="0">
                  <a:moveTo>
                    <a:pt x="300" y="0"/>
                  </a:moveTo>
                  <a:lnTo>
                    <a:pt x="188" y="19"/>
                  </a:lnTo>
                  <a:lnTo>
                    <a:pt x="94" y="57"/>
                  </a:lnTo>
                  <a:lnTo>
                    <a:pt x="38" y="113"/>
                  </a:lnTo>
                  <a:lnTo>
                    <a:pt x="19" y="132"/>
                  </a:lnTo>
                  <a:lnTo>
                    <a:pt x="0" y="169"/>
                  </a:lnTo>
                  <a:lnTo>
                    <a:pt x="0" y="639"/>
                  </a:lnTo>
                  <a:lnTo>
                    <a:pt x="19" y="676"/>
                  </a:lnTo>
                  <a:lnTo>
                    <a:pt x="38" y="714"/>
                  </a:lnTo>
                  <a:lnTo>
                    <a:pt x="94" y="770"/>
                  </a:lnTo>
                  <a:lnTo>
                    <a:pt x="188" y="808"/>
                  </a:lnTo>
                  <a:lnTo>
                    <a:pt x="300" y="826"/>
                  </a:lnTo>
                  <a:lnTo>
                    <a:pt x="338" y="826"/>
                  </a:lnTo>
                  <a:lnTo>
                    <a:pt x="451" y="808"/>
                  </a:lnTo>
                  <a:lnTo>
                    <a:pt x="544" y="770"/>
                  </a:lnTo>
                  <a:lnTo>
                    <a:pt x="601" y="714"/>
                  </a:lnTo>
                  <a:lnTo>
                    <a:pt x="620" y="676"/>
                  </a:lnTo>
                  <a:lnTo>
                    <a:pt x="620" y="639"/>
                  </a:lnTo>
                  <a:lnTo>
                    <a:pt x="620" y="169"/>
                  </a:lnTo>
                  <a:lnTo>
                    <a:pt x="620" y="132"/>
                  </a:lnTo>
                  <a:lnTo>
                    <a:pt x="601" y="113"/>
                  </a:lnTo>
                  <a:lnTo>
                    <a:pt x="544" y="57"/>
                  </a:lnTo>
                  <a:lnTo>
                    <a:pt x="451" y="19"/>
                  </a:lnTo>
                  <a:lnTo>
                    <a:pt x="338" y="0"/>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4" name="Google Shape;1194;p37"/>
            <p:cNvSpPr/>
            <p:nvPr/>
          </p:nvSpPr>
          <p:spPr>
            <a:xfrm>
              <a:off x="-5593828" y="4731147"/>
              <a:ext cx="26646" cy="35542"/>
            </a:xfrm>
            <a:custGeom>
              <a:avLst/>
              <a:gdLst/>
              <a:ahLst/>
              <a:cxnLst/>
              <a:rect l="l" t="t" r="r" b="b"/>
              <a:pathLst>
                <a:path w="620" h="827" fill="none" extrusionOk="0">
                  <a:moveTo>
                    <a:pt x="338" y="0"/>
                  </a:moveTo>
                  <a:lnTo>
                    <a:pt x="300" y="0"/>
                  </a:lnTo>
                  <a:lnTo>
                    <a:pt x="300" y="0"/>
                  </a:lnTo>
                  <a:lnTo>
                    <a:pt x="188" y="19"/>
                  </a:lnTo>
                  <a:lnTo>
                    <a:pt x="94" y="57"/>
                  </a:lnTo>
                  <a:lnTo>
                    <a:pt x="38" y="113"/>
                  </a:lnTo>
                  <a:lnTo>
                    <a:pt x="19" y="132"/>
                  </a:lnTo>
                  <a:lnTo>
                    <a:pt x="0" y="169"/>
                  </a:lnTo>
                  <a:lnTo>
                    <a:pt x="0" y="639"/>
                  </a:lnTo>
                  <a:lnTo>
                    <a:pt x="0" y="639"/>
                  </a:lnTo>
                  <a:lnTo>
                    <a:pt x="19" y="676"/>
                  </a:lnTo>
                  <a:lnTo>
                    <a:pt x="38" y="714"/>
                  </a:lnTo>
                  <a:lnTo>
                    <a:pt x="94" y="770"/>
                  </a:lnTo>
                  <a:lnTo>
                    <a:pt x="188" y="808"/>
                  </a:lnTo>
                  <a:lnTo>
                    <a:pt x="300" y="826"/>
                  </a:lnTo>
                  <a:lnTo>
                    <a:pt x="338" y="826"/>
                  </a:lnTo>
                  <a:lnTo>
                    <a:pt x="338" y="826"/>
                  </a:lnTo>
                  <a:lnTo>
                    <a:pt x="451" y="808"/>
                  </a:lnTo>
                  <a:lnTo>
                    <a:pt x="544" y="770"/>
                  </a:lnTo>
                  <a:lnTo>
                    <a:pt x="601" y="714"/>
                  </a:lnTo>
                  <a:lnTo>
                    <a:pt x="620" y="676"/>
                  </a:lnTo>
                  <a:lnTo>
                    <a:pt x="620" y="639"/>
                  </a:lnTo>
                  <a:lnTo>
                    <a:pt x="620" y="169"/>
                  </a:lnTo>
                  <a:lnTo>
                    <a:pt x="620" y="169"/>
                  </a:lnTo>
                  <a:lnTo>
                    <a:pt x="620" y="132"/>
                  </a:lnTo>
                  <a:lnTo>
                    <a:pt x="601" y="113"/>
                  </a:lnTo>
                  <a:lnTo>
                    <a:pt x="544" y="57"/>
                  </a:lnTo>
                  <a:lnTo>
                    <a:pt x="451" y="19"/>
                  </a:lnTo>
                  <a:lnTo>
                    <a:pt x="33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5" name="Google Shape;1195;p37"/>
            <p:cNvSpPr/>
            <p:nvPr/>
          </p:nvSpPr>
          <p:spPr>
            <a:xfrm>
              <a:off x="-5084766" y="4926390"/>
              <a:ext cx="79079" cy="112171"/>
            </a:xfrm>
            <a:custGeom>
              <a:avLst/>
              <a:gdLst/>
              <a:ahLst/>
              <a:cxnLst/>
              <a:rect l="l" t="t" r="r" b="b"/>
              <a:pathLst>
                <a:path w="1840" h="2610" extrusionOk="0">
                  <a:moveTo>
                    <a:pt x="0" y="0"/>
                  </a:moveTo>
                  <a:lnTo>
                    <a:pt x="0" y="207"/>
                  </a:lnTo>
                  <a:lnTo>
                    <a:pt x="38" y="732"/>
                  </a:lnTo>
                  <a:lnTo>
                    <a:pt x="75" y="1070"/>
                  </a:lnTo>
                  <a:lnTo>
                    <a:pt x="131" y="1408"/>
                  </a:lnTo>
                  <a:lnTo>
                    <a:pt x="188" y="1765"/>
                  </a:lnTo>
                  <a:lnTo>
                    <a:pt x="282" y="2103"/>
                  </a:lnTo>
                  <a:lnTo>
                    <a:pt x="357" y="2253"/>
                  </a:lnTo>
                  <a:lnTo>
                    <a:pt x="432" y="2365"/>
                  </a:lnTo>
                  <a:lnTo>
                    <a:pt x="526" y="2459"/>
                  </a:lnTo>
                  <a:lnTo>
                    <a:pt x="638" y="2534"/>
                  </a:lnTo>
                  <a:lnTo>
                    <a:pt x="751" y="2572"/>
                  </a:lnTo>
                  <a:lnTo>
                    <a:pt x="882" y="2609"/>
                  </a:lnTo>
                  <a:lnTo>
                    <a:pt x="1145" y="2609"/>
                  </a:lnTo>
                  <a:lnTo>
                    <a:pt x="1258" y="2591"/>
                  </a:lnTo>
                  <a:lnTo>
                    <a:pt x="1389" y="2553"/>
                  </a:lnTo>
                  <a:lnTo>
                    <a:pt x="1502" y="2516"/>
                  </a:lnTo>
                  <a:lnTo>
                    <a:pt x="1596" y="2459"/>
                  </a:lnTo>
                  <a:lnTo>
                    <a:pt x="1690" y="2403"/>
                  </a:lnTo>
                  <a:lnTo>
                    <a:pt x="1765" y="2347"/>
                  </a:lnTo>
                  <a:lnTo>
                    <a:pt x="1802" y="2290"/>
                  </a:lnTo>
                  <a:lnTo>
                    <a:pt x="1840" y="2215"/>
                  </a:lnTo>
                  <a:lnTo>
                    <a:pt x="1840" y="2159"/>
                  </a:lnTo>
                  <a:lnTo>
                    <a:pt x="1821" y="2084"/>
                  </a:lnTo>
                  <a:lnTo>
                    <a:pt x="1746" y="1934"/>
                  </a:lnTo>
                  <a:lnTo>
                    <a:pt x="1633" y="1746"/>
                  </a:lnTo>
                  <a:lnTo>
                    <a:pt x="1464" y="1539"/>
                  </a:lnTo>
                  <a:lnTo>
                    <a:pt x="1070" y="1051"/>
                  </a:lnTo>
                  <a:lnTo>
                    <a:pt x="882" y="789"/>
                  </a:lnTo>
                  <a:lnTo>
                    <a:pt x="695" y="526"/>
                  </a:lnTo>
                  <a:lnTo>
                    <a:pt x="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6" name="Google Shape;1196;p37"/>
            <p:cNvSpPr/>
            <p:nvPr/>
          </p:nvSpPr>
          <p:spPr>
            <a:xfrm>
              <a:off x="-5054124" y="4948136"/>
              <a:ext cx="104092" cy="66228"/>
            </a:xfrm>
            <a:custGeom>
              <a:avLst/>
              <a:gdLst/>
              <a:ahLst/>
              <a:cxnLst/>
              <a:rect l="l" t="t" r="r" b="b"/>
              <a:pathLst>
                <a:path w="2422" h="1541" extrusionOk="0">
                  <a:moveTo>
                    <a:pt x="76" y="1"/>
                  </a:moveTo>
                  <a:lnTo>
                    <a:pt x="38" y="20"/>
                  </a:lnTo>
                  <a:lnTo>
                    <a:pt x="19" y="38"/>
                  </a:lnTo>
                  <a:lnTo>
                    <a:pt x="0" y="151"/>
                  </a:lnTo>
                  <a:lnTo>
                    <a:pt x="19" y="301"/>
                  </a:lnTo>
                  <a:lnTo>
                    <a:pt x="38" y="489"/>
                  </a:lnTo>
                  <a:lnTo>
                    <a:pt x="94" y="658"/>
                  </a:lnTo>
                  <a:lnTo>
                    <a:pt x="151" y="827"/>
                  </a:lnTo>
                  <a:lnTo>
                    <a:pt x="207" y="940"/>
                  </a:lnTo>
                  <a:lnTo>
                    <a:pt x="263" y="996"/>
                  </a:lnTo>
                  <a:lnTo>
                    <a:pt x="357" y="1052"/>
                  </a:lnTo>
                  <a:lnTo>
                    <a:pt x="639" y="1165"/>
                  </a:lnTo>
                  <a:lnTo>
                    <a:pt x="995" y="1277"/>
                  </a:lnTo>
                  <a:lnTo>
                    <a:pt x="1371" y="1390"/>
                  </a:lnTo>
                  <a:lnTo>
                    <a:pt x="1765" y="1465"/>
                  </a:lnTo>
                  <a:lnTo>
                    <a:pt x="2084" y="1521"/>
                  </a:lnTo>
                  <a:lnTo>
                    <a:pt x="2328" y="1540"/>
                  </a:lnTo>
                  <a:lnTo>
                    <a:pt x="2384" y="1521"/>
                  </a:lnTo>
                  <a:lnTo>
                    <a:pt x="2422" y="1503"/>
                  </a:lnTo>
                  <a:lnTo>
                    <a:pt x="2403" y="1465"/>
                  </a:lnTo>
                  <a:lnTo>
                    <a:pt x="2366" y="1409"/>
                  </a:lnTo>
                  <a:lnTo>
                    <a:pt x="2178" y="1277"/>
                  </a:lnTo>
                  <a:lnTo>
                    <a:pt x="1540" y="958"/>
                  </a:lnTo>
                  <a:lnTo>
                    <a:pt x="1164" y="771"/>
                  </a:lnTo>
                  <a:lnTo>
                    <a:pt x="789" y="545"/>
                  </a:lnTo>
                  <a:lnTo>
                    <a:pt x="432" y="301"/>
                  </a:lnTo>
                  <a:lnTo>
                    <a:pt x="282" y="189"/>
                  </a:lnTo>
                  <a:lnTo>
                    <a:pt x="151" y="57"/>
                  </a:lnTo>
                  <a:lnTo>
                    <a:pt x="113" y="20"/>
                  </a:lnTo>
                  <a:lnTo>
                    <a:pt x="7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7" name="Google Shape;1197;p37"/>
            <p:cNvSpPr/>
            <p:nvPr/>
          </p:nvSpPr>
          <p:spPr>
            <a:xfrm>
              <a:off x="-5033968" y="4969152"/>
              <a:ext cx="75898" cy="104908"/>
            </a:xfrm>
            <a:custGeom>
              <a:avLst/>
              <a:gdLst/>
              <a:ahLst/>
              <a:cxnLst/>
              <a:rect l="l" t="t" r="r" b="b"/>
              <a:pathLst>
                <a:path w="1766" h="2441" extrusionOk="0">
                  <a:moveTo>
                    <a:pt x="95" y="0"/>
                  </a:moveTo>
                  <a:lnTo>
                    <a:pt x="57" y="94"/>
                  </a:lnTo>
                  <a:lnTo>
                    <a:pt x="19" y="206"/>
                  </a:lnTo>
                  <a:lnTo>
                    <a:pt x="1" y="357"/>
                  </a:lnTo>
                  <a:lnTo>
                    <a:pt x="1" y="544"/>
                  </a:lnTo>
                  <a:lnTo>
                    <a:pt x="19" y="770"/>
                  </a:lnTo>
                  <a:lnTo>
                    <a:pt x="95" y="1032"/>
                  </a:lnTo>
                  <a:lnTo>
                    <a:pt x="170" y="1164"/>
                  </a:lnTo>
                  <a:lnTo>
                    <a:pt x="245" y="1314"/>
                  </a:lnTo>
                  <a:lnTo>
                    <a:pt x="339" y="1464"/>
                  </a:lnTo>
                  <a:lnTo>
                    <a:pt x="451" y="1614"/>
                  </a:lnTo>
                  <a:lnTo>
                    <a:pt x="564" y="1746"/>
                  </a:lnTo>
                  <a:lnTo>
                    <a:pt x="676" y="1858"/>
                  </a:lnTo>
                  <a:lnTo>
                    <a:pt x="939" y="2065"/>
                  </a:lnTo>
                  <a:lnTo>
                    <a:pt x="1183" y="2234"/>
                  </a:lnTo>
                  <a:lnTo>
                    <a:pt x="1409" y="2346"/>
                  </a:lnTo>
                  <a:lnTo>
                    <a:pt x="1596" y="2422"/>
                  </a:lnTo>
                  <a:lnTo>
                    <a:pt x="1728" y="2440"/>
                  </a:lnTo>
                  <a:lnTo>
                    <a:pt x="1765" y="2422"/>
                  </a:lnTo>
                  <a:lnTo>
                    <a:pt x="1765" y="2403"/>
                  </a:lnTo>
                  <a:lnTo>
                    <a:pt x="1746" y="2365"/>
                  </a:lnTo>
                  <a:lnTo>
                    <a:pt x="1709" y="2309"/>
                  </a:lnTo>
                  <a:lnTo>
                    <a:pt x="1559" y="2178"/>
                  </a:lnTo>
                  <a:lnTo>
                    <a:pt x="1352" y="1971"/>
                  </a:lnTo>
                  <a:lnTo>
                    <a:pt x="1089" y="1708"/>
                  </a:lnTo>
                  <a:lnTo>
                    <a:pt x="808" y="1389"/>
                  </a:lnTo>
                  <a:lnTo>
                    <a:pt x="676" y="1201"/>
                  </a:lnTo>
                  <a:lnTo>
                    <a:pt x="545" y="995"/>
                  </a:lnTo>
                  <a:lnTo>
                    <a:pt x="414" y="770"/>
                  </a:lnTo>
                  <a:lnTo>
                    <a:pt x="301" y="526"/>
                  </a:lnTo>
                  <a:lnTo>
                    <a:pt x="188" y="263"/>
                  </a:lnTo>
                  <a:lnTo>
                    <a:pt x="9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8" name="Google Shape;1198;p37"/>
            <p:cNvSpPr/>
            <p:nvPr/>
          </p:nvSpPr>
          <p:spPr>
            <a:xfrm>
              <a:off x="-5050900" y="4971558"/>
              <a:ext cx="68635" cy="121841"/>
            </a:xfrm>
            <a:custGeom>
              <a:avLst/>
              <a:gdLst/>
              <a:ahLst/>
              <a:cxnLst/>
              <a:rect l="l" t="t" r="r" b="b"/>
              <a:pathLst>
                <a:path w="1597" h="2835" extrusionOk="0">
                  <a:moveTo>
                    <a:pt x="76" y="0"/>
                  </a:moveTo>
                  <a:lnTo>
                    <a:pt x="38" y="94"/>
                  </a:lnTo>
                  <a:lnTo>
                    <a:pt x="19" y="226"/>
                  </a:lnTo>
                  <a:lnTo>
                    <a:pt x="1" y="376"/>
                  </a:lnTo>
                  <a:lnTo>
                    <a:pt x="1" y="582"/>
                  </a:lnTo>
                  <a:lnTo>
                    <a:pt x="19" y="808"/>
                  </a:lnTo>
                  <a:lnTo>
                    <a:pt x="76" y="1070"/>
                  </a:lnTo>
                  <a:lnTo>
                    <a:pt x="169" y="1352"/>
                  </a:lnTo>
                  <a:lnTo>
                    <a:pt x="245" y="1521"/>
                  </a:lnTo>
                  <a:lnTo>
                    <a:pt x="338" y="1690"/>
                  </a:lnTo>
                  <a:lnTo>
                    <a:pt x="432" y="1840"/>
                  </a:lnTo>
                  <a:lnTo>
                    <a:pt x="545" y="1990"/>
                  </a:lnTo>
                  <a:lnTo>
                    <a:pt x="770" y="2253"/>
                  </a:lnTo>
                  <a:lnTo>
                    <a:pt x="1014" y="2478"/>
                  </a:lnTo>
                  <a:lnTo>
                    <a:pt x="1221" y="2666"/>
                  </a:lnTo>
                  <a:lnTo>
                    <a:pt x="1408" y="2779"/>
                  </a:lnTo>
                  <a:lnTo>
                    <a:pt x="1483" y="2816"/>
                  </a:lnTo>
                  <a:lnTo>
                    <a:pt x="1540" y="2835"/>
                  </a:lnTo>
                  <a:lnTo>
                    <a:pt x="1577" y="2816"/>
                  </a:lnTo>
                  <a:lnTo>
                    <a:pt x="1596" y="2797"/>
                  </a:lnTo>
                  <a:lnTo>
                    <a:pt x="1577" y="2741"/>
                  </a:lnTo>
                  <a:lnTo>
                    <a:pt x="1540" y="2685"/>
                  </a:lnTo>
                  <a:lnTo>
                    <a:pt x="1408" y="2497"/>
                  </a:lnTo>
                  <a:lnTo>
                    <a:pt x="1183" y="2234"/>
                  </a:lnTo>
                  <a:lnTo>
                    <a:pt x="939" y="1896"/>
                  </a:lnTo>
                  <a:lnTo>
                    <a:pt x="676" y="1521"/>
                  </a:lnTo>
                  <a:lnTo>
                    <a:pt x="545" y="1296"/>
                  </a:lnTo>
                  <a:lnTo>
                    <a:pt x="413" y="1070"/>
                  </a:lnTo>
                  <a:lnTo>
                    <a:pt x="301" y="808"/>
                  </a:lnTo>
                  <a:lnTo>
                    <a:pt x="207" y="563"/>
                  </a:lnTo>
                  <a:lnTo>
                    <a:pt x="132" y="282"/>
                  </a:lnTo>
                  <a:lnTo>
                    <a:pt x="7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99" name="Google Shape;1199;p37"/>
            <p:cNvSpPr/>
            <p:nvPr/>
          </p:nvSpPr>
          <p:spPr>
            <a:xfrm>
              <a:off x="-5075913" y="4971558"/>
              <a:ext cx="58149" cy="113804"/>
            </a:xfrm>
            <a:custGeom>
              <a:avLst/>
              <a:gdLst/>
              <a:ahLst/>
              <a:cxnLst/>
              <a:rect l="l" t="t" r="r" b="b"/>
              <a:pathLst>
                <a:path w="1353" h="2648" extrusionOk="0">
                  <a:moveTo>
                    <a:pt x="57" y="0"/>
                  </a:moveTo>
                  <a:lnTo>
                    <a:pt x="38" y="94"/>
                  </a:lnTo>
                  <a:lnTo>
                    <a:pt x="19" y="226"/>
                  </a:lnTo>
                  <a:lnTo>
                    <a:pt x="1" y="395"/>
                  </a:lnTo>
                  <a:lnTo>
                    <a:pt x="19" y="620"/>
                  </a:lnTo>
                  <a:lnTo>
                    <a:pt x="57" y="864"/>
                  </a:lnTo>
                  <a:lnTo>
                    <a:pt x="132" y="1145"/>
                  </a:lnTo>
                  <a:lnTo>
                    <a:pt x="245" y="1465"/>
                  </a:lnTo>
                  <a:lnTo>
                    <a:pt x="395" y="1746"/>
                  </a:lnTo>
                  <a:lnTo>
                    <a:pt x="564" y="1990"/>
                  </a:lnTo>
                  <a:lnTo>
                    <a:pt x="733" y="2197"/>
                  </a:lnTo>
                  <a:lnTo>
                    <a:pt x="920" y="2384"/>
                  </a:lnTo>
                  <a:lnTo>
                    <a:pt x="1071" y="2516"/>
                  </a:lnTo>
                  <a:lnTo>
                    <a:pt x="1221" y="2610"/>
                  </a:lnTo>
                  <a:lnTo>
                    <a:pt x="1315" y="2647"/>
                  </a:lnTo>
                  <a:lnTo>
                    <a:pt x="1333" y="2647"/>
                  </a:lnTo>
                  <a:lnTo>
                    <a:pt x="1352" y="2628"/>
                  </a:lnTo>
                  <a:lnTo>
                    <a:pt x="1333" y="2591"/>
                  </a:lnTo>
                  <a:lnTo>
                    <a:pt x="1315" y="2553"/>
                  </a:lnTo>
                  <a:lnTo>
                    <a:pt x="1202" y="2403"/>
                  </a:lnTo>
                  <a:lnTo>
                    <a:pt x="1052" y="2178"/>
                  </a:lnTo>
                  <a:lnTo>
                    <a:pt x="845" y="1896"/>
                  </a:lnTo>
                  <a:lnTo>
                    <a:pt x="620" y="1521"/>
                  </a:lnTo>
                  <a:lnTo>
                    <a:pt x="526" y="1314"/>
                  </a:lnTo>
                  <a:lnTo>
                    <a:pt x="414" y="1089"/>
                  </a:lnTo>
                  <a:lnTo>
                    <a:pt x="320" y="845"/>
                  </a:lnTo>
                  <a:lnTo>
                    <a:pt x="226" y="582"/>
                  </a:lnTo>
                  <a:lnTo>
                    <a:pt x="132" y="301"/>
                  </a:lnTo>
                  <a:lnTo>
                    <a:pt x="5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0" name="Google Shape;1200;p37"/>
            <p:cNvSpPr/>
            <p:nvPr/>
          </p:nvSpPr>
          <p:spPr>
            <a:xfrm>
              <a:off x="-4417593" y="4059120"/>
              <a:ext cx="91198" cy="85568"/>
            </a:xfrm>
            <a:custGeom>
              <a:avLst/>
              <a:gdLst/>
              <a:ahLst/>
              <a:cxnLst/>
              <a:rect l="l" t="t" r="r" b="b"/>
              <a:pathLst>
                <a:path w="2122" h="1991" extrusionOk="0">
                  <a:moveTo>
                    <a:pt x="2065" y="0"/>
                  </a:moveTo>
                  <a:lnTo>
                    <a:pt x="1990" y="19"/>
                  </a:lnTo>
                  <a:lnTo>
                    <a:pt x="1821" y="169"/>
                  </a:lnTo>
                  <a:lnTo>
                    <a:pt x="1333" y="676"/>
                  </a:lnTo>
                  <a:lnTo>
                    <a:pt x="1033" y="977"/>
                  </a:lnTo>
                  <a:lnTo>
                    <a:pt x="714" y="1277"/>
                  </a:lnTo>
                  <a:lnTo>
                    <a:pt x="395" y="1540"/>
                  </a:lnTo>
                  <a:lnTo>
                    <a:pt x="226" y="1652"/>
                  </a:lnTo>
                  <a:lnTo>
                    <a:pt x="75" y="1746"/>
                  </a:lnTo>
                  <a:lnTo>
                    <a:pt x="19" y="1784"/>
                  </a:lnTo>
                  <a:lnTo>
                    <a:pt x="0" y="1821"/>
                  </a:lnTo>
                  <a:lnTo>
                    <a:pt x="0" y="1840"/>
                  </a:lnTo>
                  <a:lnTo>
                    <a:pt x="19" y="1878"/>
                  </a:lnTo>
                  <a:lnTo>
                    <a:pt x="113" y="1915"/>
                  </a:lnTo>
                  <a:lnTo>
                    <a:pt x="263" y="1953"/>
                  </a:lnTo>
                  <a:lnTo>
                    <a:pt x="432" y="1971"/>
                  </a:lnTo>
                  <a:lnTo>
                    <a:pt x="620" y="1990"/>
                  </a:lnTo>
                  <a:lnTo>
                    <a:pt x="808" y="1971"/>
                  </a:lnTo>
                  <a:lnTo>
                    <a:pt x="939" y="1953"/>
                  </a:lnTo>
                  <a:lnTo>
                    <a:pt x="995" y="1896"/>
                  </a:lnTo>
                  <a:lnTo>
                    <a:pt x="1070" y="1840"/>
                  </a:lnTo>
                  <a:lnTo>
                    <a:pt x="1258" y="1596"/>
                  </a:lnTo>
                  <a:lnTo>
                    <a:pt x="1483" y="1296"/>
                  </a:lnTo>
                  <a:lnTo>
                    <a:pt x="1690" y="958"/>
                  </a:lnTo>
                  <a:lnTo>
                    <a:pt x="1896" y="620"/>
                  </a:lnTo>
                  <a:lnTo>
                    <a:pt x="2028" y="319"/>
                  </a:lnTo>
                  <a:lnTo>
                    <a:pt x="2122" y="94"/>
                  </a:lnTo>
                  <a:lnTo>
                    <a:pt x="2122" y="38"/>
                  </a:lnTo>
                  <a:lnTo>
                    <a:pt x="21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1" name="Google Shape;1201;p37"/>
            <p:cNvSpPr/>
            <p:nvPr/>
          </p:nvSpPr>
          <p:spPr>
            <a:xfrm>
              <a:off x="-4357081" y="4137380"/>
              <a:ext cx="44396" cy="21016"/>
            </a:xfrm>
            <a:custGeom>
              <a:avLst/>
              <a:gdLst/>
              <a:ahLst/>
              <a:cxnLst/>
              <a:rect l="l" t="t" r="r" b="b"/>
              <a:pathLst>
                <a:path w="1033" h="489" extrusionOk="0">
                  <a:moveTo>
                    <a:pt x="507" y="0"/>
                  </a:moveTo>
                  <a:lnTo>
                    <a:pt x="319" y="19"/>
                  </a:lnTo>
                  <a:lnTo>
                    <a:pt x="150" y="75"/>
                  </a:lnTo>
                  <a:lnTo>
                    <a:pt x="94" y="113"/>
                  </a:lnTo>
                  <a:lnTo>
                    <a:pt x="38" y="150"/>
                  </a:lnTo>
                  <a:lnTo>
                    <a:pt x="19" y="188"/>
                  </a:lnTo>
                  <a:lnTo>
                    <a:pt x="0" y="244"/>
                  </a:lnTo>
                  <a:lnTo>
                    <a:pt x="19" y="301"/>
                  </a:lnTo>
                  <a:lnTo>
                    <a:pt x="38" y="338"/>
                  </a:lnTo>
                  <a:lnTo>
                    <a:pt x="94" y="394"/>
                  </a:lnTo>
                  <a:lnTo>
                    <a:pt x="150" y="413"/>
                  </a:lnTo>
                  <a:lnTo>
                    <a:pt x="319" y="470"/>
                  </a:lnTo>
                  <a:lnTo>
                    <a:pt x="507" y="488"/>
                  </a:lnTo>
                  <a:lnTo>
                    <a:pt x="714" y="470"/>
                  </a:lnTo>
                  <a:lnTo>
                    <a:pt x="883" y="413"/>
                  </a:lnTo>
                  <a:lnTo>
                    <a:pt x="939" y="394"/>
                  </a:lnTo>
                  <a:lnTo>
                    <a:pt x="976" y="338"/>
                  </a:lnTo>
                  <a:lnTo>
                    <a:pt x="1014" y="301"/>
                  </a:lnTo>
                  <a:lnTo>
                    <a:pt x="1033" y="244"/>
                  </a:lnTo>
                  <a:lnTo>
                    <a:pt x="1014" y="188"/>
                  </a:lnTo>
                  <a:lnTo>
                    <a:pt x="976" y="150"/>
                  </a:lnTo>
                  <a:lnTo>
                    <a:pt x="939" y="113"/>
                  </a:lnTo>
                  <a:lnTo>
                    <a:pt x="883" y="75"/>
                  </a:lnTo>
                  <a:lnTo>
                    <a:pt x="714" y="19"/>
                  </a:lnTo>
                  <a:lnTo>
                    <a:pt x="507"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2" name="Google Shape;1202;p37"/>
            <p:cNvSpPr/>
            <p:nvPr/>
          </p:nvSpPr>
          <p:spPr>
            <a:xfrm>
              <a:off x="-4350635" y="4110735"/>
              <a:ext cx="44396" cy="21833"/>
            </a:xfrm>
            <a:custGeom>
              <a:avLst/>
              <a:gdLst/>
              <a:ahLst/>
              <a:cxnLst/>
              <a:rect l="l" t="t" r="r" b="b"/>
              <a:pathLst>
                <a:path w="1033" h="508" extrusionOk="0">
                  <a:moveTo>
                    <a:pt x="507" y="1"/>
                  </a:moveTo>
                  <a:lnTo>
                    <a:pt x="320" y="20"/>
                  </a:lnTo>
                  <a:lnTo>
                    <a:pt x="151" y="76"/>
                  </a:lnTo>
                  <a:lnTo>
                    <a:pt x="94" y="113"/>
                  </a:lnTo>
                  <a:lnTo>
                    <a:pt x="38" y="151"/>
                  </a:lnTo>
                  <a:lnTo>
                    <a:pt x="19" y="207"/>
                  </a:lnTo>
                  <a:lnTo>
                    <a:pt x="0" y="264"/>
                  </a:lnTo>
                  <a:lnTo>
                    <a:pt x="19" y="301"/>
                  </a:lnTo>
                  <a:lnTo>
                    <a:pt x="38" y="357"/>
                  </a:lnTo>
                  <a:lnTo>
                    <a:pt x="94" y="395"/>
                  </a:lnTo>
                  <a:lnTo>
                    <a:pt x="151" y="433"/>
                  </a:lnTo>
                  <a:lnTo>
                    <a:pt x="320" y="489"/>
                  </a:lnTo>
                  <a:lnTo>
                    <a:pt x="507" y="508"/>
                  </a:lnTo>
                  <a:lnTo>
                    <a:pt x="714" y="489"/>
                  </a:lnTo>
                  <a:lnTo>
                    <a:pt x="883" y="433"/>
                  </a:lnTo>
                  <a:lnTo>
                    <a:pt x="939" y="395"/>
                  </a:lnTo>
                  <a:lnTo>
                    <a:pt x="995" y="357"/>
                  </a:lnTo>
                  <a:lnTo>
                    <a:pt x="1014" y="301"/>
                  </a:lnTo>
                  <a:lnTo>
                    <a:pt x="1033" y="264"/>
                  </a:lnTo>
                  <a:lnTo>
                    <a:pt x="1014" y="207"/>
                  </a:lnTo>
                  <a:lnTo>
                    <a:pt x="995" y="151"/>
                  </a:lnTo>
                  <a:lnTo>
                    <a:pt x="939" y="113"/>
                  </a:lnTo>
                  <a:lnTo>
                    <a:pt x="883" y="76"/>
                  </a:lnTo>
                  <a:lnTo>
                    <a:pt x="714" y="20"/>
                  </a:lnTo>
                  <a:lnTo>
                    <a:pt x="5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3" name="Google Shape;1203;p37"/>
            <p:cNvSpPr/>
            <p:nvPr/>
          </p:nvSpPr>
          <p:spPr>
            <a:xfrm>
              <a:off x="-4336109" y="4088946"/>
              <a:ext cx="43579" cy="21833"/>
            </a:xfrm>
            <a:custGeom>
              <a:avLst/>
              <a:gdLst/>
              <a:ahLst/>
              <a:cxnLst/>
              <a:rect l="l" t="t" r="r" b="b"/>
              <a:pathLst>
                <a:path w="1014" h="508" extrusionOk="0">
                  <a:moveTo>
                    <a:pt x="507" y="1"/>
                  </a:moveTo>
                  <a:lnTo>
                    <a:pt x="319" y="20"/>
                  </a:lnTo>
                  <a:lnTo>
                    <a:pt x="150" y="76"/>
                  </a:lnTo>
                  <a:lnTo>
                    <a:pt x="94" y="114"/>
                  </a:lnTo>
                  <a:lnTo>
                    <a:pt x="38" y="151"/>
                  </a:lnTo>
                  <a:lnTo>
                    <a:pt x="0" y="207"/>
                  </a:lnTo>
                  <a:lnTo>
                    <a:pt x="0" y="245"/>
                  </a:lnTo>
                  <a:lnTo>
                    <a:pt x="0" y="301"/>
                  </a:lnTo>
                  <a:lnTo>
                    <a:pt x="38" y="358"/>
                  </a:lnTo>
                  <a:lnTo>
                    <a:pt x="94" y="395"/>
                  </a:lnTo>
                  <a:lnTo>
                    <a:pt x="150" y="433"/>
                  </a:lnTo>
                  <a:lnTo>
                    <a:pt x="319" y="489"/>
                  </a:lnTo>
                  <a:lnTo>
                    <a:pt x="507" y="508"/>
                  </a:lnTo>
                  <a:lnTo>
                    <a:pt x="714" y="489"/>
                  </a:lnTo>
                  <a:lnTo>
                    <a:pt x="864" y="433"/>
                  </a:lnTo>
                  <a:lnTo>
                    <a:pt x="939" y="395"/>
                  </a:lnTo>
                  <a:lnTo>
                    <a:pt x="976" y="358"/>
                  </a:lnTo>
                  <a:lnTo>
                    <a:pt x="1014" y="301"/>
                  </a:lnTo>
                  <a:lnTo>
                    <a:pt x="1014" y="245"/>
                  </a:lnTo>
                  <a:lnTo>
                    <a:pt x="1014" y="207"/>
                  </a:lnTo>
                  <a:lnTo>
                    <a:pt x="976" y="151"/>
                  </a:lnTo>
                  <a:lnTo>
                    <a:pt x="939" y="114"/>
                  </a:lnTo>
                  <a:lnTo>
                    <a:pt x="864" y="76"/>
                  </a:lnTo>
                  <a:lnTo>
                    <a:pt x="714" y="20"/>
                  </a:lnTo>
                  <a:lnTo>
                    <a:pt x="507"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4" name="Google Shape;1204;p37"/>
            <p:cNvSpPr/>
            <p:nvPr/>
          </p:nvSpPr>
          <p:spPr>
            <a:xfrm>
              <a:off x="-5487374" y="4535087"/>
              <a:ext cx="177540" cy="128331"/>
            </a:xfrm>
            <a:custGeom>
              <a:avLst/>
              <a:gdLst/>
              <a:ahLst/>
              <a:cxnLst/>
              <a:rect l="l" t="t" r="r" b="b"/>
              <a:pathLst>
                <a:path w="4131" h="2986" extrusionOk="0">
                  <a:moveTo>
                    <a:pt x="1634" y="1"/>
                  </a:moveTo>
                  <a:lnTo>
                    <a:pt x="1334" y="38"/>
                  </a:lnTo>
                  <a:lnTo>
                    <a:pt x="1071" y="132"/>
                  </a:lnTo>
                  <a:lnTo>
                    <a:pt x="808" y="245"/>
                  </a:lnTo>
                  <a:lnTo>
                    <a:pt x="602" y="395"/>
                  </a:lnTo>
                  <a:lnTo>
                    <a:pt x="414" y="564"/>
                  </a:lnTo>
                  <a:lnTo>
                    <a:pt x="264" y="752"/>
                  </a:lnTo>
                  <a:lnTo>
                    <a:pt x="151" y="958"/>
                  </a:lnTo>
                  <a:lnTo>
                    <a:pt x="76" y="1183"/>
                  </a:lnTo>
                  <a:lnTo>
                    <a:pt x="20" y="1409"/>
                  </a:lnTo>
                  <a:lnTo>
                    <a:pt x="1" y="1634"/>
                  </a:lnTo>
                  <a:lnTo>
                    <a:pt x="20" y="1859"/>
                  </a:lnTo>
                  <a:lnTo>
                    <a:pt x="76" y="2084"/>
                  </a:lnTo>
                  <a:lnTo>
                    <a:pt x="170" y="2310"/>
                  </a:lnTo>
                  <a:lnTo>
                    <a:pt x="283" y="2497"/>
                  </a:lnTo>
                  <a:lnTo>
                    <a:pt x="433" y="2685"/>
                  </a:lnTo>
                  <a:lnTo>
                    <a:pt x="620" y="2854"/>
                  </a:lnTo>
                  <a:lnTo>
                    <a:pt x="846" y="2985"/>
                  </a:lnTo>
                  <a:lnTo>
                    <a:pt x="977" y="2798"/>
                  </a:lnTo>
                  <a:lnTo>
                    <a:pt x="1127" y="2648"/>
                  </a:lnTo>
                  <a:lnTo>
                    <a:pt x="1277" y="2497"/>
                  </a:lnTo>
                  <a:lnTo>
                    <a:pt x="1446" y="2366"/>
                  </a:lnTo>
                  <a:lnTo>
                    <a:pt x="1615" y="2253"/>
                  </a:lnTo>
                  <a:lnTo>
                    <a:pt x="1784" y="2160"/>
                  </a:lnTo>
                  <a:lnTo>
                    <a:pt x="1972" y="2084"/>
                  </a:lnTo>
                  <a:lnTo>
                    <a:pt x="2160" y="2028"/>
                  </a:lnTo>
                  <a:lnTo>
                    <a:pt x="2347" y="1972"/>
                  </a:lnTo>
                  <a:lnTo>
                    <a:pt x="2554" y="1953"/>
                  </a:lnTo>
                  <a:lnTo>
                    <a:pt x="2760" y="1934"/>
                  </a:lnTo>
                  <a:lnTo>
                    <a:pt x="2986" y="1934"/>
                  </a:lnTo>
                  <a:lnTo>
                    <a:pt x="3211" y="1972"/>
                  </a:lnTo>
                  <a:lnTo>
                    <a:pt x="3436" y="2009"/>
                  </a:lnTo>
                  <a:lnTo>
                    <a:pt x="3680" y="2066"/>
                  </a:lnTo>
                  <a:lnTo>
                    <a:pt x="3924" y="2141"/>
                  </a:lnTo>
                  <a:lnTo>
                    <a:pt x="4131" y="1371"/>
                  </a:lnTo>
                  <a:lnTo>
                    <a:pt x="4074" y="1296"/>
                  </a:lnTo>
                  <a:lnTo>
                    <a:pt x="3924" y="1108"/>
                  </a:lnTo>
                  <a:lnTo>
                    <a:pt x="3661" y="864"/>
                  </a:lnTo>
                  <a:lnTo>
                    <a:pt x="3511" y="714"/>
                  </a:lnTo>
                  <a:lnTo>
                    <a:pt x="3324" y="583"/>
                  </a:lnTo>
                  <a:lnTo>
                    <a:pt x="3136" y="433"/>
                  </a:lnTo>
                  <a:lnTo>
                    <a:pt x="2929" y="301"/>
                  </a:lnTo>
                  <a:lnTo>
                    <a:pt x="2685" y="188"/>
                  </a:lnTo>
                  <a:lnTo>
                    <a:pt x="2441" y="95"/>
                  </a:lnTo>
                  <a:lnTo>
                    <a:pt x="2178" y="38"/>
                  </a:lnTo>
                  <a:lnTo>
                    <a:pt x="1916"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5" name="Google Shape;1205;p37"/>
            <p:cNvSpPr/>
            <p:nvPr/>
          </p:nvSpPr>
          <p:spPr>
            <a:xfrm>
              <a:off x="-4813711" y="4428591"/>
              <a:ext cx="132328" cy="188027"/>
            </a:xfrm>
            <a:custGeom>
              <a:avLst/>
              <a:gdLst/>
              <a:ahLst/>
              <a:cxnLst/>
              <a:rect l="l" t="t" r="r" b="b"/>
              <a:pathLst>
                <a:path w="3079" h="4375" extrusionOk="0">
                  <a:moveTo>
                    <a:pt x="1164" y="1"/>
                  </a:moveTo>
                  <a:lnTo>
                    <a:pt x="1089" y="76"/>
                  </a:lnTo>
                  <a:lnTo>
                    <a:pt x="920" y="320"/>
                  </a:lnTo>
                  <a:lnTo>
                    <a:pt x="695" y="695"/>
                  </a:lnTo>
                  <a:lnTo>
                    <a:pt x="564" y="939"/>
                  </a:lnTo>
                  <a:lnTo>
                    <a:pt x="432" y="1184"/>
                  </a:lnTo>
                  <a:lnTo>
                    <a:pt x="320" y="1446"/>
                  </a:lnTo>
                  <a:lnTo>
                    <a:pt x="207" y="1728"/>
                  </a:lnTo>
                  <a:lnTo>
                    <a:pt x="113" y="2028"/>
                  </a:lnTo>
                  <a:lnTo>
                    <a:pt x="57" y="2310"/>
                  </a:lnTo>
                  <a:lnTo>
                    <a:pt x="19" y="2629"/>
                  </a:lnTo>
                  <a:lnTo>
                    <a:pt x="0" y="2929"/>
                  </a:lnTo>
                  <a:lnTo>
                    <a:pt x="38" y="3230"/>
                  </a:lnTo>
                  <a:lnTo>
                    <a:pt x="75" y="3361"/>
                  </a:lnTo>
                  <a:lnTo>
                    <a:pt x="113" y="3511"/>
                  </a:lnTo>
                  <a:lnTo>
                    <a:pt x="169" y="3643"/>
                  </a:lnTo>
                  <a:lnTo>
                    <a:pt x="226" y="3774"/>
                  </a:lnTo>
                  <a:lnTo>
                    <a:pt x="301" y="3887"/>
                  </a:lnTo>
                  <a:lnTo>
                    <a:pt x="376" y="3981"/>
                  </a:lnTo>
                  <a:lnTo>
                    <a:pt x="451" y="4074"/>
                  </a:lnTo>
                  <a:lnTo>
                    <a:pt x="545" y="4149"/>
                  </a:lnTo>
                  <a:lnTo>
                    <a:pt x="639" y="4206"/>
                  </a:lnTo>
                  <a:lnTo>
                    <a:pt x="733" y="4262"/>
                  </a:lnTo>
                  <a:lnTo>
                    <a:pt x="826" y="4300"/>
                  </a:lnTo>
                  <a:lnTo>
                    <a:pt x="939" y="4337"/>
                  </a:lnTo>
                  <a:lnTo>
                    <a:pt x="1145" y="4375"/>
                  </a:lnTo>
                  <a:lnTo>
                    <a:pt x="1371" y="4356"/>
                  </a:lnTo>
                  <a:lnTo>
                    <a:pt x="1615" y="4318"/>
                  </a:lnTo>
                  <a:lnTo>
                    <a:pt x="1840" y="4243"/>
                  </a:lnTo>
                  <a:lnTo>
                    <a:pt x="2065" y="4131"/>
                  </a:lnTo>
                  <a:lnTo>
                    <a:pt x="2272" y="3999"/>
                  </a:lnTo>
                  <a:lnTo>
                    <a:pt x="2478" y="3830"/>
                  </a:lnTo>
                  <a:lnTo>
                    <a:pt x="2666" y="3643"/>
                  </a:lnTo>
                  <a:lnTo>
                    <a:pt x="2835" y="3436"/>
                  </a:lnTo>
                  <a:lnTo>
                    <a:pt x="2966" y="3211"/>
                  </a:lnTo>
                  <a:lnTo>
                    <a:pt x="3079" y="2967"/>
                  </a:lnTo>
                  <a:lnTo>
                    <a:pt x="2891" y="2854"/>
                  </a:lnTo>
                  <a:lnTo>
                    <a:pt x="2722" y="2723"/>
                  </a:lnTo>
                  <a:lnTo>
                    <a:pt x="2553" y="2610"/>
                  </a:lnTo>
                  <a:lnTo>
                    <a:pt x="2422" y="2460"/>
                  </a:lnTo>
                  <a:lnTo>
                    <a:pt x="2291" y="2310"/>
                  </a:lnTo>
                  <a:lnTo>
                    <a:pt x="2178" y="2160"/>
                  </a:lnTo>
                  <a:lnTo>
                    <a:pt x="2084" y="2009"/>
                  </a:lnTo>
                  <a:lnTo>
                    <a:pt x="2009" y="1841"/>
                  </a:lnTo>
                  <a:lnTo>
                    <a:pt x="1934" y="1653"/>
                  </a:lnTo>
                  <a:lnTo>
                    <a:pt x="1896" y="1465"/>
                  </a:lnTo>
                  <a:lnTo>
                    <a:pt x="1859" y="1277"/>
                  </a:lnTo>
                  <a:lnTo>
                    <a:pt x="1840" y="1071"/>
                  </a:lnTo>
                  <a:lnTo>
                    <a:pt x="1840" y="846"/>
                  </a:lnTo>
                  <a:lnTo>
                    <a:pt x="1859" y="620"/>
                  </a:lnTo>
                  <a:lnTo>
                    <a:pt x="1896" y="376"/>
                  </a:lnTo>
                  <a:lnTo>
                    <a:pt x="1953" y="114"/>
                  </a:lnTo>
                  <a:lnTo>
                    <a:pt x="1164"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06" name="Google Shape;1206;p37"/>
          <p:cNvSpPr/>
          <p:nvPr/>
        </p:nvSpPr>
        <p:spPr>
          <a:xfrm>
            <a:off x="1759220" y="2762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7" name="Google Shape;1207;p37"/>
          <p:cNvSpPr/>
          <p:nvPr/>
        </p:nvSpPr>
        <p:spPr>
          <a:xfrm>
            <a:off x="2052820" y="9039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8" name="Google Shape;1208;p37"/>
          <p:cNvSpPr/>
          <p:nvPr/>
        </p:nvSpPr>
        <p:spPr>
          <a:xfrm>
            <a:off x="1759220" y="1531713"/>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09" name="Google Shape;1209;p37"/>
          <p:cNvSpPr/>
          <p:nvPr/>
        </p:nvSpPr>
        <p:spPr>
          <a:xfrm>
            <a:off x="4731020" y="40095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0" name="Google Shape;1210;p37"/>
          <p:cNvSpPr/>
          <p:nvPr/>
        </p:nvSpPr>
        <p:spPr>
          <a:xfrm>
            <a:off x="2605270" y="2762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1" name="Google Shape;1211;p37"/>
          <p:cNvSpPr/>
          <p:nvPr/>
        </p:nvSpPr>
        <p:spPr>
          <a:xfrm>
            <a:off x="3769020" y="35574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2" name="Google Shape;1212;p37"/>
          <p:cNvSpPr/>
          <p:nvPr/>
        </p:nvSpPr>
        <p:spPr>
          <a:xfrm>
            <a:off x="2570520" y="15895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3" name="Google Shape;1213;p37"/>
          <p:cNvSpPr/>
          <p:nvPr/>
        </p:nvSpPr>
        <p:spPr>
          <a:xfrm>
            <a:off x="2882995" y="8363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4" name="Google Shape;1214;p37"/>
          <p:cNvSpPr/>
          <p:nvPr/>
        </p:nvSpPr>
        <p:spPr>
          <a:xfrm>
            <a:off x="4053070" y="7533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5" name="Google Shape;1215;p37"/>
          <p:cNvSpPr/>
          <p:nvPr/>
        </p:nvSpPr>
        <p:spPr>
          <a:xfrm>
            <a:off x="4580832" y="20877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6" name="Google Shape;1216;p37"/>
          <p:cNvSpPr/>
          <p:nvPr/>
        </p:nvSpPr>
        <p:spPr>
          <a:xfrm>
            <a:off x="5745170" y="38622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7" name="Google Shape;1217;p37"/>
          <p:cNvSpPr/>
          <p:nvPr/>
        </p:nvSpPr>
        <p:spPr>
          <a:xfrm>
            <a:off x="5133195" y="7533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8" name="Google Shape;1218;p37"/>
          <p:cNvSpPr/>
          <p:nvPr/>
        </p:nvSpPr>
        <p:spPr>
          <a:xfrm>
            <a:off x="6314382" y="75330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19" name="Google Shape;1219;p37"/>
          <p:cNvSpPr/>
          <p:nvPr/>
        </p:nvSpPr>
        <p:spPr>
          <a:xfrm>
            <a:off x="7219257" y="5810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0" name="Google Shape;1220;p37"/>
          <p:cNvSpPr/>
          <p:nvPr/>
        </p:nvSpPr>
        <p:spPr>
          <a:xfrm>
            <a:off x="5982120" y="2762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1" name="Google Shape;1221;p37"/>
          <p:cNvSpPr/>
          <p:nvPr/>
        </p:nvSpPr>
        <p:spPr>
          <a:xfrm>
            <a:off x="7012807" y="3505625"/>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22" name="Google Shape;1222;p37"/>
          <p:cNvGrpSpPr/>
          <p:nvPr/>
        </p:nvGrpSpPr>
        <p:grpSpPr>
          <a:xfrm>
            <a:off x="7788030" y="0"/>
            <a:ext cx="1298101" cy="4535571"/>
            <a:chOff x="7557750" y="-1418"/>
            <a:chExt cx="1189500" cy="4156118"/>
          </a:xfrm>
        </p:grpSpPr>
        <p:sp>
          <p:nvSpPr>
            <p:cNvPr id="1223" name="Google Shape;1223;p37"/>
            <p:cNvSpPr/>
            <p:nvPr/>
          </p:nvSpPr>
          <p:spPr>
            <a:xfrm>
              <a:off x="7557750" y="3966600"/>
              <a:ext cx="1189500" cy="188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24" name="Google Shape;1224;p37"/>
            <p:cNvGrpSpPr/>
            <p:nvPr/>
          </p:nvGrpSpPr>
          <p:grpSpPr>
            <a:xfrm>
              <a:off x="7624424" y="-1418"/>
              <a:ext cx="1084959" cy="4097077"/>
              <a:chOff x="9320250" y="1620725"/>
              <a:chExt cx="487600" cy="1841300"/>
            </a:xfrm>
          </p:grpSpPr>
          <p:sp>
            <p:nvSpPr>
              <p:cNvPr id="1225" name="Google Shape;1225;p37"/>
              <p:cNvSpPr/>
              <p:nvPr/>
            </p:nvSpPr>
            <p:spPr>
              <a:xfrm>
                <a:off x="9716800" y="1704250"/>
                <a:ext cx="46000" cy="61500"/>
              </a:xfrm>
              <a:custGeom>
                <a:avLst/>
                <a:gdLst/>
                <a:ahLst/>
                <a:cxnLst/>
                <a:rect l="l" t="t" r="r" b="b"/>
                <a:pathLst>
                  <a:path w="1840" h="2460" extrusionOk="0">
                    <a:moveTo>
                      <a:pt x="0" y="1"/>
                    </a:moveTo>
                    <a:lnTo>
                      <a:pt x="0" y="2460"/>
                    </a:lnTo>
                    <a:lnTo>
                      <a:pt x="1840" y="2460"/>
                    </a:lnTo>
                    <a:lnTo>
                      <a:pt x="1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6" name="Google Shape;1226;p37"/>
              <p:cNvSpPr/>
              <p:nvPr/>
            </p:nvSpPr>
            <p:spPr>
              <a:xfrm>
                <a:off x="9674075" y="1655450"/>
                <a:ext cx="88725" cy="110300"/>
              </a:xfrm>
              <a:custGeom>
                <a:avLst/>
                <a:gdLst/>
                <a:ahLst/>
                <a:cxnLst/>
                <a:rect l="l" t="t" r="r" b="b"/>
                <a:pathLst>
                  <a:path w="3549" h="4412" extrusionOk="0">
                    <a:moveTo>
                      <a:pt x="1784" y="0"/>
                    </a:moveTo>
                    <a:lnTo>
                      <a:pt x="1597" y="19"/>
                    </a:lnTo>
                    <a:lnTo>
                      <a:pt x="1428" y="57"/>
                    </a:lnTo>
                    <a:lnTo>
                      <a:pt x="1259" y="113"/>
                    </a:lnTo>
                    <a:lnTo>
                      <a:pt x="1090" y="169"/>
                    </a:lnTo>
                    <a:lnTo>
                      <a:pt x="940" y="263"/>
                    </a:lnTo>
                    <a:lnTo>
                      <a:pt x="789" y="376"/>
                    </a:lnTo>
                    <a:lnTo>
                      <a:pt x="658" y="507"/>
                    </a:lnTo>
                    <a:lnTo>
                      <a:pt x="527" y="657"/>
                    </a:lnTo>
                    <a:lnTo>
                      <a:pt x="414" y="808"/>
                    </a:lnTo>
                    <a:lnTo>
                      <a:pt x="301" y="977"/>
                    </a:lnTo>
                    <a:lnTo>
                      <a:pt x="226" y="1164"/>
                    </a:lnTo>
                    <a:lnTo>
                      <a:pt x="151" y="1352"/>
                    </a:lnTo>
                    <a:lnTo>
                      <a:pt x="76" y="1558"/>
                    </a:lnTo>
                    <a:lnTo>
                      <a:pt x="38" y="1765"/>
                    </a:lnTo>
                    <a:lnTo>
                      <a:pt x="20" y="1990"/>
                    </a:lnTo>
                    <a:lnTo>
                      <a:pt x="1" y="2215"/>
                    </a:lnTo>
                    <a:lnTo>
                      <a:pt x="20" y="2422"/>
                    </a:lnTo>
                    <a:lnTo>
                      <a:pt x="38" y="2647"/>
                    </a:lnTo>
                    <a:lnTo>
                      <a:pt x="76" y="2854"/>
                    </a:lnTo>
                    <a:lnTo>
                      <a:pt x="151" y="3060"/>
                    </a:lnTo>
                    <a:lnTo>
                      <a:pt x="226" y="3248"/>
                    </a:lnTo>
                    <a:lnTo>
                      <a:pt x="301" y="3436"/>
                    </a:lnTo>
                    <a:lnTo>
                      <a:pt x="414" y="3605"/>
                    </a:lnTo>
                    <a:lnTo>
                      <a:pt x="527" y="3755"/>
                    </a:lnTo>
                    <a:lnTo>
                      <a:pt x="658" y="3905"/>
                    </a:lnTo>
                    <a:lnTo>
                      <a:pt x="789" y="4036"/>
                    </a:lnTo>
                    <a:lnTo>
                      <a:pt x="940" y="4149"/>
                    </a:lnTo>
                    <a:lnTo>
                      <a:pt x="1090" y="4243"/>
                    </a:lnTo>
                    <a:lnTo>
                      <a:pt x="1259" y="4318"/>
                    </a:lnTo>
                    <a:lnTo>
                      <a:pt x="1428" y="4355"/>
                    </a:lnTo>
                    <a:lnTo>
                      <a:pt x="1597" y="4393"/>
                    </a:lnTo>
                    <a:lnTo>
                      <a:pt x="1784" y="4412"/>
                    </a:lnTo>
                    <a:lnTo>
                      <a:pt x="1953" y="4393"/>
                    </a:lnTo>
                    <a:lnTo>
                      <a:pt x="2141" y="4355"/>
                    </a:lnTo>
                    <a:lnTo>
                      <a:pt x="2310" y="4318"/>
                    </a:lnTo>
                    <a:lnTo>
                      <a:pt x="2479" y="4243"/>
                    </a:lnTo>
                    <a:lnTo>
                      <a:pt x="2629" y="4149"/>
                    </a:lnTo>
                    <a:lnTo>
                      <a:pt x="2779" y="4036"/>
                    </a:lnTo>
                    <a:lnTo>
                      <a:pt x="2911" y="3905"/>
                    </a:lnTo>
                    <a:lnTo>
                      <a:pt x="3042" y="3755"/>
                    </a:lnTo>
                    <a:lnTo>
                      <a:pt x="3155" y="3605"/>
                    </a:lnTo>
                    <a:lnTo>
                      <a:pt x="3248" y="3436"/>
                    </a:lnTo>
                    <a:lnTo>
                      <a:pt x="3342" y="3248"/>
                    </a:lnTo>
                    <a:lnTo>
                      <a:pt x="3417" y="3060"/>
                    </a:lnTo>
                    <a:lnTo>
                      <a:pt x="3474" y="2854"/>
                    </a:lnTo>
                    <a:lnTo>
                      <a:pt x="3511" y="2647"/>
                    </a:lnTo>
                    <a:lnTo>
                      <a:pt x="3549" y="2422"/>
                    </a:lnTo>
                    <a:lnTo>
                      <a:pt x="3549" y="2215"/>
                    </a:lnTo>
                    <a:lnTo>
                      <a:pt x="3549" y="1990"/>
                    </a:lnTo>
                    <a:lnTo>
                      <a:pt x="3511" y="1765"/>
                    </a:lnTo>
                    <a:lnTo>
                      <a:pt x="3474" y="1558"/>
                    </a:lnTo>
                    <a:lnTo>
                      <a:pt x="3417" y="1352"/>
                    </a:lnTo>
                    <a:lnTo>
                      <a:pt x="3342" y="1164"/>
                    </a:lnTo>
                    <a:lnTo>
                      <a:pt x="3248" y="977"/>
                    </a:lnTo>
                    <a:lnTo>
                      <a:pt x="3155" y="808"/>
                    </a:lnTo>
                    <a:lnTo>
                      <a:pt x="3042" y="657"/>
                    </a:lnTo>
                    <a:lnTo>
                      <a:pt x="2911" y="507"/>
                    </a:lnTo>
                    <a:lnTo>
                      <a:pt x="2779" y="376"/>
                    </a:lnTo>
                    <a:lnTo>
                      <a:pt x="2629" y="263"/>
                    </a:lnTo>
                    <a:lnTo>
                      <a:pt x="2479"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7" name="Google Shape;1227;p37"/>
              <p:cNvSpPr/>
              <p:nvPr/>
            </p:nvSpPr>
            <p:spPr>
              <a:xfrm>
                <a:off x="9364350" y="1704250"/>
                <a:ext cx="46475" cy="61500"/>
              </a:xfrm>
              <a:custGeom>
                <a:avLst/>
                <a:gdLst/>
                <a:ahLst/>
                <a:cxnLst/>
                <a:rect l="l" t="t" r="r" b="b"/>
                <a:pathLst>
                  <a:path w="1859" h="2460" extrusionOk="0">
                    <a:moveTo>
                      <a:pt x="1" y="1"/>
                    </a:moveTo>
                    <a:lnTo>
                      <a:pt x="1" y="2460"/>
                    </a:lnTo>
                    <a:lnTo>
                      <a:pt x="1859" y="2460"/>
                    </a:lnTo>
                    <a:lnTo>
                      <a:pt x="1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8" name="Google Shape;1228;p37"/>
              <p:cNvSpPr/>
              <p:nvPr/>
            </p:nvSpPr>
            <p:spPr>
              <a:xfrm>
                <a:off x="9364350" y="1655450"/>
                <a:ext cx="88725" cy="110300"/>
              </a:xfrm>
              <a:custGeom>
                <a:avLst/>
                <a:gdLst/>
                <a:ahLst/>
                <a:cxnLst/>
                <a:rect l="l" t="t" r="r" b="b"/>
                <a:pathLst>
                  <a:path w="3549" h="4412" extrusionOk="0">
                    <a:moveTo>
                      <a:pt x="1784" y="0"/>
                    </a:moveTo>
                    <a:lnTo>
                      <a:pt x="1596" y="19"/>
                    </a:lnTo>
                    <a:lnTo>
                      <a:pt x="1427" y="57"/>
                    </a:lnTo>
                    <a:lnTo>
                      <a:pt x="1258" y="113"/>
                    </a:lnTo>
                    <a:lnTo>
                      <a:pt x="1089" y="169"/>
                    </a:lnTo>
                    <a:lnTo>
                      <a:pt x="939" y="263"/>
                    </a:lnTo>
                    <a:lnTo>
                      <a:pt x="789" y="376"/>
                    </a:lnTo>
                    <a:lnTo>
                      <a:pt x="658" y="507"/>
                    </a:lnTo>
                    <a:lnTo>
                      <a:pt x="526" y="657"/>
                    </a:lnTo>
                    <a:lnTo>
                      <a:pt x="414" y="808"/>
                    </a:lnTo>
                    <a:lnTo>
                      <a:pt x="301" y="977"/>
                    </a:lnTo>
                    <a:lnTo>
                      <a:pt x="226" y="1164"/>
                    </a:lnTo>
                    <a:lnTo>
                      <a:pt x="151" y="1352"/>
                    </a:lnTo>
                    <a:lnTo>
                      <a:pt x="76" y="1558"/>
                    </a:lnTo>
                    <a:lnTo>
                      <a:pt x="38" y="1765"/>
                    </a:lnTo>
                    <a:lnTo>
                      <a:pt x="19" y="1990"/>
                    </a:lnTo>
                    <a:lnTo>
                      <a:pt x="1" y="2215"/>
                    </a:lnTo>
                    <a:lnTo>
                      <a:pt x="19" y="2422"/>
                    </a:lnTo>
                    <a:lnTo>
                      <a:pt x="38" y="2647"/>
                    </a:lnTo>
                    <a:lnTo>
                      <a:pt x="76" y="2854"/>
                    </a:lnTo>
                    <a:lnTo>
                      <a:pt x="151" y="3060"/>
                    </a:lnTo>
                    <a:lnTo>
                      <a:pt x="226" y="3248"/>
                    </a:lnTo>
                    <a:lnTo>
                      <a:pt x="301" y="3436"/>
                    </a:lnTo>
                    <a:lnTo>
                      <a:pt x="414" y="3605"/>
                    </a:lnTo>
                    <a:lnTo>
                      <a:pt x="526" y="3755"/>
                    </a:lnTo>
                    <a:lnTo>
                      <a:pt x="658" y="3905"/>
                    </a:lnTo>
                    <a:lnTo>
                      <a:pt x="789" y="4036"/>
                    </a:lnTo>
                    <a:lnTo>
                      <a:pt x="939" y="4149"/>
                    </a:lnTo>
                    <a:lnTo>
                      <a:pt x="1089" y="4243"/>
                    </a:lnTo>
                    <a:lnTo>
                      <a:pt x="1258" y="4318"/>
                    </a:lnTo>
                    <a:lnTo>
                      <a:pt x="1427" y="4355"/>
                    </a:lnTo>
                    <a:lnTo>
                      <a:pt x="1596" y="4393"/>
                    </a:lnTo>
                    <a:lnTo>
                      <a:pt x="1784" y="4412"/>
                    </a:lnTo>
                    <a:lnTo>
                      <a:pt x="1953" y="4393"/>
                    </a:lnTo>
                    <a:lnTo>
                      <a:pt x="2141" y="4355"/>
                    </a:lnTo>
                    <a:lnTo>
                      <a:pt x="2310" y="4318"/>
                    </a:lnTo>
                    <a:lnTo>
                      <a:pt x="2478" y="4243"/>
                    </a:lnTo>
                    <a:lnTo>
                      <a:pt x="2629" y="4149"/>
                    </a:lnTo>
                    <a:lnTo>
                      <a:pt x="2779" y="4036"/>
                    </a:lnTo>
                    <a:lnTo>
                      <a:pt x="2910" y="3905"/>
                    </a:lnTo>
                    <a:lnTo>
                      <a:pt x="3042" y="3755"/>
                    </a:lnTo>
                    <a:lnTo>
                      <a:pt x="3154" y="3605"/>
                    </a:lnTo>
                    <a:lnTo>
                      <a:pt x="3248" y="3436"/>
                    </a:lnTo>
                    <a:lnTo>
                      <a:pt x="3342" y="3248"/>
                    </a:lnTo>
                    <a:lnTo>
                      <a:pt x="3417" y="3060"/>
                    </a:lnTo>
                    <a:lnTo>
                      <a:pt x="3473" y="2854"/>
                    </a:lnTo>
                    <a:lnTo>
                      <a:pt x="3511" y="2647"/>
                    </a:lnTo>
                    <a:lnTo>
                      <a:pt x="3548" y="2422"/>
                    </a:lnTo>
                    <a:lnTo>
                      <a:pt x="3548" y="2215"/>
                    </a:lnTo>
                    <a:lnTo>
                      <a:pt x="3548" y="1990"/>
                    </a:lnTo>
                    <a:lnTo>
                      <a:pt x="3511" y="1765"/>
                    </a:lnTo>
                    <a:lnTo>
                      <a:pt x="3473" y="1558"/>
                    </a:lnTo>
                    <a:lnTo>
                      <a:pt x="3417" y="1352"/>
                    </a:lnTo>
                    <a:lnTo>
                      <a:pt x="3342" y="1164"/>
                    </a:lnTo>
                    <a:lnTo>
                      <a:pt x="3248" y="977"/>
                    </a:lnTo>
                    <a:lnTo>
                      <a:pt x="3154" y="808"/>
                    </a:lnTo>
                    <a:lnTo>
                      <a:pt x="3042" y="657"/>
                    </a:lnTo>
                    <a:lnTo>
                      <a:pt x="2910" y="507"/>
                    </a:lnTo>
                    <a:lnTo>
                      <a:pt x="2779" y="376"/>
                    </a:lnTo>
                    <a:lnTo>
                      <a:pt x="2629" y="263"/>
                    </a:lnTo>
                    <a:lnTo>
                      <a:pt x="2478"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29" name="Google Shape;1229;p37"/>
              <p:cNvSpPr/>
              <p:nvPr/>
            </p:nvSpPr>
            <p:spPr>
              <a:xfrm>
                <a:off x="9453525" y="1712700"/>
                <a:ext cx="220125" cy="1674475"/>
              </a:xfrm>
              <a:custGeom>
                <a:avLst/>
                <a:gdLst/>
                <a:ahLst/>
                <a:cxnLst/>
                <a:rect l="l" t="t" r="r" b="b"/>
                <a:pathLst>
                  <a:path w="8805" h="66979" extrusionOk="0">
                    <a:moveTo>
                      <a:pt x="0" y="1"/>
                    </a:moveTo>
                    <a:lnTo>
                      <a:pt x="0" y="66978"/>
                    </a:lnTo>
                    <a:lnTo>
                      <a:pt x="8804" y="66978"/>
                    </a:lnTo>
                    <a:lnTo>
                      <a:pt x="8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0" name="Google Shape;1230;p37"/>
              <p:cNvSpPr/>
              <p:nvPr/>
            </p:nvSpPr>
            <p:spPr>
              <a:xfrm>
                <a:off x="9462425" y="1861950"/>
                <a:ext cx="198550" cy="1361900"/>
              </a:xfrm>
              <a:custGeom>
                <a:avLst/>
                <a:gdLst/>
                <a:ahLst/>
                <a:cxnLst/>
                <a:rect l="l" t="t" r="r" b="b"/>
                <a:pathLst>
                  <a:path w="7942" h="54476" extrusionOk="0">
                    <a:moveTo>
                      <a:pt x="1" y="0"/>
                    </a:moveTo>
                    <a:lnTo>
                      <a:pt x="1" y="54476"/>
                    </a:lnTo>
                    <a:lnTo>
                      <a:pt x="7941" y="54476"/>
                    </a:lnTo>
                    <a:lnTo>
                      <a:pt x="7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1" name="Google Shape;1231;p37"/>
              <p:cNvSpPr/>
              <p:nvPr/>
            </p:nvSpPr>
            <p:spPr>
              <a:xfrm>
                <a:off x="961730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2" name="Google Shape;1232;p37"/>
              <p:cNvSpPr/>
              <p:nvPr/>
            </p:nvSpPr>
            <p:spPr>
              <a:xfrm>
                <a:off x="957365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3" name="Google Shape;1233;p37"/>
              <p:cNvSpPr/>
              <p:nvPr/>
            </p:nvSpPr>
            <p:spPr>
              <a:xfrm>
                <a:off x="9529550" y="1873200"/>
                <a:ext cx="20675" cy="1358175"/>
              </a:xfrm>
              <a:custGeom>
                <a:avLst/>
                <a:gdLst/>
                <a:ahLst/>
                <a:cxnLst/>
                <a:rect l="l" t="t" r="r" b="b"/>
                <a:pathLst>
                  <a:path w="827" h="54327" extrusionOk="0">
                    <a:moveTo>
                      <a:pt x="0" y="1"/>
                    </a:moveTo>
                    <a:lnTo>
                      <a:pt x="0" y="54326"/>
                    </a:lnTo>
                    <a:lnTo>
                      <a:pt x="826" y="54326"/>
                    </a:lnTo>
                    <a:lnTo>
                      <a:pt x="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4" name="Google Shape;1234;p37"/>
              <p:cNvSpPr/>
              <p:nvPr/>
            </p:nvSpPr>
            <p:spPr>
              <a:xfrm>
                <a:off x="9485425" y="1873200"/>
                <a:ext cx="21150" cy="1358175"/>
              </a:xfrm>
              <a:custGeom>
                <a:avLst/>
                <a:gdLst/>
                <a:ahLst/>
                <a:cxnLst/>
                <a:rect l="l" t="t" r="r" b="b"/>
                <a:pathLst>
                  <a:path w="846" h="54327" extrusionOk="0">
                    <a:moveTo>
                      <a:pt x="1" y="1"/>
                    </a:moveTo>
                    <a:lnTo>
                      <a:pt x="1" y="54326"/>
                    </a:lnTo>
                    <a:lnTo>
                      <a:pt x="845" y="54326"/>
                    </a:lnTo>
                    <a:lnTo>
                      <a:pt x="8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5" name="Google Shape;1235;p37"/>
              <p:cNvSpPr/>
              <p:nvPr/>
            </p:nvSpPr>
            <p:spPr>
              <a:xfrm>
                <a:off x="9387825" y="3247300"/>
                <a:ext cx="351525" cy="211675"/>
              </a:xfrm>
              <a:custGeom>
                <a:avLst/>
                <a:gdLst/>
                <a:ahLst/>
                <a:cxnLst/>
                <a:rect l="l" t="t" r="r" b="b"/>
                <a:pathLst>
                  <a:path w="14061" h="8467" extrusionOk="0">
                    <a:moveTo>
                      <a:pt x="1708" y="0"/>
                    </a:moveTo>
                    <a:lnTo>
                      <a:pt x="1708" y="1615"/>
                    </a:lnTo>
                    <a:lnTo>
                      <a:pt x="1708" y="2516"/>
                    </a:lnTo>
                    <a:lnTo>
                      <a:pt x="1690" y="3342"/>
                    </a:lnTo>
                    <a:lnTo>
                      <a:pt x="1671" y="3736"/>
                    </a:lnTo>
                    <a:lnTo>
                      <a:pt x="1633" y="4112"/>
                    </a:lnTo>
                    <a:lnTo>
                      <a:pt x="1577" y="4468"/>
                    </a:lnTo>
                    <a:lnTo>
                      <a:pt x="1502" y="4787"/>
                    </a:lnTo>
                    <a:lnTo>
                      <a:pt x="1408" y="5088"/>
                    </a:lnTo>
                    <a:lnTo>
                      <a:pt x="1295" y="5350"/>
                    </a:lnTo>
                    <a:lnTo>
                      <a:pt x="1164" y="5576"/>
                    </a:lnTo>
                    <a:lnTo>
                      <a:pt x="1070" y="5670"/>
                    </a:lnTo>
                    <a:lnTo>
                      <a:pt x="995" y="5763"/>
                    </a:lnTo>
                    <a:lnTo>
                      <a:pt x="901" y="5839"/>
                    </a:lnTo>
                    <a:lnTo>
                      <a:pt x="789" y="5914"/>
                    </a:lnTo>
                    <a:lnTo>
                      <a:pt x="676" y="5989"/>
                    </a:lnTo>
                    <a:lnTo>
                      <a:pt x="563" y="6026"/>
                    </a:lnTo>
                    <a:lnTo>
                      <a:pt x="432" y="6064"/>
                    </a:lnTo>
                    <a:lnTo>
                      <a:pt x="301" y="6101"/>
                    </a:lnTo>
                    <a:lnTo>
                      <a:pt x="150" y="6120"/>
                    </a:lnTo>
                    <a:lnTo>
                      <a:pt x="0" y="6120"/>
                    </a:lnTo>
                    <a:lnTo>
                      <a:pt x="0" y="8467"/>
                    </a:lnTo>
                    <a:lnTo>
                      <a:pt x="14060" y="8467"/>
                    </a:lnTo>
                    <a:lnTo>
                      <a:pt x="14060" y="6120"/>
                    </a:lnTo>
                    <a:lnTo>
                      <a:pt x="13891" y="6120"/>
                    </a:lnTo>
                    <a:lnTo>
                      <a:pt x="13760" y="6101"/>
                    </a:lnTo>
                    <a:lnTo>
                      <a:pt x="13610" y="6064"/>
                    </a:lnTo>
                    <a:lnTo>
                      <a:pt x="13478" y="6026"/>
                    </a:lnTo>
                    <a:lnTo>
                      <a:pt x="13366" y="5989"/>
                    </a:lnTo>
                    <a:lnTo>
                      <a:pt x="13253" y="5914"/>
                    </a:lnTo>
                    <a:lnTo>
                      <a:pt x="13159" y="5839"/>
                    </a:lnTo>
                    <a:lnTo>
                      <a:pt x="13065" y="5763"/>
                    </a:lnTo>
                    <a:lnTo>
                      <a:pt x="12971" y="5670"/>
                    </a:lnTo>
                    <a:lnTo>
                      <a:pt x="12896" y="5576"/>
                    </a:lnTo>
                    <a:lnTo>
                      <a:pt x="12746" y="5350"/>
                    </a:lnTo>
                    <a:lnTo>
                      <a:pt x="12634" y="5088"/>
                    </a:lnTo>
                    <a:lnTo>
                      <a:pt x="12540" y="4787"/>
                    </a:lnTo>
                    <a:lnTo>
                      <a:pt x="12483" y="4468"/>
                    </a:lnTo>
                    <a:lnTo>
                      <a:pt x="12427" y="4112"/>
                    </a:lnTo>
                    <a:lnTo>
                      <a:pt x="12390" y="3736"/>
                    </a:lnTo>
                    <a:lnTo>
                      <a:pt x="12352" y="3342"/>
                    </a:lnTo>
                    <a:lnTo>
                      <a:pt x="12333" y="2516"/>
                    </a:lnTo>
                    <a:lnTo>
                      <a:pt x="12333" y="1615"/>
                    </a:lnTo>
                    <a:lnTo>
                      <a:pt x="12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6" name="Google Shape;1236;p37"/>
              <p:cNvSpPr/>
              <p:nvPr/>
            </p:nvSpPr>
            <p:spPr>
              <a:xfrm>
                <a:off x="9320250" y="1620725"/>
                <a:ext cx="487600" cy="208375"/>
              </a:xfrm>
              <a:custGeom>
                <a:avLst/>
                <a:gdLst/>
                <a:ahLst/>
                <a:cxnLst/>
                <a:rect l="l" t="t" r="r" b="b"/>
                <a:pathLst>
                  <a:path w="19504" h="8335" extrusionOk="0">
                    <a:moveTo>
                      <a:pt x="2985" y="0"/>
                    </a:moveTo>
                    <a:lnTo>
                      <a:pt x="2666" y="38"/>
                    </a:lnTo>
                    <a:lnTo>
                      <a:pt x="2440" y="75"/>
                    </a:lnTo>
                    <a:lnTo>
                      <a:pt x="2215" y="132"/>
                    </a:lnTo>
                    <a:lnTo>
                      <a:pt x="1952" y="226"/>
                    </a:lnTo>
                    <a:lnTo>
                      <a:pt x="1689" y="357"/>
                    </a:lnTo>
                    <a:lnTo>
                      <a:pt x="1408" y="526"/>
                    </a:lnTo>
                    <a:lnTo>
                      <a:pt x="1145" y="732"/>
                    </a:lnTo>
                    <a:lnTo>
                      <a:pt x="1014" y="845"/>
                    </a:lnTo>
                    <a:lnTo>
                      <a:pt x="882" y="976"/>
                    </a:lnTo>
                    <a:lnTo>
                      <a:pt x="751" y="1127"/>
                    </a:lnTo>
                    <a:lnTo>
                      <a:pt x="638" y="1296"/>
                    </a:lnTo>
                    <a:lnTo>
                      <a:pt x="526" y="1464"/>
                    </a:lnTo>
                    <a:lnTo>
                      <a:pt x="432" y="1671"/>
                    </a:lnTo>
                    <a:lnTo>
                      <a:pt x="338" y="1877"/>
                    </a:lnTo>
                    <a:lnTo>
                      <a:pt x="244" y="2103"/>
                    </a:lnTo>
                    <a:lnTo>
                      <a:pt x="169" y="2347"/>
                    </a:lnTo>
                    <a:lnTo>
                      <a:pt x="113" y="2610"/>
                    </a:lnTo>
                    <a:lnTo>
                      <a:pt x="56" y="2891"/>
                    </a:lnTo>
                    <a:lnTo>
                      <a:pt x="19" y="3191"/>
                    </a:lnTo>
                    <a:lnTo>
                      <a:pt x="0" y="3379"/>
                    </a:lnTo>
                    <a:lnTo>
                      <a:pt x="0" y="3586"/>
                    </a:lnTo>
                    <a:lnTo>
                      <a:pt x="0" y="3680"/>
                    </a:lnTo>
                    <a:lnTo>
                      <a:pt x="0" y="3849"/>
                    </a:lnTo>
                    <a:lnTo>
                      <a:pt x="19" y="3849"/>
                    </a:lnTo>
                    <a:lnTo>
                      <a:pt x="38" y="4036"/>
                    </a:lnTo>
                    <a:lnTo>
                      <a:pt x="75" y="4243"/>
                    </a:lnTo>
                    <a:lnTo>
                      <a:pt x="131" y="4430"/>
                    </a:lnTo>
                    <a:lnTo>
                      <a:pt x="207" y="4618"/>
                    </a:lnTo>
                    <a:lnTo>
                      <a:pt x="282" y="4787"/>
                    </a:lnTo>
                    <a:lnTo>
                      <a:pt x="375" y="4937"/>
                    </a:lnTo>
                    <a:lnTo>
                      <a:pt x="488" y="5087"/>
                    </a:lnTo>
                    <a:lnTo>
                      <a:pt x="601" y="5238"/>
                    </a:lnTo>
                    <a:lnTo>
                      <a:pt x="713" y="5369"/>
                    </a:lnTo>
                    <a:lnTo>
                      <a:pt x="845" y="5482"/>
                    </a:lnTo>
                    <a:lnTo>
                      <a:pt x="995" y="5576"/>
                    </a:lnTo>
                    <a:lnTo>
                      <a:pt x="1126" y="5651"/>
                    </a:lnTo>
                    <a:lnTo>
                      <a:pt x="1295" y="5707"/>
                    </a:lnTo>
                    <a:lnTo>
                      <a:pt x="1445" y="5763"/>
                    </a:lnTo>
                    <a:lnTo>
                      <a:pt x="1614" y="5801"/>
                    </a:lnTo>
                    <a:lnTo>
                      <a:pt x="1952" y="5801"/>
                    </a:lnTo>
                    <a:lnTo>
                      <a:pt x="2121" y="5763"/>
                    </a:lnTo>
                    <a:lnTo>
                      <a:pt x="2271" y="5707"/>
                    </a:lnTo>
                    <a:lnTo>
                      <a:pt x="2422" y="5651"/>
                    </a:lnTo>
                    <a:lnTo>
                      <a:pt x="2572" y="5576"/>
                    </a:lnTo>
                    <a:lnTo>
                      <a:pt x="2722" y="5482"/>
                    </a:lnTo>
                    <a:lnTo>
                      <a:pt x="2853" y="5369"/>
                    </a:lnTo>
                    <a:lnTo>
                      <a:pt x="2966" y="5238"/>
                    </a:lnTo>
                    <a:lnTo>
                      <a:pt x="3079" y="5087"/>
                    </a:lnTo>
                    <a:lnTo>
                      <a:pt x="3191" y="4937"/>
                    </a:lnTo>
                    <a:lnTo>
                      <a:pt x="3266" y="4787"/>
                    </a:lnTo>
                    <a:lnTo>
                      <a:pt x="3360" y="4618"/>
                    </a:lnTo>
                    <a:lnTo>
                      <a:pt x="3416" y="4430"/>
                    </a:lnTo>
                    <a:lnTo>
                      <a:pt x="3473" y="4243"/>
                    </a:lnTo>
                    <a:lnTo>
                      <a:pt x="3510" y="4036"/>
                    </a:lnTo>
                    <a:lnTo>
                      <a:pt x="3548" y="3849"/>
                    </a:lnTo>
                    <a:lnTo>
                      <a:pt x="3567" y="3736"/>
                    </a:lnTo>
                    <a:lnTo>
                      <a:pt x="3585" y="3623"/>
                    </a:lnTo>
                    <a:lnTo>
                      <a:pt x="3567" y="3304"/>
                    </a:lnTo>
                    <a:lnTo>
                      <a:pt x="3567" y="2985"/>
                    </a:lnTo>
                    <a:lnTo>
                      <a:pt x="3585" y="2835"/>
                    </a:lnTo>
                    <a:lnTo>
                      <a:pt x="3623" y="2703"/>
                    </a:lnTo>
                    <a:lnTo>
                      <a:pt x="3661" y="2647"/>
                    </a:lnTo>
                    <a:lnTo>
                      <a:pt x="3717" y="2572"/>
                    </a:lnTo>
                    <a:lnTo>
                      <a:pt x="3811" y="2516"/>
                    </a:lnTo>
                    <a:lnTo>
                      <a:pt x="3905" y="2459"/>
                    </a:lnTo>
                    <a:lnTo>
                      <a:pt x="3998" y="2422"/>
                    </a:lnTo>
                    <a:lnTo>
                      <a:pt x="4130" y="2422"/>
                    </a:lnTo>
                    <a:lnTo>
                      <a:pt x="4261" y="2441"/>
                    </a:lnTo>
                    <a:lnTo>
                      <a:pt x="4393" y="2497"/>
                    </a:lnTo>
                    <a:lnTo>
                      <a:pt x="4430" y="2534"/>
                    </a:lnTo>
                    <a:lnTo>
                      <a:pt x="4468" y="2591"/>
                    </a:lnTo>
                    <a:lnTo>
                      <a:pt x="4524" y="2797"/>
                    </a:lnTo>
                    <a:lnTo>
                      <a:pt x="4580" y="3098"/>
                    </a:lnTo>
                    <a:lnTo>
                      <a:pt x="4618" y="3492"/>
                    </a:lnTo>
                    <a:lnTo>
                      <a:pt x="4693" y="4430"/>
                    </a:lnTo>
                    <a:lnTo>
                      <a:pt x="4731" y="5482"/>
                    </a:lnTo>
                    <a:lnTo>
                      <a:pt x="4768" y="6533"/>
                    </a:lnTo>
                    <a:lnTo>
                      <a:pt x="4768" y="7434"/>
                    </a:lnTo>
                    <a:lnTo>
                      <a:pt x="4768" y="8335"/>
                    </a:lnTo>
                    <a:lnTo>
                      <a:pt x="14717" y="8335"/>
                    </a:lnTo>
                    <a:lnTo>
                      <a:pt x="14717" y="7434"/>
                    </a:lnTo>
                    <a:lnTo>
                      <a:pt x="14736" y="6533"/>
                    </a:lnTo>
                    <a:lnTo>
                      <a:pt x="14755" y="5482"/>
                    </a:lnTo>
                    <a:lnTo>
                      <a:pt x="14811" y="4430"/>
                    </a:lnTo>
                    <a:lnTo>
                      <a:pt x="14867" y="3492"/>
                    </a:lnTo>
                    <a:lnTo>
                      <a:pt x="14924" y="3098"/>
                    </a:lnTo>
                    <a:lnTo>
                      <a:pt x="14961" y="2797"/>
                    </a:lnTo>
                    <a:lnTo>
                      <a:pt x="15036" y="2591"/>
                    </a:lnTo>
                    <a:lnTo>
                      <a:pt x="15055" y="2534"/>
                    </a:lnTo>
                    <a:lnTo>
                      <a:pt x="15093" y="2497"/>
                    </a:lnTo>
                    <a:lnTo>
                      <a:pt x="15243" y="2441"/>
                    </a:lnTo>
                    <a:lnTo>
                      <a:pt x="15374" y="2422"/>
                    </a:lnTo>
                    <a:lnTo>
                      <a:pt x="15487" y="2422"/>
                    </a:lnTo>
                    <a:lnTo>
                      <a:pt x="15599" y="2459"/>
                    </a:lnTo>
                    <a:lnTo>
                      <a:pt x="15693" y="2516"/>
                    </a:lnTo>
                    <a:lnTo>
                      <a:pt x="15768" y="2572"/>
                    </a:lnTo>
                    <a:lnTo>
                      <a:pt x="15825" y="2647"/>
                    </a:lnTo>
                    <a:lnTo>
                      <a:pt x="15881" y="2703"/>
                    </a:lnTo>
                    <a:lnTo>
                      <a:pt x="15918" y="2835"/>
                    </a:lnTo>
                    <a:lnTo>
                      <a:pt x="15937" y="2985"/>
                    </a:lnTo>
                    <a:lnTo>
                      <a:pt x="15937" y="3304"/>
                    </a:lnTo>
                    <a:lnTo>
                      <a:pt x="15918" y="3623"/>
                    </a:lnTo>
                    <a:lnTo>
                      <a:pt x="15918" y="3736"/>
                    </a:lnTo>
                    <a:lnTo>
                      <a:pt x="15937" y="3849"/>
                    </a:lnTo>
                    <a:lnTo>
                      <a:pt x="15956" y="3849"/>
                    </a:lnTo>
                    <a:lnTo>
                      <a:pt x="15975" y="4036"/>
                    </a:lnTo>
                    <a:lnTo>
                      <a:pt x="16012" y="4243"/>
                    </a:lnTo>
                    <a:lnTo>
                      <a:pt x="16069" y="4430"/>
                    </a:lnTo>
                    <a:lnTo>
                      <a:pt x="16144" y="4618"/>
                    </a:lnTo>
                    <a:lnTo>
                      <a:pt x="16219" y="4787"/>
                    </a:lnTo>
                    <a:lnTo>
                      <a:pt x="16313" y="4937"/>
                    </a:lnTo>
                    <a:lnTo>
                      <a:pt x="16407" y="5087"/>
                    </a:lnTo>
                    <a:lnTo>
                      <a:pt x="16519" y="5238"/>
                    </a:lnTo>
                    <a:lnTo>
                      <a:pt x="16651" y="5369"/>
                    </a:lnTo>
                    <a:lnTo>
                      <a:pt x="16782" y="5482"/>
                    </a:lnTo>
                    <a:lnTo>
                      <a:pt x="16913" y="5576"/>
                    </a:lnTo>
                    <a:lnTo>
                      <a:pt x="17064" y="5651"/>
                    </a:lnTo>
                    <a:lnTo>
                      <a:pt x="17214" y="5707"/>
                    </a:lnTo>
                    <a:lnTo>
                      <a:pt x="17383" y="5763"/>
                    </a:lnTo>
                    <a:lnTo>
                      <a:pt x="17552" y="5801"/>
                    </a:lnTo>
                    <a:lnTo>
                      <a:pt x="17890" y="5801"/>
                    </a:lnTo>
                    <a:lnTo>
                      <a:pt x="18058" y="5763"/>
                    </a:lnTo>
                    <a:lnTo>
                      <a:pt x="18209" y="5707"/>
                    </a:lnTo>
                    <a:lnTo>
                      <a:pt x="18359" y="5651"/>
                    </a:lnTo>
                    <a:lnTo>
                      <a:pt x="18509" y="5576"/>
                    </a:lnTo>
                    <a:lnTo>
                      <a:pt x="18640" y="5482"/>
                    </a:lnTo>
                    <a:lnTo>
                      <a:pt x="18772" y="5369"/>
                    </a:lnTo>
                    <a:lnTo>
                      <a:pt x="18903" y="5238"/>
                    </a:lnTo>
                    <a:lnTo>
                      <a:pt x="19016" y="5087"/>
                    </a:lnTo>
                    <a:lnTo>
                      <a:pt x="19110" y="4937"/>
                    </a:lnTo>
                    <a:lnTo>
                      <a:pt x="19204" y="4787"/>
                    </a:lnTo>
                    <a:lnTo>
                      <a:pt x="19297" y="4618"/>
                    </a:lnTo>
                    <a:lnTo>
                      <a:pt x="19354" y="4430"/>
                    </a:lnTo>
                    <a:lnTo>
                      <a:pt x="19410" y="4243"/>
                    </a:lnTo>
                    <a:lnTo>
                      <a:pt x="19448" y="4036"/>
                    </a:lnTo>
                    <a:lnTo>
                      <a:pt x="19485" y="3849"/>
                    </a:lnTo>
                    <a:lnTo>
                      <a:pt x="19504" y="3849"/>
                    </a:lnTo>
                    <a:lnTo>
                      <a:pt x="19485" y="3680"/>
                    </a:lnTo>
                    <a:lnTo>
                      <a:pt x="19504" y="3586"/>
                    </a:lnTo>
                    <a:lnTo>
                      <a:pt x="19485" y="3379"/>
                    </a:lnTo>
                    <a:lnTo>
                      <a:pt x="19466" y="3191"/>
                    </a:lnTo>
                    <a:lnTo>
                      <a:pt x="19429" y="2891"/>
                    </a:lnTo>
                    <a:lnTo>
                      <a:pt x="19373" y="2610"/>
                    </a:lnTo>
                    <a:lnTo>
                      <a:pt x="19316" y="2347"/>
                    </a:lnTo>
                    <a:lnTo>
                      <a:pt x="19241" y="2103"/>
                    </a:lnTo>
                    <a:lnTo>
                      <a:pt x="19166" y="1877"/>
                    </a:lnTo>
                    <a:lnTo>
                      <a:pt x="19072" y="1671"/>
                    </a:lnTo>
                    <a:lnTo>
                      <a:pt x="18960" y="1464"/>
                    </a:lnTo>
                    <a:lnTo>
                      <a:pt x="18847" y="1296"/>
                    </a:lnTo>
                    <a:lnTo>
                      <a:pt x="18734" y="1127"/>
                    </a:lnTo>
                    <a:lnTo>
                      <a:pt x="18622" y="976"/>
                    </a:lnTo>
                    <a:lnTo>
                      <a:pt x="18490" y="845"/>
                    </a:lnTo>
                    <a:lnTo>
                      <a:pt x="18359" y="732"/>
                    </a:lnTo>
                    <a:lnTo>
                      <a:pt x="18077" y="526"/>
                    </a:lnTo>
                    <a:lnTo>
                      <a:pt x="17814" y="357"/>
                    </a:lnTo>
                    <a:lnTo>
                      <a:pt x="17552" y="226"/>
                    </a:lnTo>
                    <a:lnTo>
                      <a:pt x="17289" y="132"/>
                    </a:lnTo>
                    <a:lnTo>
                      <a:pt x="17045" y="75"/>
                    </a:lnTo>
                    <a:lnTo>
                      <a:pt x="16838" y="38"/>
                    </a:lnTo>
                    <a:lnTo>
                      <a:pt x="165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7" name="Google Shape;1237;p37"/>
              <p:cNvSpPr/>
              <p:nvPr/>
            </p:nvSpPr>
            <p:spPr>
              <a:xfrm>
                <a:off x="9655775"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8" name="Google Shape;1238;p37"/>
              <p:cNvSpPr/>
              <p:nvPr/>
            </p:nvSpPr>
            <p:spPr>
              <a:xfrm>
                <a:off x="9614025" y="3253875"/>
                <a:ext cx="26300" cy="71350"/>
              </a:xfrm>
              <a:custGeom>
                <a:avLst/>
                <a:gdLst/>
                <a:ahLst/>
                <a:cxnLst/>
                <a:rect l="l" t="t" r="r" b="b"/>
                <a:pathLst>
                  <a:path w="1052" h="2854" extrusionOk="0">
                    <a:moveTo>
                      <a:pt x="0" y="0"/>
                    </a:moveTo>
                    <a:lnTo>
                      <a:pt x="0" y="582"/>
                    </a:lnTo>
                    <a:lnTo>
                      <a:pt x="19" y="1127"/>
                    </a:lnTo>
                    <a:lnTo>
                      <a:pt x="56" y="1615"/>
                    </a:lnTo>
                    <a:lnTo>
                      <a:pt x="113" y="2028"/>
                    </a:lnTo>
                    <a:lnTo>
                      <a:pt x="188" y="2384"/>
                    </a:lnTo>
                    <a:lnTo>
                      <a:pt x="225" y="2516"/>
                    </a:lnTo>
                    <a:lnTo>
                      <a:pt x="263" y="2628"/>
                    </a:lnTo>
                    <a:lnTo>
                      <a:pt x="319" y="2722"/>
                    </a:lnTo>
                    <a:lnTo>
                      <a:pt x="376" y="2797"/>
                    </a:lnTo>
                    <a:lnTo>
                      <a:pt x="451" y="2835"/>
                    </a:lnTo>
                    <a:lnTo>
                      <a:pt x="526" y="2854"/>
                    </a:lnTo>
                    <a:lnTo>
                      <a:pt x="601" y="2835"/>
                    </a:lnTo>
                    <a:lnTo>
                      <a:pt x="657" y="2797"/>
                    </a:lnTo>
                    <a:lnTo>
                      <a:pt x="713" y="2722"/>
                    </a:lnTo>
                    <a:lnTo>
                      <a:pt x="770" y="2628"/>
                    </a:lnTo>
                    <a:lnTo>
                      <a:pt x="826" y="2516"/>
                    </a:lnTo>
                    <a:lnTo>
                      <a:pt x="864" y="2384"/>
                    </a:lnTo>
                    <a:lnTo>
                      <a:pt x="939" y="2028"/>
                    </a:lnTo>
                    <a:lnTo>
                      <a:pt x="976" y="1615"/>
                    </a:lnTo>
                    <a:lnTo>
                      <a:pt x="1014" y="1127"/>
                    </a:lnTo>
                    <a:lnTo>
                      <a:pt x="1033"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39" name="Google Shape;1239;p37"/>
              <p:cNvSpPr/>
              <p:nvPr/>
            </p:nvSpPr>
            <p:spPr>
              <a:xfrm>
                <a:off x="9571775" y="3253875"/>
                <a:ext cx="26775" cy="71350"/>
              </a:xfrm>
              <a:custGeom>
                <a:avLst/>
                <a:gdLst/>
                <a:ahLst/>
                <a:cxnLst/>
                <a:rect l="l" t="t" r="r" b="b"/>
                <a:pathLst>
                  <a:path w="1071" h="2854" extrusionOk="0">
                    <a:moveTo>
                      <a:pt x="1" y="0"/>
                    </a:moveTo>
                    <a:lnTo>
                      <a:pt x="19" y="582"/>
                    </a:lnTo>
                    <a:lnTo>
                      <a:pt x="38" y="1127"/>
                    </a:lnTo>
                    <a:lnTo>
                      <a:pt x="76" y="1615"/>
                    </a:lnTo>
                    <a:lnTo>
                      <a:pt x="113" y="2028"/>
                    </a:lnTo>
                    <a:lnTo>
                      <a:pt x="188" y="2384"/>
                    </a:lnTo>
                    <a:lnTo>
                      <a:pt x="226" y="2516"/>
                    </a:lnTo>
                    <a:lnTo>
                      <a:pt x="282" y="2628"/>
                    </a:lnTo>
                    <a:lnTo>
                      <a:pt x="339" y="2722"/>
                    </a:lnTo>
                    <a:lnTo>
                      <a:pt x="395" y="2797"/>
                    </a:lnTo>
                    <a:lnTo>
                      <a:pt x="451" y="2835"/>
                    </a:lnTo>
                    <a:lnTo>
                      <a:pt x="526" y="2854"/>
                    </a:lnTo>
                    <a:lnTo>
                      <a:pt x="601" y="2835"/>
                    </a:lnTo>
                    <a:lnTo>
                      <a:pt x="676" y="2797"/>
                    </a:lnTo>
                    <a:lnTo>
                      <a:pt x="733" y="2722"/>
                    </a:lnTo>
                    <a:lnTo>
                      <a:pt x="789" y="2628"/>
                    </a:lnTo>
                    <a:lnTo>
                      <a:pt x="827" y="2516"/>
                    </a:lnTo>
                    <a:lnTo>
                      <a:pt x="883" y="2384"/>
                    </a:lnTo>
                    <a:lnTo>
                      <a:pt x="939" y="2028"/>
                    </a:lnTo>
                    <a:lnTo>
                      <a:pt x="996"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0" name="Google Shape;1240;p37"/>
              <p:cNvSpPr/>
              <p:nvPr/>
            </p:nvSpPr>
            <p:spPr>
              <a:xfrm>
                <a:off x="9530025" y="3253875"/>
                <a:ext cx="26300" cy="71350"/>
              </a:xfrm>
              <a:custGeom>
                <a:avLst/>
                <a:gdLst/>
                <a:ahLst/>
                <a:cxnLst/>
                <a:rect l="l" t="t" r="r" b="b"/>
                <a:pathLst>
                  <a:path w="1052" h="2854" extrusionOk="0">
                    <a:moveTo>
                      <a:pt x="0" y="0"/>
                    </a:moveTo>
                    <a:lnTo>
                      <a:pt x="0" y="582"/>
                    </a:lnTo>
                    <a:lnTo>
                      <a:pt x="38" y="1127"/>
                    </a:lnTo>
                    <a:lnTo>
                      <a:pt x="56" y="1615"/>
                    </a:lnTo>
                    <a:lnTo>
                      <a:pt x="113" y="2028"/>
                    </a:lnTo>
                    <a:lnTo>
                      <a:pt x="188" y="2384"/>
                    </a:lnTo>
                    <a:lnTo>
                      <a:pt x="225" y="2516"/>
                    </a:lnTo>
                    <a:lnTo>
                      <a:pt x="282" y="2628"/>
                    </a:lnTo>
                    <a:lnTo>
                      <a:pt x="319" y="2722"/>
                    </a:lnTo>
                    <a:lnTo>
                      <a:pt x="394" y="2797"/>
                    </a:lnTo>
                    <a:lnTo>
                      <a:pt x="451" y="2835"/>
                    </a:lnTo>
                    <a:lnTo>
                      <a:pt x="526" y="2854"/>
                    </a:lnTo>
                    <a:lnTo>
                      <a:pt x="601" y="2835"/>
                    </a:lnTo>
                    <a:lnTo>
                      <a:pt x="657" y="2797"/>
                    </a:lnTo>
                    <a:lnTo>
                      <a:pt x="732" y="2722"/>
                    </a:lnTo>
                    <a:lnTo>
                      <a:pt x="770" y="2628"/>
                    </a:lnTo>
                    <a:lnTo>
                      <a:pt x="826" y="2516"/>
                    </a:lnTo>
                    <a:lnTo>
                      <a:pt x="864" y="2384"/>
                    </a:lnTo>
                    <a:lnTo>
                      <a:pt x="939" y="2028"/>
                    </a:lnTo>
                    <a:lnTo>
                      <a:pt x="995" y="1615"/>
                    </a:lnTo>
                    <a:lnTo>
                      <a:pt x="1014" y="1127"/>
                    </a:lnTo>
                    <a:lnTo>
                      <a:pt x="1051"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1" name="Google Shape;1241;p37"/>
              <p:cNvSpPr/>
              <p:nvPr/>
            </p:nvSpPr>
            <p:spPr>
              <a:xfrm>
                <a:off x="9487775" y="3253875"/>
                <a:ext cx="26775" cy="71350"/>
              </a:xfrm>
              <a:custGeom>
                <a:avLst/>
                <a:gdLst/>
                <a:ahLst/>
                <a:cxnLst/>
                <a:rect l="l" t="t" r="r" b="b"/>
                <a:pathLst>
                  <a:path w="1071" h="2854" extrusionOk="0">
                    <a:moveTo>
                      <a:pt x="1" y="0"/>
                    </a:moveTo>
                    <a:lnTo>
                      <a:pt x="19" y="582"/>
                    </a:lnTo>
                    <a:lnTo>
                      <a:pt x="38" y="1127"/>
                    </a:lnTo>
                    <a:lnTo>
                      <a:pt x="76" y="1615"/>
                    </a:lnTo>
                    <a:lnTo>
                      <a:pt x="132" y="2028"/>
                    </a:lnTo>
                    <a:lnTo>
                      <a:pt x="188" y="2384"/>
                    </a:lnTo>
                    <a:lnTo>
                      <a:pt x="245" y="2516"/>
                    </a:lnTo>
                    <a:lnTo>
                      <a:pt x="282" y="2628"/>
                    </a:lnTo>
                    <a:lnTo>
                      <a:pt x="338" y="2722"/>
                    </a:lnTo>
                    <a:lnTo>
                      <a:pt x="395" y="2797"/>
                    </a:lnTo>
                    <a:lnTo>
                      <a:pt x="470" y="2835"/>
                    </a:lnTo>
                    <a:lnTo>
                      <a:pt x="545" y="2854"/>
                    </a:lnTo>
                    <a:lnTo>
                      <a:pt x="620" y="2835"/>
                    </a:lnTo>
                    <a:lnTo>
                      <a:pt x="676" y="2797"/>
                    </a:lnTo>
                    <a:lnTo>
                      <a:pt x="733" y="2722"/>
                    </a:lnTo>
                    <a:lnTo>
                      <a:pt x="789" y="2628"/>
                    </a:lnTo>
                    <a:lnTo>
                      <a:pt x="845" y="2516"/>
                    </a:lnTo>
                    <a:lnTo>
                      <a:pt x="883" y="2384"/>
                    </a:lnTo>
                    <a:lnTo>
                      <a:pt x="958" y="2028"/>
                    </a:lnTo>
                    <a:lnTo>
                      <a:pt x="995"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2" name="Google Shape;1242;p37"/>
              <p:cNvSpPr/>
              <p:nvPr/>
            </p:nvSpPr>
            <p:spPr>
              <a:xfrm>
                <a:off x="9446000"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3" name="Google Shape;1243;p37"/>
              <p:cNvSpPr/>
              <p:nvPr/>
            </p:nvSpPr>
            <p:spPr>
              <a:xfrm>
                <a:off x="9726650" y="1665300"/>
                <a:ext cx="72750" cy="90125"/>
              </a:xfrm>
              <a:custGeom>
                <a:avLst/>
                <a:gdLst/>
                <a:ahLst/>
                <a:cxnLst/>
                <a:rect l="l" t="t" r="r" b="b"/>
                <a:pathLst>
                  <a:path w="2910" h="3605" extrusionOk="0">
                    <a:moveTo>
                      <a:pt x="1465" y="1"/>
                    </a:moveTo>
                    <a:lnTo>
                      <a:pt x="1314" y="19"/>
                    </a:lnTo>
                    <a:lnTo>
                      <a:pt x="1164" y="38"/>
                    </a:lnTo>
                    <a:lnTo>
                      <a:pt x="1033" y="94"/>
                    </a:lnTo>
                    <a:lnTo>
                      <a:pt x="901" y="151"/>
                    </a:lnTo>
                    <a:lnTo>
                      <a:pt x="770" y="226"/>
                    </a:lnTo>
                    <a:lnTo>
                      <a:pt x="657" y="320"/>
                    </a:lnTo>
                    <a:lnTo>
                      <a:pt x="545" y="414"/>
                    </a:lnTo>
                    <a:lnTo>
                      <a:pt x="432" y="526"/>
                    </a:lnTo>
                    <a:lnTo>
                      <a:pt x="338" y="658"/>
                    </a:lnTo>
                    <a:lnTo>
                      <a:pt x="263" y="808"/>
                    </a:lnTo>
                    <a:lnTo>
                      <a:pt x="188" y="939"/>
                    </a:lnTo>
                    <a:lnTo>
                      <a:pt x="132" y="1108"/>
                    </a:lnTo>
                    <a:lnTo>
                      <a:pt x="75" y="1277"/>
                    </a:lnTo>
                    <a:lnTo>
                      <a:pt x="38" y="1446"/>
                    </a:lnTo>
                    <a:lnTo>
                      <a:pt x="19" y="1615"/>
                    </a:lnTo>
                    <a:lnTo>
                      <a:pt x="0" y="1803"/>
                    </a:lnTo>
                    <a:lnTo>
                      <a:pt x="19" y="1990"/>
                    </a:lnTo>
                    <a:lnTo>
                      <a:pt x="38" y="2159"/>
                    </a:lnTo>
                    <a:lnTo>
                      <a:pt x="75" y="2347"/>
                    </a:lnTo>
                    <a:lnTo>
                      <a:pt x="132" y="2497"/>
                    </a:lnTo>
                    <a:lnTo>
                      <a:pt x="188" y="2666"/>
                    </a:lnTo>
                    <a:lnTo>
                      <a:pt x="263" y="2816"/>
                    </a:lnTo>
                    <a:lnTo>
                      <a:pt x="338" y="2948"/>
                    </a:lnTo>
                    <a:lnTo>
                      <a:pt x="432" y="3079"/>
                    </a:lnTo>
                    <a:lnTo>
                      <a:pt x="545" y="3192"/>
                    </a:lnTo>
                    <a:lnTo>
                      <a:pt x="657" y="3304"/>
                    </a:lnTo>
                    <a:lnTo>
                      <a:pt x="770" y="3380"/>
                    </a:lnTo>
                    <a:lnTo>
                      <a:pt x="901" y="3455"/>
                    </a:lnTo>
                    <a:lnTo>
                      <a:pt x="1033" y="3530"/>
                    </a:lnTo>
                    <a:lnTo>
                      <a:pt x="1164" y="3567"/>
                    </a:lnTo>
                    <a:lnTo>
                      <a:pt x="1314" y="3586"/>
                    </a:lnTo>
                    <a:lnTo>
                      <a:pt x="1465" y="3605"/>
                    </a:lnTo>
                    <a:lnTo>
                      <a:pt x="1615" y="3586"/>
                    </a:lnTo>
                    <a:lnTo>
                      <a:pt x="1746" y="3567"/>
                    </a:lnTo>
                    <a:lnTo>
                      <a:pt x="1896" y="3530"/>
                    </a:lnTo>
                    <a:lnTo>
                      <a:pt x="2028" y="3455"/>
                    </a:lnTo>
                    <a:lnTo>
                      <a:pt x="2159" y="3380"/>
                    </a:lnTo>
                    <a:lnTo>
                      <a:pt x="2272" y="3304"/>
                    </a:lnTo>
                    <a:lnTo>
                      <a:pt x="2384" y="3192"/>
                    </a:lnTo>
                    <a:lnTo>
                      <a:pt x="2478" y="3079"/>
                    </a:lnTo>
                    <a:lnTo>
                      <a:pt x="2572" y="2948"/>
                    </a:lnTo>
                    <a:lnTo>
                      <a:pt x="2666" y="2816"/>
                    </a:lnTo>
                    <a:lnTo>
                      <a:pt x="2741" y="2666"/>
                    </a:lnTo>
                    <a:lnTo>
                      <a:pt x="2797" y="2497"/>
                    </a:lnTo>
                    <a:lnTo>
                      <a:pt x="2835" y="2347"/>
                    </a:lnTo>
                    <a:lnTo>
                      <a:pt x="2872" y="2159"/>
                    </a:lnTo>
                    <a:lnTo>
                      <a:pt x="2910" y="1990"/>
                    </a:lnTo>
                    <a:lnTo>
                      <a:pt x="2910" y="1803"/>
                    </a:lnTo>
                    <a:lnTo>
                      <a:pt x="2910" y="1615"/>
                    </a:lnTo>
                    <a:lnTo>
                      <a:pt x="2872" y="1446"/>
                    </a:lnTo>
                    <a:lnTo>
                      <a:pt x="2835" y="1277"/>
                    </a:lnTo>
                    <a:lnTo>
                      <a:pt x="2797" y="1108"/>
                    </a:lnTo>
                    <a:lnTo>
                      <a:pt x="2741" y="939"/>
                    </a:lnTo>
                    <a:lnTo>
                      <a:pt x="2666" y="808"/>
                    </a:lnTo>
                    <a:lnTo>
                      <a:pt x="2572" y="658"/>
                    </a:lnTo>
                    <a:lnTo>
                      <a:pt x="2478" y="526"/>
                    </a:lnTo>
                    <a:lnTo>
                      <a:pt x="2384" y="414"/>
                    </a:lnTo>
                    <a:lnTo>
                      <a:pt x="2272" y="320"/>
                    </a:lnTo>
                    <a:lnTo>
                      <a:pt x="2159" y="226"/>
                    </a:lnTo>
                    <a:lnTo>
                      <a:pt x="2028" y="151"/>
                    </a:lnTo>
                    <a:lnTo>
                      <a:pt x="1896" y="94"/>
                    </a:lnTo>
                    <a:lnTo>
                      <a:pt x="1746" y="38"/>
                    </a:lnTo>
                    <a:lnTo>
                      <a:pt x="1615" y="19"/>
                    </a:lnTo>
                    <a:lnTo>
                      <a:pt x="1465"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4" name="Google Shape;1244;p37"/>
              <p:cNvSpPr/>
              <p:nvPr/>
            </p:nvSpPr>
            <p:spPr>
              <a:xfrm>
                <a:off x="9745425" y="1688775"/>
                <a:ext cx="35225" cy="43200"/>
              </a:xfrm>
              <a:custGeom>
                <a:avLst/>
                <a:gdLst/>
                <a:ahLst/>
                <a:cxnLst/>
                <a:rect l="l" t="t" r="r" b="b"/>
                <a:pathLst>
                  <a:path w="1409" h="1728" extrusionOk="0">
                    <a:moveTo>
                      <a:pt x="714" y="0"/>
                    </a:moveTo>
                    <a:lnTo>
                      <a:pt x="563" y="19"/>
                    </a:lnTo>
                    <a:lnTo>
                      <a:pt x="432" y="75"/>
                    </a:lnTo>
                    <a:lnTo>
                      <a:pt x="319" y="150"/>
                    </a:lnTo>
                    <a:lnTo>
                      <a:pt x="207" y="244"/>
                    </a:lnTo>
                    <a:lnTo>
                      <a:pt x="132" y="376"/>
                    </a:lnTo>
                    <a:lnTo>
                      <a:pt x="57" y="526"/>
                    </a:lnTo>
                    <a:lnTo>
                      <a:pt x="19" y="695"/>
                    </a:lnTo>
                    <a:lnTo>
                      <a:pt x="0" y="864"/>
                    </a:lnTo>
                    <a:lnTo>
                      <a:pt x="19" y="1033"/>
                    </a:lnTo>
                    <a:lnTo>
                      <a:pt x="57" y="1202"/>
                    </a:lnTo>
                    <a:lnTo>
                      <a:pt x="132" y="1352"/>
                    </a:lnTo>
                    <a:lnTo>
                      <a:pt x="207" y="1483"/>
                    </a:lnTo>
                    <a:lnTo>
                      <a:pt x="319" y="1577"/>
                    </a:lnTo>
                    <a:lnTo>
                      <a:pt x="432" y="1671"/>
                    </a:lnTo>
                    <a:lnTo>
                      <a:pt x="563" y="1708"/>
                    </a:lnTo>
                    <a:lnTo>
                      <a:pt x="714" y="1727"/>
                    </a:lnTo>
                    <a:lnTo>
                      <a:pt x="845" y="1708"/>
                    </a:lnTo>
                    <a:lnTo>
                      <a:pt x="976" y="1671"/>
                    </a:lnTo>
                    <a:lnTo>
                      <a:pt x="1108" y="1577"/>
                    </a:lnTo>
                    <a:lnTo>
                      <a:pt x="1202" y="1483"/>
                    </a:lnTo>
                    <a:lnTo>
                      <a:pt x="1296" y="1352"/>
                    </a:lnTo>
                    <a:lnTo>
                      <a:pt x="1352" y="1202"/>
                    </a:lnTo>
                    <a:lnTo>
                      <a:pt x="1389" y="1033"/>
                    </a:lnTo>
                    <a:lnTo>
                      <a:pt x="1408" y="864"/>
                    </a:lnTo>
                    <a:lnTo>
                      <a:pt x="1389" y="695"/>
                    </a:lnTo>
                    <a:lnTo>
                      <a:pt x="1352" y="526"/>
                    </a:lnTo>
                    <a:lnTo>
                      <a:pt x="1296" y="376"/>
                    </a:lnTo>
                    <a:lnTo>
                      <a:pt x="1202" y="244"/>
                    </a:lnTo>
                    <a:lnTo>
                      <a:pt x="1108" y="150"/>
                    </a:lnTo>
                    <a:lnTo>
                      <a:pt x="976" y="75"/>
                    </a:lnTo>
                    <a:lnTo>
                      <a:pt x="845" y="19"/>
                    </a:lnTo>
                    <a:lnTo>
                      <a:pt x="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5" name="Google Shape;1245;p37"/>
              <p:cNvSpPr/>
              <p:nvPr/>
            </p:nvSpPr>
            <p:spPr>
              <a:xfrm>
                <a:off x="9330100" y="1665300"/>
                <a:ext cx="72300" cy="90125"/>
              </a:xfrm>
              <a:custGeom>
                <a:avLst/>
                <a:gdLst/>
                <a:ahLst/>
                <a:cxnLst/>
                <a:rect l="l" t="t" r="r" b="b"/>
                <a:pathLst>
                  <a:path w="2892" h="3605" extrusionOk="0">
                    <a:moveTo>
                      <a:pt x="1446" y="1"/>
                    </a:moveTo>
                    <a:lnTo>
                      <a:pt x="1295" y="19"/>
                    </a:lnTo>
                    <a:lnTo>
                      <a:pt x="1145" y="38"/>
                    </a:lnTo>
                    <a:lnTo>
                      <a:pt x="1014" y="94"/>
                    </a:lnTo>
                    <a:lnTo>
                      <a:pt x="883" y="151"/>
                    </a:lnTo>
                    <a:lnTo>
                      <a:pt x="751" y="226"/>
                    </a:lnTo>
                    <a:lnTo>
                      <a:pt x="638" y="320"/>
                    </a:lnTo>
                    <a:lnTo>
                      <a:pt x="526" y="414"/>
                    </a:lnTo>
                    <a:lnTo>
                      <a:pt x="413" y="526"/>
                    </a:lnTo>
                    <a:lnTo>
                      <a:pt x="319" y="658"/>
                    </a:lnTo>
                    <a:lnTo>
                      <a:pt x="244" y="808"/>
                    </a:lnTo>
                    <a:lnTo>
                      <a:pt x="169" y="939"/>
                    </a:lnTo>
                    <a:lnTo>
                      <a:pt x="113" y="1108"/>
                    </a:lnTo>
                    <a:lnTo>
                      <a:pt x="57" y="1277"/>
                    </a:lnTo>
                    <a:lnTo>
                      <a:pt x="19" y="1446"/>
                    </a:lnTo>
                    <a:lnTo>
                      <a:pt x="0" y="1615"/>
                    </a:lnTo>
                    <a:lnTo>
                      <a:pt x="0" y="1803"/>
                    </a:lnTo>
                    <a:lnTo>
                      <a:pt x="0" y="1990"/>
                    </a:lnTo>
                    <a:lnTo>
                      <a:pt x="19" y="2159"/>
                    </a:lnTo>
                    <a:lnTo>
                      <a:pt x="57" y="2347"/>
                    </a:lnTo>
                    <a:lnTo>
                      <a:pt x="113" y="2497"/>
                    </a:lnTo>
                    <a:lnTo>
                      <a:pt x="169" y="2666"/>
                    </a:lnTo>
                    <a:lnTo>
                      <a:pt x="244" y="2816"/>
                    </a:lnTo>
                    <a:lnTo>
                      <a:pt x="319" y="2948"/>
                    </a:lnTo>
                    <a:lnTo>
                      <a:pt x="413" y="3079"/>
                    </a:lnTo>
                    <a:lnTo>
                      <a:pt x="526" y="3192"/>
                    </a:lnTo>
                    <a:lnTo>
                      <a:pt x="638" y="3304"/>
                    </a:lnTo>
                    <a:lnTo>
                      <a:pt x="751" y="3380"/>
                    </a:lnTo>
                    <a:lnTo>
                      <a:pt x="883" y="3455"/>
                    </a:lnTo>
                    <a:lnTo>
                      <a:pt x="1014" y="3530"/>
                    </a:lnTo>
                    <a:lnTo>
                      <a:pt x="1145" y="3567"/>
                    </a:lnTo>
                    <a:lnTo>
                      <a:pt x="1295" y="3586"/>
                    </a:lnTo>
                    <a:lnTo>
                      <a:pt x="1446" y="3605"/>
                    </a:lnTo>
                    <a:lnTo>
                      <a:pt x="1596" y="3586"/>
                    </a:lnTo>
                    <a:lnTo>
                      <a:pt x="1746" y="3567"/>
                    </a:lnTo>
                    <a:lnTo>
                      <a:pt x="1877" y="3530"/>
                    </a:lnTo>
                    <a:lnTo>
                      <a:pt x="2009" y="3455"/>
                    </a:lnTo>
                    <a:lnTo>
                      <a:pt x="2140" y="3380"/>
                    </a:lnTo>
                    <a:lnTo>
                      <a:pt x="2253" y="3304"/>
                    </a:lnTo>
                    <a:lnTo>
                      <a:pt x="2365" y="3192"/>
                    </a:lnTo>
                    <a:lnTo>
                      <a:pt x="2478" y="3079"/>
                    </a:lnTo>
                    <a:lnTo>
                      <a:pt x="2572" y="2948"/>
                    </a:lnTo>
                    <a:lnTo>
                      <a:pt x="2647" y="2816"/>
                    </a:lnTo>
                    <a:lnTo>
                      <a:pt x="2722" y="2666"/>
                    </a:lnTo>
                    <a:lnTo>
                      <a:pt x="2778" y="2497"/>
                    </a:lnTo>
                    <a:lnTo>
                      <a:pt x="2835" y="2347"/>
                    </a:lnTo>
                    <a:lnTo>
                      <a:pt x="2872" y="2159"/>
                    </a:lnTo>
                    <a:lnTo>
                      <a:pt x="2891" y="1990"/>
                    </a:lnTo>
                    <a:lnTo>
                      <a:pt x="2891" y="1803"/>
                    </a:lnTo>
                    <a:lnTo>
                      <a:pt x="2891" y="1615"/>
                    </a:lnTo>
                    <a:lnTo>
                      <a:pt x="2872" y="1446"/>
                    </a:lnTo>
                    <a:lnTo>
                      <a:pt x="2835" y="1277"/>
                    </a:lnTo>
                    <a:lnTo>
                      <a:pt x="2778" y="1108"/>
                    </a:lnTo>
                    <a:lnTo>
                      <a:pt x="2722" y="939"/>
                    </a:lnTo>
                    <a:lnTo>
                      <a:pt x="2647" y="808"/>
                    </a:lnTo>
                    <a:lnTo>
                      <a:pt x="2572" y="658"/>
                    </a:lnTo>
                    <a:lnTo>
                      <a:pt x="2478" y="526"/>
                    </a:lnTo>
                    <a:lnTo>
                      <a:pt x="2365" y="414"/>
                    </a:lnTo>
                    <a:lnTo>
                      <a:pt x="2253" y="320"/>
                    </a:lnTo>
                    <a:lnTo>
                      <a:pt x="2140" y="226"/>
                    </a:lnTo>
                    <a:lnTo>
                      <a:pt x="2009" y="151"/>
                    </a:lnTo>
                    <a:lnTo>
                      <a:pt x="1877" y="94"/>
                    </a:lnTo>
                    <a:lnTo>
                      <a:pt x="1746" y="38"/>
                    </a:lnTo>
                    <a:lnTo>
                      <a:pt x="1596" y="19"/>
                    </a:lnTo>
                    <a:lnTo>
                      <a:pt x="144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6" name="Google Shape;1246;p37"/>
              <p:cNvSpPr/>
              <p:nvPr/>
            </p:nvSpPr>
            <p:spPr>
              <a:xfrm>
                <a:off x="9348875" y="1688775"/>
                <a:ext cx="34750" cy="43200"/>
              </a:xfrm>
              <a:custGeom>
                <a:avLst/>
                <a:gdLst/>
                <a:ahLst/>
                <a:cxnLst/>
                <a:rect l="l" t="t" r="r" b="b"/>
                <a:pathLst>
                  <a:path w="1390" h="1728" extrusionOk="0">
                    <a:moveTo>
                      <a:pt x="695" y="0"/>
                    </a:moveTo>
                    <a:lnTo>
                      <a:pt x="544" y="19"/>
                    </a:lnTo>
                    <a:lnTo>
                      <a:pt x="413" y="75"/>
                    </a:lnTo>
                    <a:lnTo>
                      <a:pt x="300" y="150"/>
                    </a:lnTo>
                    <a:lnTo>
                      <a:pt x="207" y="244"/>
                    </a:lnTo>
                    <a:lnTo>
                      <a:pt x="113" y="376"/>
                    </a:lnTo>
                    <a:lnTo>
                      <a:pt x="56" y="526"/>
                    </a:lnTo>
                    <a:lnTo>
                      <a:pt x="0" y="695"/>
                    </a:lnTo>
                    <a:lnTo>
                      <a:pt x="0" y="864"/>
                    </a:lnTo>
                    <a:lnTo>
                      <a:pt x="0" y="1033"/>
                    </a:lnTo>
                    <a:lnTo>
                      <a:pt x="56" y="1202"/>
                    </a:lnTo>
                    <a:lnTo>
                      <a:pt x="113" y="1352"/>
                    </a:lnTo>
                    <a:lnTo>
                      <a:pt x="207" y="1483"/>
                    </a:lnTo>
                    <a:lnTo>
                      <a:pt x="300" y="1577"/>
                    </a:lnTo>
                    <a:lnTo>
                      <a:pt x="413" y="1671"/>
                    </a:lnTo>
                    <a:lnTo>
                      <a:pt x="544" y="1708"/>
                    </a:lnTo>
                    <a:lnTo>
                      <a:pt x="695" y="1727"/>
                    </a:lnTo>
                    <a:lnTo>
                      <a:pt x="826" y="1708"/>
                    </a:lnTo>
                    <a:lnTo>
                      <a:pt x="957" y="1671"/>
                    </a:lnTo>
                    <a:lnTo>
                      <a:pt x="1089" y="1577"/>
                    </a:lnTo>
                    <a:lnTo>
                      <a:pt x="1183" y="1483"/>
                    </a:lnTo>
                    <a:lnTo>
                      <a:pt x="1277" y="1352"/>
                    </a:lnTo>
                    <a:lnTo>
                      <a:pt x="1333" y="1202"/>
                    </a:lnTo>
                    <a:lnTo>
                      <a:pt x="1370" y="1033"/>
                    </a:lnTo>
                    <a:lnTo>
                      <a:pt x="1389" y="864"/>
                    </a:lnTo>
                    <a:lnTo>
                      <a:pt x="1370" y="695"/>
                    </a:lnTo>
                    <a:lnTo>
                      <a:pt x="1333" y="526"/>
                    </a:lnTo>
                    <a:lnTo>
                      <a:pt x="1277" y="376"/>
                    </a:lnTo>
                    <a:lnTo>
                      <a:pt x="1183" y="244"/>
                    </a:lnTo>
                    <a:lnTo>
                      <a:pt x="1089" y="150"/>
                    </a:lnTo>
                    <a:lnTo>
                      <a:pt x="957" y="75"/>
                    </a:lnTo>
                    <a:lnTo>
                      <a:pt x="826" y="19"/>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7" name="Google Shape;1247;p37"/>
              <p:cNvSpPr/>
              <p:nvPr/>
            </p:nvSpPr>
            <p:spPr>
              <a:xfrm>
                <a:off x="94647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8"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8" name="Google Shape;1248;p37"/>
              <p:cNvSpPr/>
              <p:nvPr/>
            </p:nvSpPr>
            <p:spPr>
              <a:xfrm>
                <a:off x="94999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49" name="Google Shape;1249;p37"/>
              <p:cNvSpPr/>
              <p:nvPr/>
            </p:nvSpPr>
            <p:spPr>
              <a:xfrm>
                <a:off x="9535175" y="1759150"/>
                <a:ext cx="22550" cy="56825"/>
              </a:xfrm>
              <a:custGeom>
                <a:avLst/>
                <a:gdLst/>
                <a:ahLst/>
                <a:cxnLst/>
                <a:rect l="l" t="t" r="r" b="b"/>
                <a:pathLst>
                  <a:path w="902" h="2273" extrusionOk="0">
                    <a:moveTo>
                      <a:pt x="451" y="1"/>
                    </a:moveTo>
                    <a:lnTo>
                      <a:pt x="395" y="20"/>
                    </a:lnTo>
                    <a:lnTo>
                      <a:pt x="338" y="57"/>
                    </a:lnTo>
                    <a:lnTo>
                      <a:pt x="282" y="114"/>
                    </a:lnTo>
                    <a:lnTo>
                      <a:pt x="245" y="189"/>
                    </a:lnTo>
                    <a:lnTo>
                      <a:pt x="169" y="395"/>
                    </a:lnTo>
                    <a:lnTo>
                      <a:pt x="113" y="658"/>
                    </a:lnTo>
                    <a:lnTo>
                      <a:pt x="57" y="996"/>
                    </a:lnTo>
                    <a:lnTo>
                      <a:pt x="38" y="1390"/>
                    </a:lnTo>
                    <a:lnTo>
                      <a:pt x="1" y="2272"/>
                    </a:lnTo>
                    <a:lnTo>
                      <a:pt x="902" y="2272"/>
                    </a:lnTo>
                    <a:lnTo>
                      <a:pt x="864" y="1390"/>
                    </a:lnTo>
                    <a:lnTo>
                      <a:pt x="845" y="996"/>
                    </a:lnTo>
                    <a:lnTo>
                      <a:pt x="808"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0" name="Google Shape;1250;p37"/>
              <p:cNvSpPr/>
              <p:nvPr/>
            </p:nvSpPr>
            <p:spPr>
              <a:xfrm>
                <a:off x="9570850" y="1759150"/>
                <a:ext cx="22075" cy="56825"/>
              </a:xfrm>
              <a:custGeom>
                <a:avLst/>
                <a:gdLst/>
                <a:ahLst/>
                <a:cxnLst/>
                <a:rect l="l" t="t" r="r" b="b"/>
                <a:pathLst>
                  <a:path w="883" h="2273" extrusionOk="0">
                    <a:moveTo>
                      <a:pt x="432" y="1"/>
                    </a:moveTo>
                    <a:lnTo>
                      <a:pt x="376" y="20"/>
                    </a:lnTo>
                    <a:lnTo>
                      <a:pt x="319" y="57"/>
                    </a:lnTo>
                    <a:lnTo>
                      <a:pt x="263" y="114"/>
                    </a:lnTo>
                    <a:lnTo>
                      <a:pt x="225" y="189"/>
                    </a:lnTo>
                    <a:lnTo>
                      <a:pt x="150" y="395"/>
                    </a:lnTo>
                    <a:lnTo>
                      <a:pt x="94" y="658"/>
                    </a:lnTo>
                    <a:lnTo>
                      <a:pt x="56" y="996"/>
                    </a:lnTo>
                    <a:lnTo>
                      <a:pt x="19" y="1390"/>
                    </a:lnTo>
                    <a:lnTo>
                      <a:pt x="0" y="2272"/>
                    </a:lnTo>
                    <a:lnTo>
                      <a:pt x="882" y="2272"/>
                    </a:lnTo>
                    <a:lnTo>
                      <a:pt x="845" y="1390"/>
                    </a:lnTo>
                    <a:lnTo>
                      <a:pt x="826" y="996"/>
                    </a:lnTo>
                    <a:lnTo>
                      <a:pt x="789" y="658"/>
                    </a:lnTo>
                    <a:lnTo>
                      <a:pt x="732" y="395"/>
                    </a:lnTo>
                    <a:lnTo>
                      <a:pt x="657" y="189"/>
                    </a:lnTo>
                    <a:lnTo>
                      <a:pt x="601" y="114"/>
                    </a:lnTo>
                    <a:lnTo>
                      <a:pt x="545"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1" name="Google Shape;1251;p37"/>
              <p:cNvSpPr/>
              <p:nvPr/>
            </p:nvSpPr>
            <p:spPr>
              <a:xfrm>
                <a:off x="9606050" y="1759150"/>
                <a:ext cx="22075" cy="56825"/>
              </a:xfrm>
              <a:custGeom>
                <a:avLst/>
                <a:gdLst/>
                <a:ahLst/>
                <a:cxnLst/>
                <a:rect l="l" t="t" r="r" b="b"/>
                <a:pathLst>
                  <a:path w="883" h="2273" extrusionOk="0">
                    <a:moveTo>
                      <a:pt x="432" y="1"/>
                    </a:moveTo>
                    <a:lnTo>
                      <a:pt x="375" y="20"/>
                    </a:lnTo>
                    <a:lnTo>
                      <a:pt x="319" y="57"/>
                    </a:lnTo>
                    <a:lnTo>
                      <a:pt x="263" y="114"/>
                    </a:lnTo>
                    <a:lnTo>
                      <a:pt x="225" y="189"/>
                    </a:lnTo>
                    <a:lnTo>
                      <a:pt x="150" y="395"/>
                    </a:lnTo>
                    <a:lnTo>
                      <a:pt x="94" y="658"/>
                    </a:lnTo>
                    <a:lnTo>
                      <a:pt x="56" y="996"/>
                    </a:lnTo>
                    <a:lnTo>
                      <a:pt x="19" y="1390"/>
                    </a:lnTo>
                    <a:lnTo>
                      <a:pt x="0" y="2272"/>
                    </a:lnTo>
                    <a:lnTo>
                      <a:pt x="882" y="2272"/>
                    </a:lnTo>
                    <a:lnTo>
                      <a:pt x="864" y="1390"/>
                    </a:lnTo>
                    <a:lnTo>
                      <a:pt x="826" y="996"/>
                    </a:lnTo>
                    <a:lnTo>
                      <a:pt x="788" y="658"/>
                    </a:lnTo>
                    <a:lnTo>
                      <a:pt x="732" y="395"/>
                    </a:lnTo>
                    <a:lnTo>
                      <a:pt x="657" y="189"/>
                    </a:lnTo>
                    <a:lnTo>
                      <a:pt x="601" y="114"/>
                    </a:lnTo>
                    <a:lnTo>
                      <a:pt x="563"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2" name="Google Shape;1252;p37"/>
              <p:cNvSpPr/>
              <p:nvPr/>
            </p:nvSpPr>
            <p:spPr>
              <a:xfrm>
                <a:off x="9641225" y="1759150"/>
                <a:ext cx="22100" cy="56825"/>
              </a:xfrm>
              <a:custGeom>
                <a:avLst/>
                <a:gdLst/>
                <a:ahLst/>
                <a:cxnLst/>
                <a:rect l="l" t="t" r="r" b="b"/>
                <a:pathLst>
                  <a:path w="884" h="2273" extrusionOk="0">
                    <a:moveTo>
                      <a:pt x="433" y="1"/>
                    </a:moveTo>
                    <a:lnTo>
                      <a:pt x="376" y="20"/>
                    </a:lnTo>
                    <a:lnTo>
                      <a:pt x="320" y="57"/>
                    </a:lnTo>
                    <a:lnTo>
                      <a:pt x="283" y="114"/>
                    </a:lnTo>
                    <a:lnTo>
                      <a:pt x="226" y="189"/>
                    </a:lnTo>
                    <a:lnTo>
                      <a:pt x="151" y="395"/>
                    </a:lnTo>
                    <a:lnTo>
                      <a:pt x="95" y="658"/>
                    </a:lnTo>
                    <a:lnTo>
                      <a:pt x="57" y="996"/>
                    </a:lnTo>
                    <a:lnTo>
                      <a:pt x="20" y="1390"/>
                    </a:lnTo>
                    <a:lnTo>
                      <a:pt x="1" y="2272"/>
                    </a:lnTo>
                    <a:lnTo>
                      <a:pt x="883" y="2272"/>
                    </a:lnTo>
                    <a:lnTo>
                      <a:pt x="864" y="1390"/>
                    </a:lnTo>
                    <a:lnTo>
                      <a:pt x="827" y="996"/>
                    </a:lnTo>
                    <a:lnTo>
                      <a:pt x="789" y="658"/>
                    </a:lnTo>
                    <a:lnTo>
                      <a:pt x="733" y="395"/>
                    </a:lnTo>
                    <a:lnTo>
                      <a:pt x="658" y="189"/>
                    </a:lnTo>
                    <a:lnTo>
                      <a:pt x="602" y="114"/>
                    </a:lnTo>
                    <a:lnTo>
                      <a:pt x="564" y="57"/>
                    </a:lnTo>
                    <a:lnTo>
                      <a:pt x="508" y="20"/>
                    </a:lnTo>
                    <a:lnTo>
                      <a:pt x="433"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3" name="Google Shape;1253;p37"/>
              <p:cNvSpPr/>
              <p:nvPr/>
            </p:nvSpPr>
            <p:spPr>
              <a:xfrm>
                <a:off x="9320250" y="1623775"/>
                <a:ext cx="487600" cy="1838250"/>
              </a:xfrm>
              <a:custGeom>
                <a:avLst/>
                <a:gdLst/>
                <a:ahLst/>
                <a:cxnLst/>
                <a:rect l="l" t="t" r="r" b="b"/>
                <a:pathLst>
                  <a:path w="19504" h="73530" extrusionOk="0">
                    <a:moveTo>
                      <a:pt x="2985" y="0"/>
                    </a:moveTo>
                    <a:lnTo>
                      <a:pt x="2666" y="38"/>
                    </a:lnTo>
                    <a:lnTo>
                      <a:pt x="2459" y="75"/>
                    </a:lnTo>
                    <a:lnTo>
                      <a:pt x="2215" y="132"/>
                    </a:lnTo>
                    <a:lnTo>
                      <a:pt x="1952" y="225"/>
                    </a:lnTo>
                    <a:lnTo>
                      <a:pt x="1689" y="357"/>
                    </a:lnTo>
                    <a:lnTo>
                      <a:pt x="1408" y="526"/>
                    </a:lnTo>
                    <a:lnTo>
                      <a:pt x="1145" y="732"/>
                    </a:lnTo>
                    <a:lnTo>
                      <a:pt x="1014" y="845"/>
                    </a:lnTo>
                    <a:lnTo>
                      <a:pt x="882" y="976"/>
                    </a:lnTo>
                    <a:lnTo>
                      <a:pt x="770" y="1126"/>
                    </a:lnTo>
                    <a:lnTo>
                      <a:pt x="657" y="1295"/>
                    </a:lnTo>
                    <a:lnTo>
                      <a:pt x="544" y="1464"/>
                    </a:lnTo>
                    <a:lnTo>
                      <a:pt x="432" y="1671"/>
                    </a:lnTo>
                    <a:lnTo>
                      <a:pt x="338" y="1877"/>
                    </a:lnTo>
                    <a:lnTo>
                      <a:pt x="263" y="2103"/>
                    </a:lnTo>
                    <a:lnTo>
                      <a:pt x="188" y="2347"/>
                    </a:lnTo>
                    <a:lnTo>
                      <a:pt x="113" y="2609"/>
                    </a:lnTo>
                    <a:lnTo>
                      <a:pt x="75" y="2891"/>
                    </a:lnTo>
                    <a:lnTo>
                      <a:pt x="38" y="3191"/>
                    </a:lnTo>
                    <a:lnTo>
                      <a:pt x="19" y="3379"/>
                    </a:lnTo>
                    <a:lnTo>
                      <a:pt x="0" y="3586"/>
                    </a:lnTo>
                    <a:lnTo>
                      <a:pt x="0" y="3679"/>
                    </a:lnTo>
                    <a:lnTo>
                      <a:pt x="0" y="3848"/>
                    </a:lnTo>
                    <a:lnTo>
                      <a:pt x="19" y="3848"/>
                    </a:lnTo>
                    <a:lnTo>
                      <a:pt x="56" y="4036"/>
                    </a:lnTo>
                    <a:lnTo>
                      <a:pt x="94" y="4243"/>
                    </a:lnTo>
                    <a:lnTo>
                      <a:pt x="150" y="4430"/>
                    </a:lnTo>
                    <a:lnTo>
                      <a:pt x="207" y="4618"/>
                    </a:lnTo>
                    <a:lnTo>
                      <a:pt x="300" y="4787"/>
                    </a:lnTo>
                    <a:lnTo>
                      <a:pt x="375" y="4937"/>
                    </a:lnTo>
                    <a:lnTo>
                      <a:pt x="488" y="5087"/>
                    </a:lnTo>
                    <a:lnTo>
                      <a:pt x="601" y="5238"/>
                    </a:lnTo>
                    <a:lnTo>
                      <a:pt x="713" y="5369"/>
                    </a:lnTo>
                    <a:lnTo>
                      <a:pt x="845" y="5482"/>
                    </a:lnTo>
                    <a:lnTo>
                      <a:pt x="995" y="5575"/>
                    </a:lnTo>
                    <a:lnTo>
                      <a:pt x="1145" y="5650"/>
                    </a:lnTo>
                    <a:lnTo>
                      <a:pt x="1295" y="5707"/>
                    </a:lnTo>
                    <a:lnTo>
                      <a:pt x="1445" y="5763"/>
                    </a:lnTo>
                    <a:lnTo>
                      <a:pt x="1614" y="5801"/>
                    </a:lnTo>
                    <a:lnTo>
                      <a:pt x="3623" y="5801"/>
                    </a:lnTo>
                    <a:lnTo>
                      <a:pt x="3773" y="5782"/>
                    </a:lnTo>
                    <a:lnTo>
                      <a:pt x="3923" y="5744"/>
                    </a:lnTo>
                    <a:lnTo>
                      <a:pt x="4073" y="5688"/>
                    </a:lnTo>
                    <a:lnTo>
                      <a:pt x="4224" y="5632"/>
                    </a:lnTo>
                    <a:lnTo>
                      <a:pt x="4355" y="5557"/>
                    </a:lnTo>
                    <a:lnTo>
                      <a:pt x="4486" y="5463"/>
                    </a:lnTo>
                    <a:lnTo>
                      <a:pt x="4618" y="5350"/>
                    </a:lnTo>
                    <a:lnTo>
                      <a:pt x="4731" y="5238"/>
                    </a:lnTo>
                    <a:lnTo>
                      <a:pt x="4768" y="6364"/>
                    </a:lnTo>
                    <a:lnTo>
                      <a:pt x="4768" y="7340"/>
                    </a:lnTo>
                    <a:lnTo>
                      <a:pt x="4787" y="8335"/>
                    </a:lnTo>
                    <a:lnTo>
                      <a:pt x="5331" y="8335"/>
                    </a:lnTo>
                    <a:lnTo>
                      <a:pt x="5331" y="65063"/>
                    </a:lnTo>
                    <a:lnTo>
                      <a:pt x="4430" y="65063"/>
                    </a:lnTo>
                    <a:lnTo>
                      <a:pt x="4430" y="66678"/>
                    </a:lnTo>
                    <a:lnTo>
                      <a:pt x="4430" y="67579"/>
                    </a:lnTo>
                    <a:lnTo>
                      <a:pt x="4393" y="68405"/>
                    </a:lnTo>
                    <a:lnTo>
                      <a:pt x="4374" y="68799"/>
                    </a:lnTo>
                    <a:lnTo>
                      <a:pt x="4336" y="69174"/>
                    </a:lnTo>
                    <a:lnTo>
                      <a:pt x="4280" y="69531"/>
                    </a:lnTo>
                    <a:lnTo>
                      <a:pt x="4205" y="69850"/>
                    </a:lnTo>
                    <a:lnTo>
                      <a:pt x="4111" y="70151"/>
                    </a:lnTo>
                    <a:lnTo>
                      <a:pt x="3998" y="70413"/>
                    </a:lnTo>
                    <a:lnTo>
                      <a:pt x="3867" y="70639"/>
                    </a:lnTo>
                    <a:lnTo>
                      <a:pt x="3792" y="70732"/>
                    </a:lnTo>
                    <a:lnTo>
                      <a:pt x="3698" y="70826"/>
                    </a:lnTo>
                    <a:lnTo>
                      <a:pt x="3604" y="70901"/>
                    </a:lnTo>
                    <a:lnTo>
                      <a:pt x="3510" y="70976"/>
                    </a:lnTo>
                    <a:lnTo>
                      <a:pt x="3398" y="71052"/>
                    </a:lnTo>
                    <a:lnTo>
                      <a:pt x="3266" y="71089"/>
                    </a:lnTo>
                    <a:lnTo>
                      <a:pt x="3135" y="71127"/>
                    </a:lnTo>
                    <a:lnTo>
                      <a:pt x="3003" y="71164"/>
                    </a:lnTo>
                    <a:lnTo>
                      <a:pt x="2853" y="71183"/>
                    </a:lnTo>
                    <a:lnTo>
                      <a:pt x="2703" y="71183"/>
                    </a:lnTo>
                    <a:lnTo>
                      <a:pt x="2703" y="73529"/>
                    </a:lnTo>
                    <a:lnTo>
                      <a:pt x="16763" y="73529"/>
                    </a:lnTo>
                    <a:lnTo>
                      <a:pt x="16763" y="71183"/>
                    </a:lnTo>
                    <a:lnTo>
                      <a:pt x="16613" y="71183"/>
                    </a:lnTo>
                    <a:lnTo>
                      <a:pt x="16463" y="71164"/>
                    </a:lnTo>
                    <a:lnTo>
                      <a:pt x="16331" y="71127"/>
                    </a:lnTo>
                    <a:lnTo>
                      <a:pt x="16200" y="71089"/>
                    </a:lnTo>
                    <a:lnTo>
                      <a:pt x="16069" y="71052"/>
                    </a:lnTo>
                    <a:lnTo>
                      <a:pt x="15956" y="70976"/>
                    </a:lnTo>
                    <a:lnTo>
                      <a:pt x="15862" y="70901"/>
                    </a:lnTo>
                    <a:lnTo>
                      <a:pt x="15768" y="70826"/>
                    </a:lnTo>
                    <a:lnTo>
                      <a:pt x="15674" y="70732"/>
                    </a:lnTo>
                    <a:lnTo>
                      <a:pt x="15599" y="70639"/>
                    </a:lnTo>
                    <a:lnTo>
                      <a:pt x="15468" y="70413"/>
                    </a:lnTo>
                    <a:lnTo>
                      <a:pt x="15355" y="70151"/>
                    </a:lnTo>
                    <a:lnTo>
                      <a:pt x="15261" y="69850"/>
                    </a:lnTo>
                    <a:lnTo>
                      <a:pt x="15186" y="69531"/>
                    </a:lnTo>
                    <a:lnTo>
                      <a:pt x="15130" y="69174"/>
                    </a:lnTo>
                    <a:lnTo>
                      <a:pt x="15093" y="68799"/>
                    </a:lnTo>
                    <a:lnTo>
                      <a:pt x="15074" y="68405"/>
                    </a:lnTo>
                    <a:lnTo>
                      <a:pt x="15036" y="67579"/>
                    </a:lnTo>
                    <a:lnTo>
                      <a:pt x="15036" y="66678"/>
                    </a:lnTo>
                    <a:lnTo>
                      <a:pt x="15036" y="65063"/>
                    </a:lnTo>
                    <a:lnTo>
                      <a:pt x="14135" y="65063"/>
                    </a:lnTo>
                    <a:lnTo>
                      <a:pt x="14135" y="50553"/>
                    </a:lnTo>
                    <a:lnTo>
                      <a:pt x="14135" y="25868"/>
                    </a:lnTo>
                    <a:lnTo>
                      <a:pt x="14135" y="8335"/>
                    </a:lnTo>
                    <a:lnTo>
                      <a:pt x="14717" y="8335"/>
                    </a:lnTo>
                    <a:lnTo>
                      <a:pt x="14736" y="7359"/>
                    </a:lnTo>
                    <a:lnTo>
                      <a:pt x="14736" y="6364"/>
                    </a:lnTo>
                    <a:lnTo>
                      <a:pt x="14773" y="5256"/>
                    </a:lnTo>
                    <a:lnTo>
                      <a:pt x="14886" y="5369"/>
                    </a:lnTo>
                    <a:lnTo>
                      <a:pt x="15017" y="5463"/>
                    </a:lnTo>
                    <a:lnTo>
                      <a:pt x="15149" y="5557"/>
                    </a:lnTo>
                    <a:lnTo>
                      <a:pt x="15280" y="5632"/>
                    </a:lnTo>
                    <a:lnTo>
                      <a:pt x="15412" y="5688"/>
                    </a:lnTo>
                    <a:lnTo>
                      <a:pt x="15562" y="5744"/>
                    </a:lnTo>
                    <a:lnTo>
                      <a:pt x="15712" y="5782"/>
                    </a:lnTo>
                    <a:lnTo>
                      <a:pt x="15862" y="5801"/>
                    </a:lnTo>
                    <a:lnTo>
                      <a:pt x="17890" y="5801"/>
                    </a:lnTo>
                    <a:lnTo>
                      <a:pt x="18058" y="5763"/>
                    </a:lnTo>
                    <a:lnTo>
                      <a:pt x="18209" y="5707"/>
                    </a:lnTo>
                    <a:lnTo>
                      <a:pt x="18378" y="5650"/>
                    </a:lnTo>
                    <a:lnTo>
                      <a:pt x="18509" y="5575"/>
                    </a:lnTo>
                    <a:lnTo>
                      <a:pt x="18659" y="5482"/>
                    </a:lnTo>
                    <a:lnTo>
                      <a:pt x="18791" y="5369"/>
                    </a:lnTo>
                    <a:lnTo>
                      <a:pt x="18903" y="5238"/>
                    </a:lnTo>
                    <a:lnTo>
                      <a:pt x="19016" y="5087"/>
                    </a:lnTo>
                    <a:lnTo>
                      <a:pt x="19128" y="4937"/>
                    </a:lnTo>
                    <a:lnTo>
                      <a:pt x="19222" y="4787"/>
                    </a:lnTo>
                    <a:lnTo>
                      <a:pt x="19297" y="4618"/>
                    </a:lnTo>
                    <a:lnTo>
                      <a:pt x="19372" y="4430"/>
                    </a:lnTo>
                    <a:lnTo>
                      <a:pt x="19410" y="4243"/>
                    </a:lnTo>
                    <a:lnTo>
                      <a:pt x="19466" y="4036"/>
                    </a:lnTo>
                    <a:lnTo>
                      <a:pt x="19485" y="3848"/>
                    </a:lnTo>
                    <a:lnTo>
                      <a:pt x="19504" y="3848"/>
                    </a:lnTo>
                    <a:lnTo>
                      <a:pt x="19504" y="3679"/>
                    </a:lnTo>
                    <a:lnTo>
                      <a:pt x="19504" y="3586"/>
                    </a:lnTo>
                    <a:lnTo>
                      <a:pt x="19504" y="3379"/>
                    </a:lnTo>
                    <a:lnTo>
                      <a:pt x="19466" y="3191"/>
                    </a:lnTo>
                    <a:lnTo>
                      <a:pt x="19429" y="2891"/>
                    </a:lnTo>
                    <a:lnTo>
                      <a:pt x="19391" y="2609"/>
                    </a:lnTo>
                    <a:lnTo>
                      <a:pt x="19316" y="2347"/>
                    </a:lnTo>
                    <a:lnTo>
                      <a:pt x="19241" y="2103"/>
                    </a:lnTo>
                    <a:lnTo>
                      <a:pt x="19166" y="1877"/>
                    </a:lnTo>
                    <a:lnTo>
                      <a:pt x="19072" y="1671"/>
                    </a:lnTo>
                    <a:lnTo>
                      <a:pt x="18960" y="1464"/>
                    </a:lnTo>
                    <a:lnTo>
                      <a:pt x="18866" y="1295"/>
                    </a:lnTo>
                    <a:lnTo>
                      <a:pt x="18734" y="1126"/>
                    </a:lnTo>
                    <a:lnTo>
                      <a:pt x="18622" y="976"/>
                    </a:lnTo>
                    <a:lnTo>
                      <a:pt x="18490" y="845"/>
                    </a:lnTo>
                    <a:lnTo>
                      <a:pt x="18359" y="732"/>
                    </a:lnTo>
                    <a:lnTo>
                      <a:pt x="18096" y="526"/>
                    </a:lnTo>
                    <a:lnTo>
                      <a:pt x="17814" y="357"/>
                    </a:lnTo>
                    <a:lnTo>
                      <a:pt x="17552" y="225"/>
                    </a:lnTo>
                    <a:lnTo>
                      <a:pt x="17289" y="132"/>
                    </a:lnTo>
                    <a:lnTo>
                      <a:pt x="17045" y="75"/>
                    </a:lnTo>
                    <a:lnTo>
                      <a:pt x="16838" y="38"/>
                    </a:lnTo>
                    <a:lnTo>
                      <a:pt x="16519"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255" name="Google Shape;1255;p37"/>
          <p:cNvGrpSpPr/>
          <p:nvPr/>
        </p:nvGrpSpPr>
        <p:grpSpPr>
          <a:xfrm>
            <a:off x="7669578" y="1855166"/>
            <a:ext cx="761206" cy="2816170"/>
            <a:chOff x="9617355" y="1761850"/>
            <a:chExt cx="1298100" cy="4802473"/>
          </a:xfrm>
        </p:grpSpPr>
        <p:sp>
          <p:nvSpPr>
            <p:cNvPr id="1256" name="Google Shape;1256;p37"/>
            <p:cNvSpPr/>
            <p:nvPr/>
          </p:nvSpPr>
          <p:spPr>
            <a:xfrm>
              <a:off x="9617355" y="6359123"/>
              <a:ext cx="1298100" cy="2052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257" name="Google Shape;1257;p37"/>
            <p:cNvGrpSpPr/>
            <p:nvPr/>
          </p:nvGrpSpPr>
          <p:grpSpPr>
            <a:xfrm>
              <a:off x="9802775" y="1761850"/>
              <a:ext cx="1025675" cy="4713500"/>
              <a:chOff x="9802775" y="1761850"/>
              <a:chExt cx="1025675" cy="4713500"/>
            </a:xfrm>
          </p:grpSpPr>
          <p:sp>
            <p:nvSpPr>
              <p:cNvPr id="1258" name="Google Shape;1258;p37"/>
              <p:cNvSpPr/>
              <p:nvPr/>
            </p:nvSpPr>
            <p:spPr>
              <a:xfrm>
                <a:off x="10185475" y="2495125"/>
                <a:ext cx="348300" cy="3344175"/>
              </a:xfrm>
              <a:custGeom>
                <a:avLst/>
                <a:gdLst/>
                <a:ahLst/>
                <a:cxnLst/>
                <a:rect l="l" t="t" r="r" b="b"/>
                <a:pathLst>
                  <a:path w="13932" h="133767" extrusionOk="0">
                    <a:moveTo>
                      <a:pt x="8757" y="0"/>
                    </a:moveTo>
                    <a:lnTo>
                      <a:pt x="8665" y="31"/>
                    </a:lnTo>
                    <a:lnTo>
                      <a:pt x="8543" y="61"/>
                    </a:lnTo>
                    <a:lnTo>
                      <a:pt x="8451" y="92"/>
                    </a:lnTo>
                    <a:lnTo>
                      <a:pt x="8359" y="153"/>
                    </a:lnTo>
                    <a:lnTo>
                      <a:pt x="8328" y="214"/>
                    </a:lnTo>
                    <a:lnTo>
                      <a:pt x="6369" y="9522"/>
                    </a:lnTo>
                    <a:lnTo>
                      <a:pt x="5359" y="14206"/>
                    </a:lnTo>
                    <a:lnTo>
                      <a:pt x="4409" y="18891"/>
                    </a:lnTo>
                    <a:lnTo>
                      <a:pt x="3491" y="23575"/>
                    </a:lnTo>
                    <a:lnTo>
                      <a:pt x="2603" y="28260"/>
                    </a:lnTo>
                    <a:lnTo>
                      <a:pt x="1776" y="32975"/>
                    </a:lnTo>
                    <a:lnTo>
                      <a:pt x="980" y="37690"/>
                    </a:lnTo>
                    <a:lnTo>
                      <a:pt x="674" y="39894"/>
                    </a:lnTo>
                    <a:lnTo>
                      <a:pt x="399" y="42099"/>
                    </a:lnTo>
                    <a:lnTo>
                      <a:pt x="215" y="44303"/>
                    </a:lnTo>
                    <a:lnTo>
                      <a:pt x="123" y="45436"/>
                    </a:lnTo>
                    <a:lnTo>
                      <a:pt x="62" y="46538"/>
                    </a:lnTo>
                    <a:lnTo>
                      <a:pt x="31" y="47640"/>
                    </a:lnTo>
                    <a:lnTo>
                      <a:pt x="1" y="48773"/>
                    </a:lnTo>
                    <a:lnTo>
                      <a:pt x="1" y="49875"/>
                    </a:lnTo>
                    <a:lnTo>
                      <a:pt x="31" y="51008"/>
                    </a:lnTo>
                    <a:lnTo>
                      <a:pt x="92" y="52110"/>
                    </a:lnTo>
                    <a:lnTo>
                      <a:pt x="154" y="53243"/>
                    </a:lnTo>
                    <a:lnTo>
                      <a:pt x="276" y="54345"/>
                    </a:lnTo>
                    <a:lnTo>
                      <a:pt x="399" y="55478"/>
                    </a:lnTo>
                    <a:lnTo>
                      <a:pt x="552" y="56581"/>
                    </a:lnTo>
                    <a:lnTo>
                      <a:pt x="705" y="57683"/>
                    </a:lnTo>
                    <a:lnTo>
                      <a:pt x="888" y="58785"/>
                    </a:lnTo>
                    <a:lnTo>
                      <a:pt x="1103" y="59857"/>
                    </a:lnTo>
                    <a:lnTo>
                      <a:pt x="1593" y="62030"/>
                    </a:lnTo>
                    <a:lnTo>
                      <a:pt x="2144" y="64174"/>
                    </a:lnTo>
                    <a:lnTo>
                      <a:pt x="2726" y="66286"/>
                    </a:lnTo>
                    <a:lnTo>
                      <a:pt x="3368" y="68399"/>
                    </a:lnTo>
                    <a:lnTo>
                      <a:pt x="4042" y="70511"/>
                    </a:lnTo>
                    <a:lnTo>
                      <a:pt x="4716" y="72593"/>
                    </a:lnTo>
                    <a:lnTo>
                      <a:pt x="6155" y="76665"/>
                    </a:lnTo>
                    <a:lnTo>
                      <a:pt x="7624" y="80768"/>
                    </a:lnTo>
                    <a:lnTo>
                      <a:pt x="8328" y="82819"/>
                    </a:lnTo>
                    <a:lnTo>
                      <a:pt x="9033" y="84901"/>
                    </a:lnTo>
                    <a:lnTo>
                      <a:pt x="9706" y="86983"/>
                    </a:lnTo>
                    <a:lnTo>
                      <a:pt x="10349" y="89065"/>
                    </a:lnTo>
                    <a:lnTo>
                      <a:pt x="10962" y="91147"/>
                    </a:lnTo>
                    <a:lnTo>
                      <a:pt x="11513" y="93290"/>
                    </a:lnTo>
                    <a:lnTo>
                      <a:pt x="12003" y="95403"/>
                    </a:lnTo>
                    <a:lnTo>
                      <a:pt x="12431" y="97546"/>
                    </a:lnTo>
                    <a:lnTo>
                      <a:pt x="12615" y="98648"/>
                    </a:lnTo>
                    <a:lnTo>
                      <a:pt x="12799" y="99720"/>
                    </a:lnTo>
                    <a:lnTo>
                      <a:pt x="12952" y="100822"/>
                    </a:lnTo>
                    <a:lnTo>
                      <a:pt x="13074" y="101894"/>
                    </a:lnTo>
                    <a:lnTo>
                      <a:pt x="13166" y="102996"/>
                    </a:lnTo>
                    <a:lnTo>
                      <a:pt x="13258" y="104098"/>
                    </a:lnTo>
                    <a:lnTo>
                      <a:pt x="13319" y="105231"/>
                    </a:lnTo>
                    <a:lnTo>
                      <a:pt x="13350" y="106333"/>
                    </a:lnTo>
                    <a:lnTo>
                      <a:pt x="13350" y="107527"/>
                    </a:lnTo>
                    <a:lnTo>
                      <a:pt x="13319" y="108691"/>
                    </a:lnTo>
                    <a:lnTo>
                      <a:pt x="13258" y="109854"/>
                    </a:lnTo>
                    <a:lnTo>
                      <a:pt x="13135" y="111018"/>
                    </a:lnTo>
                    <a:lnTo>
                      <a:pt x="13013" y="112151"/>
                    </a:lnTo>
                    <a:lnTo>
                      <a:pt x="12829" y="113314"/>
                    </a:lnTo>
                    <a:lnTo>
                      <a:pt x="12615" y="114447"/>
                    </a:lnTo>
                    <a:lnTo>
                      <a:pt x="12370" y="115549"/>
                    </a:lnTo>
                    <a:lnTo>
                      <a:pt x="12094" y="116529"/>
                    </a:lnTo>
                    <a:lnTo>
                      <a:pt x="11819" y="117478"/>
                    </a:lnTo>
                    <a:lnTo>
                      <a:pt x="11237" y="119407"/>
                    </a:lnTo>
                    <a:lnTo>
                      <a:pt x="10992" y="120387"/>
                    </a:lnTo>
                    <a:lnTo>
                      <a:pt x="10778" y="121366"/>
                    </a:lnTo>
                    <a:lnTo>
                      <a:pt x="10625" y="122377"/>
                    </a:lnTo>
                    <a:lnTo>
                      <a:pt x="10564" y="122867"/>
                    </a:lnTo>
                    <a:lnTo>
                      <a:pt x="10533" y="123418"/>
                    </a:lnTo>
                    <a:lnTo>
                      <a:pt x="10502" y="124520"/>
                    </a:lnTo>
                    <a:lnTo>
                      <a:pt x="10472" y="125622"/>
                    </a:lnTo>
                    <a:lnTo>
                      <a:pt x="10441" y="126694"/>
                    </a:lnTo>
                    <a:lnTo>
                      <a:pt x="10410" y="127245"/>
                    </a:lnTo>
                    <a:lnTo>
                      <a:pt x="10380" y="127765"/>
                    </a:lnTo>
                    <a:lnTo>
                      <a:pt x="10288" y="128286"/>
                    </a:lnTo>
                    <a:lnTo>
                      <a:pt x="10196" y="128776"/>
                    </a:lnTo>
                    <a:lnTo>
                      <a:pt x="10074" y="129266"/>
                    </a:lnTo>
                    <a:lnTo>
                      <a:pt x="9921" y="129755"/>
                    </a:lnTo>
                    <a:lnTo>
                      <a:pt x="9706" y="130215"/>
                    </a:lnTo>
                    <a:lnTo>
                      <a:pt x="9492" y="130674"/>
                    </a:lnTo>
                    <a:lnTo>
                      <a:pt x="9186" y="131072"/>
                    </a:lnTo>
                    <a:lnTo>
                      <a:pt x="8849" y="131501"/>
                    </a:lnTo>
                    <a:lnTo>
                      <a:pt x="8573" y="131776"/>
                    </a:lnTo>
                    <a:lnTo>
                      <a:pt x="8267" y="132052"/>
                    </a:lnTo>
                    <a:lnTo>
                      <a:pt x="7961" y="132266"/>
                    </a:lnTo>
                    <a:lnTo>
                      <a:pt x="7624" y="132480"/>
                    </a:lnTo>
                    <a:lnTo>
                      <a:pt x="7318" y="132664"/>
                    </a:lnTo>
                    <a:lnTo>
                      <a:pt x="6951" y="132817"/>
                    </a:lnTo>
                    <a:lnTo>
                      <a:pt x="6614" y="132970"/>
                    </a:lnTo>
                    <a:lnTo>
                      <a:pt x="6246" y="133062"/>
                    </a:lnTo>
                    <a:lnTo>
                      <a:pt x="5879" y="133184"/>
                    </a:lnTo>
                    <a:lnTo>
                      <a:pt x="5512" y="133246"/>
                    </a:lnTo>
                    <a:lnTo>
                      <a:pt x="4746" y="133368"/>
                    </a:lnTo>
                    <a:lnTo>
                      <a:pt x="3981" y="133429"/>
                    </a:lnTo>
                    <a:lnTo>
                      <a:pt x="3215" y="133460"/>
                    </a:lnTo>
                    <a:lnTo>
                      <a:pt x="3215" y="133766"/>
                    </a:lnTo>
                    <a:lnTo>
                      <a:pt x="3889" y="133736"/>
                    </a:lnTo>
                    <a:lnTo>
                      <a:pt x="4563" y="133674"/>
                    </a:lnTo>
                    <a:lnTo>
                      <a:pt x="5206" y="133583"/>
                    </a:lnTo>
                    <a:lnTo>
                      <a:pt x="5848" y="133460"/>
                    </a:lnTo>
                    <a:lnTo>
                      <a:pt x="6491" y="133276"/>
                    </a:lnTo>
                    <a:lnTo>
                      <a:pt x="7104" y="133031"/>
                    </a:lnTo>
                    <a:lnTo>
                      <a:pt x="7716" y="132756"/>
                    </a:lnTo>
                    <a:lnTo>
                      <a:pt x="8298" y="132388"/>
                    </a:lnTo>
                    <a:lnTo>
                      <a:pt x="8635" y="132144"/>
                    </a:lnTo>
                    <a:lnTo>
                      <a:pt x="8941" y="131899"/>
                    </a:lnTo>
                    <a:lnTo>
                      <a:pt x="9247" y="131623"/>
                    </a:lnTo>
                    <a:lnTo>
                      <a:pt x="9492" y="131317"/>
                    </a:lnTo>
                    <a:lnTo>
                      <a:pt x="9737" y="131011"/>
                    </a:lnTo>
                    <a:lnTo>
                      <a:pt x="9921" y="130705"/>
                    </a:lnTo>
                    <a:lnTo>
                      <a:pt x="10104" y="130368"/>
                    </a:lnTo>
                    <a:lnTo>
                      <a:pt x="10288" y="130031"/>
                    </a:lnTo>
                    <a:lnTo>
                      <a:pt x="10410" y="129694"/>
                    </a:lnTo>
                    <a:lnTo>
                      <a:pt x="10533" y="129327"/>
                    </a:lnTo>
                    <a:lnTo>
                      <a:pt x="10747" y="128561"/>
                    </a:lnTo>
                    <a:lnTo>
                      <a:pt x="10870" y="127765"/>
                    </a:lnTo>
                    <a:lnTo>
                      <a:pt x="10962" y="126969"/>
                    </a:lnTo>
                    <a:lnTo>
                      <a:pt x="11023" y="126143"/>
                    </a:lnTo>
                    <a:lnTo>
                      <a:pt x="11084" y="125285"/>
                    </a:lnTo>
                    <a:lnTo>
                      <a:pt x="11145" y="123571"/>
                    </a:lnTo>
                    <a:lnTo>
                      <a:pt x="11206" y="122713"/>
                    </a:lnTo>
                    <a:lnTo>
                      <a:pt x="11268" y="121856"/>
                    </a:lnTo>
                    <a:lnTo>
                      <a:pt x="11390" y="120999"/>
                    </a:lnTo>
                    <a:lnTo>
                      <a:pt x="11574" y="120172"/>
                    </a:lnTo>
                    <a:lnTo>
                      <a:pt x="11849" y="119101"/>
                    </a:lnTo>
                    <a:lnTo>
                      <a:pt x="12125" y="118029"/>
                    </a:lnTo>
                    <a:lnTo>
                      <a:pt x="12737" y="115886"/>
                    </a:lnTo>
                    <a:lnTo>
                      <a:pt x="13013" y="114845"/>
                    </a:lnTo>
                    <a:lnTo>
                      <a:pt x="13288" y="113743"/>
                    </a:lnTo>
                    <a:lnTo>
                      <a:pt x="13503" y="112640"/>
                    </a:lnTo>
                    <a:lnTo>
                      <a:pt x="13656" y="111508"/>
                    </a:lnTo>
                    <a:lnTo>
                      <a:pt x="13778" y="110405"/>
                    </a:lnTo>
                    <a:lnTo>
                      <a:pt x="13870" y="109273"/>
                    </a:lnTo>
                    <a:lnTo>
                      <a:pt x="13931" y="108170"/>
                    </a:lnTo>
                    <a:lnTo>
                      <a:pt x="13931" y="107037"/>
                    </a:lnTo>
                    <a:lnTo>
                      <a:pt x="13931" y="105905"/>
                    </a:lnTo>
                    <a:lnTo>
                      <a:pt x="13901" y="104772"/>
                    </a:lnTo>
                    <a:lnTo>
                      <a:pt x="13840" y="103639"/>
                    </a:lnTo>
                    <a:lnTo>
                      <a:pt x="13748" y="102537"/>
                    </a:lnTo>
                    <a:lnTo>
                      <a:pt x="13625" y="101312"/>
                    </a:lnTo>
                    <a:lnTo>
                      <a:pt x="13472" y="100118"/>
                    </a:lnTo>
                    <a:lnTo>
                      <a:pt x="13288" y="98924"/>
                    </a:lnTo>
                    <a:lnTo>
                      <a:pt x="13105" y="97730"/>
                    </a:lnTo>
                    <a:lnTo>
                      <a:pt x="12860" y="96536"/>
                    </a:lnTo>
                    <a:lnTo>
                      <a:pt x="12645" y="95342"/>
                    </a:lnTo>
                    <a:lnTo>
                      <a:pt x="12370" y="94178"/>
                    </a:lnTo>
                    <a:lnTo>
                      <a:pt x="12094" y="92984"/>
                    </a:lnTo>
                    <a:lnTo>
                      <a:pt x="11482" y="90657"/>
                    </a:lnTo>
                    <a:lnTo>
                      <a:pt x="10808" y="88361"/>
                    </a:lnTo>
                    <a:lnTo>
                      <a:pt x="10104" y="86065"/>
                    </a:lnTo>
                    <a:lnTo>
                      <a:pt x="9369" y="83799"/>
                    </a:lnTo>
                    <a:lnTo>
                      <a:pt x="7777" y="79298"/>
                    </a:lnTo>
                    <a:lnTo>
                      <a:pt x="6185" y="74798"/>
                    </a:lnTo>
                    <a:lnTo>
                      <a:pt x="5420" y="72532"/>
                    </a:lnTo>
                    <a:lnTo>
                      <a:pt x="4654" y="70266"/>
                    </a:lnTo>
                    <a:lnTo>
                      <a:pt x="3950" y="67970"/>
                    </a:lnTo>
                    <a:lnTo>
                      <a:pt x="3277" y="65704"/>
                    </a:lnTo>
                    <a:lnTo>
                      <a:pt x="2634" y="63378"/>
                    </a:lnTo>
                    <a:lnTo>
                      <a:pt x="2083" y="61081"/>
                    </a:lnTo>
                    <a:lnTo>
                      <a:pt x="1838" y="59918"/>
                    </a:lnTo>
                    <a:lnTo>
                      <a:pt x="1593" y="58724"/>
                    </a:lnTo>
                    <a:lnTo>
                      <a:pt x="1378" y="57560"/>
                    </a:lnTo>
                    <a:lnTo>
                      <a:pt x="1195" y="56366"/>
                    </a:lnTo>
                    <a:lnTo>
                      <a:pt x="1042" y="55172"/>
                    </a:lnTo>
                    <a:lnTo>
                      <a:pt x="888" y="53978"/>
                    </a:lnTo>
                    <a:lnTo>
                      <a:pt x="766" y="52784"/>
                    </a:lnTo>
                    <a:lnTo>
                      <a:pt x="705" y="51590"/>
                    </a:lnTo>
                    <a:lnTo>
                      <a:pt x="644" y="50365"/>
                    </a:lnTo>
                    <a:lnTo>
                      <a:pt x="613" y="49141"/>
                    </a:lnTo>
                    <a:lnTo>
                      <a:pt x="613" y="47916"/>
                    </a:lnTo>
                    <a:lnTo>
                      <a:pt x="644" y="46691"/>
                    </a:lnTo>
                    <a:lnTo>
                      <a:pt x="705" y="45222"/>
                    </a:lnTo>
                    <a:lnTo>
                      <a:pt x="827" y="43752"/>
                    </a:lnTo>
                    <a:lnTo>
                      <a:pt x="950" y="42282"/>
                    </a:lnTo>
                    <a:lnTo>
                      <a:pt x="1103" y="40813"/>
                    </a:lnTo>
                    <a:lnTo>
                      <a:pt x="1287" y="39374"/>
                    </a:lnTo>
                    <a:lnTo>
                      <a:pt x="1501" y="37904"/>
                    </a:lnTo>
                    <a:lnTo>
                      <a:pt x="1960" y="35026"/>
                    </a:lnTo>
                    <a:lnTo>
                      <a:pt x="2481" y="32148"/>
                    </a:lnTo>
                    <a:lnTo>
                      <a:pt x="3032" y="29270"/>
                    </a:lnTo>
                    <a:lnTo>
                      <a:pt x="4165" y="23575"/>
                    </a:lnTo>
                    <a:lnTo>
                      <a:pt x="5328" y="17697"/>
                    </a:lnTo>
                    <a:lnTo>
                      <a:pt x="6491" y="11818"/>
                    </a:lnTo>
                    <a:lnTo>
                      <a:pt x="7686" y="5940"/>
                    </a:lnTo>
                    <a:lnTo>
                      <a:pt x="8941" y="92"/>
                    </a:lnTo>
                    <a:lnTo>
                      <a:pt x="8910" y="61"/>
                    </a:lnTo>
                    <a:lnTo>
                      <a:pt x="8849" y="31"/>
                    </a:lnTo>
                    <a:lnTo>
                      <a:pt x="87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59" name="Google Shape;1259;p37"/>
              <p:cNvSpPr/>
              <p:nvPr/>
            </p:nvSpPr>
            <p:spPr>
              <a:xfrm>
                <a:off x="10291100" y="2316775"/>
                <a:ext cx="127100" cy="3530175"/>
              </a:xfrm>
              <a:custGeom>
                <a:avLst/>
                <a:gdLst/>
                <a:ahLst/>
                <a:cxnLst/>
                <a:rect l="l" t="t" r="r" b="b"/>
                <a:pathLst>
                  <a:path w="5084" h="141207" extrusionOk="0">
                    <a:moveTo>
                      <a:pt x="3246" y="0"/>
                    </a:moveTo>
                    <a:lnTo>
                      <a:pt x="1" y="141206"/>
                    </a:lnTo>
                    <a:lnTo>
                      <a:pt x="1838" y="141206"/>
                    </a:lnTo>
                    <a:lnTo>
                      <a:pt x="5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0" name="Google Shape;1260;p37"/>
              <p:cNvSpPr/>
              <p:nvPr/>
            </p:nvSpPr>
            <p:spPr>
              <a:xfrm>
                <a:off x="9828775" y="5752000"/>
                <a:ext cx="511350" cy="700400"/>
              </a:xfrm>
              <a:custGeom>
                <a:avLst/>
                <a:gdLst/>
                <a:ahLst/>
                <a:cxnLst/>
                <a:rect l="l" t="t" r="r" b="b"/>
                <a:pathLst>
                  <a:path w="20454" h="28016" extrusionOk="0">
                    <a:moveTo>
                      <a:pt x="18708" y="1"/>
                    </a:moveTo>
                    <a:lnTo>
                      <a:pt x="1" y="28015"/>
                    </a:lnTo>
                    <a:lnTo>
                      <a:pt x="1716" y="28015"/>
                    </a:lnTo>
                    <a:lnTo>
                      <a:pt x="20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1" name="Google Shape;1261;p37"/>
              <p:cNvSpPr/>
              <p:nvPr/>
            </p:nvSpPr>
            <p:spPr>
              <a:xfrm>
                <a:off x="10160975" y="5752000"/>
                <a:ext cx="183725" cy="700400"/>
              </a:xfrm>
              <a:custGeom>
                <a:avLst/>
                <a:gdLst/>
                <a:ahLst/>
                <a:cxnLst/>
                <a:rect l="l" t="t" r="r" b="b"/>
                <a:pathLst>
                  <a:path w="7349" h="28016" extrusionOk="0">
                    <a:moveTo>
                      <a:pt x="5634" y="1"/>
                    </a:moveTo>
                    <a:lnTo>
                      <a:pt x="1" y="28015"/>
                    </a:lnTo>
                    <a:lnTo>
                      <a:pt x="1715" y="28015"/>
                    </a:lnTo>
                    <a:lnTo>
                      <a:pt x="7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2" name="Google Shape;1262;p37"/>
              <p:cNvSpPr/>
              <p:nvPr/>
            </p:nvSpPr>
            <p:spPr>
              <a:xfrm>
                <a:off x="10304125" y="5752000"/>
                <a:ext cx="511325" cy="700400"/>
              </a:xfrm>
              <a:custGeom>
                <a:avLst/>
                <a:gdLst/>
                <a:ahLst/>
                <a:cxnLst/>
                <a:rect l="l" t="t" r="r" b="b"/>
                <a:pathLst>
                  <a:path w="20453" h="28016" extrusionOk="0">
                    <a:moveTo>
                      <a:pt x="0" y="1"/>
                    </a:moveTo>
                    <a:lnTo>
                      <a:pt x="18707" y="28015"/>
                    </a:lnTo>
                    <a:lnTo>
                      <a:pt x="20453" y="28015"/>
                    </a:lnTo>
                    <a:lnTo>
                      <a:pt x="17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3" name="Google Shape;1263;p37"/>
              <p:cNvSpPr/>
              <p:nvPr/>
            </p:nvSpPr>
            <p:spPr>
              <a:xfrm>
                <a:off x="10255125" y="5725975"/>
                <a:ext cx="101075" cy="71975"/>
              </a:xfrm>
              <a:custGeom>
                <a:avLst/>
                <a:gdLst/>
                <a:ahLst/>
                <a:cxnLst/>
                <a:rect l="l" t="t" r="r" b="b"/>
                <a:pathLst>
                  <a:path w="4043" h="2879" extrusionOk="0">
                    <a:moveTo>
                      <a:pt x="1" y="1"/>
                    </a:moveTo>
                    <a:lnTo>
                      <a:pt x="1" y="2879"/>
                    </a:lnTo>
                    <a:lnTo>
                      <a:pt x="4042" y="2879"/>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4" name="Google Shape;1264;p37"/>
              <p:cNvSpPr/>
              <p:nvPr/>
            </p:nvSpPr>
            <p:spPr>
              <a:xfrm>
                <a:off x="10320950" y="2580850"/>
                <a:ext cx="133975" cy="94925"/>
              </a:xfrm>
              <a:custGeom>
                <a:avLst/>
                <a:gdLst/>
                <a:ahLst/>
                <a:cxnLst/>
                <a:rect l="l" t="t" r="r" b="b"/>
                <a:pathLst>
                  <a:path w="5359" h="3797" extrusionOk="0">
                    <a:moveTo>
                      <a:pt x="1" y="0"/>
                    </a:moveTo>
                    <a:lnTo>
                      <a:pt x="1" y="3797"/>
                    </a:lnTo>
                    <a:lnTo>
                      <a:pt x="5359" y="3797"/>
                    </a:lnTo>
                    <a:lnTo>
                      <a:pt x="5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5" name="Google Shape;1265;p37"/>
              <p:cNvSpPr/>
              <p:nvPr/>
            </p:nvSpPr>
            <p:spPr>
              <a:xfrm>
                <a:off x="10220675" y="2216500"/>
                <a:ext cx="267925" cy="282475"/>
              </a:xfrm>
              <a:custGeom>
                <a:avLst/>
                <a:gdLst/>
                <a:ahLst/>
                <a:cxnLst/>
                <a:rect l="l" t="t" r="r" b="b"/>
                <a:pathLst>
                  <a:path w="10717" h="11299" extrusionOk="0">
                    <a:moveTo>
                      <a:pt x="4440" y="1"/>
                    </a:moveTo>
                    <a:lnTo>
                      <a:pt x="1" y="3613"/>
                    </a:lnTo>
                    <a:lnTo>
                      <a:pt x="6278" y="11298"/>
                    </a:lnTo>
                    <a:lnTo>
                      <a:pt x="10717" y="7685"/>
                    </a:lnTo>
                    <a:lnTo>
                      <a:pt x="4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6" name="Google Shape;1266;p37"/>
              <p:cNvSpPr/>
              <p:nvPr/>
            </p:nvSpPr>
            <p:spPr>
              <a:xfrm>
                <a:off x="10118875" y="6403400"/>
                <a:ext cx="91125" cy="71950"/>
              </a:xfrm>
              <a:custGeom>
                <a:avLst/>
                <a:gdLst/>
                <a:ahLst/>
                <a:cxnLst/>
                <a:rect l="l" t="t" r="r" b="b"/>
                <a:pathLst>
                  <a:path w="3645" h="2878" extrusionOk="0">
                    <a:moveTo>
                      <a:pt x="1" y="0"/>
                    </a:moveTo>
                    <a:lnTo>
                      <a:pt x="1" y="2878"/>
                    </a:lnTo>
                    <a:lnTo>
                      <a:pt x="3644" y="2878"/>
                    </a:lnTo>
                    <a:lnTo>
                      <a:pt x="3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7" name="Google Shape;1267;p37"/>
              <p:cNvSpPr/>
              <p:nvPr/>
            </p:nvSpPr>
            <p:spPr>
              <a:xfrm>
                <a:off x="9802775" y="6403400"/>
                <a:ext cx="91100" cy="71950"/>
              </a:xfrm>
              <a:custGeom>
                <a:avLst/>
                <a:gdLst/>
                <a:ahLst/>
                <a:cxnLst/>
                <a:rect l="l" t="t" r="r" b="b"/>
                <a:pathLst>
                  <a:path w="3644" h="2878" extrusionOk="0">
                    <a:moveTo>
                      <a:pt x="0" y="0"/>
                    </a:moveTo>
                    <a:lnTo>
                      <a:pt x="0" y="2878"/>
                    </a:lnTo>
                    <a:lnTo>
                      <a:pt x="3643" y="2878"/>
                    </a:lnTo>
                    <a:lnTo>
                      <a:pt x="36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8" name="Google Shape;1268;p37"/>
              <p:cNvSpPr/>
              <p:nvPr/>
            </p:nvSpPr>
            <p:spPr>
              <a:xfrm>
                <a:off x="10737350" y="6403400"/>
                <a:ext cx="91100" cy="71950"/>
              </a:xfrm>
              <a:custGeom>
                <a:avLst/>
                <a:gdLst/>
                <a:ahLst/>
                <a:cxnLst/>
                <a:rect l="l" t="t" r="r" b="b"/>
                <a:pathLst>
                  <a:path w="3644" h="2878" extrusionOk="0">
                    <a:moveTo>
                      <a:pt x="1" y="0"/>
                    </a:moveTo>
                    <a:lnTo>
                      <a:pt x="1" y="2878"/>
                    </a:lnTo>
                    <a:lnTo>
                      <a:pt x="3644" y="2878"/>
                    </a:lnTo>
                    <a:lnTo>
                      <a:pt x="3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69" name="Google Shape;1269;p37"/>
              <p:cNvSpPr/>
              <p:nvPr/>
            </p:nvSpPr>
            <p:spPr>
              <a:xfrm>
                <a:off x="10310250" y="2367300"/>
                <a:ext cx="160000" cy="160000"/>
              </a:xfrm>
              <a:custGeom>
                <a:avLst/>
                <a:gdLst/>
                <a:ahLst/>
                <a:cxnLst/>
                <a:rect l="l" t="t" r="r" b="b"/>
                <a:pathLst>
                  <a:path w="6400" h="6400" extrusionOk="0">
                    <a:moveTo>
                      <a:pt x="3215" y="0"/>
                    </a:moveTo>
                    <a:lnTo>
                      <a:pt x="2878" y="31"/>
                    </a:lnTo>
                    <a:lnTo>
                      <a:pt x="2541" y="61"/>
                    </a:lnTo>
                    <a:lnTo>
                      <a:pt x="2235" y="153"/>
                    </a:lnTo>
                    <a:lnTo>
                      <a:pt x="1960" y="245"/>
                    </a:lnTo>
                    <a:lnTo>
                      <a:pt x="1684" y="398"/>
                    </a:lnTo>
                    <a:lnTo>
                      <a:pt x="1409" y="551"/>
                    </a:lnTo>
                    <a:lnTo>
                      <a:pt x="1164" y="735"/>
                    </a:lnTo>
                    <a:lnTo>
                      <a:pt x="949" y="949"/>
                    </a:lnTo>
                    <a:lnTo>
                      <a:pt x="735" y="1164"/>
                    </a:lnTo>
                    <a:lnTo>
                      <a:pt x="551" y="1409"/>
                    </a:lnTo>
                    <a:lnTo>
                      <a:pt x="398" y="1684"/>
                    </a:lnTo>
                    <a:lnTo>
                      <a:pt x="245" y="1960"/>
                    </a:lnTo>
                    <a:lnTo>
                      <a:pt x="153" y="2266"/>
                    </a:lnTo>
                    <a:lnTo>
                      <a:pt x="61" y="2572"/>
                    </a:lnTo>
                    <a:lnTo>
                      <a:pt x="31" y="2878"/>
                    </a:lnTo>
                    <a:lnTo>
                      <a:pt x="0" y="3215"/>
                    </a:lnTo>
                    <a:lnTo>
                      <a:pt x="31" y="3521"/>
                    </a:lnTo>
                    <a:lnTo>
                      <a:pt x="61" y="3858"/>
                    </a:lnTo>
                    <a:lnTo>
                      <a:pt x="153" y="4164"/>
                    </a:lnTo>
                    <a:lnTo>
                      <a:pt x="245" y="4440"/>
                    </a:lnTo>
                    <a:lnTo>
                      <a:pt x="398" y="4715"/>
                    </a:lnTo>
                    <a:lnTo>
                      <a:pt x="551" y="4991"/>
                    </a:lnTo>
                    <a:lnTo>
                      <a:pt x="735" y="5236"/>
                    </a:lnTo>
                    <a:lnTo>
                      <a:pt x="949" y="5481"/>
                    </a:lnTo>
                    <a:lnTo>
                      <a:pt x="1164" y="5664"/>
                    </a:lnTo>
                    <a:lnTo>
                      <a:pt x="1409" y="5848"/>
                    </a:lnTo>
                    <a:lnTo>
                      <a:pt x="1684" y="6032"/>
                    </a:lnTo>
                    <a:lnTo>
                      <a:pt x="1960" y="6154"/>
                    </a:lnTo>
                    <a:lnTo>
                      <a:pt x="2235" y="6246"/>
                    </a:lnTo>
                    <a:lnTo>
                      <a:pt x="2541" y="6338"/>
                    </a:lnTo>
                    <a:lnTo>
                      <a:pt x="2878" y="6399"/>
                    </a:lnTo>
                    <a:lnTo>
                      <a:pt x="3521" y="6399"/>
                    </a:lnTo>
                    <a:lnTo>
                      <a:pt x="3858" y="6338"/>
                    </a:lnTo>
                    <a:lnTo>
                      <a:pt x="4164" y="6246"/>
                    </a:lnTo>
                    <a:lnTo>
                      <a:pt x="4440" y="6154"/>
                    </a:lnTo>
                    <a:lnTo>
                      <a:pt x="4715" y="6032"/>
                    </a:lnTo>
                    <a:lnTo>
                      <a:pt x="4991" y="5848"/>
                    </a:lnTo>
                    <a:lnTo>
                      <a:pt x="5236" y="5664"/>
                    </a:lnTo>
                    <a:lnTo>
                      <a:pt x="5450" y="5481"/>
                    </a:lnTo>
                    <a:lnTo>
                      <a:pt x="5664" y="5236"/>
                    </a:lnTo>
                    <a:lnTo>
                      <a:pt x="5848" y="4991"/>
                    </a:lnTo>
                    <a:lnTo>
                      <a:pt x="6001" y="4715"/>
                    </a:lnTo>
                    <a:lnTo>
                      <a:pt x="6154" y="4440"/>
                    </a:lnTo>
                    <a:lnTo>
                      <a:pt x="6246" y="4164"/>
                    </a:lnTo>
                    <a:lnTo>
                      <a:pt x="6338" y="3858"/>
                    </a:lnTo>
                    <a:lnTo>
                      <a:pt x="6369" y="3521"/>
                    </a:lnTo>
                    <a:lnTo>
                      <a:pt x="6399" y="3215"/>
                    </a:lnTo>
                    <a:lnTo>
                      <a:pt x="6369" y="2878"/>
                    </a:lnTo>
                    <a:lnTo>
                      <a:pt x="6338" y="2572"/>
                    </a:lnTo>
                    <a:lnTo>
                      <a:pt x="6246" y="2266"/>
                    </a:lnTo>
                    <a:lnTo>
                      <a:pt x="6154" y="1960"/>
                    </a:lnTo>
                    <a:lnTo>
                      <a:pt x="6001" y="1684"/>
                    </a:lnTo>
                    <a:lnTo>
                      <a:pt x="5848" y="1409"/>
                    </a:lnTo>
                    <a:lnTo>
                      <a:pt x="5664" y="1164"/>
                    </a:lnTo>
                    <a:lnTo>
                      <a:pt x="5450" y="949"/>
                    </a:lnTo>
                    <a:lnTo>
                      <a:pt x="5236" y="735"/>
                    </a:lnTo>
                    <a:lnTo>
                      <a:pt x="4991" y="551"/>
                    </a:lnTo>
                    <a:lnTo>
                      <a:pt x="4715" y="398"/>
                    </a:lnTo>
                    <a:lnTo>
                      <a:pt x="4440" y="245"/>
                    </a:lnTo>
                    <a:lnTo>
                      <a:pt x="4164" y="153"/>
                    </a:lnTo>
                    <a:lnTo>
                      <a:pt x="3858" y="61"/>
                    </a:lnTo>
                    <a:lnTo>
                      <a:pt x="3521" y="31"/>
                    </a:lnTo>
                    <a:lnTo>
                      <a:pt x="3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0" name="Google Shape;1270;p37"/>
              <p:cNvSpPr/>
              <p:nvPr/>
            </p:nvSpPr>
            <p:spPr>
              <a:xfrm>
                <a:off x="9893075" y="1761850"/>
                <a:ext cx="581750" cy="679700"/>
              </a:xfrm>
              <a:custGeom>
                <a:avLst/>
                <a:gdLst/>
                <a:ahLst/>
                <a:cxnLst/>
                <a:rect l="l" t="t" r="r" b="b"/>
                <a:pathLst>
                  <a:path w="23270" h="27188" extrusionOk="0">
                    <a:moveTo>
                      <a:pt x="14146" y="0"/>
                    </a:moveTo>
                    <a:lnTo>
                      <a:pt x="1" y="4868"/>
                    </a:lnTo>
                    <a:lnTo>
                      <a:pt x="9094" y="27188"/>
                    </a:lnTo>
                    <a:lnTo>
                      <a:pt x="23270" y="22320"/>
                    </a:lnTo>
                    <a:lnTo>
                      <a:pt x="14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1" name="Google Shape;1271;p37"/>
              <p:cNvSpPr/>
              <p:nvPr/>
            </p:nvSpPr>
            <p:spPr>
              <a:xfrm>
                <a:off x="9942825" y="1829950"/>
                <a:ext cx="460825" cy="558025"/>
              </a:xfrm>
              <a:custGeom>
                <a:avLst/>
                <a:gdLst/>
                <a:ahLst/>
                <a:cxnLst/>
                <a:rect l="l" t="t" r="r" b="b"/>
                <a:pathLst>
                  <a:path w="18433" h="22321" extrusionOk="0">
                    <a:moveTo>
                      <a:pt x="10962" y="1"/>
                    </a:moveTo>
                    <a:lnTo>
                      <a:pt x="1" y="3767"/>
                    </a:lnTo>
                    <a:lnTo>
                      <a:pt x="7502" y="22321"/>
                    </a:lnTo>
                    <a:lnTo>
                      <a:pt x="18432" y="18555"/>
                    </a:lnTo>
                    <a:lnTo>
                      <a:pt x="109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2" name="Google Shape;1272;p37"/>
              <p:cNvSpPr/>
              <p:nvPr/>
            </p:nvSpPr>
            <p:spPr>
              <a:xfrm>
                <a:off x="9942825" y="1924100"/>
                <a:ext cx="280950" cy="463875"/>
              </a:xfrm>
              <a:custGeom>
                <a:avLst/>
                <a:gdLst/>
                <a:ahLst/>
                <a:cxnLst/>
                <a:rect l="l" t="t" r="r" b="b"/>
                <a:pathLst>
                  <a:path w="11238" h="18555" extrusionOk="0">
                    <a:moveTo>
                      <a:pt x="1" y="1"/>
                    </a:moveTo>
                    <a:lnTo>
                      <a:pt x="7502" y="18555"/>
                    </a:lnTo>
                    <a:lnTo>
                      <a:pt x="11237" y="9492"/>
                    </a:lnTo>
                    <a:lnTo>
                      <a:pt x="9492" y="4655"/>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3" name="Google Shape;1273;p37"/>
              <p:cNvSpPr/>
              <p:nvPr/>
            </p:nvSpPr>
            <p:spPr>
              <a:xfrm>
                <a:off x="10160225" y="2012900"/>
                <a:ext cx="122475" cy="148525"/>
              </a:xfrm>
              <a:custGeom>
                <a:avLst/>
                <a:gdLst/>
                <a:ahLst/>
                <a:cxnLst/>
                <a:rect l="l" t="t" r="r" b="b"/>
                <a:pathLst>
                  <a:path w="4899" h="5941" extrusionOk="0">
                    <a:moveTo>
                      <a:pt x="2909" y="0"/>
                    </a:moveTo>
                    <a:lnTo>
                      <a:pt x="0" y="980"/>
                    </a:lnTo>
                    <a:lnTo>
                      <a:pt x="1990" y="5940"/>
                    </a:lnTo>
                    <a:lnTo>
                      <a:pt x="4899" y="4930"/>
                    </a:lnTo>
                    <a:lnTo>
                      <a:pt x="29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274" name="Google Shape;1274;p37"/>
          <p:cNvGrpSpPr/>
          <p:nvPr/>
        </p:nvGrpSpPr>
        <p:grpSpPr>
          <a:xfrm>
            <a:off x="4628864" y="3674930"/>
            <a:ext cx="927289" cy="649336"/>
            <a:chOff x="4415225" y="6856300"/>
            <a:chExt cx="1383600" cy="968725"/>
          </a:xfrm>
        </p:grpSpPr>
        <p:sp>
          <p:nvSpPr>
            <p:cNvPr id="1275" name="Google Shape;1275;p37"/>
            <p:cNvSpPr/>
            <p:nvPr/>
          </p:nvSpPr>
          <p:spPr>
            <a:xfrm>
              <a:off x="4415225" y="7685825"/>
              <a:ext cx="1383600" cy="1392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6" name="Google Shape;1276;p37"/>
            <p:cNvSpPr/>
            <p:nvPr/>
          </p:nvSpPr>
          <p:spPr>
            <a:xfrm>
              <a:off x="4468375" y="6856300"/>
              <a:ext cx="1305850" cy="225075"/>
            </a:xfrm>
            <a:custGeom>
              <a:avLst/>
              <a:gdLst/>
              <a:ahLst/>
              <a:cxnLst/>
              <a:rect l="l" t="t" r="r" b="b"/>
              <a:pathLst>
                <a:path w="52234" h="9003" extrusionOk="0">
                  <a:moveTo>
                    <a:pt x="1" y="1"/>
                  </a:moveTo>
                  <a:lnTo>
                    <a:pt x="1" y="9002"/>
                  </a:lnTo>
                  <a:lnTo>
                    <a:pt x="52234" y="9002"/>
                  </a:lnTo>
                  <a:lnTo>
                    <a:pt x="52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7" name="Google Shape;1277;p37"/>
            <p:cNvSpPr/>
            <p:nvPr/>
          </p:nvSpPr>
          <p:spPr>
            <a:xfrm>
              <a:off x="4468375" y="6856300"/>
              <a:ext cx="1305850" cy="225075"/>
            </a:xfrm>
            <a:custGeom>
              <a:avLst/>
              <a:gdLst/>
              <a:ahLst/>
              <a:cxnLst/>
              <a:rect l="l" t="t" r="r" b="b"/>
              <a:pathLst>
                <a:path w="52234" h="9003" fill="none" extrusionOk="0">
                  <a:moveTo>
                    <a:pt x="52234" y="9002"/>
                  </a:moveTo>
                  <a:lnTo>
                    <a:pt x="1" y="9002"/>
                  </a:lnTo>
                  <a:lnTo>
                    <a:pt x="1" y="1"/>
                  </a:lnTo>
                  <a:lnTo>
                    <a:pt x="52234" y="1"/>
                  </a:lnTo>
                  <a:lnTo>
                    <a:pt x="52234" y="90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8" name="Google Shape;1278;p37"/>
            <p:cNvSpPr/>
            <p:nvPr/>
          </p:nvSpPr>
          <p:spPr>
            <a:xfrm>
              <a:off x="4567125" y="7081350"/>
              <a:ext cx="1108375" cy="677425"/>
            </a:xfrm>
            <a:custGeom>
              <a:avLst/>
              <a:gdLst/>
              <a:ahLst/>
              <a:cxnLst/>
              <a:rect l="l" t="t" r="r" b="b"/>
              <a:pathLst>
                <a:path w="44335" h="27097" extrusionOk="0">
                  <a:moveTo>
                    <a:pt x="1" y="0"/>
                  </a:moveTo>
                  <a:lnTo>
                    <a:pt x="1" y="27096"/>
                  </a:lnTo>
                  <a:lnTo>
                    <a:pt x="44334" y="27096"/>
                  </a:lnTo>
                  <a:lnTo>
                    <a:pt x="44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79" name="Google Shape;1279;p37"/>
            <p:cNvSpPr/>
            <p:nvPr/>
          </p:nvSpPr>
          <p:spPr>
            <a:xfrm>
              <a:off x="4567125" y="7081350"/>
              <a:ext cx="1108375" cy="677425"/>
            </a:xfrm>
            <a:custGeom>
              <a:avLst/>
              <a:gdLst/>
              <a:ahLst/>
              <a:cxnLst/>
              <a:rect l="l" t="t" r="r" b="b"/>
              <a:pathLst>
                <a:path w="44335" h="27097" fill="none" extrusionOk="0">
                  <a:moveTo>
                    <a:pt x="44334" y="27096"/>
                  </a:moveTo>
                  <a:lnTo>
                    <a:pt x="1" y="27096"/>
                  </a:lnTo>
                  <a:lnTo>
                    <a:pt x="1" y="0"/>
                  </a:lnTo>
                  <a:lnTo>
                    <a:pt x="44334" y="0"/>
                  </a:lnTo>
                  <a:lnTo>
                    <a:pt x="44334" y="270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0" name="Google Shape;1280;p37"/>
            <p:cNvSpPr/>
            <p:nvPr/>
          </p:nvSpPr>
          <p:spPr>
            <a:xfrm>
              <a:off x="5004175" y="6899175"/>
              <a:ext cx="234250" cy="139325"/>
            </a:xfrm>
            <a:custGeom>
              <a:avLst/>
              <a:gdLst/>
              <a:ahLst/>
              <a:cxnLst/>
              <a:rect l="l" t="t" r="r" b="b"/>
              <a:pathLst>
                <a:path w="9370" h="5573" extrusionOk="0">
                  <a:moveTo>
                    <a:pt x="828" y="0"/>
                  </a:moveTo>
                  <a:lnTo>
                    <a:pt x="675" y="31"/>
                  </a:lnTo>
                  <a:lnTo>
                    <a:pt x="521" y="61"/>
                  </a:lnTo>
                  <a:lnTo>
                    <a:pt x="368" y="153"/>
                  </a:lnTo>
                  <a:lnTo>
                    <a:pt x="246" y="245"/>
                  </a:lnTo>
                  <a:lnTo>
                    <a:pt x="123" y="368"/>
                  </a:lnTo>
                  <a:lnTo>
                    <a:pt x="62" y="521"/>
                  </a:lnTo>
                  <a:lnTo>
                    <a:pt x="1" y="674"/>
                  </a:lnTo>
                  <a:lnTo>
                    <a:pt x="1" y="857"/>
                  </a:lnTo>
                  <a:lnTo>
                    <a:pt x="1" y="4746"/>
                  </a:lnTo>
                  <a:lnTo>
                    <a:pt x="1" y="4899"/>
                  </a:lnTo>
                  <a:lnTo>
                    <a:pt x="62" y="5052"/>
                  </a:lnTo>
                  <a:lnTo>
                    <a:pt x="123" y="5205"/>
                  </a:lnTo>
                  <a:lnTo>
                    <a:pt x="246" y="5328"/>
                  </a:lnTo>
                  <a:lnTo>
                    <a:pt x="368" y="5419"/>
                  </a:lnTo>
                  <a:lnTo>
                    <a:pt x="521" y="5511"/>
                  </a:lnTo>
                  <a:lnTo>
                    <a:pt x="675" y="5572"/>
                  </a:lnTo>
                  <a:lnTo>
                    <a:pt x="8696" y="5572"/>
                  </a:lnTo>
                  <a:lnTo>
                    <a:pt x="8880" y="5511"/>
                  </a:lnTo>
                  <a:lnTo>
                    <a:pt x="9002" y="5419"/>
                  </a:lnTo>
                  <a:lnTo>
                    <a:pt x="9125" y="5328"/>
                  </a:lnTo>
                  <a:lnTo>
                    <a:pt x="9247" y="5205"/>
                  </a:lnTo>
                  <a:lnTo>
                    <a:pt x="9309" y="5052"/>
                  </a:lnTo>
                  <a:lnTo>
                    <a:pt x="9370" y="4899"/>
                  </a:lnTo>
                  <a:lnTo>
                    <a:pt x="9370" y="4746"/>
                  </a:lnTo>
                  <a:lnTo>
                    <a:pt x="9370" y="857"/>
                  </a:lnTo>
                  <a:lnTo>
                    <a:pt x="9370" y="674"/>
                  </a:lnTo>
                  <a:lnTo>
                    <a:pt x="9309" y="521"/>
                  </a:lnTo>
                  <a:lnTo>
                    <a:pt x="9247" y="368"/>
                  </a:lnTo>
                  <a:lnTo>
                    <a:pt x="9125" y="245"/>
                  </a:lnTo>
                  <a:lnTo>
                    <a:pt x="9002" y="153"/>
                  </a:lnTo>
                  <a:lnTo>
                    <a:pt x="8880" y="61"/>
                  </a:lnTo>
                  <a:lnTo>
                    <a:pt x="8696" y="31"/>
                  </a:lnTo>
                  <a:lnTo>
                    <a:pt x="8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1" name="Google Shape;1281;p37"/>
            <p:cNvSpPr/>
            <p:nvPr/>
          </p:nvSpPr>
          <p:spPr>
            <a:xfrm>
              <a:off x="4567125" y="7081350"/>
              <a:ext cx="1108375" cy="224275"/>
            </a:xfrm>
            <a:custGeom>
              <a:avLst/>
              <a:gdLst/>
              <a:ahLst/>
              <a:cxnLst/>
              <a:rect l="l" t="t" r="r" b="b"/>
              <a:pathLst>
                <a:path w="44335" h="8971" extrusionOk="0">
                  <a:moveTo>
                    <a:pt x="1" y="0"/>
                  </a:moveTo>
                  <a:lnTo>
                    <a:pt x="1" y="8971"/>
                  </a:lnTo>
                  <a:lnTo>
                    <a:pt x="44334" y="4501"/>
                  </a:lnTo>
                  <a:lnTo>
                    <a:pt x="44334"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82" name="Google Shape;1282;p37"/>
            <p:cNvSpPr/>
            <p:nvPr/>
          </p:nvSpPr>
          <p:spPr>
            <a:xfrm>
              <a:off x="4567125" y="7081350"/>
              <a:ext cx="1108375" cy="224275"/>
            </a:xfrm>
            <a:custGeom>
              <a:avLst/>
              <a:gdLst/>
              <a:ahLst/>
              <a:cxnLst/>
              <a:rect l="l" t="t" r="r" b="b"/>
              <a:pathLst>
                <a:path w="44335" h="8971" fill="none" extrusionOk="0">
                  <a:moveTo>
                    <a:pt x="44334" y="0"/>
                  </a:moveTo>
                  <a:lnTo>
                    <a:pt x="1" y="0"/>
                  </a:lnTo>
                  <a:lnTo>
                    <a:pt x="1" y="8971"/>
                  </a:lnTo>
                  <a:lnTo>
                    <a:pt x="44334" y="4501"/>
                  </a:lnTo>
                  <a:lnTo>
                    <a:pt x="443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321" name="Google Shape;1321;p37"/>
          <p:cNvSpPr/>
          <p:nvPr/>
        </p:nvSpPr>
        <p:spPr>
          <a:xfrm>
            <a:off x="4839595" y="3453350"/>
            <a:ext cx="293609" cy="172267"/>
          </a:xfrm>
          <a:custGeom>
            <a:avLst/>
            <a:gdLst/>
            <a:ahLst/>
            <a:cxnLst/>
            <a:rect l="l" t="t" r="r" b="b"/>
            <a:pathLst>
              <a:path w="19805" h="11620" extrusionOk="0">
                <a:moveTo>
                  <a:pt x="0" y="0"/>
                </a:moveTo>
                <a:lnTo>
                  <a:pt x="0" y="11620"/>
                </a:lnTo>
                <a:lnTo>
                  <a:pt x="19805" y="11620"/>
                </a:lnTo>
                <a:lnTo>
                  <a:pt x="1980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 name="Text Box 1"/>
          <p:cNvSpPr txBox="1"/>
          <p:nvPr/>
        </p:nvSpPr>
        <p:spPr>
          <a:xfrm>
            <a:off x="5438140" y="2860675"/>
            <a:ext cx="2576830" cy="614045"/>
          </a:xfrm>
          <a:prstGeom prst="rect">
            <a:avLst/>
          </a:prstGeom>
          <a:noFill/>
        </p:spPr>
        <p:txBody>
          <a:bodyPr wrap="square" rtlCol="0">
            <a:spAutoFit/>
          </a:bodyPr>
          <a:p>
            <a:pPr marL="0" lvl="0" indent="0" algn="ctr" rtl="0">
              <a:spcBef>
                <a:spcPts val="0"/>
              </a:spcBef>
              <a:spcAft>
                <a:spcPts val="0"/>
              </a:spcAft>
              <a:buNone/>
            </a:pPr>
            <a:r>
              <a:rPr lang="en-US" altLang="en-US" sz="1800" b="1" dirty="0">
                <a:solidFill>
                  <a:schemeClr val="bg1"/>
                </a:solidFill>
                <a:latin typeface="Times New Roman" panose="02020603050405020304" pitchFamily="18" charset="0"/>
                <a:cs typeface="Times New Roman" panose="02020603050405020304" pitchFamily="18" charset="0"/>
                <a:sym typeface="+mn-ea"/>
              </a:rPr>
              <a:t>Under the guidance of</a:t>
            </a:r>
            <a:r>
              <a:rPr lang="en-US" altLang="en-US" sz="1800" dirty="0">
                <a:solidFill>
                  <a:schemeClr val="bg1"/>
                </a:solidFill>
                <a:latin typeface="Times New Roman" panose="02020603050405020304" pitchFamily="18" charset="0"/>
                <a:cs typeface="Times New Roman" panose="02020603050405020304" pitchFamily="18" charset="0"/>
                <a:sym typeface="+mn-ea"/>
              </a:rPr>
              <a:t> </a:t>
            </a:r>
            <a:endParaRPr lang="en-US" altLang="en-US" sz="1800" dirty="0">
              <a:solidFill>
                <a:schemeClr val="bg1"/>
              </a:solidFill>
              <a:latin typeface="Times New Roman" panose="02020603050405020304" pitchFamily="18" charset="0"/>
              <a:cs typeface="Times New Roman" panose="02020603050405020304" pitchFamily="18" charset="0"/>
            </a:endParaRPr>
          </a:p>
          <a:p>
            <a:pPr marL="0" lvl="0" indent="0" algn="ctr" rtl="0">
              <a:spcBef>
                <a:spcPts val="0"/>
              </a:spcBef>
              <a:spcAft>
                <a:spcPts val="0"/>
              </a:spcAft>
              <a:buNone/>
            </a:pPr>
            <a:r>
              <a:rPr lang="en-US" altLang="en-US" sz="1600" dirty="0">
                <a:solidFill>
                  <a:schemeClr val="bg1"/>
                </a:solidFill>
                <a:latin typeface="Times New Roman" panose="02020603050405020304" pitchFamily="18" charset="0"/>
                <a:cs typeface="Times New Roman" panose="02020603050405020304" pitchFamily="18" charset="0"/>
                <a:sym typeface="+mn-ea"/>
              </a:rPr>
              <a:t>Prachiti Sonawane</a:t>
            </a:r>
            <a:endParaRPr lang="en-US" altLang="en-US" sz="1600" dirty="0">
              <a:solidFill>
                <a:schemeClr val="bg1"/>
              </a:solidFill>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558"/>
        <p:cNvGrpSpPr/>
        <p:nvPr/>
      </p:nvGrpSpPr>
      <p:grpSpPr>
        <a:xfrm>
          <a:off x="0" y="0"/>
          <a:ext cx="0" cy="0"/>
          <a:chOff x="0" y="0"/>
          <a:chExt cx="0" cy="0"/>
        </a:xfrm>
      </p:grpSpPr>
      <p:sp>
        <p:nvSpPr>
          <p:cNvPr id="2559" name="Google Shape;2559;p45"/>
          <p:cNvSpPr txBox="1">
            <a:spLocks noGrp="1"/>
          </p:cNvSpPr>
          <p:nvPr>
            <p:ph type="title"/>
          </p:nvPr>
        </p:nvSpPr>
        <p:spPr>
          <a:xfrm>
            <a:off x="658124" y="196550"/>
            <a:ext cx="7704000"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altLang="en-IN" dirty="0"/>
              <a:t>ARTWORKS</a:t>
            </a:r>
            <a:r>
              <a:rPr lang="en-IN" dirty="0"/>
              <a:t> TABLE</a:t>
            </a:r>
            <a:endParaRPr dirty="0"/>
          </a:p>
        </p:txBody>
      </p:sp>
      <p:grpSp>
        <p:nvGrpSpPr>
          <p:cNvPr id="2681" name="Google Shape;2681;p45"/>
          <p:cNvGrpSpPr/>
          <p:nvPr/>
        </p:nvGrpSpPr>
        <p:grpSpPr>
          <a:xfrm flipH="1">
            <a:off x="-285234" y="653750"/>
            <a:ext cx="1294715" cy="4263171"/>
            <a:chOff x="4691063" y="2482850"/>
            <a:chExt cx="1114500" cy="2440150"/>
          </a:xfrm>
        </p:grpSpPr>
        <p:sp>
          <p:nvSpPr>
            <p:cNvPr id="2682" name="Google Shape;2682;p45"/>
            <p:cNvSpPr/>
            <p:nvPr/>
          </p:nvSpPr>
          <p:spPr>
            <a:xfrm>
              <a:off x="4691063" y="4846200"/>
              <a:ext cx="1114500" cy="768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45"/>
            <p:cNvSpPr/>
            <p:nvPr/>
          </p:nvSpPr>
          <p:spPr>
            <a:xfrm>
              <a:off x="4829400" y="4494375"/>
              <a:ext cx="859975" cy="388350"/>
            </a:xfrm>
            <a:custGeom>
              <a:avLst/>
              <a:gdLst/>
              <a:ahLst/>
              <a:cxnLst/>
              <a:rect l="l" t="t" r="r" b="b"/>
              <a:pathLst>
                <a:path w="34399" h="15534" extrusionOk="0">
                  <a:moveTo>
                    <a:pt x="30722" y="0"/>
                  </a:moveTo>
                  <a:lnTo>
                    <a:pt x="2242" y="77"/>
                  </a:lnTo>
                  <a:lnTo>
                    <a:pt x="1" y="15533"/>
                  </a:lnTo>
                  <a:lnTo>
                    <a:pt x="34399" y="15533"/>
                  </a:lnTo>
                  <a:lnTo>
                    <a:pt x="30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45"/>
            <p:cNvSpPr/>
            <p:nvPr/>
          </p:nvSpPr>
          <p:spPr>
            <a:xfrm>
              <a:off x="4872025" y="4494375"/>
              <a:ext cx="792475" cy="337575"/>
            </a:xfrm>
            <a:custGeom>
              <a:avLst/>
              <a:gdLst/>
              <a:ahLst/>
              <a:cxnLst/>
              <a:rect l="l" t="t" r="r" b="b"/>
              <a:pathLst>
                <a:path w="31699" h="13503" extrusionOk="0">
                  <a:moveTo>
                    <a:pt x="29017" y="0"/>
                  </a:moveTo>
                  <a:lnTo>
                    <a:pt x="537" y="77"/>
                  </a:lnTo>
                  <a:lnTo>
                    <a:pt x="0" y="3792"/>
                  </a:lnTo>
                  <a:lnTo>
                    <a:pt x="192" y="4233"/>
                  </a:lnTo>
                  <a:lnTo>
                    <a:pt x="441" y="4693"/>
                  </a:lnTo>
                  <a:lnTo>
                    <a:pt x="747" y="5171"/>
                  </a:lnTo>
                  <a:lnTo>
                    <a:pt x="1092" y="5669"/>
                  </a:lnTo>
                  <a:lnTo>
                    <a:pt x="1475" y="6129"/>
                  </a:lnTo>
                  <a:lnTo>
                    <a:pt x="1896" y="6608"/>
                  </a:lnTo>
                  <a:lnTo>
                    <a:pt x="2356" y="7048"/>
                  </a:lnTo>
                  <a:lnTo>
                    <a:pt x="2835" y="7489"/>
                  </a:lnTo>
                  <a:lnTo>
                    <a:pt x="3371" y="7929"/>
                  </a:lnTo>
                  <a:lnTo>
                    <a:pt x="3927" y="8351"/>
                  </a:lnTo>
                  <a:lnTo>
                    <a:pt x="4520" y="8753"/>
                  </a:lnTo>
                  <a:lnTo>
                    <a:pt x="5133" y="9155"/>
                  </a:lnTo>
                  <a:lnTo>
                    <a:pt x="5765" y="9538"/>
                  </a:lnTo>
                  <a:lnTo>
                    <a:pt x="6436" y="9902"/>
                  </a:lnTo>
                  <a:lnTo>
                    <a:pt x="7125" y="10266"/>
                  </a:lnTo>
                  <a:lnTo>
                    <a:pt x="7834" y="10592"/>
                  </a:lnTo>
                  <a:lnTo>
                    <a:pt x="8581" y="10917"/>
                  </a:lnTo>
                  <a:lnTo>
                    <a:pt x="9328" y="11224"/>
                  </a:lnTo>
                  <a:lnTo>
                    <a:pt x="10113" y="11511"/>
                  </a:lnTo>
                  <a:lnTo>
                    <a:pt x="10898" y="11779"/>
                  </a:lnTo>
                  <a:lnTo>
                    <a:pt x="11703" y="12047"/>
                  </a:lnTo>
                  <a:lnTo>
                    <a:pt x="12526" y="12277"/>
                  </a:lnTo>
                  <a:lnTo>
                    <a:pt x="13369" y="12488"/>
                  </a:lnTo>
                  <a:lnTo>
                    <a:pt x="14212" y="12698"/>
                  </a:lnTo>
                  <a:lnTo>
                    <a:pt x="15073" y="12871"/>
                  </a:lnTo>
                  <a:lnTo>
                    <a:pt x="15935" y="13024"/>
                  </a:lnTo>
                  <a:lnTo>
                    <a:pt x="16816" y="13158"/>
                  </a:lnTo>
                  <a:lnTo>
                    <a:pt x="17697" y="13273"/>
                  </a:lnTo>
                  <a:lnTo>
                    <a:pt x="18578" y="13369"/>
                  </a:lnTo>
                  <a:lnTo>
                    <a:pt x="19459" y="13426"/>
                  </a:lnTo>
                  <a:lnTo>
                    <a:pt x="20360" y="13484"/>
                  </a:lnTo>
                  <a:lnTo>
                    <a:pt x="21241" y="13503"/>
                  </a:lnTo>
                  <a:lnTo>
                    <a:pt x="22122" y="13503"/>
                  </a:lnTo>
                  <a:lnTo>
                    <a:pt x="23003" y="13465"/>
                  </a:lnTo>
                  <a:lnTo>
                    <a:pt x="23673" y="13426"/>
                  </a:lnTo>
                  <a:lnTo>
                    <a:pt x="24324" y="13388"/>
                  </a:lnTo>
                  <a:lnTo>
                    <a:pt x="24956" y="13311"/>
                  </a:lnTo>
                  <a:lnTo>
                    <a:pt x="25588" y="13235"/>
                  </a:lnTo>
                  <a:lnTo>
                    <a:pt x="26182" y="13139"/>
                  </a:lnTo>
                  <a:lnTo>
                    <a:pt x="26776" y="13043"/>
                  </a:lnTo>
                  <a:lnTo>
                    <a:pt x="27350" y="12928"/>
                  </a:lnTo>
                  <a:lnTo>
                    <a:pt x="27906" y="12794"/>
                  </a:lnTo>
                  <a:lnTo>
                    <a:pt x="28442" y="12641"/>
                  </a:lnTo>
                  <a:lnTo>
                    <a:pt x="28959" y="12488"/>
                  </a:lnTo>
                  <a:lnTo>
                    <a:pt x="29457" y="12335"/>
                  </a:lnTo>
                  <a:lnTo>
                    <a:pt x="29936" y="12162"/>
                  </a:lnTo>
                  <a:lnTo>
                    <a:pt x="30415" y="11971"/>
                  </a:lnTo>
                  <a:lnTo>
                    <a:pt x="30855" y="11760"/>
                  </a:lnTo>
                  <a:lnTo>
                    <a:pt x="31296" y="11568"/>
                  </a:lnTo>
                  <a:lnTo>
                    <a:pt x="31698" y="11339"/>
                  </a:lnTo>
                  <a:lnTo>
                    <a:pt x="2901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45"/>
            <p:cNvSpPr/>
            <p:nvPr/>
          </p:nvSpPr>
          <p:spPr>
            <a:xfrm>
              <a:off x="4829400" y="4827150"/>
              <a:ext cx="602375" cy="55575"/>
            </a:xfrm>
            <a:custGeom>
              <a:avLst/>
              <a:gdLst/>
              <a:ahLst/>
              <a:cxnLst/>
              <a:rect l="l" t="t" r="r" b="b"/>
              <a:pathLst>
                <a:path w="24095" h="2223" extrusionOk="0">
                  <a:moveTo>
                    <a:pt x="326" y="0"/>
                  </a:moveTo>
                  <a:lnTo>
                    <a:pt x="1" y="2222"/>
                  </a:lnTo>
                  <a:lnTo>
                    <a:pt x="24095" y="2222"/>
                  </a:lnTo>
                  <a:lnTo>
                    <a:pt x="22773" y="1973"/>
                  </a:lnTo>
                  <a:lnTo>
                    <a:pt x="21356" y="1743"/>
                  </a:lnTo>
                  <a:lnTo>
                    <a:pt x="19862" y="1513"/>
                  </a:lnTo>
                  <a:lnTo>
                    <a:pt x="18272" y="1284"/>
                  </a:lnTo>
                  <a:lnTo>
                    <a:pt x="16606" y="1092"/>
                  </a:lnTo>
                  <a:lnTo>
                    <a:pt x="14863" y="881"/>
                  </a:lnTo>
                  <a:lnTo>
                    <a:pt x="13063" y="709"/>
                  </a:lnTo>
                  <a:lnTo>
                    <a:pt x="11186" y="537"/>
                  </a:lnTo>
                  <a:lnTo>
                    <a:pt x="9769" y="422"/>
                  </a:lnTo>
                  <a:lnTo>
                    <a:pt x="8370" y="326"/>
                  </a:lnTo>
                  <a:lnTo>
                    <a:pt x="6972" y="249"/>
                  </a:lnTo>
                  <a:lnTo>
                    <a:pt x="5593" y="173"/>
                  </a:lnTo>
                  <a:lnTo>
                    <a:pt x="2893" y="58"/>
                  </a:lnTo>
                  <a:lnTo>
                    <a:pt x="32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45"/>
            <p:cNvSpPr/>
            <p:nvPr/>
          </p:nvSpPr>
          <p:spPr>
            <a:xfrm>
              <a:off x="5070725" y="2906600"/>
              <a:ext cx="118300" cy="1452775"/>
            </a:xfrm>
            <a:custGeom>
              <a:avLst/>
              <a:gdLst/>
              <a:ahLst/>
              <a:cxnLst/>
              <a:rect l="l" t="t" r="r" b="b"/>
              <a:pathLst>
                <a:path w="4732" h="58111" extrusionOk="0">
                  <a:moveTo>
                    <a:pt x="2376" y="1"/>
                  </a:moveTo>
                  <a:lnTo>
                    <a:pt x="1724" y="384"/>
                  </a:lnTo>
                  <a:lnTo>
                    <a:pt x="1801" y="537"/>
                  </a:lnTo>
                  <a:lnTo>
                    <a:pt x="1858" y="729"/>
                  </a:lnTo>
                  <a:lnTo>
                    <a:pt x="1935" y="958"/>
                  </a:lnTo>
                  <a:lnTo>
                    <a:pt x="1993" y="1207"/>
                  </a:lnTo>
                  <a:lnTo>
                    <a:pt x="2127" y="1839"/>
                  </a:lnTo>
                  <a:lnTo>
                    <a:pt x="2242" y="2567"/>
                  </a:lnTo>
                  <a:lnTo>
                    <a:pt x="2337" y="3429"/>
                  </a:lnTo>
                  <a:lnTo>
                    <a:pt x="2433" y="4387"/>
                  </a:lnTo>
                  <a:lnTo>
                    <a:pt x="2510" y="5459"/>
                  </a:lnTo>
                  <a:lnTo>
                    <a:pt x="2586" y="6589"/>
                  </a:lnTo>
                  <a:lnTo>
                    <a:pt x="2644" y="7815"/>
                  </a:lnTo>
                  <a:lnTo>
                    <a:pt x="2682" y="9117"/>
                  </a:lnTo>
                  <a:lnTo>
                    <a:pt x="2759" y="11875"/>
                  </a:lnTo>
                  <a:lnTo>
                    <a:pt x="2778" y="14806"/>
                  </a:lnTo>
                  <a:lnTo>
                    <a:pt x="2778" y="17851"/>
                  </a:lnTo>
                  <a:lnTo>
                    <a:pt x="2720" y="20916"/>
                  </a:lnTo>
                  <a:lnTo>
                    <a:pt x="2644" y="23922"/>
                  </a:lnTo>
                  <a:lnTo>
                    <a:pt x="2548" y="26834"/>
                  </a:lnTo>
                  <a:lnTo>
                    <a:pt x="2414" y="29553"/>
                  </a:lnTo>
                  <a:lnTo>
                    <a:pt x="2318" y="30817"/>
                  </a:lnTo>
                  <a:lnTo>
                    <a:pt x="2242" y="32005"/>
                  </a:lnTo>
                  <a:lnTo>
                    <a:pt x="2146" y="33116"/>
                  </a:lnTo>
                  <a:lnTo>
                    <a:pt x="2050" y="34131"/>
                  </a:lnTo>
                  <a:lnTo>
                    <a:pt x="1935" y="35050"/>
                  </a:lnTo>
                  <a:lnTo>
                    <a:pt x="1820" y="35874"/>
                  </a:lnTo>
                  <a:lnTo>
                    <a:pt x="1705" y="36563"/>
                  </a:lnTo>
                  <a:lnTo>
                    <a:pt x="1590" y="37119"/>
                  </a:lnTo>
                  <a:lnTo>
                    <a:pt x="1571" y="37176"/>
                  </a:lnTo>
                  <a:lnTo>
                    <a:pt x="1322" y="38153"/>
                  </a:lnTo>
                  <a:lnTo>
                    <a:pt x="1073" y="39226"/>
                  </a:lnTo>
                  <a:lnTo>
                    <a:pt x="805" y="40394"/>
                  </a:lnTo>
                  <a:lnTo>
                    <a:pt x="556" y="41658"/>
                  </a:lnTo>
                  <a:lnTo>
                    <a:pt x="441" y="42309"/>
                  </a:lnTo>
                  <a:lnTo>
                    <a:pt x="326" y="42979"/>
                  </a:lnTo>
                  <a:lnTo>
                    <a:pt x="250" y="43669"/>
                  </a:lnTo>
                  <a:lnTo>
                    <a:pt x="154" y="44358"/>
                  </a:lnTo>
                  <a:lnTo>
                    <a:pt x="96" y="45067"/>
                  </a:lnTo>
                  <a:lnTo>
                    <a:pt x="39" y="45776"/>
                  </a:lnTo>
                  <a:lnTo>
                    <a:pt x="20" y="46504"/>
                  </a:lnTo>
                  <a:lnTo>
                    <a:pt x="1" y="47231"/>
                  </a:lnTo>
                  <a:lnTo>
                    <a:pt x="20" y="47959"/>
                  </a:lnTo>
                  <a:lnTo>
                    <a:pt x="58" y="48687"/>
                  </a:lnTo>
                  <a:lnTo>
                    <a:pt x="116" y="49415"/>
                  </a:lnTo>
                  <a:lnTo>
                    <a:pt x="211" y="50143"/>
                  </a:lnTo>
                  <a:lnTo>
                    <a:pt x="345" y="50870"/>
                  </a:lnTo>
                  <a:lnTo>
                    <a:pt x="499" y="51579"/>
                  </a:lnTo>
                  <a:lnTo>
                    <a:pt x="690" y="52288"/>
                  </a:lnTo>
                  <a:lnTo>
                    <a:pt x="901" y="52996"/>
                  </a:lnTo>
                  <a:lnTo>
                    <a:pt x="1169" y="53686"/>
                  </a:lnTo>
                  <a:lnTo>
                    <a:pt x="1475" y="54375"/>
                  </a:lnTo>
                  <a:lnTo>
                    <a:pt x="1820" y="55046"/>
                  </a:lnTo>
                  <a:lnTo>
                    <a:pt x="1993" y="55371"/>
                  </a:lnTo>
                  <a:lnTo>
                    <a:pt x="2203" y="55697"/>
                  </a:lnTo>
                  <a:lnTo>
                    <a:pt x="2414" y="56003"/>
                  </a:lnTo>
                  <a:lnTo>
                    <a:pt x="2625" y="56329"/>
                  </a:lnTo>
                  <a:lnTo>
                    <a:pt x="2874" y="56635"/>
                  </a:lnTo>
                  <a:lnTo>
                    <a:pt x="3103" y="56942"/>
                  </a:lnTo>
                  <a:lnTo>
                    <a:pt x="3372" y="57248"/>
                  </a:lnTo>
                  <a:lnTo>
                    <a:pt x="3640" y="57536"/>
                  </a:lnTo>
                  <a:lnTo>
                    <a:pt x="3927" y="57823"/>
                  </a:lnTo>
                  <a:lnTo>
                    <a:pt x="4214" y="58110"/>
                  </a:lnTo>
                  <a:lnTo>
                    <a:pt x="4731" y="57555"/>
                  </a:lnTo>
                  <a:lnTo>
                    <a:pt x="4463" y="57287"/>
                  </a:lnTo>
                  <a:lnTo>
                    <a:pt x="4195" y="56999"/>
                  </a:lnTo>
                  <a:lnTo>
                    <a:pt x="3927" y="56731"/>
                  </a:lnTo>
                  <a:lnTo>
                    <a:pt x="3678" y="56444"/>
                  </a:lnTo>
                  <a:lnTo>
                    <a:pt x="3448" y="56157"/>
                  </a:lnTo>
                  <a:lnTo>
                    <a:pt x="3237" y="55869"/>
                  </a:lnTo>
                  <a:lnTo>
                    <a:pt x="3027" y="55563"/>
                  </a:lnTo>
                  <a:lnTo>
                    <a:pt x="2816" y="55256"/>
                  </a:lnTo>
                  <a:lnTo>
                    <a:pt x="2452" y="54643"/>
                  </a:lnTo>
                  <a:lnTo>
                    <a:pt x="2127" y="54011"/>
                  </a:lnTo>
                  <a:lnTo>
                    <a:pt x="1839" y="53379"/>
                  </a:lnTo>
                  <a:lnTo>
                    <a:pt x="1590" y="52709"/>
                  </a:lnTo>
                  <a:lnTo>
                    <a:pt x="1380" y="52058"/>
                  </a:lnTo>
                  <a:lnTo>
                    <a:pt x="1207" y="51387"/>
                  </a:lnTo>
                  <a:lnTo>
                    <a:pt x="1054" y="50698"/>
                  </a:lnTo>
                  <a:lnTo>
                    <a:pt x="939" y="50008"/>
                  </a:lnTo>
                  <a:lnTo>
                    <a:pt x="843" y="49319"/>
                  </a:lnTo>
                  <a:lnTo>
                    <a:pt x="786" y="48630"/>
                  </a:lnTo>
                  <a:lnTo>
                    <a:pt x="748" y="47940"/>
                  </a:lnTo>
                  <a:lnTo>
                    <a:pt x="748" y="47231"/>
                  </a:lnTo>
                  <a:lnTo>
                    <a:pt x="748" y="46542"/>
                  </a:lnTo>
                  <a:lnTo>
                    <a:pt x="786" y="45852"/>
                  </a:lnTo>
                  <a:lnTo>
                    <a:pt x="824" y="45163"/>
                  </a:lnTo>
                  <a:lnTo>
                    <a:pt x="901" y="44493"/>
                  </a:lnTo>
                  <a:lnTo>
                    <a:pt x="977" y="43822"/>
                  </a:lnTo>
                  <a:lnTo>
                    <a:pt x="1073" y="43152"/>
                  </a:lnTo>
                  <a:lnTo>
                    <a:pt x="1169" y="42501"/>
                  </a:lnTo>
                  <a:lnTo>
                    <a:pt x="1284" y="41869"/>
                  </a:lnTo>
                  <a:lnTo>
                    <a:pt x="1533" y="40624"/>
                  </a:lnTo>
                  <a:lnTo>
                    <a:pt x="1782" y="39455"/>
                  </a:lnTo>
                  <a:lnTo>
                    <a:pt x="2050" y="38364"/>
                  </a:lnTo>
                  <a:lnTo>
                    <a:pt x="2318" y="37368"/>
                  </a:lnTo>
                  <a:lnTo>
                    <a:pt x="2318" y="37310"/>
                  </a:lnTo>
                  <a:lnTo>
                    <a:pt x="2433" y="36793"/>
                  </a:lnTo>
                  <a:lnTo>
                    <a:pt x="2548" y="36123"/>
                  </a:lnTo>
                  <a:lnTo>
                    <a:pt x="2663" y="35338"/>
                  </a:lnTo>
                  <a:lnTo>
                    <a:pt x="2759" y="34456"/>
                  </a:lnTo>
                  <a:lnTo>
                    <a:pt x="2854" y="33441"/>
                  </a:lnTo>
                  <a:lnTo>
                    <a:pt x="2950" y="32350"/>
                  </a:lnTo>
                  <a:lnTo>
                    <a:pt x="3123" y="29898"/>
                  </a:lnTo>
                  <a:lnTo>
                    <a:pt x="3276" y="27178"/>
                  </a:lnTo>
                  <a:lnTo>
                    <a:pt x="3391" y="24248"/>
                  </a:lnTo>
                  <a:lnTo>
                    <a:pt x="3467" y="21203"/>
                  </a:lnTo>
                  <a:lnTo>
                    <a:pt x="3525" y="18100"/>
                  </a:lnTo>
                  <a:lnTo>
                    <a:pt x="3544" y="14997"/>
                  </a:lnTo>
                  <a:lnTo>
                    <a:pt x="3525" y="12009"/>
                  </a:lnTo>
                  <a:lnTo>
                    <a:pt x="3486" y="10554"/>
                  </a:lnTo>
                  <a:lnTo>
                    <a:pt x="3448" y="9175"/>
                  </a:lnTo>
                  <a:lnTo>
                    <a:pt x="3410" y="7834"/>
                  </a:lnTo>
                  <a:lnTo>
                    <a:pt x="3352" y="6570"/>
                  </a:lnTo>
                  <a:lnTo>
                    <a:pt x="3276" y="5383"/>
                  </a:lnTo>
                  <a:lnTo>
                    <a:pt x="3180" y="4272"/>
                  </a:lnTo>
                  <a:lnTo>
                    <a:pt x="3084" y="3276"/>
                  </a:lnTo>
                  <a:lnTo>
                    <a:pt x="2969" y="2376"/>
                  </a:lnTo>
                  <a:lnTo>
                    <a:pt x="2854" y="1590"/>
                  </a:lnTo>
                  <a:lnTo>
                    <a:pt x="2701" y="920"/>
                  </a:lnTo>
                  <a:lnTo>
                    <a:pt x="2625" y="633"/>
                  </a:lnTo>
                  <a:lnTo>
                    <a:pt x="2548" y="403"/>
                  </a:lnTo>
                  <a:lnTo>
                    <a:pt x="2471" y="173"/>
                  </a:lnTo>
                  <a:lnTo>
                    <a:pt x="23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45"/>
            <p:cNvSpPr/>
            <p:nvPr/>
          </p:nvSpPr>
          <p:spPr>
            <a:xfrm>
              <a:off x="5180375" y="4314325"/>
              <a:ext cx="100575" cy="178625"/>
            </a:xfrm>
            <a:custGeom>
              <a:avLst/>
              <a:gdLst/>
              <a:ahLst/>
              <a:cxnLst/>
              <a:rect l="l" t="t" r="r" b="b"/>
              <a:pathLst>
                <a:path w="4023" h="7145" extrusionOk="0">
                  <a:moveTo>
                    <a:pt x="901" y="1"/>
                  </a:moveTo>
                  <a:lnTo>
                    <a:pt x="1" y="1361"/>
                  </a:lnTo>
                  <a:lnTo>
                    <a:pt x="1112" y="7145"/>
                  </a:lnTo>
                  <a:lnTo>
                    <a:pt x="4023" y="7145"/>
                  </a:lnTo>
                  <a:lnTo>
                    <a:pt x="9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45"/>
            <p:cNvSpPr/>
            <p:nvPr/>
          </p:nvSpPr>
          <p:spPr>
            <a:xfrm>
              <a:off x="5183725" y="2857775"/>
              <a:ext cx="25875" cy="1487225"/>
            </a:xfrm>
            <a:custGeom>
              <a:avLst/>
              <a:gdLst/>
              <a:ahLst/>
              <a:cxnLst/>
              <a:rect l="l" t="t" r="r" b="b"/>
              <a:pathLst>
                <a:path w="1035" h="59489" extrusionOk="0">
                  <a:moveTo>
                    <a:pt x="1" y="0"/>
                  </a:moveTo>
                  <a:lnTo>
                    <a:pt x="1" y="59489"/>
                  </a:lnTo>
                  <a:lnTo>
                    <a:pt x="1035" y="59489"/>
                  </a:lnTo>
                  <a:lnTo>
                    <a:pt x="1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45"/>
            <p:cNvSpPr/>
            <p:nvPr/>
          </p:nvSpPr>
          <p:spPr>
            <a:xfrm>
              <a:off x="5186600" y="4301400"/>
              <a:ext cx="316050" cy="191550"/>
            </a:xfrm>
            <a:custGeom>
              <a:avLst/>
              <a:gdLst/>
              <a:ahLst/>
              <a:cxnLst/>
              <a:rect l="l" t="t" r="r" b="b"/>
              <a:pathLst>
                <a:path w="12642" h="7662" extrusionOk="0">
                  <a:moveTo>
                    <a:pt x="1" y="1"/>
                  </a:moveTo>
                  <a:lnTo>
                    <a:pt x="1" y="1456"/>
                  </a:lnTo>
                  <a:lnTo>
                    <a:pt x="7968" y="7662"/>
                  </a:lnTo>
                  <a:lnTo>
                    <a:pt x="12641" y="766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45"/>
            <p:cNvSpPr/>
            <p:nvPr/>
          </p:nvSpPr>
          <p:spPr>
            <a:xfrm>
              <a:off x="4976400" y="4301400"/>
              <a:ext cx="223150" cy="191550"/>
            </a:xfrm>
            <a:custGeom>
              <a:avLst/>
              <a:gdLst/>
              <a:ahLst/>
              <a:cxnLst/>
              <a:rect l="l" t="t" r="r" b="b"/>
              <a:pathLst>
                <a:path w="8926" h="7662" extrusionOk="0">
                  <a:moveTo>
                    <a:pt x="8926" y="1"/>
                  </a:moveTo>
                  <a:lnTo>
                    <a:pt x="1" y="7662"/>
                  </a:lnTo>
                  <a:lnTo>
                    <a:pt x="3295" y="7662"/>
                  </a:lnTo>
                  <a:lnTo>
                    <a:pt x="8926" y="1456"/>
                  </a:lnTo>
                  <a:lnTo>
                    <a:pt x="8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45"/>
            <p:cNvSpPr/>
            <p:nvPr/>
          </p:nvSpPr>
          <p:spPr>
            <a:xfrm>
              <a:off x="5021900" y="2706950"/>
              <a:ext cx="242775" cy="302150"/>
            </a:xfrm>
            <a:custGeom>
              <a:avLst/>
              <a:gdLst/>
              <a:ahLst/>
              <a:cxnLst/>
              <a:rect l="l" t="t" r="r" b="b"/>
              <a:pathLst>
                <a:path w="9711" h="12086" extrusionOk="0">
                  <a:moveTo>
                    <a:pt x="5784" y="0"/>
                  </a:moveTo>
                  <a:lnTo>
                    <a:pt x="0" y="4788"/>
                  </a:lnTo>
                  <a:lnTo>
                    <a:pt x="3926" y="12085"/>
                  </a:lnTo>
                  <a:lnTo>
                    <a:pt x="9711" y="7297"/>
                  </a:lnTo>
                  <a:lnTo>
                    <a:pt x="57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45"/>
            <p:cNvSpPr/>
            <p:nvPr/>
          </p:nvSpPr>
          <p:spPr>
            <a:xfrm>
              <a:off x="5070250" y="2482850"/>
              <a:ext cx="262425" cy="512850"/>
            </a:xfrm>
            <a:custGeom>
              <a:avLst/>
              <a:gdLst/>
              <a:ahLst/>
              <a:cxnLst/>
              <a:rect l="l" t="t" r="r" b="b"/>
              <a:pathLst>
                <a:path w="10497" h="20514" extrusionOk="0">
                  <a:moveTo>
                    <a:pt x="3371" y="1"/>
                  </a:moveTo>
                  <a:lnTo>
                    <a:pt x="1686" y="230"/>
                  </a:lnTo>
                  <a:lnTo>
                    <a:pt x="1" y="20513"/>
                  </a:lnTo>
                  <a:lnTo>
                    <a:pt x="10420" y="13350"/>
                  </a:lnTo>
                  <a:lnTo>
                    <a:pt x="10496" y="10726"/>
                  </a:lnTo>
                  <a:lnTo>
                    <a:pt x="33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45"/>
            <p:cNvSpPr/>
            <p:nvPr/>
          </p:nvSpPr>
          <p:spPr>
            <a:xfrm>
              <a:off x="4886875" y="2488125"/>
              <a:ext cx="409875" cy="509000"/>
            </a:xfrm>
            <a:custGeom>
              <a:avLst/>
              <a:gdLst/>
              <a:ahLst/>
              <a:cxnLst/>
              <a:rect l="l" t="t" r="r" b="b"/>
              <a:pathLst>
                <a:path w="16395" h="20360" extrusionOk="0">
                  <a:moveTo>
                    <a:pt x="9059" y="0"/>
                  </a:moveTo>
                  <a:lnTo>
                    <a:pt x="0" y="7431"/>
                  </a:lnTo>
                  <a:lnTo>
                    <a:pt x="7316" y="20360"/>
                  </a:lnTo>
                  <a:lnTo>
                    <a:pt x="16395" y="12928"/>
                  </a:lnTo>
                  <a:lnTo>
                    <a:pt x="90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45"/>
            <p:cNvSpPr/>
            <p:nvPr/>
          </p:nvSpPr>
          <p:spPr>
            <a:xfrm>
              <a:off x="4925650" y="2536475"/>
              <a:ext cx="331850" cy="412300"/>
            </a:xfrm>
            <a:custGeom>
              <a:avLst/>
              <a:gdLst/>
              <a:ahLst/>
              <a:cxnLst/>
              <a:rect l="l" t="t" r="r" b="b"/>
              <a:pathLst>
                <a:path w="13274" h="16492" extrusionOk="0">
                  <a:moveTo>
                    <a:pt x="7355" y="1"/>
                  </a:moveTo>
                  <a:lnTo>
                    <a:pt x="0" y="6015"/>
                  </a:lnTo>
                  <a:lnTo>
                    <a:pt x="5938" y="16491"/>
                  </a:lnTo>
                  <a:lnTo>
                    <a:pt x="13273" y="10477"/>
                  </a:lnTo>
                  <a:lnTo>
                    <a:pt x="73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45"/>
            <p:cNvSpPr/>
            <p:nvPr/>
          </p:nvSpPr>
          <p:spPr>
            <a:xfrm>
              <a:off x="5060675" y="2699275"/>
              <a:ext cx="143200" cy="190600"/>
            </a:xfrm>
            <a:custGeom>
              <a:avLst/>
              <a:gdLst/>
              <a:ahLst/>
              <a:cxnLst/>
              <a:rect l="l" t="t" r="r" b="b"/>
              <a:pathLst>
                <a:path w="5728" h="7624" extrusionOk="0">
                  <a:moveTo>
                    <a:pt x="518" y="1"/>
                  </a:moveTo>
                  <a:lnTo>
                    <a:pt x="422" y="20"/>
                  </a:lnTo>
                  <a:lnTo>
                    <a:pt x="326" y="58"/>
                  </a:lnTo>
                  <a:lnTo>
                    <a:pt x="249" y="116"/>
                  </a:lnTo>
                  <a:lnTo>
                    <a:pt x="173" y="192"/>
                  </a:lnTo>
                  <a:lnTo>
                    <a:pt x="115" y="288"/>
                  </a:lnTo>
                  <a:lnTo>
                    <a:pt x="58" y="384"/>
                  </a:lnTo>
                  <a:lnTo>
                    <a:pt x="39" y="499"/>
                  </a:lnTo>
                  <a:lnTo>
                    <a:pt x="0" y="633"/>
                  </a:lnTo>
                  <a:lnTo>
                    <a:pt x="0" y="786"/>
                  </a:lnTo>
                  <a:lnTo>
                    <a:pt x="0" y="939"/>
                  </a:lnTo>
                  <a:lnTo>
                    <a:pt x="20" y="1303"/>
                  </a:lnTo>
                  <a:lnTo>
                    <a:pt x="96" y="1724"/>
                  </a:lnTo>
                  <a:lnTo>
                    <a:pt x="211" y="2184"/>
                  </a:lnTo>
                  <a:lnTo>
                    <a:pt x="364" y="2682"/>
                  </a:lnTo>
                  <a:lnTo>
                    <a:pt x="556" y="3199"/>
                  </a:lnTo>
                  <a:lnTo>
                    <a:pt x="786" y="3774"/>
                  </a:lnTo>
                  <a:lnTo>
                    <a:pt x="1054" y="4367"/>
                  </a:lnTo>
                  <a:lnTo>
                    <a:pt x="1341" y="4980"/>
                  </a:lnTo>
                  <a:lnTo>
                    <a:pt x="1667" y="5612"/>
                  </a:lnTo>
                  <a:lnTo>
                    <a:pt x="2031" y="6283"/>
                  </a:lnTo>
                  <a:lnTo>
                    <a:pt x="2414" y="6934"/>
                  </a:lnTo>
                  <a:lnTo>
                    <a:pt x="2816" y="7623"/>
                  </a:lnTo>
                  <a:lnTo>
                    <a:pt x="5727" y="5114"/>
                  </a:lnTo>
                  <a:lnTo>
                    <a:pt x="5325" y="4521"/>
                  </a:lnTo>
                  <a:lnTo>
                    <a:pt x="4923" y="3965"/>
                  </a:lnTo>
                  <a:lnTo>
                    <a:pt x="4521" y="3429"/>
                  </a:lnTo>
                  <a:lnTo>
                    <a:pt x="4118" y="2912"/>
                  </a:lnTo>
                  <a:lnTo>
                    <a:pt x="3716" y="2433"/>
                  </a:lnTo>
                  <a:lnTo>
                    <a:pt x="3314" y="1992"/>
                  </a:lnTo>
                  <a:lnTo>
                    <a:pt x="2931" y="1590"/>
                  </a:lnTo>
                  <a:lnTo>
                    <a:pt x="2567" y="1207"/>
                  </a:lnTo>
                  <a:lnTo>
                    <a:pt x="2203" y="882"/>
                  </a:lnTo>
                  <a:lnTo>
                    <a:pt x="1877" y="613"/>
                  </a:lnTo>
                  <a:lnTo>
                    <a:pt x="1552" y="384"/>
                  </a:lnTo>
                  <a:lnTo>
                    <a:pt x="1245" y="211"/>
                  </a:lnTo>
                  <a:lnTo>
                    <a:pt x="977" y="77"/>
                  </a:lnTo>
                  <a:lnTo>
                    <a:pt x="843" y="39"/>
                  </a:lnTo>
                  <a:lnTo>
                    <a:pt x="728" y="20"/>
                  </a:lnTo>
                  <a:lnTo>
                    <a:pt x="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45"/>
            <p:cNvSpPr/>
            <p:nvPr/>
          </p:nvSpPr>
          <p:spPr>
            <a:xfrm>
              <a:off x="4925650" y="2686350"/>
              <a:ext cx="150850" cy="262425"/>
            </a:xfrm>
            <a:custGeom>
              <a:avLst/>
              <a:gdLst/>
              <a:ahLst/>
              <a:cxnLst/>
              <a:rect l="l" t="t" r="r" b="b"/>
              <a:pathLst>
                <a:path w="6034" h="10497" extrusionOk="0">
                  <a:moveTo>
                    <a:pt x="39" y="0"/>
                  </a:moveTo>
                  <a:lnTo>
                    <a:pt x="0" y="20"/>
                  </a:lnTo>
                  <a:lnTo>
                    <a:pt x="5938" y="10496"/>
                  </a:lnTo>
                  <a:lnTo>
                    <a:pt x="6014" y="10420"/>
                  </a:lnTo>
                  <a:lnTo>
                    <a:pt x="6034" y="9883"/>
                  </a:lnTo>
                  <a:lnTo>
                    <a:pt x="6014" y="9347"/>
                  </a:lnTo>
                  <a:lnTo>
                    <a:pt x="5976" y="8792"/>
                  </a:lnTo>
                  <a:lnTo>
                    <a:pt x="5919" y="8236"/>
                  </a:lnTo>
                  <a:lnTo>
                    <a:pt x="5804" y="7662"/>
                  </a:lnTo>
                  <a:lnTo>
                    <a:pt x="5689" y="7087"/>
                  </a:lnTo>
                  <a:lnTo>
                    <a:pt x="5516" y="6512"/>
                  </a:lnTo>
                  <a:lnTo>
                    <a:pt x="5325" y="5919"/>
                  </a:lnTo>
                  <a:lnTo>
                    <a:pt x="5114" y="5344"/>
                  </a:lnTo>
                  <a:lnTo>
                    <a:pt x="4865" y="4808"/>
                  </a:lnTo>
                  <a:lnTo>
                    <a:pt x="4616" y="4272"/>
                  </a:lnTo>
                  <a:lnTo>
                    <a:pt x="4329" y="3774"/>
                  </a:lnTo>
                  <a:lnTo>
                    <a:pt x="4042" y="3295"/>
                  </a:lnTo>
                  <a:lnTo>
                    <a:pt x="3716" y="2835"/>
                  </a:lnTo>
                  <a:lnTo>
                    <a:pt x="3390" y="2414"/>
                  </a:lnTo>
                  <a:lnTo>
                    <a:pt x="3046" y="2012"/>
                  </a:lnTo>
                  <a:lnTo>
                    <a:pt x="2701" y="1648"/>
                  </a:lnTo>
                  <a:lnTo>
                    <a:pt x="2337" y="1303"/>
                  </a:lnTo>
                  <a:lnTo>
                    <a:pt x="1973" y="996"/>
                  </a:lnTo>
                  <a:lnTo>
                    <a:pt x="1590" y="728"/>
                  </a:lnTo>
                  <a:lnTo>
                    <a:pt x="1207" y="479"/>
                  </a:lnTo>
                  <a:lnTo>
                    <a:pt x="824" y="288"/>
                  </a:lnTo>
                  <a:lnTo>
                    <a:pt x="422" y="115"/>
                  </a:lnTo>
                  <a:lnTo>
                    <a:pt x="3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97" name="Google Shape;2697;p45"/>
          <p:cNvGrpSpPr/>
          <p:nvPr/>
        </p:nvGrpSpPr>
        <p:grpSpPr>
          <a:xfrm>
            <a:off x="8267229" y="143013"/>
            <a:ext cx="573650" cy="594956"/>
            <a:chOff x="6190700" y="1963125"/>
            <a:chExt cx="524408" cy="543885"/>
          </a:xfrm>
        </p:grpSpPr>
        <p:sp>
          <p:nvSpPr>
            <p:cNvPr id="2698" name="Google Shape;2698;p45"/>
            <p:cNvSpPr/>
            <p:nvPr/>
          </p:nvSpPr>
          <p:spPr>
            <a:xfrm>
              <a:off x="6190700" y="2231786"/>
              <a:ext cx="524408" cy="275224"/>
            </a:xfrm>
            <a:custGeom>
              <a:avLst/>
              <a:gdLst/>
              <a:ahLst/>
              <a:cxnLst/>
              <a:rect l="l" t="t" r="r" b="b"/>
              <a:pathLst>
                <a:path w="17047" h="8946" extrusionOk="0">
                  <a:moveTo>
                    <a:pt x="1" y="1"/>
                  </a:move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45"/>
            <p:cNvSpPr/>
            <p:nvPr/>
          </p:nvSpPr>
          <p:spPr>
            <a:xfrm>
              <a:off x="6190700" y="2231786"/>
              <a:ext cx="524408" cy="275224"/>
            </a:xfrm>
            <a:custGeom>
              <a:avLst/>
              <a:gdLst/>
              <a:ahLst/>
              <a:cxnLst/>
              <a:rect l="l" t="t" r="r" b="b"/>
              <a:pathLst>
                <a:path w="17047" h="8946" fill="none" extrusionOk="0">
                  <a:moveTo>
                    <a:pt x="17028" y="1"/>
                  </a:move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lnTo>
                    <a:pt x="1" y="1"/>
                  </a:lnTo>
                  <a:lnTo>
                    <a:pt x="1" y="231"/>
                  </a:ln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524" y="8945"/>
                  </a:lnTo>
                  <a:lnTo>
                    <a:pt x="8524"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47" y="231"/>
                  </a:lnTo>
                  <a:lnTo>
                    <a:pt x="170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45"/>
            <p:cNvSpPr/>
            <p:nvPr/>
          </p:nvSpPr>
          <p:spPr>
            <a:xfrm>
              <a:off x="6190700" y="1963125"/>
              <a:ext cx="524408" cy="524451"/>
            </a:xfrm>
            <a:custGeom>
              <a:avLst/>
              <a:gdLst/>
              <a:ahLst/>
              <a:cxnLst/>
              <a:rect l="l" t="t" r="r" b="b"/>
              <a:pathLst>
                <a:path w="17047" h="17047" extrusionOk="0">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493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45"/>
            <p:cNvSpPr/>
            <p:nvPr/>
          </p:nvSpPr>
          <p:spPr>
            <a:xfrm>
              <a:off x="6190700" y="1963125"/>
              <a:ext cx="524408" cy="524451"/>
            </a:xfrm>
            <a:custGeom>
              <a:avLst/>
              <a:gdLst/>
              <a:ahLst/>
              <a:cxnLst/>
              <a:rect l="l" t="t" r="r" b="b"/>
              <a:pathLst>
                <a:path w="17047" h="17047" fill="none" extrusionOk="0">
                  <a:moveTo>
                    <a:pt x="1" y="8523"/>
                  </a:move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45"/>
            <p:cNvSpPr/>
            <p:nvPr/>
          </p:nvSpPr>
          <p:spPr>
            <a:xfrm>
              <a:off x="6226663" y="1999642"/>
              <a:ext cx="451932" cy="451384"/>
            </a:xfrm>
            <a:custGeom>
              <a:avLst/>
              <a:gdLst/>
              <a:ahLst/>
              <a:cxnLst/>
              <a:rect l="l" t="t" r="r" b="b"/>
              <a:pathLst>
                <a:path w="14691" h="14672" extrusionOk="0">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rgbClr val="FFE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45"/>
            <p:cNvSpPr/>
            <p:nvPr/>
          </p:nvSpPr>
          <p:spPr>
            <a:xfrm>
              <a:off x="6226663" y="1999642"/>
              <a:ext cx="451932" cy="451384"/>
            </a:xfrm>
            <a:custGeom>
              <a:avLst/>
              <a:gdLst/>
              <a:ahLst/>
              <a:cxnLst/>
              <a:rect l="l" t="t" r="r" b="b"/>
              <a:pathLst>
                <a:path w="14691" h="14672" fill="none" extrusionOk="0">
                  <a:moveTo>
                    <a:pt x="0" y="7336"/>
                  </a:move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45"/>
            <p:cNvSpPr/>
            <p:nvPr/>
          </p:nvSpPr>
          <p:spPr>
            <a:xfrm>
              <a:off x="6425210" y="2198223"/>
              <a:ext cx="54819" cy="54239"/>
            </a:xfrm>
            <a:custGeom>
              <a:avLst/>
              <a:gdLst/>
              <a:ahLst/>
              <a:cxnLst/>
              <a:rect l="l" t="t" r="r" b="b"/>
              <a:pathLst>
                <a:path w="1782" h="1763" fill="none" extrusionOk="0">
                  <a:moveTo>
                    <a:pt x="1" y="881"/>
                  </a:moveTo>
                  <a:lnTo>
                    <a:pt x="1" y="881"/>
                  </a:lnTo>
                  <a:lnTo>
                    <a:pt x="20" y="1053"/>
                  </a:lnTo>
                  <a:lnTo>
                    <a:pt x="77" y="1226"/>
                  </a:lnTo>
                  <a:lnTo>
                    <a:pt x="154" y="1379"/>
                  </a:lnTo>
                  <a:lnTo>
                    <a:pt x="269" y="1513"/>
                  </a:lnTo>
                  <a:lnTo>
                    <a:pt x="403" y="1609"/>
                  </a:lnTo>
                  <a:lnTo>
                    <a:pt x="556" y="1705"/>
                  </a:lnTo>
                  <a:lnTo>
                    <a:pt x="709" y="1743"/>
                  </a:lnTo>
                  <a:lnTo>
                    <a:pt x="901" y="1762"/>
                  </a:lnTo>
                  <a:lnTo>
                    <a:pt x="901" y="1762"/>
                  </a:lnTo>
                  <a:lnTo>
                    <a:pt x="1073" y="1743"/>
                  </a:lnTo>
                  <a:lnTo>
                    <a:pt x="1246" y="1705"/>
                  </a:lnTo>
                  <a:lnTo>
                    <a:pt x="1399" y="1609"/>
                  </a:lnTo>
                  <a:lnTo>
                    <a:pt x="1514" y="1513"/>
                  </a:lnTo>
                  <a:lnTo>
                    <a:pt x="1629" y="1379"/>
                  </a:lnTo>
                  <a:lnTo>
                    <a:pt x="1705" y="1226"/>
                  </a:lnTo>
                  <a:lnTo>
                    <a:pt x="1763" y="1053"/>
                  </a:lnTo>
                  <a:lnTo>
                    <a:pt x="1782" y="881"/>
                  </a:lnTo>
                  <a:lnTo>
                    <a:pt x="1782" y="881"/>
                  </a:lnTo>
                  <a:lnTo>
                    <a:pt x="1763" y="709"/>
                  </a:lnTo>
                  <a:lnTo>
                    <a:pt x="1705" y="536"/>
                  </a:lnTo>
                  <a:lnTo>
                    <a:pt x="1629" y="383"/>
                  </a:lnTo>
                  <a:lnTo>
                    <a:pt x="1514" y="249"/>
                  </a:lnTo>
                  <a:lnTo>
                    <a:pt x="1399" y="134"/>
                  </a:lnTo>
                  <a:lnTo>
                    <a:pt x="1246" y="58"/>
                  </a:lnTo>
                  <a:lnTo>
                    <a:pt x="1073" y="0"/>
                  </a:lnTo>
                  <a:lnTo>
                    <a:pt x="901" y="0"/>
                  </a:lnTo>
                  <a:lnTo>
                    <a:pt x="901" y="0"/>
                  </a:lnTo>
                  <a:lnTo>
                    <a:pt x="709" y="0"/>
                  </a:lnTo>
                  <a:lnTo>
                    <a:pt x="556" y="58"/>
                  </a:lnTo>
                  <a:lnTo>
                    <a:pt x="403" y="134"/>
                  </a:lnTo>
                  <a:lnTo>
                    <a:pt x="269" y="249"/>
                  </a:lnTo>
                  <a:lnTo>
                    <a:pt x="154" y="383"/>
                  </a:lnTo>
                  <a:lnTo>
                    <a:pt x="77" y="536"/>
                  </a:lnTo>
                  <a:lnTo>
                    <a:pt x="20" y="709"/>
                  </a:lnTo>
                  <a:lnTo>
                    <a:pt x="1" y="8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45"/>
            <p:cNvSpPr/>
            <p:nvPr/>
          </p:nvSpPr>
          <p:spPr>
            <a:xfrm>
              <a:off x="6440530" y="2237693"/>
              <a:ext cx="24179" cy="157363"/>
            </a:xfrm>
            <a:custGeom>
              <a:avLst/>
              <a:gdLst/>
              <a:ahLst/>
              <a:cxnLst/>
              <a:rect l="l" t="t" r="r" b="b"/>
              <a:pathLst>
                <a:path w="786" h="5115" extrusionOk="0">
                  <a:moveTo>
                    <a:pt x="1" y="0"/>
                  </a:moveTo>
                  <a:lnTo>
                    <a:pt x="1" y="5114"/>
                  </a:lnTo>
                  <a:lnTo>
                    <a:pt x="786" y="5114"/>
                  </a:lnTo>
                  <a:lnTo>
                    <a:pt x="786" y="0"/>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45"/>
            <p:cNvSpPr/>
            <p:nvPr/>
          </p:nvSpPr>
          <p:spPr>
            <a:xfrm>
              <a:off x="6440530" y="2237693"/>
              <a:ext cx="24179" cy="157363"/>
            </a:xfrm>
            <a:custGeom>
              <a:avLst/>
              <a:gdLst/>
              <a:ahLst/>
              <a:cxnLst/>
              <a:rect l="l" t="t" r="r" b="b"/>
              <a:pathLst>
                <a:path w="786" h="5115" fill="none" extrusionOk="0">
                  <a:moveTo>
                    <a:pt x="786" y="0"/>
                  </a:moveTo>
                  <a:lnTo>
                    <a:pt x="1" y="0"/>
                  </a:lnTo>
                  <a:lnTo>
                    <a:pt x="1" y="5114"/>
                  </a:lnTo>
                  <a:lnTo>
                    <a:pt x="786" y="5114"/>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45"/>
            <p:cNvSpPr/>
            <p:nvPr/>
          </p:nvSpPr>
          <p:spPr>
            <a:xfrm>
              <a:off x="6327413" y="2096271"/>
              <a:ext cx="129049" cy="129090"/>
            </a:xfrm>
            <a:custGeom>
              <a:avLst/>
              <a:gdLst/>
              <a:ahLst/>
              <a:cxnLst/>
              <a:rect l="l" t="t" r="r" b="b"/>
              <a:pathLst>
                <a:path w="4195" h="4196" extrusionOk="0">
                  <a:moveTo>
                    <a:pt x="575" y="1"/>
                  </a:moveTo>
                  <a:lnTo>
                    <a:pt x="0" y="575"/>
                  </a:lnTo>
                  <a:lnTo>
                    <a:pt x="3639" y="4195"/>
                  </a:lnTo>
                  <a:lnTo>
                    <a:pt x="4195" y="3640"/>
                  </a:lnTo>
                  <a:lnTo>
                    <a:pt x="575" y="1"/>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45"/>
            <p:cNvSpPr/>
            <p:nvPr/>
          </p:nvSpPr>
          <p:spPr>
            <a:xfrm>
              <a:off x="6327413" y="2096271"/>
              <a:ext cx="129049" cy="129090"/>
            </a:xfrm>
            <a:custGeom>
              <a:avLst/>
              <a:gdLst/>
              <a:ahLst/>
              <a:cxnLst/>
              <a:rect l="l" t="t" r="r" b="b"/>
              <a:pathLst>
                <a:path w="4195" h="4196" fill="none" extrusionOk="0">
                  <a:moveTo>
                    <a:pt x="3639" y="4195"/>
                  </a:moveTo>
                  <a:lnTo>
                    <a:pt x="4195" y="3640"/>
                  </a:lnTo>
                  <a:lnTo>
                    <a:pt x="575" y="1"/>
                  </a:lnTo>
                  <a:lnTo>
                    <a:pt x="0" y="575"/>
                  </a:lnTo>
                  <a:lnTo>
                    <a:pt x="3639" y="4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45"/>
            <p:cNvSpPr/>
            <p:nvPr/>
          </p:nvSpPr>
          <p:spPr>
            <a:xfrm>
              <a:off x="6190700" y="1963125"/>
              <a:ext cx="524408" cy="262241"/>
            </a:xfrm>
            <a:custGeom>
              <a:avLst/>
              <a:gdLst/>
              <a:ahLst/>
              <a:cxnLst/>
              <a:rect l="l" t="t" r="r" b="b"/>
              <a:pathLst>
                <a:path w="17047" h="8524"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BA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45"/>
            <p:cNvSpPr/>
            <p:nvPr/>
          </p:nvSpPr>
          <p:spPr>
            <a:xfrm>
              <a:off x="6190700" y="1963125"/>
              <a:ext cx="524408" cy="262241"/>
            </a:xfrm>
            <a:custGeom>
              <a:avLst/>
              <a:gdLst/>
              <a:ahLst/>
              <a:cxnLst/>
              <a:rect l="l" t="t" r="r" b="b"/>
              <a:pathLst>
                <a:path w="17047" h="8524"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45"/>
            <p:cNvSpPr/>
            <p:nvPr/>
          </p:nvSpPr>
          <p:spPr>
            <a:xfrm>
              <a:off x="6190700" y="1963125"/>
              <a:ext cx="524408" cy="524451"/>
            </a:xfrm>
            <a:custGeom>
              <a:avLst/>
              <a:gdLst/>
              <a:ahLst/>
              <a:cxnLst/>
              <a:rect l="l" t="t" r="r" b="b"/>
              <a:pathLst>
                <a:path w="17047" h="17047" extrusionOk="0">
                  <a:moveTo>
                    <a:pt x="8888" y="1188"/>
                  </a:moveTo>
                  <a:lnTo>
                    <a:pt x="9271" y="1226"/>
                  </a:lnTo>
                  <a:lnTo>
                    <a:pt x="9635" y="1264"/>
                  </a:lnTo>
                  <a:lnTo>
                    <a:pt x="9999" y="1341"/>
                  </a:lnTo>
                  <a:lnTo>
                    <a:pt x="10343" y="1417"/>
                  </a:lnTo>
                  <a:lnTo>
                    <a:pt x="10707" y="1513"/>
                  </a:lnTo>
                  <a:lnTo>
                    <a:pt x="11033" y="1628"/>
                  </a:lnTo>
                  <a:lnTo>
                    <a:pt x="11378" y="1762"/>
                  </a:lnTo>
                  <a:lnTo>
                    <a:pt x="11703" y="1915"/>
                  </a:lnTo>
                  <a:lnTo>
                    <a:pt x="12010" y="2069"/>
                  </a:lnTo>
                  <a:lnTo>
                    <a:pt x="12316" y="2241"/>
                  </a:lnTo>
                  <a:lnTo>
                    <a:pt x="12622" y="2433"/>
                  </a:lnTo>
                  <a:lnTo>
                    <a:pt x="12910" y="2643"/>
                  </a:lnTo>
                  <a:lnTo>
                    <a:pt x="13178" y="2854"/>
                  </a:lnTo>
                  <a:lnTo>
                    <a:pt x="13446" y="3084"/>
                  </a:lnTo>
                  <a:lnTo>
                    <a:pt x="13714" y="3333"/>
                  </a:lnTo>
                  <a:lnTo>
                    <a:pt x="13944" y="3582"/>
                  </a:lnTo>
                  <a:lnTo>
                    <a:pt x="14174" y="3850"/>
                  </a:lnTo>
                  <a:lnTo>
                    <a:pt x="14404" y="4137"/>
                  </a:lnTo>
                  <a:lnTo>
                    <a:pt x="14595" y="4424"/>
                  </a:lnTo>
                  <a:lnTo>
                    <a:pt x="14787" y="4712"/>
                  </a:lnTo>
                  <a:lnTo>
                    <a:pt x="14959" y="5018"/>
                  </a:lnTo>
                  <a:lnTo>
                    <a:pt x="15131" y="5344"/>
                  </a:lnTo>
                  <a:lnTo>
                    <a:pt x="15285" y="5669"/>
                  </a:lnTo>
                  <a:lnTo>
                    <a:pt x="15400" y="5995"/>
                  </a:lnTo>
                  <a:lnTo>
                    <a:pt x="15534" y="6340"/>
                  </a:lnTo>
                  <a:lnTo>
                    <a:pt x="15629" y="6684"/>
                  </a:lnTo>
                  <a:lnTo>
                    <a:pt x="15706" y="7048"/>
                  </a:lnTo>
                  <a:lnTo>
                    <a:pt x="15764" y="7412"/>
                  </a:lnTo>
                  <a:lnTo>
                    <a:pt x="15821" y="7776"/>
                  </a:lnTo>
                  <a:lnTo>
                    <a:pt x="15840" y="8140"/>
                  </a:lnTo>
                  <a:lnTo>
                    <a:pt x="15859" y="8523"/>
                  </a:lnTo>
                  <a:lnTo>
                    <a:pt x="15840" y="8906"/>
                  </a:lnTo>
                  <a:lnTo>
                    <a:pt x="15821" y="9270"/>
                  </a:lnTo>
                  <a:lnTo>
                    <a:pt x="15764" y="9634"/>
                  </a:lnTo>
                  <a:lnTo>
                    <a:pt x="15706" y="9998"/>
                  </a:lnTo>
                  <a:lnTo>
                    <a:pt x="15629" y="10362"/>
                  </a:lnTo>
                  <a:lnTo>
                    <a:pt x="15534" y="10707"/>
                  </a:lnTo>
                  <a:lnTo>
                    <a:pt x="15400" y="11051"/>
                  </a:lnTo>
                  <a:lnTo>
                    <a:pt x="15285" y="11377"/>
                  </a:lnTo>
                  <a:lnTo>
                    <a:pt x="15131" y="11702"/>
                  </a:lnTo>
                  <a:lnTo>
                    <a:pt x="14959" y="12028"/>
                  </a:lnTo>
                  <a:lnTo>
                    <a:pt x="14787" y="12335"/>
                  </a:lnTo>
                  <a:lnTo>
                    <a:pt x="14595" y="12622"/>
                  </a:lnTo>
                  <a:lnTo>
                    <a:pt x="14404" y="12909"/>
                  </a:lnTo>
                  <a:lnTo>
                    <a:pt x="14174" y="13196"/>
                  </a:lnTo>
                  <a:lnTo>
                    <a:pt x="13944" y="13465"/>
                  </a:lnTo>
                  <a:lnTo>
                    <a:pt x="13714" y="13714"/>
                  </a:lnTo>
                  <a:lnTo>
                    <a:pt x="13446" y="13962"/>
                  </a:lnTo>
                  <a:lnTo>
                    <a:pt x="13178" y="14192"/>
                  </a:lnTo>
                  <a:lnTo>
                    <a:pt x="12910" y="14403"/>
                  </a:lnTo>
                  <a:lnTo>
                    <a:pt x="12622" y="14614"/>
                  </a:lnTo>
                  <a:lnTo>
                    <a:pt x="12316" y="14805"/>
                  </a:lnTo>
                  <a:lnTo>
                    <a:pt x="12010" y="14978"/>
                  </a:lnTo>
                  <a:lnTo>
                    <a:pt x="11703" y="15131"/>
                  </a:lnTo>
                  <a:lnTo>
                    <a:pt x="11378" y="15284"/>
                  </a:lnTo>
                  <a:lnTo>
                    <a:pt x="11033" y="15418"/>
                  </a:lnTo>
                  <a:lnTo>
                    <a:pt x="10707" y="15533"/>
                  </a:lnTo>
                  <a:lnTo>
                    <a:pt x="10343" y="15629"/>
                  </a:lnTo>
                  <a:lnTo>
                    <a:pt x="9999" y="15705"/>
                  </a:lnTo>
                  <a:lnTo>
                    <a:pt x="9635" y="15782"/>
                  </a:lnTo>
                  <a:lnTo>
                    <a:pt x="9271" y="15820"/>
                  </a:lnTo>
                  <a:lnTo>
                    <a:pt x="8888" y="15859"/>
                  </a:lnTo>
                  <a:lnTo>
                    <a:pt x="8141" y="15859"/>
                  </a:lnTo>
                  <a:lnTo>
                    <a:pt x="7758" y="15820"/>
                  </a:lnTo>
                  <a:lnTo>
                    <a:pt x="7394" y="15782"/>
                  </a:lnTo>
                  <a:lnTo>
                    <a:pt x="7030" y="15705"/>
                  </a:lnTo>
                  <a:lnTo>
                    <a:pt x="6685" y="15629"/>
                  </a:lnTo>
                  <a:lnTo>
                    <a:pt x="6340" y="15533"/>
                  </a:lnTo>
                  <a:lnTo>
                    <a:pt x="5996" y="15418"/>
                  </a:lnTo>
                  <a:lnTo>
                    <a:pt x="5651" y="15284"/>
                  </a:lnTo>
                  <a:lnTo>
                    <a:pt x="5325" y="15131"/>
                  </a:lnTo>
                  <a:lnTo>
                    <a:pt x="5019" y="14978"/>
                  </a:lnTo>
                  <a:lnTo>
                    <a:pt x="4712" y="14805"/>
                  </a:lnTo>
                  <a:lnTo>
                    <a:pt x="4406" y="14614"/>
                  </a:lnTo>
                  <a:lnTo>
                    <a:pt x="4119" y="14403"/>
                  </a:lnTo>
                  <a:lnTo>
                    <a:pt x="3851" y="14192"/>
                  </a:lnTo>
                  <a:lnTo>
                    <a:pt x="3582" y="13962"/>
                  </a:lnTo>
                  <a:lnTo>
                    <a:pt x="3333" y="13714"/>
                  </a:lnTo>
                  <a:lnTo>
                    <a:pt x="3084" y="13465"/>
                  </a:lnTo>
                  <a:lnTo>
                    <a:pt x="2855" y="13196"/>
                  </a:lnTo>
                  <a:lnTo>
                    <a:pt x="2644" y="12909"/>
                  </a:lnTo>
                  <a:lnTo>
                    <a:pt x="2433" y="12622"/>
                  </a:lnTo>
                  <a:lnTo>
                    <a:pt x="2242" y="12335"/>
                  </a:lnTo>
                  <a:lnTo>
                    <a:pt x="2069" y="12028"/>
                  </a:lnTo>
                  <a:lnTo>
                    <a:pt x="1897" y="11702"/>
                  </a:lnTo>
                  <a:lnTo>
                    <a:pt x="1763" y="11377"/>
                  </a:lnTo>
                  <a:lnTo>
                    <a:pt x="1629" y="11051"/>
                  </a:lnTo>
                  <a:lnTo>
                    <a:pt x="1514" y="10707"/>
                  </a:lnTo>
                  <a:lnTo>
                    <a:pt x="1418" y="10362"/>
                  </a:lnTo>
                  <a:lnTo>
                    <a:pt x="1322" y="9998"/>
                  </a:lnTo>
                  <a:lnTo>
                    <a:pt x="1265" y="9634"/>
                  </a:lnTo>
                  <a:lnTo>
                    <a:pt x="1207" y="9270"/>
                  </a:lnTo>
                  <a:lnTo>
                    <a:pt x="1188" y="8906"/>
                  </a:lnTo>
                  <a:lnTo>
                    <a:pt x="1169" y="8523"/>
                  </a:lnTo>
                  <a:lnTo>
                    <a:pt x="1188" y="8140"/>
                  </a:lnTo>
                  <a:lnTo>
                    <a:pt x="1207" y="7776"/>
                  </a:lnTo>
                  <a:lnTo>
                    <a:pt x="1265" y="7412"/>
                  </a:lnTo>
                  <a:lnTo>
                    <a:pt x="1322" y="7048"/>
                  </a:lnTo>
                  <a:lnTo>
                    <a:pt x="1418" y="6684"/>
                  </a:lnTo>
                  <a:lnTo>
                    <a:pt x="1514" y="6340"/>
                  </a:lnTo>
                  <a:lnTo>
                    <a:pt x="1629" y="5995"/>
                  </a:lnTo>
                  <a:lnTo>
                    <a:pt x="1763" y="5669"/>
                  </a:lnTo>
                  <a:lnTo>
                    <a:pt x="1897" y="5344"/>
                  </a:lnTo>
                  <a:lnTo>
                    <a:pt x="2069" y="5018"/>
                  </a:lnTo>
                  <a:lnTo>
                    <a:pt x="2242" y="4712"/>
                  </a:lnTo>
                  <a:lnTo>
                    <a:pt x="2433" y="4424"/>
                  </a:lnTo>
                  <a:lnTo>
                    <a:pt x="2644" y="4137"/>
                  </a:lnTo>
                  <a:lnTo>
                    <a:pt x="2855" y="3850"/>
                  </a:lnTo>
                  <a:lnTo>
                    <a:pt x="3084" y="3582"/>
                  </a:lnTo>
                  <a:lnTo>
                    <a:pt x="3333" y="3333"/>
                  </a:lnTo>
                  <a:lnTo>
                    <a:pt x="3582" y="3084"/>
                  </a:lnTo>
                  <a:lnTo>
                    <a:pt x="3851" y="2854"/>
                  </a:lnTo>
                  <a:lnTo>
                    <a:pt x="4119" y="2643"/>
                  </a:lnTo>
                  <a:lnTo>
                    <a:pt x="4406" y="2433"/>
                  </a:lnTo>
                  <a:lnTo>
                    <a:pt x="4712" y="2241"/>
                  </a:lnTo>
                  <a:lnTo>
                    <a:pt x="5019" y="2069"/>
                  </a:lnTo>
                  <a:lnTo>
                    <a:pt x="5325" y="1915"/>
                  </a:lnTo>
                  <a:lnTo>
                    <a:pt x="5651" y="1762"/>
                  </a:lnTo>
                  <a:lnTo>
                    <a:pt x="5996" y="1628"/>
                  </a:lnTo>
                  <a:lnTo>
                    <a:pt x="6340" y="1513"/>
                  </a:lnTo>
                  <a:lnTo>
                    <a:pt x="6685" y="1417"/>
                  </a:lnTo>
                  <a:lnTo>
                    <a:pt x="7030" y="1341"/>
                  </a:lnTo>
                  <a:lnTo>
                    <a:pt x="7394" y="1264"/>
                  </a:lnTo>
                  <a:lnTo>
                    <a:pt x="7758" y="1226"/>
                  </a:lnTo>
                  <a:lnTo>
                    <a:pt x="8141" y="1188"/>
                  </a:lnTo>
                  <a:close/>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45"/>
            <p:cNvSpPr/>
            <p:nvPr/>
          </p:nvSpPr>
          <p:spPr>
            <a:xfrm>
              <a:off x="6226663" y="1999642"/>
              <a:ext cx="451932" cy="451384"/>
            </a:xfrm>
            <a:custGeom>
              <a:avLst/>
              <a:gdLst/>
              <a:ahLst/>
              <a:cxnLst/>
              <a:rect l="l" t="t" r="r" b="b"/>
              <a:pathLst>
                <a:path w="14691" h="14672" fill="none" extrusionOk="0">
                  <a:moveTo>
                    <a:pt x="7355" y="14672"/>
                  </a:moveTo>
                  <a:lnTo>
                    <a:pt x="7355" y="14672"/>
                  </a:lnTo>
                  <a:lnTo>
                    <a:pt x="6972" y="14672"/>
                  </a:lnTo>
                  <a:lnTo>
                    <a:pt x="6589" y="14633"/>
                  </a:lnTo>
                  <a:lnTo>
                    <a:pt x="6225" y="14595"/>
                  </a:lnTo>
                  <a:lnTo>
                    <a:pt x="5861" y="14518"/>
                  </a:lnTo>
                  <a:lnTo>
                    <a:pt x="5516" y="14442"/>
                  </a:lnTo>
                  <a:lnTo>
                    <a:pt x="5171" y="14346"/>
                  </a:lnTo>
                  <a:lnTo>
                    <a:pt x="4827" y="14231"/>
                  </a:lnTo>
                  <a:lnTo>
                    <a:pt x="4482" y="14097"/>
                  </a:lnTo>
                  <a:lnTo>
                    <a:pt x="4156" y="13944"/>
                  </a:lnTo>
                  <a:lnTo>
                    <a:pt x="3850" y="13791"/>
                  </a:lnTo>
                  <a:lnTo>
                    <a:pt x="3543" y="13618"/>
                  </a:lnTo>
                  <a:lnTo>
                    <a:pt x="3237" y="13427"/>
                  </a:lnTo>
                  <a:lnTo>
                    <a:pt x="2950" y="13216"/>
                  </a:lnTo>
                  <a:lnTo>
                    <a:pt x="2682" y="13005"/>
                  </a:lnTo>
                  <a:lnTo>
                    <a:pt x="2413" y="12775"/>
                  </a:lnTo>
                  <a:lnTo>
                    <a:pt x="2164" y="12527"/>
                  </a:lnTo>
                  <a:lnTo>
                    <a:pt x="1915" y="12278"/>
                  </a:lnTo>
                  <a:lnTo>
                    <a:pt x="1686" y="12009"/>
                  </a:lnTo>
                  <a:lnTo>
                    <a:pt x="1475" y="11722"/>
                  </a:lnTo>
                  <a:lnTo>
                    <a:pt x="1264" y="11435"/>
                  </a:lnTo>
                  <a:lnTo>
                    <a:pt x="1073" y="11148"/>
                  </a:lnTo>
                  <a:lnTo>
                    <a:pt x="900" y="10841"/>
                  </a:lnTo>
                  <a:lnTo>
                    <a:pt x="728" y="10515"/>
                  </a:lnTo>
                  <a:lnTo>
                    <a:pt x="594" y="10190"/>
                  </a:lnTo>
                  <a:lnTo>
                    <a:pt x="460" y="9864"/>
                  </a:lnTo>
                  <a:lnTo>
                    <a:pt x="345" y="9520"/>
                  </a:lnTo>
                  <a:lnTo>
                    <a:pt x="249" y="9175"/>
                  </a:lnTo>
                  <a:lnTo>
                    <a:pt x="153" y="8811"/>
                  </a:lnTo>
                  <a:lnTo>
                    <a:pt x="96" y="8447"/>
                  </a:lnTo>
                  <a:lnTo>
                    <a:pt x="38" y="8083"/>
                  </a:lnTo>
                  <a:lnTo>
                    <a:pt x="19" y="7719"/>
                  </a:lnTo>
                  <a:lnTo>
                    <a:pt x="0" y="7336"/>
                  </a:lnTo>
                  <a:lnTo>
                    <a:pt x="0" y="7336"/>
                  </a:lnTo>
                  <a:lnTo>
                    <a:pt x="19" y="6953"/>
                  </a:lnTo>
                  <a:lnTo>
                    <a:pt x="38" y="6589"/>
                  </a:lnTo>
                  <a:lnTo>
                    <a:pt x="96" y="6225"/>
                  </a:lnTo>
                  <a:lnTo>
                    <a:pt x="153" y="5861"/>
                  </a:lnTo>
                  <a:lnTo>
                    <a:pt x="249" y="5497"/>
                  </a:lnTo>
                  <a:lnTo>
                    <a:pt x="345" y="5153"/>
                  </a:lnTo>
                  <a:lnTo>
                    <a:pt x="460" y="4808"/>
                  </a:lnTo>
                  <a:lnTo>
                    <a:pt x="594" y="4482"/>
                  </a:lnTo>
                  <a:lnTo>
                    <a:pt x="728" y="4157"/>
                  </a:lnTo>
                  <a:lnTo>
                    <a:pt x="900" y="3831"/>
                  </a:lnTo>
                  <a:lnTo>
                    <a:pt x="1073" y="3525"/>
                  </a:lnTo>
                  <a:lnTo>
                    <a:pt x="1264" y="3237"/>
                  </a:lnTo>
                  <a:lnTo>
                    <a:pt x="1475" y="2950"/>
                  </a:lnTo>
                  <a:lnTo>
                    <a:pt x="1686" y="2663"/>
                  </a:lnTo>
                  <a:lnTo>
                    <a:pt x="1915" y="2395"/>
                  </a:lnTo>
                  <a:lnTo>
                    <a:pt x="2164" y="2146"/>
                  </a:lnTo>
                  <a:lnTo>
                    <a:pt x="2413" y="1897"/>
                  </a:lnTo>
                  <a:lnTo>
                    <a:pt x="2682" y="1667"/>
                  </a:lnTo>
                  <a:lnTo>
                    <a:pt x="2950" y="1456"/>
                  </a:lnTo>
                  <a:lnTo>
                    <a:pt x="3237" y="1246"/>
                  </a:lnTo>
                  <a:lnTo>
                    <a:pt x="3543" y="1054"/>
                  </a:lnTo>
                  <a:lnTo>
                    <a:pt x="3850" y="882"/>
                  </a:lnTo>
                  <a:lnTo>
                    <a:pt x="4156" y="728"/>
                  </a:lnTo>
                  <a:lnTo>
                    <a:pt x="4482" y="575"/>
                  </a:lnTo>
                  <a:lnTo>
                    <a:pt x="4827" y="441"/>
                  </a:lnTo>
                  <a:lnTo>
                    <a:pt x="5171" y="326"/>
                  </a:lnTo>
                  <a:lnTo>
                    <a:pt x="5516" y="230"/>
                  </a:lnTo>
                  <a:lnTo>
                    <a:pt x="5861" y="154"/>
                  </a:lnTo>
                  <a:lnTo>
                    <a:pt x="6225" y="77"/>
                  </a:lnTo>
                  <a:lnTo>
                    <a:pt x="6589" y="39"/>
                  </a:lnTo>
                  <a:lnTo>
                    <a:pt x="6972" y="1"/>
                  </a:lnTo>
                  <a:lnTo>
                    <a:pt x="7355" y="1"/>
                  </a:lnTo>
                  <a:lnTo>
                    <a:pt x="7355" y="1"/>
                  </a:lnTo>
                  <a:lnTo>
                    <a:pt x="7719" y="1"/>
                  </a:lnTo>
                  <a:lnTo>
                    <a:pt x="8102" y="39"/>
                  </a:lnTo>
                  <a:lnTo>
                    <a:pt x="8466" y="77"/>
                  </a:lnTo>
                  <a:lnTo>
                    <a:pt x="8830" y="154"/>
                  </a:lnTo>
                  <a:lnTo>
                    <a:pt x="9174" y="230"/>
                  </a:lnTo>
                  <a:lnTo>
                    <a:pt x="9538" y="326"/>
                  </a:lnTo>
                  <a:lnTo>
                    <a:pt x="9864" y="441"/>
                  </a:lnTo>
                  <a:lnTo>
                    <a:pt x="10209" y="575"/>
                  </a:lnTo>
                  <a:lnTo>
                    <a:pt x="10534" y="728"/>
                  </a:lnTo>
                  <a:lnTo>
                    <a:pt x="10841" y="882"/>
                  </a:lnTo>
                  <a:lnTo>
                    <a:pt x="11147" y="1054"/>
                  </a:lnTo>
                  <a:lnTo>
                    <a:pt x="11453" y="1246"/>
                  </a:lnTo>
                  <a:lnTo>
                    <a:pt x="11741" y="1456"/>
                  </a:lnTo>
                  <a:lnTo>
                    <a:pt x="12009" y="1667"/>
                  </a:lnTo>
                  <a:lnTo>
                    <a:pt x="12277" y="1897"/>
                  </a:lnTo>
                  <a:lnTo>
                    <a:pt x="12545" y="2146"/>
                  </a:lnTo>
                  <a:lnTo>
                    <a:pt x="12775" y="2395"/>
                  </a:lnTo>
                  <a:lnTo>
                    <a:pt x="13005" y="2663"/>
                  </a:lnTo>
                  <a:lnTo>
                    <a:pt x="13235" y="2950"/>
                  </a:lnTo>
                  <a:lnTo>
                    <a:pt x="13426" y="3237"/>
                  </a:lnTo>
                  <a:lnTo>
                    <a:pt x="13618" y="3525"/>
                  </a:lnTo>
                  <a:lnTo>
                    <a:pt x="13790" y="3831"/>
                  </a:lnTo>
                  <a:lnTo>
                    <a:pt x="13962" y="4157"/>
                  </a:lnTo>
                  <a:lnTo>
                    <a:pt x="14116" y="4482"/>
                  </a:lnTo>
                  <a:lnTo>
                    <a:pt x="14231" y="4808"/>
                  </a:lnTo>
                  <a:lnTo>
                    <a:pt x="14365" y="5153"/>
                  </a:lnTo>
                  <a:lnTo>
                    <a:pt x="14460" y="5497"/>
                  </a:lnTo>
                  <a:lnTo>
                    <a:pt x="14537" y="5861"/>
                  </a:lnTo>
                  <a:lnTo>
                    <a:pt x="14595" y="6225"/>
                  </a:lnTo>
                  <a:lnTo>
                    <a:pt x="14652" y="6589"/>
                  </a:lnTo>
                  <a:lnTo>
                    <a:pt x="14671" y="6953"/>
                  </a:lnTo>
                  <a:lnTo>
                    <a:pt x="14690" y="7336"/>
                  </a:lnTo>
                  <a:lnTo>
                    <a:pt x="14690" y="7336"/>
                  </a:lnTo>
                  <a:lnTo>
                    <a:pt x="14671" y="7719"/>
                  </a:lnTo>
                  <a:lnTo>
                    <a:pt x="14652" y="8083"/>
                  </a:lnTo>
                  <a:lnTo>
                    <a:pt x="14595" y="8447"/>
                  </a:lnTo>
                  <a:lnTo>
                    <a:pt x="14537" y="8811"/>
                  </a:lnTo>
                  <a:lnTo>
                    <a:pt x="14460" y="9175"/>
                  </a:lnTo>
                  <a:lnTo>
                    <a:pt x="14365" y="9520"/>
                  </a:lnTo>
                  <a:lnTo>
                    <a:pt x="14231" y="9864"/>
                  </a:lnTo>
                  <a:lnTo>
                    <a:pt x="14116" y="10190"/>
                  </a:lnTo>
                  <a:lnTo>
                    <a:pt x="13962" y="10515"/>
                  </a:lnTo>
                  <a:lnTo>
                    <a:pt x="13790" y="10841"/>
                  </a:lnTo>
                  <a:lnTo>
                    <a:pt x="13618" y="11148"/>
                  </a:lnTo>
                  <a:lnTo>
                    <a:pt x="13426" y="11435"/>
                  </a:lnTo>
                  <a:lnTo>
                    <a:pt x="13235" y="11722"/>
                  </a:lnTo>
                  <a:lnTo>
                    <a:pt x="13005" y="12009"/>
                  </a:lnTo>
                  <a:lnTo>
                    <a:pt x="12775" y="12278"/>
                  </a:lnTo>
                  <a:lnTo>
                    <a:pt x="12545" y="12527"/>
                  </a:lnTo>
                  <a:lnTo>
                    <a:pt x="12277" y="12775"/>
                  </a:lnTo>
                  <a:lnTo>
                    <a:pt x="12009" y="13005"/>
                  </a:lnTo>
                  <a:lnTo>
                    <a:pt x="11741" y="13216"/>
                  </a:lnTo>
                  <a:lnTo>
                    <a:pt x="11453" y="13427"/>
                  </a:lnTo>
                  <a:lnTo>
                    <a:pt x="11147" y="13618"/>
                  </a:lnTo>
                  <a:lnTo>
                    <a:pt x="10841" y="13791"/>
                  </a:lnTo>
                  <a:lnTo>
                    <a:pt x="10534" y="13944"/>
                  </a:lnTo>
                  <a:lnTo>
                    <a:pt x="10209" y="14097"/>
                  </a:lnTo>
                  <a:lnTo>
                    <a:pt x="9864" y="14231"/>
                  </a:lnTo>
                  <a:lnTo>
                    <a:pt x="9538" y="14346"/>
                  </a:lnTo>
                  <a:lnTo>
                    <a:pt x="9174" y="14442"/>
                  </a:lnTo>
                  <a:lnTo>
                    <a:pt x="8830" y="14518"/>
                  </a:lnTo>
                  <a:lnTo>
                    <a:pt x="8466" y="14595"/>
                  </a:lnTo>
                  <a:lnTo>
                    <a:pt x="8102" y="14633"/>
                  </a:lnTo>
                  <a:lnTo>
                    <a:pt x="7719" y="14672"/>
                  </a:lnTo>
                  <a:lnTo>
                    <a:pt x="7355" y="14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45"/>
            <p:cNvSpPr/>
            <p:nvPr/>
          </p:nvSpPr>
          <p:spPr>
            <a:xfrm>
              <a:off x="6190700" y="1963125"/>
              <a:ext cx="524408" cy="524451"/>
            </a:xfrm>
            <a:custGeom>
              <a:avLst/>
              <a:gdLst/>
              <a:ahLst/>
              <a:cxnLst/>
              <a:rect l="l" t="t" r="r" b="b"/>
              <a:pathLst>
                <a:path w="17047" h="17047"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45"/>
            <p:cNvSpPr/>
            <p:nvPr/>
          </p:nvSpPr>
          <p:spPr>
            <a:xfrm>
              <a:off x="6226663" y="1999642"/>
              <a:ext cx="451932" cy="451384"/>
            </a:xfrm>
            <a:custGeom>
              <a:avLst/>
              <a:gdLst/>
              <a:ahLst/>
              <a:cxnLst/>
              <a:rect l="l" t="t" r="r" b="b"/>
              <a:pathLst>
                <a:path w="14691" h="14672" extrusionOk="0">
                  <a:moveTo>
                    <a:pt x="3850" y="3142"/>
                  </a:moveTo>
                  <a:lnTo>
                    <a:pt x="7163" y="6474"/>
                  </a:lnTo>
                  <a:lnTo>
                    <a:pt x="7355" y="6455"/>
                  </a:lnTo>
                  <a:lnTo>
                    <a:pt x="7527" y="6455"/>
                  </a:lnTo>
                  <a:lnTo>
                    <a:pt x="7700" y="6513"/>
                  </a:lnTo>
                  <a:lnTo>
                    <a:pt x="7853" y="6589"/>
                  </a:lnTo>
                  <a:lnTo>
                    <a:pt x="7968" y="6704"/>
                  </a:lnTo>
                  <a:lnTo>
                    <a:pt x="8083" y="6838"/>
                  </a:lnTo>
                  <a:lnTo>
                    <a:pt x="8159" y="6991"/>
                  </a:lnTo>
                  <a:lnTo>
                    <a:pt x="8217" y="7164"/>
                  </a:lnTo>
                  <a:lnTo>
                    <a:pt x="8236" y="7336"/>
                  </a:lnTo>
                  <a:lnTo>
                    <a:pt x="8217" y="7470"/>
                  </a:lnTo>
                  <a:lnTo>
                    <a:pt x="8198" y="7585"/>
                  </a:lnTo>
                  <a:lnTo>
                    <a:pt x="8159" y="7700"/>
                  </a:lnTo>
                  <a:lnTo>
                    <a:pt x="8102" y="7815"/>
                  </a:lnTo>
                  <a:lnTo>
                    <a:pt x="8025" y="7911"/>
                  </a:lnTo>
                  <a:lnTo>
                    <a:pt x="7949" y="7987"/>
                  </a:lnTo>
                  <a:lnTo>
                    <a:pt x="7853" y="8064"/>
                  </a:lnTo>
                  <a:lnTo>
                    <a:pt x="7738" y="8121"/>
                  </a:lnTo>
                  <a:lnTo>
                    <a:pt x="7738" y="12852"/>
                  </a:lnTo>
                  <a:lnTo>
                    <a:pt x="6953" y="12852"/>
                  </a:lnTo>
                  <a:lnTo>
                    <a:pt x="6953" y="8121"/>
                  </a:lnTo>
                  <a:lnTo>
                    <a:pt x="6857" y="8064"/>
                  </a:lnTo>
                  <a:lnTo>
                    <a:pt x="6761" y="7987"/>
                  </a:lnTo>
                  <a:lnTo>
                    <a:pt x="6665" y="7911"/>
                  </a:lnTo>
                  <a:lnTo>
                    <a:pt x="6589" y="7815"/>
                  </a:lnTo>
                  <a:lnTo>
                    <a:pt x="6531" y="7700"/>
                  </a:lnTo>
                  <a:lnTo>
                    <a:pt x="6493" y="7585"/>
                  </a:lnTo>
                  <a:lnTo>
                    <a:pt x="6474" y="7470"/>
                  </a:lnTo>
                  <a:lnTo>
                    <a:pt x="6455" y="7336"/>
                  </a:lnTo>
                  <a:lnTo>
                    <a:pt x="6474" y="7145"/>
                  </a:lnTo>
                  <a:lnTo>
                    <a:pt x="6531" y="6972"/>
                  </a:lnTo>
                  <a:lnTo>
                    <a:pt x="3275" y="3716"/>
                  </a:lnTo>
                  <a:lnTo>
                    <a:pt x="3850" y="3142"/>
                  </a:lnTo>
                  <a:close/>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45"/>
            <p:cNvSpPr/>
            <p:nvPr/>
          </p:nvSpPr>
          <p:spPr>
            <a:xfrm>
              <a:off x="6327413" y="2096271"/>
              <a:ext cx="152613" cy="298790"/>
            </a:xfrm>
            <a:custGeom>
              <a:avLst/>
              <a:gdLst/>
              <a:ahLst/>
              <a:cxnLst/>
              <a:rect l="l" t="t" r="r" b="b"/>
              <a:pathLst>
                <a:path w="4961" h="9712" fill="none" extrusionOk="0">
                  <a:moveTo>
                    <a:pt x="3256" y="3831"/>
                  </a:moveTo>
                  <a:lnTo>
                    <a:pt x="0" y="575"/>
                  </a:lnTo>
                  <a:lnTo>
                    <a:pt x="575" y="1"/>
                  </a:lnTo>
                  <a:lnTo>
                    <a:pt x="3888" y="3333"/>
                  </a:lnTo>
                  <a:lnTo>
                    <a:pt x="3888" y="3333"/>
                  </a:lnTo>
                  <a:lnTo>
                    <a:pt x="4080" y="3314"/>
                  </a:lnTo>
                  <a:lnTo>
                    <a:pt x="4080" y="3314"/>
                  </a:lnTo>
                  <a:lnTo>
                    <a:pt x="4252" y="3314"/>
                  </a:lnTo>
                  <a:lnTo>
                    <a:pt x="4425" y="3372"/>
                  </a:lnTo>
                  <a:lnTo>
                    <a:pt x="4578" y="3448"/>
                  </a:lnTo>
                  <a:lnTo>
                    <a:pt x="4693" y="3563"/>
                  </a:lnTo>
                  <a:lnTo>
                    <a:pt x="4808" y="3697"/>
                  </a:lnTo>
                  <a:lnTo>
                    <a:pt x="4884" y="3850"/>
                  </a:lnTo>
                  <a:lnTo>
                    <a:pt x="4942" y="4023"/>
                  </a:lnTo>
                  <a:lnTo>
                    <a:pt x="4961" y="4195"/>
                  </a:lnTo>
                  <a:lnTo>
                    <a:pt x="4961" y="4195"/>
                  </a:lnTo>
                  <a:lnTo>
                    <a:pt x="4942" y="4329"/>
                  </a:lnTo>
                  <a:lnTo>
                    <a:pt x="4923" y="4444"/>
                  </a:lnTo>
                  <a:lnTo>
                    <a:pt x="4884" y="4559"/>
                  </a:lnTo>
                  <a:lnTo>
                    <a:pt x="4827" y="4674"/>
                  </a:lnTo>
                  <a:lnTo>
                    <a:pt x="4750" y="4770"/>
                  </a:lnTo>
                  <a:lnTo>
                    <a:pt x="4674" y="4846"/>
                  </a:lnTo>
                  <a:lnTo>
                    <a:pt x="4578" y="4923"/>
                  </a:lnTo>
                  <a:lnTo>
                    <a:pt x="4463" y="4980"/>
                  </a:lnTo>
                  <a:lnTo>
                    <a:pt x="4463" y="9711"/>
                  </a:lnTo>
                  <a:lnTo>
                    <a:pt x="3678" y="9711"/>
                  </a:lnTo>
                  <a:lnTo>
                    <a:pt x="3678" y="4980"/>
                  </a:lnTo>
                  <a:lnTo>
                    <a:pt x="3678" y="4980"/>
                  </a:lnTo>
                  <a:lnTo>
                    <a:pt x="3582" y="4923"/>
                  </a:lnTo>
                  <a:lnTo>
                    <a:pt x="3486" y="4846"/>
                  </a:lnTo>
                  <a:lnTo>
                    <a:pt x="3390" y="4770"/>
                  </a:lnTo>
                  <a:lnTo>
                    <a:pt x="3314" y="4674"/>
                  </a:lnTo>
                  <a:lnTo>
                    <a:pt x="3256" y="4559"/>
                  </a:lnTo>
                  <a:lnTo>
                    <a:pt x="3218" y="4444"/>
                  </a:lnTo>
                  <a:lnTo>
                    <a:pt x="3199" y="4329"/>
                  </a:lnTo>
                  <a:lnTo>
                    <a:pt x="3180" y="4195"/>
                  </a:lnTo>
                  <a:lnTo>
                    <a:pt x="3180" y="4195"/>
                  </a:lnTo>
                  <a:lnTo>
                    <a:pt x="3199" y="4004"/>
                  </a:lnTo>
                  <a:lnTo>
                    <a:pt x="3256" y="3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6" name="Google Shape;2716;p45"/>
            <p:cNvSpPr/>
            <p:nvPr/>
          </p:nvSpPr>
          <p:spPr>
            <a:xfrm>
              <a:off x="6226663" y="1999642"/>
              <a:ext cx="451932" cy="451384"/>
            </a:xfrm>
            <a:custGeom>
              <a:avLst/>
              <a:gdLst/>
              <a:ahLst/>
              <a:cxnLst/>
              <a:rect l="l" t="t" r="r" b="b"/>
              <a:pathLst>
                <a:path w="14691" h="14672" fill="none" extrusionOk="0">
                  <a:moveTo>
                    <a:pt x="7355" y="1"/>
                  </a:move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7" name="Google Shape;2717;p45"/>
            <p:cNvSpPr/>
            <p:nvPr/>
          </p:nvSpPr>
          <p:spPr>
            <a:xfrm>
              <a:off x="6440530" y="2237693"/>
              <a:ext cx="24179" cy="157363"/>
            </a:xfrm>
            <a:custGeom>
              <a:avLst/>
              <a:gdLst/>
              <a:ahLst/>
              <a:cxnLst/>
              <a:rect l="l" t="t" r="r" b="b"/>
              <a:pathLst>
                <a:path w="786" h="5115" extrusionOk="0">
                  <a:moveTo>
                    <a:pt x="1" y="0"/>
                  </a:moveTo>
                  <a:lnTo>
                    <a:pt x="1" y="383"/>
                  </a:lnTo>
                  <a:lnTo>
                    <a:pt x="1" y="5114"/>
                  </a:lnTo>
                  <a:lnTo>
                    <a:pt x="786" y="5114"/>
                  </a:lnTo>
                  <a:lnTo>
                    <a:pt x="786" y="38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45"/>
            <p:cNvSpPr/>
            <p:nvPr/>
          </p:nvSpPr>
          <p:spPr>
            <a:xfrm>
              <a:off x="6440530" y="2237693"/>
              <a:ext cx="24179" cy="157363"/>
            </a:xfrm>
            <a:custGeom>
              <a:avLst/>
              <a:gdLst/>
              <a:ahLst/>
              <a:cxnLst/>
              <a:rect l="l" t="t" r="r" b="b"/>
              <a:pathLst>
                <a:path w="786" h="5115" fill="none" extrusionOk="0">
                  <a:moveTo>
                    <a:pt x="786" y="0"/>
                  </a:moveTo>
                  <a:lnTo>
                    <a:pt x="1" y="0"/>
                  </a:lnTo>
                  <a:lnTo>
                    <a:pt x="1" y="383"/>
                  </a:lnTo>
                  <a:lnTo>
                    <a:pt x="1" y="5114"/>
                  </a:lnTo>
                  <a:lnTo>
                    <a:pt x="786" y="5114"/>
                  </a:lnTo>
                  <a:lnTo>
                    <a:pt x="786" y="383"/>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45"/>
            <p:cNvSpPr/>
            <p:nvPr/>
          </p:nvSpPr>
          <p:spPr>
            <a:xfrm>
              <a:off x="6327413" y="2096271"/>
              <a:ext cx="129049" cy="129090"/>
            </a:xfrm>
            <a:custGeom>
              <a:avLst/>
              <a:gdLst/>
              <a:ahLst/>
              <a:cxnLst/>
              <a:rect l="l" t="t" r="r" b="b"/>
              <a:pathLst>
                <a:path w="4195" h="4196" extrusionOk="0">
                  <a:moveTo>
                    <a:pt x="575" y="1"/>
                  </a:moveTo>
                  <a:lnTo>
                    <a:pt x="0" y="575"/>
                  </a:lnTo>
                  <a:lnTo>
                    <a:pt x="3256" y="3831"/>
                  </a:lnTo>
                  <a:lnTo>
                    <a:pt x="3639" y="4195"/>
                  </a:lnTo>
                  <a:lnTo>
                    <a:pt x="4195" y="3640"/>
                  </a:lnTo>
                  <a:lnTo>
                    <a:pt x="3888" y="3333"/>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45"/>
            <p:cNvSpPr/>
            <p:nvPr/>
          </p:nvSpPr>
          <p:spPr>
            <a:xfrm>
              <a:off x="6327413" y="2096271"/>
              <a:ext cx="129049" cy="129090"/>
            </a:xfrm>
            <a:custGeom>
              <a:avLst/>
              <a:gdLst/>
              <a:ahLst/>
              <a:cxnLst/>
              <a:rect l="l" t="t" r="r" b="b"/>
              <a:pathLst>
                <a:path w="4195" h="4196" fill="none" extrusionOk="0">
                  <a:moveTo>
                    <a:pt x="575" y="1"/>
                  </a:moveTo>
                  <a:lnTo>
                    <a:pt x="0" y="575"/>
                  </a:lnTo>
                  <a:lnTo>
                    <a:pt x="3256" y="3831"/>
                  </a:lnTo>
                  <a:lnTo>
                    <a:pt x="3639" y="4195"/>
                  </a:lnTo>
                  <a:lnTo>
                    <a:pt x="4195" y="3640"/>
                  </a:lnTo>
                  <a:lnTo>
                    <a:pt x="3888" y="3333"/>
                  </a:lnTo>
                  <a:lnTo>
                    <a:pt x="57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45"/>
            <p:cNvSpPr/>
            <p:nvPr/>
          </p:nvSpPr>
          <p:spPr>
            <a:xfrm>
              <a:off x="6425210" y="2198223"/>
              <a:ext cx="54819" cy="51285"/>
            </a:xfrm>
            <a:custGeom>
              <a:avLst/>
              <a:gdLst/>
              <a:ahLst/>
              <a:cxnLst/>
              <a:rect l="l" t="t" r="r" b="b"/>
              <a:pathLst>
                <a:path w="1782" h="1667" fill="none" extrusionOk="0">
                  <a:moveTo>
                    <a:pt x="901" y="0"/>
                  </a:moveTo>
                  <a:lnTo>
                    <a:pt x="901" y="0"/>
                  </a:lnTo>
                  <a:lnTo>
                    <a:pt x="709" y="19"/>
                  </a:lnTo>
                  <a:lnTo>
                    <a:pt x="1016" y="326"/>
                  </a:lnTo>
                  <a:lnTo>
                    <a:pt x="460" y="881"/>
                  </a:lnTo>
                  <a:lnTo>
                    <a:pt x="77" y="517"/>
                  </a:lnTo>
                  <a:lnTo>
                    <a:pt x="77" y="517"/>
                  </a:lnTo>
                  <a:lnTo>
                    <a:pt x="20" y="690"/>
                  </a:lnTo>
                  <a:lnTo>
                    <a:pt x="1" y="881"/>
                  </a:lnTo>
                  <a:lnTo>
                    <a:pt x="1" y="881"/>
                  </a:lnTo>
                  <a:lnTo>
                    <a:pt x="20" y="1015"/>
                  </a:lnTo>
                  <a:lnTo>
                    <a:pt x="39" y="1130"/>
                  </a:lnTo>
                  <a:lnTo>
                    <a:pt x="77" y="1245"/>
                  </a:lnTo>
                  <a:lnTo>
                    <a:pt x="135" y="1360"/>
                  </a:lnTo>
                  <a:lnTo>
                    <a:pt x="211" y="1456"/>
                  </a:lnTo>
                  <a:lnTo>
                    <a:pt x="307" y="1532"/>
                  </a:lnTo>
                  <a:lnTo>
                    <a:pt x="403" y="1609"/>
                  </a:lnTo>
                  <a:lnTo>
                    <a:pt x="499" y="1666"/>
                  </a:lnTo>
                  <a:lnTo>
                    <a:pt x="499" y="1283"/>
                  </a:lnTo>
                  <a:lnTo>
                    <a:pt x="1284" y="1283"/>
                  </a:lnTo>
                  <a:lnTo>
                    <a:pt x="1284" y="1666"/>
                  </a:lnTo>
                  <a:lnTo>
                    <a:pt x="1284" y="1666"/>
                  </a:lnTo>
                  <a:lnTo>
                    <a:pt x="1399" y="1609"/>
                  </a:lnTo>
                  <a:lnTo>
                    <a:pt x="1495" y="1532"/>
                  </a:lnTo>
                  <a:lnTo>
                    <a:pt x="1571" y="1456"/>
                  </a:lnTo>
                  <a:lnTo>
                    <a:pt x="1648" y="1360"/>
                  </a:lnTo>
                  <a:lnTo>
                    <a:pt x="1705" y="1245"/>
                  </a:lnTo>
                  <a:lnTo>
                    <a:pt x="1744" y="1130"/>
                  </a:lnTo>
                  <a:lnTo>
                    <a:pt x="1763" y="1015"/>
                  </a:lnTo>
                  <a:lnTo>
                    <a:pt x="1782" y="881"/>
                  </a:lnTo>
                  <a:lnTo>
                    <a:pt x="1782" y="881"/>
                  </a:lnTo>
                  <a:lnTo>
                    <a:pt x="1763" y="709"/>
                  </a:lnTo>
                  <a:lnTo>
                    <a:pt x="1705" y="536"/>
                  </a:lnTo>
                  <a:lnTo>
                    <a:pt x="1629" y="383"/>
                  </a:lnTo>
                  <a:lnTo>
                    <a:pt x="1514" y="249"/>
                  </a:lnTo>
                  <a:lnTo>
                    <a:pt x="1399" y="134"/>
                  </a:lnTo>
                  <a:lnTo>
                    <a:pt x="1246" y="58"/>
                  </a:lnTo>
                  <a:lnTo>
                    <a:pt x="1073" y="0"/>
                  </a:lnTo>
                  <a:lnTo>
                    <a:pt x="9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45"/>
            <p:cNvSpPr/>
            <p:nvPr/>
          </p:nvSpPr>
          <p:spPr>
            <a:xfrm>
              <a:off x="6425210" y="2198223"/>
              <a:ext cx="54819" cy="54239"/>
            </a:xfrm>
            <a:custGeom>
              <a:avLst/>
              <a:gdLst/>
              <a:ahLst/>
              <a:cxnLst/>
              <a:rect l="l" t="t" r="r" b="b"/>
              <a:pathLst>
                <a:path w="1782" h="1763" extrusionOk="0">
                  <a:moveTo>
                    <a:pt x="709" y="0"/>
                  </a:moveTo>
                  <a:lnTo>
                    <a:pt x="556" y="58"/>
                  </a:lnTo>
                  <a:lnTo>
                    <a:pt x="403" y="134"/>
                  </a:lnTo>
                  <a:lnTo>
                    <a:pt x="269" y="249"/>
                  </a:lnTo>
                  <a:lnTo>
                    <a:pt x="154" y="383"/>
                  </a:lnTo>
                  <a:lnTo>
                    <a:pt x="77" y="536"/>
                  </a:lnTo>
                  <a:lnTo>
                    <a:pt x="20" y="709"/>
                  </a:lnTo>
                  <a:lnTo>
                    <a:pt x="1" y="881"/>
                  </a:lnTo>
                  <a:lnTo>
                    <a:pt x="20" y="1053"/>
                  </a:lnTo>
                  <a:lnTo>
                    <a:pt x="77" y="1226"/>
                  </a:lnTo>
                  <a:lnTo>
                    <a:pt x="154" y="1379"/>
                  </a:lnTo>
                  <a:lnTo>
                    <a:pt x="269" y="1513"/>
                  </a:lnTo>
                  <a:lnTo>
                    <a:pt x="403" y="1609"/>
                  </a:lnTo>
                  <a:lnTo>
                    <a:pt x="556" y="1705"/>
                  </a:lnTo>
                  <a:lnTo>
                    <a:pt x="709" y="1743"/>
                  </a:lnTo>
                  <a:lnTo>
                    <a:pt x="901" y="1762"/>
                  </a:lnTo>
                  <a:lnTo>
                    <a:pt x="1073" y="1743"/>
                  </a:lnTo>
                  <a:lnTo>
                    <a:pt x="1246" y="1705"/>
                  </a:lnTo>
                  <a:lnTo>
                    <a:pt x="1399" y="1609"/>
                  </a:lnTo>
                  <a:lnTo>
                    <a:pt x="1514" y="1513"/>
                  </a:lnTo>
                  <a:lnTo>
                    <a:pt x="1629" y="1379"/>
                  </a:lnTo>
                  <a:lnTo>
                    <a:pt x="1705" y="1226"/>
                  </a:lnTo>
                  <a:lnTo>
                    <a:pt x="1763" y="1053"/>
                  </a:lnTo>
                  <a:lnTo>
                    <a:pt x="1782" y="881"/>
                  </a:lnTo>
                  <a:lnTo>
                    <a:pt x="1763" y="709"/>
                  </a:lnTo>
                  <a:lnTo>
                    <a:pt x="1705" y="536"/>
                  </a:lnTo>
                  <a:lnTo>
                    <a:pt x="1629" y="383"/>
                  </a:lnTo>
                  <a:lnTo>
                    <a:pt x="1514" y="249"/>
                  </a:lnTo>
                  <a:lnTo>
                    <a:pt x="1399" y="134"/>
                  </a:lnTo>
                  <a:lnTo>
                    <a:pt x="1246" y="58"/>
                  </a:lnTo>
                  <a:lnTo>
                    <a:pt x="1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AutoShape 2" descr="blob:https://web.whatsapp.com/1b2ba36b-1f93-4769-826c-aa1101d35639"/>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16" name="Picture 15"/>
          <p:cNvPicPr>
            <a:picLocks noChangeAspect="1"/>
          </p:cNvPicPr>
          <p:nvPr/>
        </p:nvPicPr>
        <p:blipFill>
          <a:blip r:embed="rId1"/>
          <a:stretch>
            <a:fillRect/>
          </a:stretch>
        </p:blipFill>
        <p:spPr>
          <a:xfrm>
            <a:off x="867362" y="803634"/>
            <a:ext cx="7620000" cy="2053866"/>
          </a:xfrm>
          <a:prstGeom prst="rect">
            <a:avLst/>
          </a:prstGeom>
        </p:spPr>
      </p:pic>
      <p:sp>
        <p:nvSpPr>
          <p:cNvPr id="17" name="TextBox 16"/>
          <p:cNvSpPr txBox="1"/>
          <p:nvPr/>
        </p:nvSpPr>
        <p:spPr>
          <a:xfrm>
            <a:off x="983615" y="2966720"/>
            <a:ext cx="7352665" cy="1028700"/>
          </a:xfrm>
          <a:prstGeom prst="rect">
            <a:avLst/>
          </a:prstGeom>
          <a:noFill/>
        </p:spPr>
        <p:txBody>
          <a:bodyPr wrap="square" rtlCol="0">
            <a:noAutofit/>
          </a:bodyPr>
          <a:lstStyle/>
          <a:p>
            <a:pPr algn="just"/>
            <a:r>
              <a:rPr lang="en-US" sz="1800" dirty="0">
                <a:solidFill>
                  <a:schemeClr val="bg1"/>
                </a:solidFill>
                <a:latin typeface="Times New Roman" panose="02020603050405020304" pitchFamily="18" charset="0"/>
                <a:cs typeface="Times New Roman" panose="02020603050405020304" pitchFamily="18" charset="0"/>
              </a:rPr>
              <a:t>This table shows all the individual artworks in the gallery. It tracks the title, creator, current owner, and price.  </a:t>
            </a:r>
            <a:endParaRPr lang="en-US" sz="1800" dirty="0">
              <a:solidFill>
                <a:schemeClr val="bg1"/>
              </a:solidFill>
              <a:latin typeface="Times New Roman" panose="02020603050405020304" pitchFamily="18" charset="0"/>
              <a:cs typeface="Times New Roman" panose="02020603050405020304" pitchFamily="18" charset="0"/>
            </a:endParaRPr>
          </a:p>
          <a:p>
            <a:pPr algn="just"/>
            <a:r>
              <a:rPr lang="en-US" sz="1800" dirty="0">
                <a:solidFill>
                  <a:schemeClr val="bg1"/>
                </a:solidFill>
                <a:latin typeface="Times New Roman" panose="02020603050405020304" pitchFamily="18" charset="0"/>
                <a:cs typeface="Times New Roman" panose="02020603050405020304" pitchFamily="18" charset="0"/>
              </a:rPr>
              <a:t>Syntax: Describe Artworks;</a:t>
            </a:r>
            <a:endParaRPr lang="en-US" sz="1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58"/>
        <p:cNvGrpSpPr/>
        <p:nvPr/>
      </p:nvGrpSpPr>
      <p:grpSpPr>
        <a:xfrm>
          <a:off x="0" y="0"/>
          <a:ext cx="0" cy="0"/>
          <a:chOff x="0" y="0"/>
          <a:chExt cx="0" cy="0"/>
        </a:xfrm>
      </p:grpSpPr>
      <p:sp>
        <p:nvSpPr>
          <p:cNvPr id="2559" name="Google Shape;2559;p45"/>
          <p:cNvSpPr txBox="1">
            <a:spLocks noGrp="1"/>
          </p:cNvSpPr>
          <p:nvPr>
            <p:ph type="title"/>
          </p:nvPr>
        </p:nvSpPr>
        <p:spPr>
          <a:xfrm>
            <a:off x="658124" y="196550"/>
            <a:ext cx="7704000"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altLang="en-IN" dirty="0"/>
              <a:t>TRANSACTIONS</a:t>
            </a:r>
            <a:r>
              <a:rPr lang="en-IN" dirty="0"/>
              <a:t> TABLE</a:t>
            </a:r>
            <a:endParaRPr dirty="0"/>
          </a:p>
        </p:txBody>
      </p:sp>
      <p:grpSp>
        <p:nvGrpSpPr>
          <p:cNvPr id="2644" name="Google Shape;2644;p45"/>
          <p:cNvGrpSpPr/>
          <p:nvPr/>
        </p:nvGrpSpPr>
        <p:grpSpPr>
          <a:xfrm>
            <a:off x="8136297" y="2567235"/>
            <a:ext cx="1366987" cy="2306087"/>
            <a:chOff x="-2348868" y="4924811"/>
            <a:chExt cx="1669500" cy="2816423"/>
          </a:xfrm>
        </p:grpSpPr>
        <p:sp>
          <p:nvSpPr>
            <p:cNvPr id="2645" name="Google Shape;2645;p45"/>
            <p:cNvSpPr/>
            <p:nvPr/>
          </p:nvSpPr>
          <p:spPr>
            <a:xfrm>
              <a:off x="-2348868" y="7541134"/>
              <a:ext cx="1669500" cy="200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6" name="Google Shape;2646;p45"/>
            <p:cNvSpPr/>
            <p:nvPr/>
          </p:nvSpPr>
          <p:spPr>
            <a:xfrm>
              <a:off x="-1831494" y="6029988"/>
              <a:ext cx="602412" cy="332952"/>
            </a:xfrm>
            <a:custGeom>
              <a:avLst/>
              <a:gdLst/>
              <a:ahLst/>
              <a:cxnLst/>
              <a:rect l="l" t="t" r="r" b="b"/>
              <a:pathLst>
                <a:path w="13179" h="7284" extrusionOk="0">
                  <a:moveTo>
                    <a:pt x="2121" y="0"/>
                  </a:moveTo>
                  <a:lnTo>
                    <a:pt x="0" y="7284"/>
                  </a:lnTo>
                  <a:lnTo>
                    <a:pt x="13178" y="6758"/>
                  </a:lnTo>
                  <a:lnTo>
                    <a:pt x="11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7" name="Google Shape;2647;p45"/>
            <p:cNvSpPr/>
            <p:nvPr/>
          </p:nvSpPr>
          <p:spPr>
            <a:xfrm>
              <a:off x="-1519156" y="6029988"/>
              <a:ext cx="290076" cy="320107"/>
            </a:xfrm>
            <a:custGeom>
              <a:avLst/>
              <a:gdLst/>
              <a:ahLst/>
              <a:cxnLst/>
              <a:rect l="l" t="t" r="r" b="b"/>
              <a:pathLst>
                <a:path w="6346" h="7003" extrusionOk="0">
                  <a:moveTo>
                    <a:pt x="2478" y="0"/>
                  </a:moveTo>
                  <a:lnTo>
                    <a:pt x="2159" y="432"/>
                  </a:lnTo>
                  <a:lnTo>
                    <a:pt x="1859" y="902"/>
                  </a:lnTo>
                  <a:lnTo>
                    <a:pt x="1558" y="1408"/>
                  </a:lnTo>
                  <a:lnTo>
                    <a:pt x="1295" y="1934"/>
                  </a:lnTo>
                  <a:lnTo>
                    <a:pt x="1033" y="2478"/>
                  </a:lnTo>
                  <a:lnTo>
                    <a:pt x="807" y="3060"/>
                  </a:lnTo>
                  <a:lnTo>
                    <a:pt x="601" y="3661"/>
                  </a:lnTo>
                  <a:lnTo>
                    <a:pt x="432" y="4280"/>
                  </a:lnTo>
                  <a:lnTo>
                    <a:pt x="263" y="4975"/>
                  </a:lnTo>
                  <a:lnTo>
                    <a:pt x="132" y="5670"/>
                  </a:lnTo>
                  <a:lnTo>
                    <a:pt x="57" y="6345"/>
                  </a:lnTo>
                  <a:lnTo>
                    <a:pt x="0" y="7002"/>
                  </a:lnTo>
                  <a:lnTo>
                    <a:pt x="6345" y="6758"/>
                  </a:lnTo>
                  <a:lnTo>
                    <a:pt x="49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8" name="Google Shape;2648;p45"/>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9" name="Google Shape;2649;p45"/>
            <p:cNvSpPr/>
            <p:nvPr/>
          </p:nvSpPr>
          <p:spPr>
            <a:xfrm>
              <a:off x="-1846076" y="6275405"/>
              <a:ext cx="325227" cy="138181"/>
            </a:xfrm>
            <a:custGeom>
              <a:avLst/>
              <a:gdLst/>
              <a:ahLst/>
              <a:cxnLst/>
              <a:rect l="l" t="t" r="r" b="b"/>
              <a:pathLst>
                <a:path w="7115" h="3023" extrusionOk="0">
                  <a:moveTo>
                    <a:pt x="1145" y="0"/>
                  </a:moveTo>
                  <a:lnTo>
                    <a:pt x="0" y="3022"/>
                  </a:lnTo>
                  <a:lnTo>
                    <a:pt x="7115" y="2835"/>
                  </a:lnTo>
                  <a:lnTo>
                    <a:pt x="6364" y="19"/>
                  </a:lnTo>
                  <a:lnTo>
                    <a:pt x="1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45"/>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45"/>
            <p:cNvSpPr/>
            <p:nvPr/>
          </p:nvSpPr>
          <p:spPr>
            <a:xfrm>
              <a:off x="-1767134" y="6304568"/>
              <a:ext cx="664166" cy="1094069"/>
            </a:xfrm>
            <a:custGeom>
              <a:avLst/>
              <a:gdLst/>
              <a:ahLst/>
              <a:cxnLst/>
              <a:rect l="l" t="t" r="r" b="b"/>
              <a:pathLst>
                <a:path w="14530" h="23935" extrusionOk="0">
                  <a:moveTo>
                    <a:pt x="1596" y="0"/>
                  </a:moveTo>
                  <a:lnTo>
                    <a:pt x="0" y="23935"/>
                  </a:lnTo>
                  <a:lnTo>
                    <a:pt x="14529" y="7340"/>
                  </a:lnTo>
                  <a:lnTo>
                    <a:pt x="1398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2" name="Google Shape;2652;p45"/>
            <p:cNvSpPr/>
            <p:nvPr/>
          </p:nvSpPr>
          <p:spPr>
            <a:xfrm>
              <a:off x="-2062331" y="6304568"/>
              <a:ext cx="755129" cy="1333452"/>
            </a:xfrm>
            <a:custGeom>
              <a:avLst/>
              <a:gdLst/>
              <a:ahLst/>
              <a:cxnLst/>
              <a:rect l="l" t="t" r="r" b="b"/>
              <a:pathLst>
                <a:path w="16520" h="29172" extrusionOk="0">
                  <a:moveTo>
                    <a:pt x="3999" y="0"/>
                  </a:moveTo>
                  <a:lnTo>
                    <a:pt x="1" y="29172"/>
                  </a:lnTo>
                  <a:lnTo>
                    <a:pt x="16520" y="29172"/>
                  </a:lnTo>
                  <a:lnTo>
                    <a:pt x="163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45"/>
            <p:cNvSpPr/>
            <p:nvPr/>
          </p:nvSpPr>
          <p:spPr>
            <a:xfrm>
              <a:off x="-1992806" y="6571423"/>
              <a:ext cx="684782" cy="867530"/>
            </a:xfrm>
            <a:custGeom>
              <a:avLst/>
              <a:gdLst/>
              <a:ahLst/>
              <a:cxnLst/>
              <a:rect l="l" t="t" r="r" b="b"/>
              <a:pathLst>
                <a:path w="14981" h="18979" extrusionOk="0">
                  <a:moveTo>
                    <a:pt x="1671" y="0"/>
                  </a:moveTo>
                  <a:lnTo>
                    <a:pt x="0" y="12202"/>
                  </a:lnTo>
                  <a:lnTo>
                    <a:pt x="14980" y="18979"/>
                  </a:lnTo>
                  <a:lnTo>
                    <a:pt x="14980" y="18979"/>
                  </a:lnTo>
                  <a:lnTo>
                    <a:pt x="14924" y="5989"/>
                  </a:lnTo>
                  <a:lnTo>
                    <a:pt x="16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45"/>
            <p:cNvSpPr/>
            <p:nvPr/>
          </p:nvSpPr>
          <p:spPr>
            <a:xfrm>
              <a:off x="-1867560" y="5691048"/>
              <a:ext cx="732823" cy="560359"/>
            </a:xfrm>
            <a:custGeom>
              <a:avLst/>
              <a:gdLst/>
              <a:ahLst/>
              <a:cxnLst/>
              <a:rect l="l" t="t" r="r" b="b"/>
              <a:pathLst>
                <a:path w="16032" h="12259" extrusionOk="0">
                  <a:moveTo>
                    <a:pt x="9781" y="1"/>
                  </a:moveTo>
                  <a:lnTo>
                    <a:pt x="1484" y="1333"/>
                  </a:lnTo>
                  <a:lnTo>
                    <a:pt x="1371" y="1352"/>
                  </a:lnTo>
                  <a:lnTo>
                    <a:pt x="1277" y="1390"/>
                  </a:lnTo>
                  <a:lnTo>
                    <a:pt x="1165" y="1446"/>
                  </a:lnTo>
                  <a:lnTo>
                    <a:pt x="1090" y="1521"/>
                  </a:lnTo>
                  <a:lnTo>
                    <a:pt x="996" y="1596"/>
                  </a:lnTo>
                  <a:lnTo>
                    <a:pt x="902" y="1671"/>
                  </a:lnTo>
                  <a:lnTo>
                    <a:pt x="752" y="1897"/>
                  </a:lnTo>
                  <a:lnTo>
                    <a:pt x="620" y="2159"/>
                  </a:lnTo>
                  <a:lnTo>
                    <a:pt x="508" y="2460"/>
                  </a:lnTo>
                  <a:lnTo>
                    <a:pt x="395" y="2798"/>
                  </a:lnTo>
                  <a:lnTo>
                    <a:pt x="301" y="3173"/>
                  </a:lnTo>
                  <a:lnTo>
                    <a:pt x="226" y="3586"/>
                  </a:lnTo>
                  <a:lnTo>
                    <a:pt x="170" y="3999"/>
                  </a:lnTo>
                  <a:lnTo>
                    <a:pt x="113" y="4450"/>
                  </a:lnTo>
                  <a:lnTo>
                    <a:pt x="76" y="4938"/>
                  </a:lnTo>
                  <a:lnTo>
                    <a:pt x="20" y="5914"/>
                  </a:lnTo>
                  <a:lnTo>
                    <a:pt x="1" y="6909"/>
                  </a:lnTo>
                  <a:lnTo>
                    <a:pt x="1" y="7922"/>
                  </a:lnTo>
                  <a:lnTo>
                    <a:pt x="38" y="8880"/>
                  </a:lnTo>
                  <a:lnTo>
                    <a:pt x="76" y="9799"/>
                  </a:lnTo>
                  <a:lnTo>
                    <a:pt x="113" y="10607"/>
                  </a:lnTo>
                  <a:lnTo>
                    <a:pt x="207" y="11808"/>
                  </a:lnTo>
                  <a:lnTo>
                    <a:pt x="264" y="12259"/>
                  </a:lnTo>
                  <a:lnTo>
                    <a:pt x="9894" y="12259"/>
                  </a:lnTo>
                  <a:lnTo>
                    <a:pt x="16032" y="1371"/>
                  </a:lnTo>
                  <a:lnTo>
                    <a:pt x="97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45"/>
            <p:cNvSpPr/>
            <p:nvPr/>
          </p:nvSpPr>
          <p:spPr>
            <a:xfrm>
              <a:off x="-1821210" y="5691048"/>
              <a:ext cx="686473" cy="526031"/>
            </a:xfrm>
            <a:custGeom>
              <a:avLst/>
              <a:gdLst/>
              <a:ahLst/>
              <a:cxnLst/>
              <a:rect l="l" t="t" r="r" b="b"/>
              <a:pathLst>
                <a:path w="15018" h="11508" extrusionOk="0">
                  <a:moveTo>
                    <a:pt x="8767" y="1"/>
                  </a:moveTo>
                  <a:lnTo>
                    <a:pt x="470" y="1333"/>
                  </a:lnTo>
                  <a:lnTo>
                    <a:pt x="338" y="1371"/>
                  </a:lnTo>
                  <a:lnTo>
                    <a:pt x="226" y="1427"/>
                  </a:lnTo>
                  <a:lnTo>
                    <a:pt x="113" y="1484"/>
                  </a:lnTo>
                  <a:lnTo>
                    <a:pt x="1" y="1577"/>
                  </a:lnTo>
                  <a:lnTo>
                    <a:pt x="695" y="1897"/>
                  </a:lnTo>
                  <a:lnTo>
                    <a:pt x="1408" y="2234"/>
                  </a:lnTo>
                  <a:lnTo>
                    <a:pt x="2103" y="2610"/>
                  </a:lnTo>
                  <a:lnTo>
                    <a:pt x="2779" y="3042"/>
                  </a:lnTo>
                  <a:lnTo>
                    <a:pt x="3455" y="3473"/>
                  </a:lnTo>
                  <a:lnTo>
                    <a:pt x="4093" y="3943"/>
                  </a:lnTo>
                  <a:lnTo>
                    <a:pt x="4693" y="4431"/>
                  </a:lnTo>
                  <a:lnTo>
                    <a:pt x="5275" y="4938"/>
                  </a:lnTo>
                  <a:lnTo>
                    <a:pt x="5820" y="5444"/>
                  </a:lnTo>
                  <a:lnTo>
                    <a:pt x="6308" y="5970"/>
                  </a:lnTo>
                  <a:lnTo>
                    <a:pt x="6796" y="6514"/>
                  </a:lnTo>
                  <a:lnTo>
                    <a:pt x="7228" y="7059"/>
                  </a:lnTo>
                  <a:lnTo>
                    <a:pt x="7622" y="7603"/>
                  </a:lnTo>
                  <a:lnTo>
                    <a:pt x="7979" y="8166"/>
                  </a:lnTo>
                  <a:lnTo>
                    <a:pt x="8298" y="8729"/>
                  </a:lnTo>
                  <a:lnTo>
                    <a:pt x="8579" y="9293"/>
                  </a:lnTo>
                  <a:lnTo>
                    <a:pt x="8823" y="9856"/>
                  </a:lnTo>
                  <a:lnTo>
                    <a:pt x="9030" y="10400"/>
                  </a:lnTo>
                  <a:lnTo>
                    <a:pt x="9180" y="10963"/>
                  </a:lnTo>
                  <a:lnTo>
                    <a:pt x="9311" y="11508"/>
                  </a:lnTo>
                  <a:lnTo>
                    <a:pt x="15018" y="1371"/>
                  </a:lnTo>
                  <a:lnTo>
                    <a:pt x="87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45"/>
            <p:cNvSpPr/>
            <p:nvPr/>
          </p:nvSpPr>
          <p:spPr>
            <a:xfrm>
              <a:off x="-1553485" y="5751979"/>
              <a:ext cx="449649" cy="499427"/>
            </a:xfrm>
            <a:custGeom>
              <a:avLst/>
              <a:gdLst/>
              <a:ahLst/>
              <a:cxnLst/>
              <a:rect l="l" t="t" r="r" b="b"/>
              <a:pathLst>
                <a:path w="9837" h="10926"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4430" y="10926"/>
                  </a:lnTo>
                  <a:lnTo>
                    <a:pt x="4712" y="10625"/>
                  </a:lnTo>
                  <a:lnTo>
                    <a:pt x="5444" y="9799"/>
                  </a:lnTo>
                  <a:lnTo>
                    <a:pt x="5932" y="9217"/>
                  </a:lnTo>
                  <a:lnTo>
                    <a:pt x="6458" y="8560"/>
                  </a:lnTo>
                  <a:lnTo>
                    <a:pt x="7021" y="7828"/>
                  </a:lnTo>
                  <a:lnTo>
                    <a:pt x="7584" y="7040"/>
                  </a:lnTo>
                  <a:lnTo>
                    <a:pt x="8128" y="6214"/>
                  </a:lnTo>
                  <a:lnTo>
                    <a:pt x="8391" y="5782"/>
                  </a:lnTo>
                  <a:lnTo>
                    <a:pt x="8635" y="5350"/>
                  </a:lnTo>
                  <a:lnTo>
                    <a:pt x="8861" y="4919"/>
                  </a:lnTo>
                  <a:lnTo>
                    <a:pt x="9067" y="4487"/>
                  </a:lnTo>
                  <a:lnTo>
                    <a:pt x="9274" y="4055"/>
                  </a:lnTo>
                  <a:lnTo>
                    <a:pt x="9443" y="3642"/>
                  </a:lnTo>
                  <a:lnTo>
                    <a:pt x="9593" y="3210"/>
                  </a:lnTo>
                  <a:lnTo>
                    <a:pt x="9705" y="2797"/>
                  </a:lnTo>
                  <a:lnTo>
                    <a:pt x="9780" y="2384"/>
                  </a:lnTo>
                  <a:lnTo>
                    <a:pt x="9837" y="1990"/>
                  </a:lnTo>
                  <a:lnTo>
                    <a:pt x="9837" y="1615"/>
                  </a:lnTo>
                  <a:lnTo>
                    <a:pt x="9818" y="1239"/>
                  </a:lnTo>
                  <a:lnTo>
                    <a:pt x="9799" y="1070"/>
                  </a:lnTo>
                  <a:lnTo>
                    <a:pt x="9743" y="883"/>
                  </a:lnTo>
                  <a:lnTo>
                    <a:pt x="9705" y="714"/>
                  </a:lnTo>
                  <a:lnTo>
                    <a:pt x="9630" y="564"/>
                  </a:lnTo>
                  <a:lnTo>
                    <a:pt x="9555" y="413"/>
                  </a:lnTo>
                  <a:lnTo>
                    <a:pt x="9480" y="282"/>
                  </a:lnTo>
                  <a:lnTo>
                    <a:pt x="9386" y="188"/>
                  </a:lnTo>
                  <a:lnTo>
                    <a:pt x="9292" y="94"/>
                  </a:lnTo>
                  <a:lnTo>
                    <a:pt x="9180" y="38"/>
                  </a:lnTo>
                  <a:lnTo>
                    <a:pt x="9067" y="19"/>
                  </a:lnTo>
                  <a:lnTo>
                    <a:pt x="89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45"/>
            <p:cNvSpPr/>
            <p:nvPr/>
          </p:nvSpPr>
          <p:spPr>
            <a:xfrm>
              <a:off x="-1553485" y="5751979"/>
              <a:ext cx="441056" cy="508021"/>
            </a:xfrm>
            <a:custGeom>
              <a:avLst/>
              <a:gdLst/>
              <a:ahLst/>
              <a:cxnLst/>
              <a:rect l="l" t="t" r="r" b="b"/>
              <a:pathLst>
                <a:path w="9649" h="11114"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695" y="11113"/>
                  </a:lnTo>
                  <a:lnTo>
                    <a:pt x="1408" y="9968"/>
                  </a:lnTo>
                  <a:lnTo>
                    <a:pt x="2403" y="8391"/>
                  </a:lnTo>
                  <a:lnTo>
                    <a:pt x="3004" y="7490"/>
                  </a:lnTo>
                  <a:lnTo>
                    <a:pt x="3642" y="6571"/>
                  </a:lnTo>
                  <a:lnTo>
                    <a:pt x="4299" y="5613"/>
                  </a:lnTo>
                  <a:lnTo>
                    <a:pt x="4975" y="4693"/>
                  </a:lnTo>
                  <a:lnTo>
                    <a:pt x="5651" y="3792"/>
                  </a:lnTo>
                  <a:lnTo>
                    <a:pt x="6345" y="2966"/>
                  </a:lnTo>
                  <a:lnTo>
                    <a:pt x="6664" y="2572"/>
                  </a:lnTo>
                  <a:lnTo>
                    <a:pt x="7002" y="2215"/>
                  </a:lnTo>
                  <a:lnTo>
                    <a:pt x="7321" y="1878"/>
                  </a:lnTo>
                  <a:lnTo>
                    <a:pt x="7640" y="1577"/>
                  </a:lnTo>
                  <a:lnTo>
                    <a:pt x="7941" y="1296"/>
                  </a:lnTo>
                  <a:lnTo>
                    <a:pt x="8222" y="1070"/>
                  </a:lnTo>
                  <a:lnTo>
                    <a:pt x="8504" y="864"/>
                  </a:lnTo>
                  <a:lnTo>
                    <a:pt x="8767" y="714"/>
                  </a:lnTo>
                  <a:lnTo>
                    <a:pt x="9011" y="620"/>
                  </a:lnTo>
                  <a:lnTo>
                    <a:pt x="9255" y="545"/>
                  </a:lnTo>
                  <a:lnTo>
                    <a:pt x="9461" y="545"/>
                  </a:lnTo>
                  <a:lnTo>
                    <a:pt x="9555" y="564"/>
                  </a:lnTo>
                  <a:lnTo>
                    <a:pt x="9649" y="601"/>
                  </a:lnTo>
                  <a:lnTo>
                    <a:pt x="9630" y="564"/>
                  </a:lnTo>
                  <a:lnTo>
                    <a:pt x="9555" y="413"/>
                  </a:lnTo>
                  <a:lnTo>
                    <a:pt x="9480" y="282"/>
                  </a:lnTo>
                  <a:lnTo>
                    <a:pt x="9386" y="188"/>
                  </a:lnTo>
                  <a:lnTo>
                    <a:pt x="9292" y="94"/>
                  </a:lnTo>
                  <a:lnTo>
                    <a:pt x="9180" y="38"/>
                  </a:lnTo>
                  <a:lnTo>
                    <a:pt x="9067" y="19"/>
                  </a:lnTo>
                  <a:lnTo>
                    <a:pt x="893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8" name="Google Shape;2658;p45"/>
            <p:cNvSpPr/>
            <p:nvPr/>
          </p:nvSpPr>
          <p:spPr>
            <a:xfrm>
              <a:off x="-1722521" y="5388173"/>
              <a:ext cx="399871" cy="428211"/>
            </a:xfrm>
            <a:custGeom>
              <a:avLst/>
              <a:gdLst/>
              <a:ahLst/>
              <a:cxnLst/>
              <a:rect l="l" t="t" r="r" b="b"/>
              <a:pathLst>
                <a:path w="8748" h="9368" extrusionOk="0">
                  <a:moveTo>
                    <a:pt x="4900" y="0"/>
                  </a:moveTo>
                  <a:lnTo>
                    <a:pt x="1446" y="3304"/>
                  </a:lnTo>
                  <a:lnTo>
                    <a:pt x="0" y="7790"/>
                  </a:lnTo>
                  <a:lnTo>
                    <a:pt x="132" y="7997"/>
                  </a:lnTo>
                  <a:lnTo>
                    <a:pt x="319" y="8222"/>
                  </a:lnTo>
                  <a:lnTo>
                    <a:pt x="545" y="8466"/>
                  </a:lnTo>
                  <a:lnTo>
                    <a:pt x="826" y="8729"/>
                  </a:lnTo>
                  <a:lnTo>
                    <a:pt x="995" y="8860"/>
                  </a:lnTo>
                  <a:lnTo>
                    <a:pt x="1183" y="8992"/>
                  </a:lnTo>
                  <a:lnTo>
                    <a:pt x="1371" y="9104"/>
                  </a:lnTo>
                  <a:lnTo>
                    <a:pt x="1577" y="9198"/>
                  </a:lnTo>
                  <a:lnTo>
                    <a:pt x="1802" y="9273"/>
                  </a:lnTo>
                  <a:lnTo>
                    <a:pt x="2028" y="9330"/>
                  </a:lnTo>
                  <a:lnTo>
                    <a:pt x="2197" y="9348"/>
                  </a:lnTo>
                  <a:lnTo>
                    <a:pt x="2384" y="9367"/>
                  </a:lnTo>
                  <a:lnTo>
                    <a:pt x="2591" y="9348"/>
                  </a:lnTo>
                  <a:lnTo>
                    <a:pt x="2816" y="9330"/>
                  </a:lnTo>
                  <a:lnTo>
                    <a:pt x="3285" y="9255"/>
                  </a:lnTo>
                  <a:lnTo>
                    <a:pt x="3811" y="9123"/>
                  </a:lnTo>
                  <a:lnTo>
                    <a:pt x="4355" y="8973"/>
                  </a:lnTo>
                  <a:lnTo>
                    <a:pt x="4918" y="8785"/>
                  </a:lnTo>
                  <a:lnTo>
                    <a:pt x="5482" y="8579"/>
                  </a:lnTo>
                  <a:lnTo>
                    <a:pt x="6045" y="8354"/>
                  </a:lnTo>
                  <a:lnTo>
                    <a:pt x="7077" y="7903"/>
                  </a:lnTo>
                  <a:lnTo>
                    <a:pt x="7941" y="7509"/>
                  </a:lnTo>
                  <a:lnTo>
                    <a:pt x="8748" y="7096"/>
                  </a:lnTo>
                  <a:lnTo>
                    <a:pt x="8673" y="1070"/>
                  </a:lnTo>
                  <a:lnTo>
                    <a:pt x="49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9" name="Google Shape;2659;p45"/>
            <p:cNvSpPr/>
            <p:nvPr/>
          </p:nvSpPr>
          <p:spPr>
            <a:xfrm>
              <a:off x="-1728555" y="4945380"/>
              <a:ext cx="666772" cy="632444"/>
            </a:xfrm>
            <a:custGeom>
              <a:avLst/>
              <a:gdLst/>
              <a:ahLst/>
              <a:cxnLst/>
              <a:rect l="l" t="t" r="r" b="b"/>
              <a:pathLst>
                <a:path w="14587" h="13836" extrusionOk="0">
                  <a:moveTo>
                    <a:pt x="3492" y="1"/>
                  </a:moveTo>
                  <a:lnTo>
                    <a:pt x="3117" y="38"/>
                  </a:lnTo>
                  <a:lnTo>
                    <a:pt x="2704" y="132"/>
                  </a:lnTo>
                  <a:lnTo>
                    <a:pt x="2272" y="264"/>
                  </a:lnTo>
                  <a:lnTo>
                    <a:pt x="2047" y="339"/>
                  </a:lnTo>
                  <a:lnTo>
                    <a:pt x="1841" y="433"/>
                  </a:lnTo>
                  <a:lnTo>
                    <a:pt x="1465" y="620"/>
                  </a:lnTo>
                  <a:lnTo>
                    <a:pt x="1146" y="827"/>
                  </a:lnTo>
                  <a:lnTo>
                    <a:pt x="883" y="1052"/>
                  </a:lnTo>
                  <a:lnTo>
                    <a:pt x="658" y="1277"/>
                  </a:lnTo>
                  <a:lnTo>
                    <a:pt x="470" y="1521"/>
                  </a:lnTo>
                  <a:lnTo>
                    <a:pt x="320" y="1747"/>
                  </a:lnTo>
                  <a:lnTo>
                    <a:pt x="207" y="1991"/>
                  </a:lnTo>
                  <a:lnTo>
                    <a:pt x="132" y="2197"/>
                  </a:lnTo>
                  <a:lnTo>
                    <a:pt x="76" y="2404"/>
                  </a:lnTo>
                  <a:lnTo>
                    <a:pt x="38" y="2591"/>
                  </a:lnTo>
                  <a:lnTo>
                    <a:pt x="20" y="2760"/>
                  </a:lnTo>
                  <a:lnTo>
                    <a:pt x="1" y="2986"/>
                  </a:lnTo>
                  <a:lnTo>
                    <a:pt x="20" y="3079"/>
                  </a:lnTo>
                  <a:lnTo>
                    <a:pt x="4262" y="12315"/>
                  </a:lnTo>
                  <a:lnTo>
                    <a:pt x="4393" y="12484"/>
                  </a:lnTo>
                  <a:lnTo>
                    <a:pt x="4525" y="12634"/>
                  </a:lnTo>
                  <a:lnTo>
                    <a:pt x="4656" y="12766"/>
                  </a:lnTo>
                  <a:lnTo>
                    <a:pt x="4806" y="12897"/>
                  </a:lnTo>
                  <a:lnTo>
                    <a:pt x="4938" y="13010"/>
                  </a:lnTo>
                  <a:lnTo>
                    <a:pt x="5088" y="13104"/>
                  </a:lnTo>
                  <a:lnTo>
                    <a:pt x="5238" y="13197"/>
                  </a:lnTo>
                  <a:lnTo>
                    <a:pt x="5388" y="13273"/>
                  </a:lnTo>
                  <a:lnTo>
                    <a:pt x="5689" y="13385"/>
                  </a:lnTo>
                  <a:lnTo>
                    <a:pt x="5989" y="13460"/>
                  </a:lnTo>
                  <a:lnTo>
                    <a:pt x="6289" y="13498"/>
                  </a:lnTo>
                  <a:lnTo>
                    <a:pt x="6571" y="13517"/>
                  </a:lnTo>
                  <a:lnTo>
                    <a:pt x="6834" y="13517"/>
                  </a:lnTo>
                  <a:lnTo>
                    <a:pt x="7097" y="13498"/>
                  </a:lnTo>
                  <a:lnTo>
                    <a:pt x="7322" y="13460"/>
                  </a:lnTo>
                  <a:lnTo>
                    <a:pt x="7510" y="13423"/>
                  </a:lnTo>
                  <a:lnTo>
                    <a:pt x="7791" y="13348"/>
                  </a:lnTo>
                  <a:lnTo>
                    <a:pt x="7885" y="13310"/>
                  </a:lnTo>
                  <a:lnTo>
                    <a:pt x="7960" y="13348"/>
                  </a:lnTo>
                  <a:lnTo>
                    <a:pt x="8129" y="13460"/>
                  </a:lnTo>
                  <a:lnTo>
                    <a:pt x="8260" y="13535"/>
                  </a:lnTo>
                  <a:lnTo>
                    <a:pt x="8429" y="13610"/>
                  </a:lnTo>
                  <a:lnTo>
                    <a:pt x="8617" y="13686"/>
                  </a:lnTo>
                  <a:lnTo>
                    <a:pt x="8824" y="13742"/>
                  </a:lnTo>
                  <a:lnTo>
                    <a:pt x="9086" y="13798"/>
                  </a:lnTo>
                  <a:lnTo>
                    <a:pt x="9349" y="13817"/>
                  </a:lnTo>
                  <a:lnTo>
                    <a:pt x="9650" y="13836"/>
                  </a:lnTo>
                  <a:lnTo>
                    <a:pt x="9987" y="13817"/>
                  </a:lnTo>
                  <a:lnTo>
                    <a:pt x="10344" y="13761"/>
                  </a:lnTo>
                  <a:lnTo>
                    <a:pt x="10720" y="13667"/>
                  </a:lnTo>
                  <a:lnTo>
                    <a:pt x="11133" y="13535"/>
                  </a:lnTo>
                  <a:lnTo>
                    <a:pt x="11564" y="13366"/>
                  </a:lnTo>
                  <a:lnTo>
                    <a:pt x="11977" y="13160"/>
                  </a:lnTo>
                  <a:lnTo>
                    <a:pt x="12315" y="12953"/>
                  </a:lnTo>
                  <a:lnTo>
                    <a:pt x="12597" y="12728"/>
                  </a:lnTo>
                  <a:lnTo>
                    <a:pt x="12822" y="12522"/>
                  </a:lnTo>
                  <a:lnTo>
                    <a:pt x="12991" y="12296"/>
                  </a:lnTo>
                  <a:lnTo>
                    <a:pt x="13122" y="12090"/>
                  </a:lnTo>
                  <a:lnTo>
                    <a:pt x="13197" y="11883"/>
                  </a:lnTo>
                  <a:lnTo>
                    <a:pt x="13254" y="11696"/>
                  </a:lnTo>
                  <a:lnTo>
                    <a:pt x="13273" y="11527"/>
                  </a:lnTo>
                  <a:lnTo>
                    <a:pt x="13273" y="11358"/>
                  </a:lnTo>
                  <a:lnTo>
                    <a:pt x="13254" y="11208"/>
                  </a:lnTo>
                  <a:lnTo>
                    <a:pt x="13235" y="11076"/>
                  </a:lnTo>
                  <a:lnTo>
                    <a:pt x="13179" y="10907"/>
                  </a:lnTo>
                  <a:lnTo>
                    <a:pt x="13141" y="10851"/>
                  </a:lnTo>
                  <a:lnTo>
                    <a:pt x="13197" y="10851"/>
                  </a:lnTo>
                  <a:lnTo>
                    <a:pt x="13310" y="10889"/>
                  </a:lnTo>
                  <a:lnTo>
                    <a:pt x="13498" y="10889"/>
                  </a:lnTo>
                  <a:lnTo>
                    <a:pt x="13592" y="10870"/>
                  </a:lnTo>
                  <a:lnTo>
                    <a:pt x="13704" y="10851"/>
                  </a:lnTo>
                  <a:lnTo>
                    <a:pt x="13817" y="10813"/>
                  </a:lnTo>
                  <a:lnTo>
                    <a:pt x="13930" y="10757"/>
                  </a:lnTo>
                  <a:lnTo>
                    <a:pt x="14023" y="10663"/>
                  </a:lnTo>
                  <a:lnTo>
                    <a:pt x="14136" y="10551"/>
                  </a:lnTo>
                  <a:lnTo>
                    <a:pt x="14211" y="10419"/>
                  </a:lnTo>
                  <a:lnTo>
                    <a:pt x="14305" y="10250"/>
                  </a:lnTo>
                  <a:lnTo>
                    <a:pt x="14361" y="10044"/>
                  </a:lnTo>
                  <a:lnTo>
                    <a:pt x="14418" y="9781"/>
                  </a:lnTo>
                  <a:lnTo>
                    <a:pt x="14418" y="9650"/>
                  </a:lnTo>
                  <a:lnTo>
                    <a:pt x="14418" y="9518"/>
                  </a:lnTo>
                  <a:lnTo>
                    <a:pt x="14399" y="9406"/>
                  </a:lnTo>
                  <a:lnTo>
                    <a:pt x="14380" y="9274"/>
                  </a:lnTo>
                  <a:lnTo>
                    <a:pt x="14305" y="9049"/>
                  </a:lnTo>
                  <a:lnTo>
                    <a:pt x="14192" y="8842"/>
                  </a:lnTo>
                  <a:lnTo>
                    <a:pt x="14042" y="8655"/>
                  </a:lnTo>
                  <a:lnTo>
                    <a:pt x="13873" y="8486"/>
                  </a:lnTo>
                  <a:lnTo>
                    <a:pt x="13704" y="8317"/>
                  </a:lnTo>
                  <a:lnTo>
                    <a:pt x="13498" y="8185"/>
                  </a:lnTo>
                  <a:lnTo>
                    <a:pt x="13310" y="8054"/>
                  </a:lnTo>
                  <a:lnTo>
                    <a:pt x="13122" y="7941"/>
                  </a:lnTo>
                  <a:lnTo>
                    <a:pt x="12784" y="7772"/>
                  </a:lnTo>
                  <a:lnTo>
                    <a:pt x="12540" y="7679"/>
                  </a:lnTo>
                  <a:lnTo>
                    <a:pt x="12447" y="7641"/>
                  </a:lnTo>
                  <a:lnTo>
                    <a:pt x="12784" y="7472"/>
                  </a:lnTo>
                  <a:lnTo>
                    <a:pt x="13122" y="7284"/>
                  </a:lnTo>
                  <a:lnTo>
                    <a:pt x="13517" y="7022"/>
                  </a:lnTo>
                  <a:lnTo>
                    <a:pt x="13704" y="6871"/>
                  </a:lnTo>
                  <a:lnTo>
                    <a:pt x="13911" y="6702"/>
                  </a:lnTo>
                  <a:lnTo>
                    <a:pt x="14080" y="6533"/>
                  </a:lnTo>
                  <a:lnTo>
                    <a:pt x="14249" y="6346"/>
                  </a:lnTo>
                  <a:lnTo>
                    <a:pt x="14380" y="6158"/>
                  </a:lnTo>
                  <a:lnTo>
                    <a:pt x="14493" y="5952"/>
                  </a:lnTo>
                  <a:lnTo>
                    <a:pt x="14568" y="5726"/>
                  </a:lnTo>
                  <a:lnTo>
                    <a:pt x="14587" y="5614"/>
                  </a:lnTo>
                  <a:lnTo>
                    <a:pt x="14587" y="5501"/>
                  </a:lnTo>
                  <a:lnTo>
                    <a:pt x="14587" y="5388"/>
                  </a:lnTo>
                  <a:lnTo>
                    <a:pt x="14549" y="5295"/>
                  </a:lnTo>
                  <a:lnTo>
                    <a:pt x="14511" y="5182"/>
                  </a:lnTo>
                  <a:lnTo>
                    <a:pt x="14474" y="5088"/>
                  </a:lnTo>
                  <a:lnTo>
                    <a:pt x="14399" y="4994"/>
                  </a:lnTo>
                  <a:lnTo>
                    <a:pt x="14324" y="4919"/>
                  </a:lnTo>
                  <a:lnTo>
                    <a:pt x="14136" y="4750"/>
                  </a:lnTo>
                  <a:lnTo>
                    <a:pt x="13911" y="4600"/>
                  </a:lnTo>
                  <a:lnTo>
                    <a:pt x="13667" y="4469"/>
                  </a:lnTo>
                  <a:lnTo>
                    <a:pt x="13404" y="4356"/>
                  </a:lnTo>
                  <a:lnTo>
                    <a:pt x="13141" y="4243"/>
                  </a:lnTo>
                  <a:lnTo>
                    <a:pt x="12860" y="4168"/>
                  </a:lnTo>
                  <a:lnTo>
                    <a:pt x="12597" y="4093"/>
                  </a:lnTo>
                  <a:lnTo>
                    <a:pt x="12146" y="3980"/>
                  </a:lnTo>
                  <a:lnTo>
                    <a:pt x="11677" y="3887"/>
                  </a:lnTo>
                  <a:lnTo>
                    <a:pt x="11733" y="3849"/>
                  </a:lnTo>
                  <a:lnTo>
                    <a:pt x="11846" y="3699"/>
                  </a:lnTo>
                  <a:lnTo>
                    <a:pt x="11996" y="3492"/>
                  </a:lnTo>
                  <a:lnTo>
                    <a:pt x="12052" y="3361"/>
                  </a:lnTo>
                  <a:lnTo>
                    <a:pt x="12127" y="3230"/>
                  </a:lnTo>
                  <a:lnTo>
                    <a:pt x="12165" y="3079"/>
                  </a:lnTo>
                  <a:lnTo>
                    <a:pt x="12203" y="2929"/>
                  </a:lnTo>
                  <a:lnTo>
                    <a:pt x="12203" y="2779"/>
                  </a:lnTo>
                  <a:lnTo>
                    <a:pt x="12184" y="2610"/>
                  </a:lnTo>
                  <a:lnTo>
                    <a:pt x="12109" y="2460"/>
                  </a:lnTo>
                  <a:lnTo>
                    <a:pt x="12015" y="2310"/>
                  </a:lnTo>
                  <a:lnTo>
                    <a:pt x="11883" y="2178"/>
                  </a:lnTo>
                  <a:lnTo>
                    <a:pt x="11677" y="2047"/>
                  </a:lnTo>
                  <a:lnTo>
                    <a:pt x="11470" y="1934"/>
                  </a:lnTo>
                  <a:lnTo>
                    <a:pt x="11245" y="1840"/>
                  </a:lnTo>
                  <a:lnTo>
                    <a:pt x="11001" y="1765"/>
                  </a:lnTo>
                  <a:lnTo>
                    <a:pt x="10776" y="1709"/>
                  </a:lnTo>
                  <a:lnTo>
                    <a:pt x="10551" y="1672"/>
                  </a:lnTo>
                  <a:lnTo>
                    <a:pt x="10325" y="1634"/>
                  </a:lnTo>
                  <a:lnTo>
                    <a:pt x="9931" y="1615"/>
                  </a:lnTo>
                  <a:lnTo>
                    <a:pt x="9574" y="1634"/>
                  </a:lnTo>
                  <a:lnTo>
                    <a:pt x="9293" y="1653"/>
                  </a:lnTo>
                  <a:lnTo>
                    <a:pt x="9030" y="1690"/>
                  </a:lnTo>
                  <a:lnTo>
                    <a:pt x="9049" y="1653"/>
                  </a:lnTo>
                  <a:lnTo>
                    <a:pt x="9068" y="1578"/>
                  </a:lnTo>
                  <a:lnTo>
                    <a:pt x="9086" y="1446"/>
                  </a:lnTo>
                  <a:lnTo>
                    <a:pt x="9086" y="1352"/>
                  </a:lnTo>
                  <a:lnTo>
                    <a:pt x="9086" y="1277"/>
                  </a:lnTo>
                  <a:lnTo>
                    <a:pt x="9049" y="1183"/>
                  </a:lnTo>
                  <a:lnTo>
                    <a:pt x="9011" y="1108"/>
                  </a:lnTo>
                  <a:lnTo>
                    <a:pt x="8936" y="1015"/>
                  </a:lnTo>
                  <a:lnTo>
                    <a:pt x="8861" y="921"/>
                  </a:lnTo>
                  <a:lnTo>
                    <a:pt x="8730" y="846"/>
                  </a:lnTo>
                  <a:lnTo>
                    <a:pt x="8598" y="771"/>
                  </a:lnTo>
                  <a:lnTo>
                    <a:pt x="8411" y="695"/>
                  </a:lnTo>
                  <a:lnTo>
                    <a:pt x="8204" y="639"/>
                  </a:lnTo>
                  <a:lnTo>
                    <a:pt x="7979" y="602"/>
                  </a:lnTo>
                  <a:lnTo>
                    <a:pt x="7735" y="564"/>
                  </a:lnTo>
                  <a:lnTo>
                    <a:pt x="7284" y="564"/>
                  </a:lnTo>
                  <a:lnTo>
                    <a:pt x="7078" y="583"/>
                  </a:lnTo>
                  <a:lnTo>
                    <a:pt x="6853" y="620"/>
                  </a:lnTo>
                  <a:lnTo>
                    <a:pt x="6477" y="695"/>
                  </a:lnTo>
                  <a:lnTo>
                    <a:pt x="6139" y="808"/>
                  </a:lnTo>
                  <a:lnTo>
                    <a:pt x="5895" y="902"/>
                  </a:lnTo>
                  <a:lnTo>
                    <a:pt x="5670" y="996"/>
                  </a:lnTo>
                  <a:lnTo>
                    <a:pt x="5614" y="921"/>
                  </a:lnTo>
                  <a:lnTo>
                    <a:pt x="5482" y="752"/>
                  </a:lnTo>
                  <a:lnTo>
                    <a:pt x="5370" y="658"/>
                  </a:lnTo>
                  <a:lnTo>
                    <a:pt x="5238" y="526"/>
                  </a:lnTo>
                  <a:lnTo>
                    <a:pt x="5088" y="414"/>
                  </a:lnTo>
                  <a:lnTo>
                    <a:pt x="4900" y="301"/>
                  </a:lnTo>
                  <a:lnTo>
                    <a:pt x="4675" y="207"/>
                  </a:lnTo>
                  <a:lnTo>
                    <a:pt x="4431" y="113"/>
                  </a:lnTo>
                  <a:lnTo>
                    <a:pt x="4149" y="57"/>
                  </a:lnTo>
                  <a:lnTo>
                    <a:pt x="3830" y="20"/>
                  </a:lnTo>
                  <a:lnTo>
                    <a:pt x="3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45"/>
            <p:cNvSpPr/>
            <p:nvPr/>
          </p:nvSpPr>
          <p:spPr>
            <a:xfrm>
              <a:off x="-1837528" y="4924811"/>
              <a:ext cx="566393" cy="773139"/>
            </a:xfrm>
            <a:custGeom>
              <a:avLst/>
              <a:gdLst/>
              <a:ahLst/>
              <a:cxnLst/>
              <a:rect l="l" t="t" r="r" b="b"/>
              <a:pathLst>
                <a:path w="12391" h="16914" extrusionOk="0">
                  <a:moveTo>
                    <a:pt x="6646" y="0"/>
                  </a:moveTo>
                  <a:lnTo>
                    <a:pt x="6271" y="19"/>
                  </a:lnTo>
                  <a:lnTo>
                    <a:pt x="5876" y="57"/>
                  </a:lnTo>
                  <a:lnTo>
                    <a:pt x="5482" y="132"/>
                  </a:lnTo>
                  <a:lnTo>
                    <a:pt x="5107" y="226"/>
                  </a:lnTo>
                  <a:lnTo>
                    <a:pt x="4750" y="338"/>
                  </a:lnTo>
                  <a:lnTo>
                    <a:pt x="4412" y="470"/>
                  </a:lnTo>
                  <a:lnTo>
                    <a:pt x="4093" y="601"/>
                  </a:lnTo>
                  <a:lnTo>
                    <a:pt x="3774" y="770"/>
                  </a:lnTo>
                  <a:lnTo>
                    <a:pt x="3492" y="939"/>
                  </a:lnTo>
                  <a:lnTo>
                    <a:pt x="3211" y="1127"/>
                  </a:lnTo>
                  <a:lnTo>
                    <a:pt x="2948" y="1314"/>
                  </a:lnTo>
                  <a:lnTo>
                    <a:pt x="2704" y="1521"/>
                  </a:lnTo>
                  <a:lnTo>
                    <a:pt x="2460" y="1746"/>
                  </a:lnTo>
                  <a:lnTo>
                    <a:pt x="2253" y="1953"/>
                  </a:lnTo>
                  <a:lnTo>
                    <a:pt x="2047" y="2178"/>
                  </a:lnTo>
                  <a:lnTo>
                    <a:pt x="1840" y="2403"/>
                  </a:lnTo>
                  <a:lnTo>
                    <a:pt x="1503" y="2854"/>
                  </a:lnTo>
                  <a:lnTo>
                    <a:pt x="1202" y="3304"/>
                  </a:lnTo>
                  <a:lnTo>
                    <a:pt x="939" y="3717"/>
                  </a:lnTo>
                  <a:lnTo>
                    <a:pt x="733" y="4111"/>
                  </a:lnTo>
                  <a:lnTo>
                    <a:pt x="564" y="4468"/>
                  </a:lnTo>
                  <a:lnTo>
                    <a:pt x="451" y="4750"/>
                  </a:lnTo>
                  <a:lnTo>
                    <a:pt x="358" y="4975"/>
                  </a:lnTo>
                  <a:lnTo>
                    <a:pt x="301" y="5181"/>
                  </a:lnTo>
                  <a:lnTo>
                    <a:pt x="808" y="6983"/>
                  </a:lnTo>
                  <a:lnTo>
                    <a:pt x="695" y="7584"/>
                  </a:lnTo>
                  <a:lnTo>
                    <a:pt x="433" y="8973"/>
                  </a:lnTo>
                  <a:lnTo>
                    <a:pt x="282" y="9780"/>
                  </a:lnTo>
                  <a:lnTo>
                    <a:pt x="151" y="10569"/>
                  </a:lnTo>
                  <a:lnTo>
                    <a:pt x="57" y="11263"/>
                  </a:lnTo>
                  <a:lnTo>
                    <a:pt x="1" y="11789"/>
                  </a:lnTo>
                  <a:lnTo>
                    <a:pt x="1" y="12014"/>
                  </a:lnTo>
                  <a:lnTo>
                    <a:pt x="1" y="12315"/>
                  </a:lnTo>
                  <a:lnTo>
                    <a:pt x="57" y="13028"/>
                  </a:lnTo>
                  <a:lnTo>
                    <a:pt x="132" y="13854"/>
                  </a:lnTo>
                  <a:lnTo>
                    <a:pt x="245" y="14717"/>
                  </a:lnTo>
                  <a:lnTo>
                    <a:pt x="433" y="16219"/>
                  </a:lnTo>
                  <a:lnTo>
                    <a:pt x="508" y="16857"/>
                  </a:lnTo>
                  <a:lnTo>
                    <a:pt x="789" y="16876"/>
                  </a:lnTo>
                  <a:lnTo>
                    <a:pt x="1521" y="16914"/>
                  </a:lnTo>
                  <a:lnTo>
                    <a:pt x="3230" y="16914"/>
                  </a:lnTo>
                  <a:lnTo>
                    <a:pt x="3887" y="16876"/>
                  </a:lnTo>
                  <a:lnTo>
                    <a:pt x="4562" y="16820"/>
                  </a:lnTo>
                  <a:lnTo>
                    <a:pt x="5257" y="16726"/>
                  </a:lnTo>
                  <a:lnTo>
                    <a:pt x="5914" y="16613"/>
                  </a:lnTo>
                  <a:lnTo>
                    <a:pt x="6233" y="16538"/>
                  </a:lnTo>
                  <a:lnTo>
                    <a:pt x="6552" y="16444"/>
                  </a:lnTo>
                  <a:lnTo>
                    <a:pt x="6853" y="16351"/>
                  </a:lnTo>
                  <a:lnTo>
                    <a:pt x="7153" y="16257"/>
                  </a:lnTo>
                  <a:lnTo>
                    <a:pt x="7434" y="16125"/>
                  </a:lnTo>
                  <a:lnTo>
                    <a:pt x="7679" y="16013"/>
                  </a:lnTo>
                  <a:lnTo>
                    <a:pt x="7923" y="15863"/>
                  </a:lnTo>
                  <a:lnTo>
                    <a:pt x="8148" y="15712"/>
                  </a:lnTo>
                  <a:lnTo>
                    <a:pt x="8336" y="15525"/>
                  </a:lnTo>
                  <a:lnTo>
                    <a:pt x="8504" y="15356"/>
                  </a:lnTo>
                  <a:lnTo>
                    <a:pt x="8655" y="15149"/>
                  </a:lnTo>
                  <a:lnTo>
                    <a:pt x="8805" y="14924"/>
                  </a:lnTo>
                  <a:lnTo>
                    <a:pt x="9124" y="14380"/>
                  </a:lnTo>
                  <a:lnTo>
                    <a:pt x="9443" y="13760"/>
                  </a:lnTo>
                  <a:lnTo>
                    <a:pt x="9743" y="13066"/>
                  </a:lnTo>
                  <a:lnTo>
                    <a:pt x="10063" y="12315"/>
                  </a:lnTo>
                  <a:lnTo>
                    <a:pt x="10382" y="11507"/>
                  </a:lnTo>
                  <a:lnTo>
                    <a:pt x="10682" y="10700"/>
                  </a:lnTo>
                  <a:lnTo>
                    <a:pt x="10964" y="9874"/>
                  </a:lnTo>
                  <a:lnTo>
                    <a:pt x="11226" y="9048"/>
                  </a:lnTo>
                  <a:lnTo>
                    <a:pt x="11470" y="8241"/>
                  </a:lnTo>
                  <a:lnTo>
                    <a:pt x="11902" y="6777"/>
                  </a:lnTo>
                  <a:lnTo>
                    <a:pt x="12071" y="6120"/>
                  </a:lnTo>
                  <a:lnTo>
                    <a:pt x="12221" y="5557"/>
                  </a:lnTo>
                  <a:lnTo>
                    <a:pt x="12315" y="5106"/>
                  </a:lnTo>
                  <a:lnTo>
                    <a:pt x="12371" y="4768"/>
                  </a:lnTo>
                  <a:lnTo>
                    <a:pt x="12390" y="4618"/>
                  </a:lnTo>
                  <a:lnTo>
                    <a:pt x="12390" y="4449"/>
                  </a:lnTo>
                  <a:lnTo>
                    <a:pt x="12371" y="4280"/>
                  </a:lnTo>
                  <a:lnTo>
                    <a:pt x="12334" y="4111"/>
                  </a:lnTo>
                  <a:lnTo>
                    <a:pt x="12278" y="3924"/>
                  </a:lnTo>
                  <a:lnTo>
                    <a:pt x="12221" y="3717"/>
                  </a:lnTo>
                  <a:lnTo>
                    <a:pt x="12127" y="3511"/>
                  </a:lnTo>
                  <a:lnTo>
                    <a:pt x="12034" y="3304"/>
                  </a:lnTo>
                  <a:lnTo>
                    <a:pt x="11940" y="3098"/>
                  </a:lnTo>
                  <a:lnTo>
                    <a:pt x="11808" y="2891"/>
                  </a:lnTo>
                  <a:lnTo>
                    <a:pt x="11677" y="2666"/>
                  </a:lnTo>
                  <a:lnTo>
                    <a:pt x="11527" y="2459"/>
                  </a:lnTo>
                  <a:lnTo>
                    <a:pt x="11358" y="2234"/>
                  </a:lnTo>
                  <a:lnTo>
                    <a:pt x="11189" y="2028"/>
                  </a:lnTo>
                  <a:lnTo>
                    <a:pt x="10982" y="1821"/>
                  </a:lnTo>
                  <a:lnTo>
                    <a:pt x="10795" y="1615"/>
                  </a:lnTo>
                  <a:lnTo>
                    <a:pt x="10569" y="1427"/>
                  </a:lnTo>
                  <a:lnTo>
                    <a:pt x="10344" y="1239"/>
                  </a:lnTo>
                  <a:lnTo>
                    <a:pt x="10100" y="1052"/>
                  </a:lnTo>
                  <a:lnTo>
                    <a:pt x="9837" y="883"/>
                  </a:lnTo>
                  <a:lnTo>
                    <a:pt x="9574" y="732"/>
                  </a:lnTo>
                  <a:lnTo>
                    <a:pt x="9293" y="582"/>
                  </a:lnTo>
                  <a:lnTo>
                    <a:pt x="9011" y="451"/>
                  </a:lnTo>
                  <a:lnTo>
                    <a:pt x="8692" y="319"/>
                  </a:lnTo>
                  <a:lnTo>
                    <a:pt x="8392" y="226"/>
                  </a:lnTo>
                  <a:lnTo>
                    <a:pt x="8054" y="132"/>
                  </a:lnTo>
                  <a:lnTo>
                    <a:pt x="7716" y="75"/>
                  </a:lnTo>
                  <a:lnTo>
                    <a:pt x="7378" y="19"/>
                  </a:lnTo>
                  <a:lnTo>
                    <a:pt x="70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45"/>
            <p:cNvSpPr/>
            <p:nvPr/>
          </p:nvSpPr>
          <p:spPr>
            <a:xfrm>
              <a:off x="-1820341" y="4965127"/>
              <a:ext cx="549206" cy="732823"/>
            </a:xfrm>
            <a:custGeom>
              <a:avLst/>
              <a:gdLst/>
              <a:ahLst/>
              <a:cxnLst/>
              <a:rect l="l" t="t" r="r" b="b"/>
              <a:pathLst>
                <a:path w="12015" h="16032" extrusionOk="0">
                  <a:moveTo>
                    <a:pt x="9461" y="1"/>
                  </a:moveTo>
                  <a:lnTo>
                    <a:pt x="9536" y="94"/>
                  </a:lnTo>
                  <a:lnTo>
                    <a:pt x="9593" y="226"/>
                  </a:lnTo>
                  <a:lnTo>
                    <a:pt x="9611" y="357"/>
                  </a:lnTo>
                  <a:lnTo>
                    <a:pt x="9630" y="489"/>
                  </a:lnTo>
                  <a:lnTo>
                    <a:pt x="9611" y="658"/>
                  </a:lnTo>
                  <a:lnTo>
                    <a:pt x="9574" y="827"/>
                  </a:lnTo>
                  <a:lnTo>
                    <a:pt x="9536" y="996"/>
                  </a:lnTo>
                  <a:lnTo>
                    <a:pt x="9461" y="1183"/>
                  </a:lnTo>
                  <a:lnTo>
                    <a:pt x="9292" y="1577"/>
                  </a:lnTo>
                  <a:lnTo>
                    <a:pt x="9067" y="1990"/>
                  </a:lnTo>
                  <a:lnTo>
                    <a:pt x="8804" y="2422"/>
                  </a:lnTo>
                  <a:lnTo>
                    <a:pt x="8541" y="2854"/>
                  </a:lnTo>
                  <a:lnTo>
                    <a:pt x="7941" y="3699"/>
                  </a:lnTo>
                  <a:lnTo>
                    <a:pt x="7415" y="4468"/>
                  </a:lnTo>
                  <a:lnTo>
                    <a:pt x="7171" y="4787"/>
                  </a:lnTo>
                  <a:lnTo>
                    <a:pt x="7002" y="5069"/>
                  </a:lnTo>
                  <a:lnTo>
                    <a:pt x="6871" y="5294"/>
                  </a:lnTo>
                  <a:lnTo>
                    <a:pt x="6833" y="5388"/>
                  </a:lnTo>
                  <a:lnTo>
                    <a:pt x="6814" y="5463"/>
                  </a:lnTo>
                  <a:lnTo>
                    <a:pt x="6796" y="5782"/>
                  </a:lnTo>
                  <a:lnTo>
                    <a:pt x="6777" y="6158"/>
                  </a:lnTo>
                  <a:lnTo>
                    <a:pt x="6796" y="7096"/>
                  </a:lnTo>
                  <a:lnTo>
                    <a:pt x="6814" y="8204"/>
                  </a:lnTo>
                  <a:lnTo>
                    <a:pt x="6833" y="8786"/>
                  </a:lnTo>
                  <a:lnTo>
                    <a:pt x="6814" y="9387"/>
                  </a:lnTo>
                  <a:lnTo>
                    <a:pt x="6796" y="9987"/>
                  </a:lnTo>
                  <a:lnTo>
                    <a:pt x="6758" y="10607"/>
                  </a:lnTo>
                  <a:lnTo>
                    <a:pt x="6683" y="11189"/>
                  </a:lnTo>
                  <a:lnTo>
                    <a:pt x="6589" y="11771"/>
                  </a:lnTo>
                  <a:lnTo>
                    <a:pt x="6533" y="12052"/>
                  </a:lnTo>
                  <a:lnTo>
                    <a:pt x="6458" y="12315"/>
                  </a:lnTo>
                  <a:lnTo>
                    <a:pt x="6364" y="12578"/>
                  </a:lnTo>
                  <a:lnTo>
                    <a:pt x="6270" y="12822"/>
                  </a:lnTo>
                  <a:lnTo>
                    <a:pt x="6176" y="13066"/>
                  </a:lnTo>
                  <a:lnTo>
                    <a:pt x="6064" y="13291"/>
                  </a:lnTo>
                  <a:lnTo>
                    <a:pt x="5932" y="13498"/>
                  </a:lnTo>
                  <a:lnTo>
                    <a:pt x="5782" y="13685"/>
                  </a:lnTo>
                  <a:lnTo>
                    <a:pt x="5669" y="13817"/>
                  </a:lnTo>
                  <a:lnTo>
                    <a:pt x="5538" y="13948"/>
                  </a:lnTo>
                  <a:lnTo>
                    <a:pt x="5407" y="14079"/>
                  </a:lnTo>
                  <a:lnTo>
                    <a:pt x="5256" y="14192"/>
                  </a:lnTo>
                  <a:lnTo>
                    <a:pt x="4956" y="14380"/>
                  </a:lnTo>
                  <a:lnTo>
                    <a:pt x="4637" y="14549"/>
                  </a:lnTo>
                  <a:lnTo>
                    <a:pt x="4280" y="14680"/>
                  </a:lnTo>
                  <a:lnTo>
                    <a:pt x="3924" y="14793"/>
                  </a:lnTo>
                  <a:lnTo>
                    <a:pt x="3529" y="14887"/>
                  </a:lnTo>
                  <a:lnTo>
                    <a:pt x="3135" y="14962"/>
                  </a:lnTo>
                  <a:lnTo>
                    <a:pt x="2741" y="14999"/>
                  </a:lnTo>
                  <a:lnTo>
                    <a:pt x="2347" y="15037"/>
                  </a:lnTo>
                  <a:lnTo>
                    <a:pt x="1934" y="15056"/>
                  </a:lnTo>
                  <a:lnTo>
                    <a:pt x="751" y="15056"/>
                  </a:lnTo>
                  <a:lnTo>
                    <a:pt x="0" y="15037"/>
                  </a:lnTo>
                  <a:lnTo>
                    <a:pt x="0" y="15037"/>
                  </a:lnTo>
                  <a:lnTo>
                    <a:pt x="132" y="15975"/>
                  </a:lnTo>
                  <a:lnTo>
                    <a:pt x="413" y="15994"/>
                  </a:lnTo>
                  <a:lnTo>
                    <a:pt x="1145" y="16032"/>
                  </a:lnTo>
                  <a:lnTo>
                    <a:pt x="2854" y="16032"/>
                  </a:lnTo>
                  <a:lnTo>
                    <a:pt x="3511" y="15994"/>
                  </a:lnTo>
                  <a:lnTo>
                    <a:pt x="4186" y="15938"/>
                  </a:lnTo>
                  <a:lnTo>
                    <a:pt x="4881" y="15844"/>
                  </a:lnTo>
                  <a:lnTo>
                    <a:pt x="5538" y="15731"/>
                  </a:lnTo>
                  <a:lnTo>
                    <a:pt x="5857" y="15656"/>
                  </a:lnTo>
                  <a:lnTo>
                    <a:pt x="6176" y="15562"/>
                  </a:lnTo>
                  <a:lnTo>
                    <a:pt x="6477" y="15469"/>
                  </a:lnTo>
                  <a:lnTo>
                    <a:pt x="6777" y="15375"/>
                  </a:lnTo>
                  <a:lnTo>
                    <a:pt x="7058" y="15243"/>
                  </a:lnTo>
                  <a:lnTo>
                    <a:pt x="7303" y="15131"/>
                  </a:lnTo>
                  <a:lnTo>
                    <a:pt x="7547" y="14981"/>
                  </a:lnTo>
                  <a:lnTo>
                    <a:pt x="7772" y="14830"/>
                  </a:lnTo>
                  <a:lnTo>
                    <a:pt x="7960" y="14643"/>
                  </a:lnTo>
                  <a:lnTo>
                    <a:pt x="8128" y="14474"/>
                  </a:lnTo>
                  <a:lnTo>
                    <a:pt x="8279" y="14267"/>
                  </a:lnTo>
                  <a:lnTo>
                    <a:pt x="8429" y="14042"/>
                  </a:lnTo>
                  <a:lnTo>
                    <a:pt x="8748" y="13498"/>
                  </a:lnTo>
                  <a:lnTo>
                    <a:pt x="9067" y="12878"/>
                  </a:lnTo>
                  <a:lnTo>
                    <a:pt x="9367" y="12184"/>
                  </a:lnTo>
                  <a:lnTo>
                    <a:pt x="9687" y="11433"/>
                  </a:lnTo>
                  <a:lnTo>
                    <a:pt x="10006" y="10625"/>
                  </a:lnTo>
                  <a:lnTo>
                    <a:pt x="10306" y="9818"/>
                  </a:lnTo>
                  <a:lnTo>
                    <a:pt x="10588" y="8992"/>
                  </a:lnTo>
                  <a:lnTo>
                    <a:pt x="10850" y="8166"/>
                  </a:lnTo>
                  <a:lnTo>
                    <a:pt x="11094" y="7359"/>
                  </a:lnTo>
                  <a:lnTo>
                    <a:pt x="11526" y="5895"/>
                  </a:lnTo>
                  <a:lnTo>
                    <a:pt x="11695" y="5238"/>
                  </a:lnTo>
                  <a:lnTo>
                    <a:pt x="11845" y="4675"/>
                  </a:lnTo>
                  <a:lnTo>
                    <a:pt x="11939" y="4224"/>
                  </a:lnTo>
                  <a:lnTo>
                    <a:pt x="11995" y="3886"/>
                  </a:lnTo>
                  <a:lnTo>
                    <a:pt x="12014" y="3699"/>
                  </a:lnTo>
                  <a:lnTo>
                    <a:pt x="11995" y="3492"/>
                  </a:lnTo>
                  <a:lnTo>
                    <a:pt x="11958" y="3267"/>
                  </a:lnTo>
                  <a:lnTo>
                    <a:pt x="11902" y="3042"/>
                  </a:lnTo>
                  <a:lnTo>
                    <a:pt x="11827" y="2779"/>
                  </a:lnTo>
                  <a:lnTo>
                    <a:pt x="11714" y="2535"/>
                  </a:lnTo>
                  <a:lnTo>
                    <a:pt x="11582" y="2272"/>
                  </a:lnTo>
                  <a:lnTo>
                    <a:pt x="11432" y="2009"/>
                  </a:lnTo>
                  <a:lnTo>
                    <a:pt x="11263" y="1728"/>
                  </a:lnTo>
                  <a:lnTo>
                    <a:pt x="11057" y="1465"/>
                  </a:lnTo>
                  <a:lnTo>
                    <a:pt x="10850" y="1202"/>
                  </a:lnTo>
                  <a:lnTo>
                    <a:pt x="10606" y="939"/>
                  </a:lnTo>
                  <a:lnTo>
                    <a:pt x="10362" y="676"/>
                  </a:lnTo>
                  <a:lnTo>
                    <a:pt x="10081" y="451"/>
                  </a:lnTo>
                  <a:lnTo>
                    <a:pt x="9780" y="207"/>
                  </a:lnTo>
                  <a:lnTo>
                    <a:pt x="946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45"/>
            <p:cNvSpPr/>
            <p:nvPr/>
          </p:nvSpPr>
          <p:spPr>
            <a:xfrm>
              <a:off x="-1836660" y="5158206"/>
              <a:ext cx="124468" cy="328655"/>
            </a:xfrm>
            <a:custGeom>
              <a:avLst/>
              <a:gdLst/>
              <a:ahLst/>
              <a:cxnLst/>
              <a:rect l="l" t="t" r="r" b="b"/>
              <a:pathLst>
                <a:path w="2723" h="7190" extrusionOk="0">
                  <a:moveTo>
                    <a:pt x="301" y="0"/>
                  </a:moveTo>
                  <a:lnTo>
                    <a:pt x="282" y="75"/>
                  </a:lnTo>
                  <a:lnTo>
                    <a:pt x="658" y="1840"/>
                  </a:lnTo>
                  <a:lnTo>
                    <a:pt x="564" y="2403"/>
                  </a:lnTo>
                  <a:lnTo>
                    <a:pt x="357" y="3755"/>
                  </a:lnTo>
                  <a:lnTo>
                    <a:pt x="132" y="5313"/>
                  </a:lnTo>
                  <a:lnTo>
                    <a:pt x="38" y="6007"/>
                  </a:lnTo>
                  <a:lnTo>
                    <a:pt x="1" y="6552"/>
                  </a:lnTo>
                  <a:lnTo>
                    <a:pt x="789" y="7190"/>
                  </a:lnTo>
                  <a:lnTo>
                    <a:pt x="2028" y="6101"/>
                  </a:lnTo>
                  <a:lnTo>
                    <a:pt x="2723" y="4750"/>
                  </a:lnTo>
                  <a:lnTo>
                    <a:pt x="2028" y="3473"/>
                  </a:lnTo>
                  <a:lnTo>
                    <a:pt x="2028" y="2272"/>
                  </a:lnTo>
                  <a:lnTo>
                    <a:pt x="1634" y="1652"/>
                  </a:lnTo>
                  <a:lnTo>
                    <a:pt x="1878" y="770"/>
                  </a:lnTo>
                  <a:lnTo>
                    <a:pt x="1915" y="150"/>
                  </a:lnTo>
                  <a:lnTo>
                    <a:pt x="864" y="188"/>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45"/>
            <p:cNvSpPr/>
            <p:nvPr/>
          </p:nvSpPr>
          <p:spPr>
            <a:xfrm>
              <a:off x="-1836660" y="5158206"/>
              <a:ext cx="91009" cy="328655"/>
            </a:xfrm>
            <a:custGeom>
              <a:avLst/>
              <a:gdLst/>
              <a:ahLst/>
              <a:cxnLst/>
              <a:rect l="l" t="t" r="r" b="b"/>
              <a:pathLst>
                <a:path w="1991" h="7190" extrusionOk="0">
                  <a:moveTo>
                    <a:pt x="301" y="0"/>
                  </a:moveTo>
                  <a:lnTo>
                    <a:pt x="282" y="75"/>
                  </a:lnTo>
                  <a:lnTo>
                    <a:pt x="658" y="1840"/>
                  </a:lnTo>
                  <a:lnTo>
                    <a:pt x="432" y="3023"/>
                  </a:lnTo>
                  <a:lnTo>
                    <a:pt x="245" y="4205"/>
                  </a:lnTo>
                  <a:lnTo>
                    <a:pt x="94" y="5369"/>
                  </a:lnTo>
                  <a:lnTo>
                    <a:pt x="1" y="6552"/>
                  </a:lnTo>
                  <a:lnTo>
                    <a:pt x="789" y="7190"/>
                  </a:lnTo>
                  <a:lnTo>
                    <a:pt x="1371" y="6796"/>
                  </a:lnTo>
                  <a:lnTo>
                    <a:pt x="1990" y="6157"/>
                  </a:lnTo>
                  <a:lnTo>
                    <a:pt x="658" y="4261"/>
                  </a:lnTo>
                  <a:lnTo>
                    <a:pt x="751" y="3661"/>
                  </a:lnTo>
                  <a:lnTo>
                    <a:pt x="1164" y="1371"/>
                  </a:lnTo>
                  <a:lnTo>
                    <a:pt x="977" y="188"/>
                  </a:lnTo>
                  <a:lnTo>
                    <a:pt x="864" y="188"/>
                  </a:lnTo>
                  <a:lnTo>
                    <a:pt x="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45"/>
            <p:cNvSpPr/>
            <p:nvPr/>
          </p:nvSpPr>
          <p:spPr>
            <a:xfrm>
              <a:off x="-1823769" y="5158206"/>
              <a:ext cx="79810" cy="104722"/>
            </a:xfrm>
            <a:custGeom>
              <a:avLst/>
              <a:gdLst/>
              <a:ahLst/>
              <a:cxnLst/>
              <a:rect l="l" t="t" r="r" b="b"/>
              <a:pathLst>
                <a:path w="1746" h="2291" extrusionOk="0">
                  <a:moveTo>
                    <a:pt x="19" y="0"/>
                  </a:moveTo>
                  <a:lnTo>
                    <a:pt x="0" y="75"/>
                  </a:lnTo>
                  <a:lnTo>
                    <a:pt x="376" y="1840"/>
                  </a:lnTo>
                  <a:lnTo>
                    <a:pt x="958" y="1727"/>
                  </a:lnTo>
                  <a:lnTo>
                    <a:pt x="1746" y="2290"/>
                  </a:lnTo>
                  <a:lnTo>
                    <a:pt x="1746" y="2272"/>
                  </a:lnTo>
                  <a:lnTo>
                    <a:pt x="1352" y="1652"/>
                  </a:lnTo>
                  <a:lnTo>
                    <a:pt x="1596" y="770"/>
                  </a:lnTo>
                  <a:lnTo>
                    <a:pt x="1633" y="150"/>
                  </a:lnTo>
                  <a:lnTo>
                    <a:pt x="582" y="18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45"/>
            <p:cNvSpPr/>
            <p:nvPr/>
          </p:nvSpPr>
          <p:spPr>
            <a:xfrm>
              <a:off x="-1508872" y="5002883"/>
              <a:ext cx="301229" cy="449695"/>
            </a:xfrm>
            <a:custGeom>
              <a:avLst/>
              <a:gdLst/>
              <a:ahLst/>
              <a:cxnLst/>
              <a:rect l="l" t="t" r="r" b="b"/>
              <a:pathLst>
                <a:path w="6590" h="9838"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507" y="3661"/>
                  </a:lnTo>
                  <a:lnTo>
                    <a:pt x="376" y="3792"/>
                  </a:lnTo>
                  <a:lnTo>
                    <a:pt x="282" y="3924"/>
                  </a:lnTo>
                  <a:lnTo>
                    <a:pt x="188" y="4055"/>
                  </a:lnTo>
                  <a:lnTo>
                    <a:pt x="113" y="4187"/>
                  </a:lnTo>
                  <a:lnTo>
                    <a:pt x="57" y="4318"/>
                  </a:lnTo>
                  <a:lnTo>
                    <a:pt x="38" y="4431"/>
                  </a:lnTo>
                  <a:lnTo>
                    <a:pt x="19" y="4562"/>
                  </a:lnTo>
                  <a:lnTo>
                    <a:pt x="0" y="4694"/>
                  </a:lnTo>
                  <a:lnTo>
                    <a:pt x="19" y="4806"/>
                  </a:lnTo>
                  <a:lnTo>
                    <a:pt x="38" y="4919"/>
                  </a:lnTo>
                  <a:lnTo>
                    <a:pt x="57" y="5050"/>
                  </a:lnTo>
                  <a:lnTo>
                    <a:pt x="151" y="5257"/>
                  </a:lnTo>
                  <a:lnTo>
                    <a:pt x="263" y="5463"/>
                  </a:lnTo>
                  <a:lnTo>
                    <a:pt x="395" y="5651"/>
                  </a:lnTo>
                  <a:lnTo>
                    <a:pt x="545" y="5820"/>
                  </a:lnTo>
                  <a:lnTo>
                    <a:pt x="695" y="5970"/>
                  </a:lnTo>
                  <a:lnTo>
                    <a:pt x="845" y="6101"/>
                  </a:lnTo>
                  <a:lnTo>
                    <a:pt x="1070" y="6289"/>
                  </a:lnTo>
                  <a:lnTo>
                    <a:pt x="1164" y="6345"/>
                  </a:lnTo>
                  <a:lnTo>
                    <a:pt x="1089" y="6439"/>
                  </a:lnTo>
                  <a:lnTo>
                    <a:pt x="920" y="6740"/>
                  </a:lnTo>
                  <a:lnTo>
                    <a:pt x="808" y="6927"/>
                  </a:lnTo>
                  <a:lnTo>
                    <a:pt x="714" y="7153"/>
                  </a:lnTo>
                  <a:lnTo>
                    <a:pt x="601" y="7397"/>
                  </a:lnTo>
                  <a:lnTo>
                    <a:pt x="526" y="7659"/>
                  </a:lnTo>
                  <a:lnTo>
                    <a:pt x="470" y="7941"/>
                  </a:lnTo>
                  <a:lnTo>
                    <a:pt x="451" y="8223"/>
                  </a:lnTo>
                  <a:lnTo>
                    <a:pt x="451" y="8354"/>
                  </a:lnTo>
                  <a:lnTo>
                    <a:pt x="470" y="8485"/>
                  </a:lnTo>
                  <a:lnTo>
                    <a:pt x="507" y="8636"/>
                  </a:lnTo>
                  <a:lnTo>
                    <a:pt x="545" y="8767"/>
                  </a:lnTo>
                  <a:lnTo>
                    <a:pt x="601" y="8898"/>
                  </a:lnTo>
                  <a:lnTo>
                    <a:pt x="676" y="9030"/>
                  </a:lnTo>
                  <a:lnTo>
                    <a:pt x="770" y="9161"/>
                  </a:lnTo>
                  <a:lnTo>
                    <a:pt x="883" y="9293"/>
                  </a:lnTo>
                  <a:lnTo>
                    <a:pt x="1014" y="9405"/>
                  </a:lnTo>
                  <a:lnTo>
                    <a:pt x="1164" y="9518"/>
                  </a:lnTo>
                  <a:lnTo>
                    <a:pt x="1333" y="9612"/>
                  </a:lnTo>
                  <a:lnTo>
                    <a:pt x="1521" y="9706"/>
                  </a:lnTo>
                  <a:lnTo>
                    <a:pt x="1634" y="9762"/>
                  </a:lnTo>
                  <a:lnTo>
                    <a:pt x="1765" y="9799"/>
                  </a:lnTo>
                  <a:lnTo>
                    <a:pt x="1915" y="9818"/>
                  </a:lnTo>
                  <a:lnTo>
                    <a:pt x="2047" y="9837"/>
                  </a:lnTo>
                  <a:lnTo>
                    <a:pt x="2347" y="9818"/>
                  </a:lnTo>
                  <a:lnTo>
                    <a:pt x="2685" y="9781"/>
                  </a:lnTo>
                  <a:lnTo>
                    <a:pt x="3004" y="9687"/>
                  </a:lnTo>
                  <a:lnTo>
                    <a:pt x="3361" y="9555"/>
                  </a:lnTo>
                  <a:lnTo>
                    <a:pt x="3698" y="9405"/>
                  </a:lnTo>
                  <a:lnTo>
                    <a:pt x="4036" y="9199"/>
                  </a:lnTo>
                  <a:lnTo>
                    <a:pt x="4393" y="8974"/>
                  </a:lnTo>
                  <a:lnTo>
                    <a:pt x="4712" y="8729"/>
                  </a:lnTo>
                  <a:lnTo>
                    <a:pt x="5031" y="8467"/>
                  </a:lnTo>
                  <a:lnTo>
                    <a:pt x="5332" y="8166"/>
                  </a:lnTo>
                  <a:lnTo>
                    <a:pt x="5613" y="7847"/>
                  </a:lnTo>
                  <a:lnTo>
                    <a:pt x="5876" y="7509"/>
                  </a:lnTo>
                  <a:lnTo>
                    <a:pt x="6101" y="7171"/>
                  </a:lnTo>
                  <a:lnTo>
                    <a:pt x="6289" y="6815"/>
                  </a:lnTo>
                  <a:lnTo>
                    <a:pt x="6364" y="6627"/>
                  </a:lnTo>
                  <a:lnTo>
                    <a:pt x="6420" y="6439"/>
                  </a:lnTo>
                  <a:lnTo>
                    <a:pt x="6477" y="6233"/>
                  </a:lnTo>
                  <a:lnTo>
                    <a:pt x="6514" y="6026"/>
                  </a:lnTo>
                  <a:lnTo>
                    <a:pt x="6552" y="5801"/>
                  </a:lnTo>
                  <a:lnTo>
                    <a:pt x="6571" y="5595"/>
                  </a:lnTo>
                  <a:lnTo>
                    <a:pt x="6589" y="5144"/>
                  </a:lnTo>
                  <a:lnTo>
                    <a:pt x="6552" y="4675"/>
                  </a:lnTo>
                  <a:lnTo>
                    <a:pt x="6477" y="4205"/>
                  </a:lnTo>
                  <a:lnTo>
                    <a:pt x="6364" y="3736"/>
                  </a:lnTo>
                  <a:lnTo>
                    <a:pt x="6214" y="3267"/>
                  </a:lnTo>
                  <a:lnTo>
                    <a:pt x="6026" y="2816"/>
                  </a:lnTo>
                  <a:lnTo>
                    <a:pt x="5782" y="2366"/>
                  </a:lnTo>
                  <a:lnTo>
                    <a:pt x="5519" y="1934"/>
                  </a:lnTo>
                  <a:lnTo>
                    <a:pt x="5238" y="1540"/>
                  </a:lnTo>
                  <a:lnTo>
                    <a:pt x="5069" y="1352"/>
                  </a:lnTo>
                  <a:lnTo>
                    <a:pt x="4900" y="1164"/>
                  </a:lnTo>
                  <a:lnTo>
                    <a:pt x="4731" y="995"/>
                  </a:lnTo>
                  <a:lnTo>
                    <a:pt x="4543" y="827"/>
                  </a:lnTo>
                  <a:lnTo>
                    <a:pt x="4355" y="676"/>
                  </a:lnTo>
                  <a:lnTo>
                    <a:pt x="4149" y="526"/>
                  </a:lnTo>
                  <a:lnTo>
                    <a:pt x="3943" y="395"/>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45"/>
            <p:cNvSpPr/>
            <p:nvPr/>
          </p:nvSpPr>
          <p:spPr>
            <a:xfrm>
              <a:off x="-1508872" y="5002883"/>
              <a:ext cx="256616" cy="266901"/>
            </a:xfrm>
            <a:custGeom>
              <a:avLst/>
              <a:gdLst/>
              <a:ahLst/>
              <a:cxnLst/>
              <a:rect l="l" t="t" r="r" b="b"/>
              <a:pathLst>
                <a:path w="5614" h="5839"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413" y="3736"/>
                  </a:lnTo>
                  <a:lnTo>
                    <a:pt x="320" y="3868"/>
                  </a:lnTo>
                  <a:lnTo>
                    <a:pt x="244" y="3980"/>
                  </a:lnTo>
                  <a:lnTo>
                    <a:pt x="169" y="4074"/>
                  </a:lnTo>
                  <a:lnTo>
                    <a:pt x="113" y="4187"/>
                  </a:lnTo>
                  <a:lnTo>
                    <a:pt x="38" y="4412"/>
                  </a:lnTo>
                  <a:lnTo>
                    <a:pt x="0" y="4618"/>
                  </a:lnTo>
                  <a:lnTo>
                    <a:pt x="19" y="4825"/>
                  </a:lnTo>
                  <a:lnTo>
                    <a:pt x="57" y="5031"/>
                  </a:lnTo>
                  <a:lnTo>
                    <a:pt x="132" y="5219"/>
                  </a:lnTo>
                  <a:lnTo>
                    <a:pt x="338" y="5351"/>
                  </a:lnTo>
                  <a:lnTo>
                    <a:pt x="564" y="5482"/>
                  </a:lnTo>
                  <a:lnTo>
                    <a:pt x="789" y="5595"/>
                  </a:lnTo>
                  <a:lnTo>
                    <a:pt x="1033" y="5670"/>
                  </a:lnTo>
                  <a:lnTo>
                    <a:pt x="1277" y="5745"/>
                  </a:lnTo>
                  <a:lnTo>
                    <a:pt x="1521" y="5801"/>
                  </a:lnTo>
                  <a:lnTo>
                    <a:pt x="1784" y="5839"/>
                  </a:lnTo>
                  <a:lnTo>
                    <a:pt x="2047" y="5839"/>
                  </a:lnTo>
                  <a:lnTo>
                    <a:pt x="2403" y="5820"/>
                  </a:lnTo>
                  <a:lnTo>
                    <a:pt x="2741" y="5764"/>
                  </a:lnTo>
                  <a:lnTo>
                    <a:pt x="3079" y="5670"/>
                  </a:lnTo>
                  <a:lnTo>
                    <a:pt x="3398" y="5557"/>
                  </a:lnTo>
                  <a:lnTo>
                    <a:pt x="3698" y="5388"/>
                  </a:lnTo>
                  <a:lnTo>
                    <a:pt x="3980" y="5200"/>
                  </a:lnTo>
                  <a:lnTo>
                    <a:pt x="4243" y="4994"/>
                  </a:lnTo>
                  <a:lnTo>
                    <a:pt x="4506" y="4750"/>
                  </a:lnTo>
                  <a:lnTo>
                    <a:pt x="4731" y="4468"/>
                  </a:lnTo>
                  <a:lnTo>
                    <a:pt x="4937" y="4187"/>
                  </a:lnTo>
                  <a:lnTo>
                    <a:pt x="5125" y="3868"/>
                  </a:lnTo>
                  <a:lnTo>
                    <a:pt x="5275" y="3548"/>
                  </a:lnTo>
                  <a:lnTo>
                    <a:pt x="5407" y="3192"/>
                  </a:lnTo>
                  <a:lnTo>
                    <a:pt x="5501" y="2835"/>
                  </a:lnTo>
                  <a:lnTo>
                    <a:pt x="5576" y="2460"/>
                  </a:lnTo>
                  <a:lnTo>
                    <a:pt x="5613" y="2065"/>
                  </a:lnTo>
                  <a:lnTo>
                    <a:pt x="5425" y="1803"/>
                  </a:lnTo>
                  <a:lnTo>
                    <a:pt x="5219" y="1521"/>
                  </a:lnTo>
                  <a:lnTo>
                    <a:pt x="5013" y="1277"/>
                  </a:lnTo>
                  <a:lnTo>
                    <a:pt x="4768" y="1033"/>
                  </a:lnTo>
                  <a:lnTo>
                    <a:pt x="4524" y="827"/>
                  </a:lnTo>
                  <a:lnTo>
                    <a:pt x="4280" y="620"/>
                  </a:lnTo>
                  <a:lnTo>
                    <a:pt x="3999" y="432"/>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45"/>
            <p:cNvSpPr/>
            <p:nvPr/>
          </p:nvSpPr>
          <p:spPr>
            <a:xfrm>
              <a:off x="-1436787" y="5270607"/>
              <a:ext cx="182794" cy="230836"/>
            </a:xfrm>
            <a:custGeom>
              <a:avLst/>
              <a:gdLst/>
              <a:ahLst/>
              <a:cxnLst/>
              <a:rect l="l" t="t" r="r" b="b"/>
              <a:pathLst>
                <a:path w="3999" h="5050" extrusionOk="0">
                  <a:moveTo>
                    <a:pt x="2328" y="0"/>
                  </a:moveTo>
                  <a:lnTo>
                    <a:pt x="2121" y="38"/>
                  </a:lnTo>
                  <a:lnTo>
                    <a:pt x="1934" y="94"/>
                  </a:lnTo>
                  <a:lnTo>
                    <a:pt x="1746" y="188"/>
                  </a:lnTo>
                  <a:lnTo>
                    <a:pt x="1558" y="301"/>
                  </a:lnTo>
                  <a:lnTo>
                    <a:pt x="1389" y="451"/>
                  </a:lnTo>
                  <a:lnTo>
                    <a:pt x="1220" y="639"/>
                  </a:lnTo>
                  <a:lnTo>
                    <a:pt x="1051" y="845"/>
                  </a:lnTo>
                  <a:lnTo>
                    <a:pt x="920" y="1089"/>
                  </a:lnTo>
                  <a:lnTo>
                    <a:pt x="789" y="1371"/>
                  </a:lnTo>
                  <a:lnTo>
                    <a:pt x="695" y="1690"/>
                  </a:lnTo>
                  <a:lnTo>
                    <a:pt x="601" y="2047"/>
                  </a:lnTo>
                  <a:lnTo>
                    <a:pt x="488" y="2591"/>
                  </a:lnTo>
                  <a:lnTo>
                    <a:pt x="338" y="3079"/>
                  </a:lnTo>
                  <a:lnTo>
                    <a:pt x="94" y="3886"/>
                  </a:lnTo>
                  <a:lnTo>
                    <a:pt x="19" y="4224"/>
                  </a:lnTo>
                  <a:lnTo>
                    <a:pt x="0" y="4355"/>
                  </a:lnTo>
                  <a:lnTo>
                    <a:pt x="0" y="4487"/>
                  </a:lnTo>
                  <a:lnTo>
                    <a:pt x="19" y="4599"/>
                  </a:lnTo>
                  <a:lnTo>
                    <a:pt x="57" y="4712"/>
                  </a:lnTo>
                  <a:lnTo>
                    <a:pt x="113" y="4787"/>
                  </a:lnTo>
                  <a:lnTo>
                    <a:pt x="188" y="4862"/>
                  </a:lnTo>
                  <a:lnTo>
                    <a:pt x="301" y="4937"/>
                  </a:lnTo>
                  <a:lnTo>
                    <a:pt x="451" y="4975"/>
                  </a:lnTo>
                  <a:lnTo>
                    <a:pt x="601" y="5012"/>
                  </a:lnTo>
                  <a:lnTo>
                    <a:pt x="789" y="5031"/>
                  </a:lnTo>
                  <a:lnTo>
                    <a:pt x="976" y="5050"/>
                  </a:lnTo>
                  <a:lnTo>
                    <a:pt x="1183" y="5031"/>
                  </a:lnTo>
                  <a:lnTo>
                    <a:pt x="1408" y="5012"/>
                  </a:lnTo>
                  <a:lnTo>
                    <a:pt x="1633" y="4956"/>
                  </a:lnTo>
                  <a:lnTo>
                    <a:pt x="1877" y="4900"/>
                  </a:lnTo>
                  <a:lnTo>
                    <a:pt x="2103" y="4806"/>
                  </a:lnTo>
                  <a:lnTo>
                    <a:pt x="2347" y="4712"/>
                  </a:lnTo>
                  <a:lnTo>
                    <a:pt x="2572" y="4581"/>
                  </a:lnTo>
                  <a:lnTo>
                    <a:pt x="2797" y="4431"/>
                  </a:lnTo>
                  <a:lnTo>
                    <a:pt x="3004" y="4243"/>
                  </a:lnTo>
                  <a:lnTo>
                    <a:pt x="3191" y="4055"/>
                  </a:lnTo>
                  <a:lnTo>
                    <a:pt x="3360" y="3811"/>
                  </a:lnTo>
                  <a:lnTo>
                    <a:pt x="3529" y="3567"/>
                  </a:lnTo>
                  <a:lnTo>
                    <a:pt x="3661" y="3323"/>
                  </a:lnTo>
                  <a:lnTo>
                    <a:pt x="3773" y="3079"/>
                  </a:lnTo>
                  <a:lnTo>
                    <a:pt x="3848" y="2816"/>
                  </a:lnTo>
                  <a:lnTo>
                    <a:pt x="3924" y="2553"/>
                  </a:lnTo>
                  <a:lnTo>
                    <a:pt x="3980" y="2309"/>
                  </a:lnTo>
                  <a:lnTo>
                    <a:pt x="3999" y="2065"/>
                  </a:lnTo>
                  <a:lnTo>
                    <a:pt x="3999" y="1821"/>
                  </a:lnTo>
                  <a:lnTo>
                    <a:pt x="3980" y="1577"/>
                  </a:lnTo>
                  <a:lnTo>
                    <a:pt x="3942" y="1352"/>
                  </a:lnTo>
                  <a:lnTo>
                    <a:pt x="3886" y="1145"/>
                  </a:lnTo>
                  <a:lnTo>
                    <a:pt x="3811" y="939"/>
                  </a:lnTo>
                  <a:lnTo>
                    <a:pt x="3698" y="751"/>
                  </a:lnTo>
                  <a:lnTo>
                    <a:pt x="3586" y="564"/>
                  </a:lnTo>
                  <a:lnTo>
                    <a:pt x="3436" y="413"/>
                  </a:lnTo>
                  <a:lnTo>
                    <a:pt x="3285" y="282"/>
                  </a:lnTo>
                  <a:lnTo>
                    <a:pt x="3098" y="169"/>
                  </a:lnTo>
                  <a:lnTo>
                    <a:pt x="2910" y="94"/>
                  </a:lnTo>
                  <a:lnTo>
                    <a:pt x="2722" y="38"/>
                  </a:lnTo>
                  <a:lnTo>
                    <a:pt x="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45"/>
            <p:cNvSpPr/>
            <p:nvPr/>
          </p:nvSpPr>
          <p:spPr>
            <a:xfrm>
              <a:off x="-1719093" y="5190797"/>
              <a:ext cx="173378" cy="137359"/>
            </a:xfrm>
            <a:custGeom>
              <a:avLst/>
              <a:gdLst/>
              <a:ahLst/>
              <a:cxnLst/>
              <a:rect l="l" t="t" r="r" b="b"/>
              <a:pathLst>
                <a:path w="3793" h="3005" extrusionOk="0">
                  <a:moveTo>
                    <a:pt x="808" y="1"/>
                  </a:moveTo>
                  <a:lnTo>
                    <a:pt x="564" y="19"/>
                  </a:lnTo>
                  <a:lnTo>
                    <a:pt x="338" y="57"/>
                  </a:lnTo>
                  <a:lnTo>
                    <a:pt x="113" y="132"/>
                  </a:lnTo>
                  <a:lnTo>
                    <a:pt x="38" y="507"/>
                  </a:lnTo>
                  <a:lnTo>
                    <a:pt x="0" y="845"/>
                  </a:lnTo>
                  <a:lnTo>
                    <a:pt x="0" y="1183"/>
                  </a:lnTo>
                  <a:lnTo>
                    <a:pt x="38" y="1502"/>
                  </a:lnTo>
                  <a:lnTo>
                    <a:pt x="113" y="1803"/>
                  </a:lnTo>
                  <a:lnTo>
                    <a:pt x="207" y="2066"/>
                  </a:lnTo>
                  <a:lnTo>
                    <a:pt x="338" y="2310"/>
                  </a:lnTo>
                  <a:lnTo>
                    <a:pt x="488" y="2516"/>
                  </a:lnTo>
                  <a:lnTo>
                    <a:pt x="676" y="2685"/>
                  </a:lnTo>
                  <a:lnTo>
                    <a:pt x="883" y="2835"/>
                  </a:lnTo>
                  <a:lnTo>
                    <a:pt x="1108" y="2929"/>
                  </a:lnTo>
                  <a:lnTo>
                    <a:pt x="1221" y="2967"/>
                  </a:lnTo>
                  <a:lnTo>
                    <a:pt x="1352" y="2985"/>
                  </a:lnTo>
                  <a:lnTo>
                    <a:pt x="1483" y="3004"/>
                  </a:lnTo>
                  <a:lnTo>
                    <a:pt x="1765" y="3004"/>
                  </a:lnTo>
                  <a:lnTo>
                    <a:pt x="1896" y="2985"/>
                  </a:lnTo>
                  <a:lnTo>
                    <a:pt x="2046" y="2948"/>
                  </a:lnTo>
                  <a:lnTo>
                    <a:pt x="2197" y="2910"/>
                  </a:lnTo>
                  <a:lnTo>
                    <a:pt x="2497" y="2779"/>
                  </a:lnTo>
                  <a:lnTo>
                    <a:pt x="2703" y="2666"/>
                  </a:lnTo>
                  <a:lnTo>
                    <a:pt x="2929" y="2535"/>
                  </a:lnTo>
                  <a:lnTo>
                    <a:pt x="3173" y="2347"/>
                  </a:lnTo>
                  <a:lnTo>
                    <a:pt x="3417" y="2141"/>
                  </a:lnTo>
                  <a:lnTo>
                    <a:pt x="3511" y="2047"/>
                  </a:lnTo>
                  <a:lnTo>
                    <a:pt x="3605" y="1934"/>
                  </a:lnTo>
                  <a:lnTo>
                    <a:pt x="3680" y="1821"/>
                  </a:lnTo>
                  <a:lnTo>
                    <a:pt x="3736" y="1709"/>
                  </a:lnTo>
                  <a:lnTo>
                    <a:pt x="3773" y="1596"/>
                  </a:lnTo>
                  <a:lnTo>
                    <a:pt x="3792" y="1484"/>
                  </a:lnTo>
                  <a:lnTo>
                    <a:pt x="3773" y="1371"/>
                  </a:lnTo>
                  <a:lnTo>
                    <a:pt x="3717" y="1277"/>
                  </a:lnTo>
                  <a:lnTo>
                    <a:pt x="3605" y="1127"/>
                  </a:lnTo>
                  <a:lnTo>
                    <a:pt x="3454" y="996"/>
                  </a:lnTo>
                  <a:lnTo>
                    <a:pt x="3285" y="845"/>
                  </a:lnTo>
                  <a:lnTo>
                    <a:pt x="3098" y="714"/>
                  </a:lnTo>
                  <a:lnTo>
                    <a:pt x="2872" y="583"/>
                  </a:lnTo>
                  <a:lnTo>
                    <a:pt x="2647" y="451"/>
                  </a:lnTo>
                  <a:lnTo>
                    <a:pt x="2384" y="338"/>
                  </a:lnTo>
                  <a:lnTo>
                    <a:pt x="2122" y="245"/>
                  </a:lnTo>
                  <a:lnTo>
                    <a:pt x="1859" y="151"/>
                  </a:lnTo>
                  <a:lnTo>
                    <a:pt x="1596" y="94"/>
                  </a:lnTo>
                  <a:lnTo>
                    <a:pt x="1333" y="38"/>
                  </a:lnTo>
                  <a:lnTo>
                    <a:pt x="107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45"/>
            <p:cNvSpPr/>
            <p:nvPr/>
          </p:nvSpPr>
          <p:spPr>
            <a:xfrm>
              <a:off x="-1862395" y="5564065"/>
              <a:ext cx="98734" cy="132193"/>
            </a:xfrm>
            <a:custGeom>
              <a:avLst/>
              <a:gdLst/>
              <a:ahLst/>
              <a:cxnLst/>
              <a:rect l="l" t="t" r="r" b="b"/>
              <a:pathLst>
                <a:path w="2160" h="2892" extrusionOk="0">
                  <a:moveTo>
                    <a:pt x="1033" y="0"/>
                  </a:moveTo>
                  <a:lnTo>
                    <a:pt x="939" y="19"/>
                  </a:lnTo>
                  <a:lnTo>
                    <a:pt x="826" y="38"/>
                  </a:lnTo>
                  <a:lnTo>
                    <a:pt x="714" y="75"/>
                  </a:lnTo>
                  <a:lnTo>
                    <a:pt x="620" y="113"/>
                  </a:lnTo>
                  <a:lnTo>
                    <a:pt x="526" y="169"/>
                  </a:lnTo>
                  <a:lnTo>
                    <a:pt x="451" y="244"/>
                  </a:lnTo>
                  <a:lnTo>
                    <a:pt x="357" y="338"/>
                  </a:lnTo>
                  <a:lnTo>
                    <a:pt x="282" y="432"/>
                  </a:lnTo>
                  <a:lnTo>
                    <a:pt x="169" y="639"/>
                  </a:lnTo>
                  <a:lnTo>
                    <a:pt x="76" y="883"/>
                  </a:lnTo>
                  <a:lnTo>
                    <a:pt x="19" y="1145"/>
                  </a:lnTo>
                  <a:lnTo>
                    <a:pt x="0" y="1446"/>
                  </a:lnTo>
                  <a:lnTo>
                    <a:pt x="38" y="1727"/>
                  </a:lnTo>
                  <a:lnTo>
                    <a:pt x="113" y="2009"/>
                  </a:lnTo>
                  <a:lnTo>
                    <a:pt x="207" y="2253"/>
                  </a:lnTo>
                  <a:lnTo>
                    <a:pt x="357" y="2459"/>
                  </a:lnTo>
                  <a:lnTo>
                    <a:pt x="432" y="2553"/>
                  </a:lnTo>
                  <a:lnTo>
                    <a:pt x="507" y="2628"/>
                  </a:lnTo>
                  <a:lnTo>
                    <a:pt x="601" y="2703"/>
                  </a:lnTo>
                  <a:lnTo>
                    <a:pt x="695" y="2760"/>
                  </a:lnTo>
                  <a:lnTo>
                    <a:pt x="808" y="2816"/>
                  </a:lnTo>
                  <a:lnTo>
                    <a:pt x="902" y="2854"/>
                  </a:lnTo>
                  <a:lnTo>
                    <a:pt x="1014" y="2872"/>
                  </a:lnTo>
                  <a:lnTo>
                    <a:pt x="1127" y="2891"/>
                  </a:lnTo>
                  <a:lnTo>
                    <a:pt x="1239" y="2872"/>
                  </a:lnTo>
                  <a:lnTo>
                    <a:pt x="1333" y="2854"/>
                  </a:lnTo>
                  <a:lnTo>
                    <a:pt x="1446" y="2816"/>
                  </a:lnTo>
                  <a:lnTo>
                    <a:pt x="1540" y="2760"/>
                  </a:lnTo>
                  <a:lnTo>
                    <a:pt x="1634" y="2703"/>
                  </a:lnTo>
                  <a:lnTo>
                    <a:pt x="1727" y="2628"/>
                  </a:lnTo>
                  <a:lnTo>
                    <a:pt x="1803" y="2553"/>
                  </a:lnTo>
                  <a:lnTo>
                    <a:pt x="1878" y="2459"/>
                  </a:lnTo>
                  <a:lnTo>
                    <a:pt x="2009" y="2253"/>
                  </a:lnTo>
                  <a:lnTo>
                    <a:pt x="2103" y="2009"/>
                  </a:lnTo>
                  <a:lnTo>
                    <a:pt x="2140" y="1727"/>
                  </a:lnTo>
                  <a:lnTo>
                    <a:pt x="2159" y="1446"/>
                  </a:lnTo>
                  <a:lnTo>
                    <a:pt x="2140" y="1145"/>
                  </a:lnTo>
                  <a:lnTo>
                    <a:pt x="2065" y="883"/>
                  </a:lnTo>
                  <a:lnTo>
                    <a:pt x="1953" y="639"/>
                  </a:lnTo>
                  <a:lnTo>
                    <a:pt x="1821" y="432"/>
                  </a:lnTo>
                  <a:lnTo>
                    <a:pt x="1746" y="338"/>
                  </a:lnTo>
                  <a:lnTo>
                    <a:pt x="1652" y="244"/>
                  </a:lnTo>
                  <a:lnTo>
                    <a:pt x="1559" y="169"/>
                  </a:lnTo>
                  <a:lnTo>
                    <a:pt x="1465" y="113"/>
                  </a:lnTo>
                  <a:lnTo>
                    <a:pt x="1371" y="75"/>
                  </a:lnTo>
                  <a:lnTo>
                    <a:pt x="1258" y="38"/>
                  </a:lnTo>
                  <a:lnTo>
                    <a:pt x="1146" y="19"/>
                  </a:lnTo>
                  <a:lnTo>
                    <a:pt x="10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45"/>
            <p:cNvSpPr/>
            <p:nvPr/>
          </p:nvSpPr>
          <p:spPr>
            <a:xfrm>
              <a:off x="-1404195" y="5316957"/>
              <a:ext cx="115052" cy="145038"/>
            </a:xfrm>
            <a:custGeom>
              <a:avLst/>
              <a:gdLst/>
              <a:ahLst/>
              <a:cxnLst/>
              <a:rect l="l" t="t" r="r" b="b"/>
              <a:pathLst>
                <a:path w="2517" h="3173" extrusionOk="0">
                  <a:moveTo>
                    <a:pt x="1465" y="0"/>
                  </a:moveTo>
                  <a:lnTo>
                    <a:pt x="1352" y="19"/>
                  </a:lnTo>
                  <a:lnTo>
                    <a:pt x="1221" y="56"/>
                  </a:lnTo>
                  <a:lnTo>
                    <a:pt x="1108" y="113"/>
                  </a:lnTo>
                  <a:lnTo>
                    <a:pt x="977" y="188"/>
                  </a:lnTo>
                  <a:lnTo>
                    <a:pt x="883" y="282"/>
                  </a:lnTo>
                  <a:lnTo>
                    <a:pt x="770" y="394"/>
                  </a:lnTo>
                  <a:lnTo>
                    <a:pt x="676" y="526"/>
                  </a:lnTo>
                  <a:lnTo>
                    <a:pt x="583" y="676"/>
                  </a:lnTo>
                  <a:lnTo>
                    <a:pt x="507" y="864"/>
                  </a:lnTo>
                  <a:lnTo>
                    <a:pt x="432" y="1051"/>
                  </a:lnTo>
                  <a:lnTo>
                    <a:pt x="395" y="1277"/>
                  </a:lnTo>
                  <a:lnTo>
                    <a:pt x="301" y="1614"/>
                  </a:lnTo>
                  <a:lnTo>
                    <a:pt x="226" y="1934"/>
                  </a:lnTo>
                  <a:lnTo>
                    <a:pt x="76" y="2440"/>
                  </a:lnTo>
                  <a:lnTo>
                    <a:pt x="19" y="2647"/>
                  </a:lnTo>
                  <a:lnTo>
                    <a:pt x="1" y="2816"/>
                  </a:lnTo>
                  <a:lnTo>
                    <a:pt x="19" y="2891"/>
                  </a:lnTo>
                  <a:lnTo>
                    <a:pt x="38" y="2947"/>
                  </a:lnTo>
                  <a:lnTo>
                    <a:pt x="76" y="3004"/>
                  </a:lnTo>
                  <a:lnTo>
                    <a:pt x="132" y="3060"/>
                  </a:lnTo>
                  <a:lnTo>
                    <a:pt x="207" y="3097"/>
                  </a:lnTo>
                  <a:lnTo>
                    <a:pt x="282" y="3135"/>
                  </a:lnTo>
                  <a:lnTo>
                    <a:pt x="489" y="3173"/>
                  </a:lnTo>
                  <a:lnTo>
                    <a:pt x="751" y="3154"/>
                  </a:lnTo>
                  <a:lnTo>
                    <a:pt x="1033" y="3116"/>
                  </a:lnTo>
                  <a:lnTo>
                    <a:pt x="1183" y="3079"/>
                  </a:lnTo>
                  <a:lnTo>
                    <a:pt x="1333" y="3022"/>
                  </a:lnTo>
                  <a:lnTo>
                    <a:pt x="1484" y="2947"/>
                  </a:lnTo>
                  <a:lnTo>
                    <a:pt x="1615" y="2872"/>
                  </a:lnTo>
                  <a:lnTo>
                    <a:pt x="1765" y="2778"/>
                  </a:lnTo>
                  <a:lnTo>
                    <a:pt x="1897" y="2666"/>
                  </a:lnTo>
                  <a:lnTo>
                    <a:pt x="2009" y="2534"/>
                  </a:lnTo>
                  <a:lnTo>
                    <a:pt x="2122" y="2403"/>
                  </a:lnTo>
                  <a:lnTo>
                    <a:pt x="2216" y="2234"/>
                  </a:lnTo>
                  <a:lnTo>
                    <a:pt x="2310" y="2084"/>
                  </a:lnTo>
                  <a:lnTo>
                    <a:pt x="2366" y="1934"/>
                  </a:lnTo>
                  <a:lnTo>
                    <a:pt x="2422" y="1765"/>
                  </a:lnTo>
                  <a:lnTo>
                    <a:pt x="2478" y="1614"/>
                  </a:lnTo>
                  <a:lnTo>
                    <a:pt x="2497" y="1445"/>
                  </a:lnTo>
                  <a:lnTo>
                    <a:pt x="2516" y="1295"/>
                  </a:lnTo>
                  <a:lnTo>
                    <a:pt x="2516" y="1145"/>
                  </a:lnTo>
                  <a:lnTo>
                    <a:pt x="2516" y="995"/>
                  </a:lnTo>
                  <a:lnTo>
                    <a:pt x="2497" y="845"/>
                  </a:lnTo>
                  <a:lnTo>
                    <a:pt x="2460" y="713"/>
                  </a:lnTo>
                  <a:lnTo>
                    <a:pt x="2403" y="582"/>
                  </a:lnTo>
                  <a:lnTo>
                    <a:pt x="2328" y="469"/>
                  </a:lnTo>
                  <a:lnTo>
                    <a:pt x="2253" y="357"/>
                  </a:lnTo>
                  <a:lnTo>
                    <a:pt x="2178" y="263"/>
                  </a:lnTo>
                  <a:lnTo>
                    <a:pt x="2065" y="169"/>
                  </a:lnTo>
                  <a:lnTo>
                    <a:pt x="1953" y="94"/>
                  </a:lnTo>
                  <a:lnTo>
                    <a:pt x="1840" y="56"/>
                  </a:lnTo>
                  <a:lnTo>
                    <a:pt x="1709" y="19"/>
                  </a:lnTo>
                  <a:lnTo>
                    <a:pt x="1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45"/>
            <p:cNvSpPr/>
            <p:nvPr/>
          </p:nvSpPr>
          <p:spPr>
            <a:xfrm>
              <a:off x="-1407624" y="5347811"/>
              <a:ext cx="70393" cy="87580"/>
            </a:xfrm>
            <a:custGeom>
              <a:avLst/>
              <a:gdLst/>
              <a:ahLst/>
              <a:cxnLst/>
              <a:rect l="l" t="t" r="r" b="b"/>
              <a:pathLst>
                <a:path w="1540" h="1916" extrusionOk="0">
                  <a:moveTo>
                    <a:pt x="826" y="1"/>
                  </a:moveTo>
                  <a:lnTo>
                    <a:pt x="751" y="38"/>
                  </a:lnTo>
                  <a:lnTo>
                    <a:pt x="676" y="57"/>
                  </a:lnTo>
                  <a:lnTo>
                    <a:pt x="601" y="113"/>
                  </a:lnTo>
                  <a:lnTo>
                    <a:pt x="526" y="170"/>
                  </a:lnTo>
                  <a:lnTo>
                    <a:pt x="470" y="245"/>
                  </a:lnTo>
                  <a:lnTo>
                    <a:pt x="413" y="320"/>
                  </a:lnTo>
                  <a:lnTo>
                    <a:pt x="357" y="414"/>
                  </a:lnTo>
                  <a:lnTo>
                    <a:pt x="320" y="526"/>
                  </a:lnTo>
                  <a:lnTo>
                    <a:pt x="263" y="639"/>
                  </a:lnTo>
                  <a:lnTo>
                    <a:pt x="245" y="770"/>
                  </a:lnTo>
                  <a:lnTo>
                    <a:pt x="132" y="1165"/>
                  </a:lnTo>
                  <a:lnTo>
                    <a:pt x="38" y="1484"/>
                  </a:lnTo>
                  <a:lnTo>
                    <a:pt x="19" y="1596"/>
                  </a:lnTo>
                  <a:lnTo>
                    <a:pt x="1" y="1709"/>
                  </a:lnTo>
                  <a:lnTo>
                    <a:pt x="38" y="1784"/>
                  </a:lnTo>
                  <a:lnTo>
                    <a:pt x="76" y="1840"/>
                  </a:lnTo>
                  <a:lnTo>
                    <a:pt x="169" y="1897"/>
                  </a:lnTo>
                  <a:lnTo>
                    <a:pt x="301" y="1916"/>
                  </a:lnTo>
                  <a:lnTo>
                    <a:pt x="470" y="1916"/>
                  </a:lnTo>
                  <a:lnTo>
                    <a:pt x="639" y="1878"/>
                  </a:lnTo>
                  <a:lnTo>
                    <a:pt x="808" y="1822"/>
                  </a:lnTo>
                  <a:lnTo>
                    <a:pt x="995" y="1747"/>
                  </a:lnTo>
                  <a:lnTo>
                    <a:pt x="1146" y="1615"/>
                  </a:lnTo>
                  <a:lnTo>
                    <a:pt x="1221" y="1540"/>
                  </a:lnTo>
                  <a:lnTo>
                    <a:pt x="1296" y="1446"/>
                  </a:lnTo>
                  <a:lnTo>
                    <a:pt x="1408" y="1259"/>
                  </a:lnTo>
                  <a:lnTo>
                    <a:pt x="1483" y="1071"/>
                  </a:lnTo>
                  <a:lnTo>
                    <a:pt x="1521" y="864"/>
                  </a:lnTo>
                  <a:lnTo>
                    <a:pt x="1540" y="677"/>
                  </a:lnTo>
                  <a:lnTo>
                    <a:pt x="1502" y="508"/>
                  </a:lnTo>
                  <a:lnTo>
                    <a:pt x="1465" y="358"/>
                  </a:lnTo>
                  <a:lnTo>
                    <a:pt x="1371" y="207"/>
                  </a:lnTo>
                  <a:lnTo>
                    <a:pt x="1258" y="95"/>
                  </a:lnTo>
                  <a:lnTo>
                    <a:pt x="1108" y="20"/>
                  </a:lnTo>
                  <a:lnTo>
                    <a:pt x="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45"/>
            <p:cNvSpPr/>
            <p:nvPr/>
          </p:nvSpPr>
          <p:spPr>
            <a:xfrm>
              <a:off x="-1603263" y="5785439"/>
              <a:ext cx="237738" cy="30946"/>
            </a:xfrm>
            <a:custGeom>
              <a:avLst/>
              <a:gdLst/>
              <a:ahLst/>
              <a:cxnLst/>
              <a:rect l="l" t="t" r="r" b="b"/>
              <a:pathLst>
                <a:path w="5201" h="677" extrusionOk="0">
                  <a:moveTo>
                    <a:pt x="4806" y="0"/>
                  </a:moveTo>
                  <a:lnTo>
                    <a:pt x="4581" y="19"/>
                  </a:lnTo>
                  <a:lnTo>
                    <a:pt x="3980" y="94"/>
                  </a:lnTo>
                  <a:lnTo>
                    <a:pt x="2253" y="357"/>
                  </a:lnTo>
                  <a:lnTo>
                    <a:pt x="1183" y="489"/>
                  </a:lnTo>
                  <a:lnTo>
                    <a:pt x="601" y="545"/>
                  </a:lnTo>
                  <a:lnTo>
                    <a:pt x="1" y="601"/>
                  </a:lnTo>
                  <a:lnTo>
                    <a:pt x="751" y="639"/>
                  </a:lnTo>
                  <a:lnTo>
                    <a:pt x="1521" y="676"/>
                  </a:lnTo>
                  <a:lnTo>
                    <a:pt x="2422" y="676"/>
                  </a:lnTo>
                  <a:lnTo>
                    <a:pt x="3342" y="657"/>
                  </a:lnTo>
                  <a:lnTo>
                    <a:pt x="3774" y="639"/>
                  </a:lnTo>
                  <a:lnTo>
                    <a:pt x="4168" y="601"/>
                  </a:lnTo>
                  <a:lnTo>
                    <a:pt x="4525" y="545"/>
                  </a:lnTo>
                  <a:lnTo>
                    <a:pt x="4806" y="470"/>
                  </a:lnTo>
                  <a:lnTo>
                    <a:pt x="4919" y="432"/>
                  </a:lnTo>
                  <a:lnTo>
                    <a:pt x="5013" y="376"/>
                  </a:lnTo>
                  <a:lnTo>
                    <a:pt x="5088" y="320"/>
                  </a:lnTo>
                  <a:lnTo>
                    <a:pt x="5144" y="263"/>
                  </a:lnTo>
                  <a:lnTo>
                    <a:pt x="5200" y="151"/>
                  </a:lnTo>
                  <a:lnTo>
                    <a:pt x="5200" y="113"/>
                  </a:lnTo>
                  <a:lnTo>
                    <a:pt x="5182" y="76"/>
                  </a:lnTo>
                  <a:lnTo>
                    <a:pt x="5144" y="57"/>
                  </a:lnTo>
                  <a:lnTo>
                    <a:pt x="5106" y="38"/>
                  </a:lnTo>
                  <a:lnTo>
                    <a:pt x="497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45"/>
            <p:cNvSpPr/>
            <p:nvPr/>
          </p:nvSpPr>
          <p:spPr>
            <a:xfrm>
              <a:off x="-1673611" y="5258585"/>
              <a:ext cx="46350" cy="31814"/>
            </a:xfrm>
            <a:custGeom>
              <a:avLst/>
              <a:gdLst/>
              <a:ahLst/>
              <a:cxnLst/>
              <a:rect l="l" t="t" r="r" b="b"/>
              <a:pathLst>
                <a:path w="1014" h="696" extrusionOk="0">
                  <a:moveTo>
                    <a:pt x="94" y="1"/>
                  </a:moveTo>
                  <a:lnTo>
                    <a:pt x="19" y="38"/>
                  </a:lnTo>
                  <a:lnTo>
                    <a:pt x="0" y="226"/>
                  </a:lnTo>
                  <a:lnTo>
                    <a:pt x="38" y="395"/>
                  </a:lnTo>
                  <a:lnTo>
                    <a:pt x="94" y="507"/>
                  </a:lnTo>
                  <a:lnTo>
                    <a:pt x="188" y="601"/>
                  </a:lnTo>
                  <a:lnTo>
                    <a:pt x="282" y="658"/>
                  </a:lnTo>
                  <a:lnTo>
                    <a:pt x="413" y="676"/>
                  </a:lnTo>
                  <a:lnTo>
                    <a:pt x="563" y="695"/>
                  </a:lnTo>
                  <a:lnTo>
                    <a:pt x="714" y="676"/>
                  </a:lnTo>
                  <a:lnTo>
                    <a:pt x="770" y="639"/>
                  </a:lnTo>
                  <a:lnTo>
                    <a:pt x="826" y="620"/>
                  </a:lnTo>
                  <a:lnTo>
                    <a:pt x="883" y="583"/>
                  </a:lnTo>
                  <a:lnTo>
                    <a:pt x="920" y="526"/>
                  </a:lnTo>
                  <a:lnTo>
                    <a:pt x="976" y="432"/>
                  </a:lnTo>
                  <a:lnTo>
                    <a:pt x="1014" y="320"/>
                  </a:lnTo>
                  <a:lnTo>
                    <a:pt x="1014" y="207"/>
                  </a:lnTo>
                  <a:lnTo>
                    <a:pt x="1014" y="113"/>
                  </a:lnTo>
                  <a:lnTo>
                    <a:pt x="1014" y="19"/>
                  </a:lnTo>
                  <a:lnTo>
                    <a:pt x="676" y="19"/>
                  </a:lnTo>
                  <a:lnTo>
                    <a:pt x="657" y="57"/>
                  </a:lnTo>
                  <a:lnTo>
                    <a:pt x="620" y="151"/>
                  </a:lnTo>
                  <a:lnTo>
                    <a:pt x="563" y="207"/>
                  </a:lnTo>
                  <a:lnTo>
                    <a:pt x="507" y="245"/>
                  </a:lnTo>
                  <a:lnTo>
                    <a:pt x="451" y="263"/>
                  </a:lnTo>
                  <a:lnTo>
                    <a:pt x="357" y="282"/>
                  </a:lnTo>
                  <a:lnTo>
                    <a:pt x="263" y="263"/>
                  </a:lnTo>
                  <a:lnTo>
                    <a:pt x="207" y="245"/>
                  </a:lnTo>
                  <a:lnTo>
                    <a:pt x="150" y="188"/>
                  </a:lnTo>
                  <a:lnTo>
                    <a:pt x="113" y="132"/>
                  </a:lnTo>
                  <a:lnTo>
                    <a:pt x="94" y="38"/>
                  </a:lnTo>
                  <a:lnTo>
                    <a:pt x="94"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45"/>
            <p:cNvSpPr/>
            <p:nvPr/>
          </p:nvSpPr>
          <p:spPr>
            <a:xfrm>
              <a:off x="-1699346" y="5237147"/>
              <a:ext cx="122731" cy="52384"/>
            </a:xfrm>
            <a:custGeom>
              <a:avLst/>
              <a:gdLst/>
              <a:ahLst/>
              <a:cxnLst/>
              <a:rect l="l" t="t" r="r" b="b"/>
              <a:pathLst>
                <a:path w="2685" h="1146" extrusionOk="0">
                  <a:moveTo>
                    <a:pt x="789" y="0"/>
                  </a:moveTo>
                  <a:lnTo>
                    <a:pt x="582" y="19"/>
                  </a:lnTo>
                  <a:lnTo>
                    <a:pt x="413" y="38"/>
                  </a:lnTo>
                  <a:lnTo>
                    <a:pt x="263" y="75"/>
                  </a:lnTo>
                  <a:lnTo>
                    <a:pt x="169" y="132"/>
                  </a:lnTo>
                  <a:lnTo>
                    <a:pt x="94" y="188"/>
                  </a:lnTo>
                  <a:lnTo>
                    <a:pt x="38" y="263"/>
                  </a:lnTo>
                  <a:lnTo>
                    <a:pt x="0" y="319"/>
                  </a:lnTo>
                  <a:lnTo>
                    <a:pt x="0" y="394"/>
                  </a:lnTo>
                  <a:lnTo>
                    <a:pt x="0" y="451"/>
                  </a:lnTo>
                  <a:lnTo>
                    <a:pt x="0" y="526"/>
                  </a:lnTo>
                  <a:lnTo>
                    <a:pt x="38" y="639"/>
                  </a:lnTo>
                  <a:lnTo>
                    <a:pt x="113" y="751"/>
                  </a:lnTo>
                  <a:lnTo>
                    <a:pt x="225" y="676"/>
                  </a:lnTo>
                  <a:lnTo>
                    <a:pt x="357" y="620"/>
                  </a:lnTo>
                  <a:lnTo>
                    <a:pt x="507" y="582"/>
                  </a:lnTo>
                  <a:lnTo>
                    <a:pt x="676" y="563"/>
                  </a:lnTo>
                  <a:lnTo>
                    <a:pt x="1051" y="563"/>
                  </a:lnTo>
                  <a:lnTo>
                    <a:pt x="1427" y="620"/>
                  </a:lnTo>
                  <a:lnTo>
                    <a:pt x="1802" y="714"/>
                  </a:lnTo>
                  <a:lnTo>
                    <a:pt x="2140" y="845"/>
                  </a:lnTo>
                  <a:lnTo>
                    <a:pt x="2422" y="976"/>
                  </a:lnTo>
                  <a:lnTo>
                    <a:pt x="2534" y="1052"/>
                  </a:lnTo>
                  <a:lnTo>
                    <a:pt x="2628" y="1108"/>
                  </a:lnTo>
                  <a:lnTo>
                    <a:pt x="2684" y="1145"/>
                  </a:lnTo>
                  <a:lnTo>
                    <a:pt x="2684" y="1108"/>
                  </a:lnTo>
                  <a:lnTo>
                    <a:pt x="2647" y="1052"/>
                  </a:lnTo>
                  <a:lnTo>
                    <a:pt x="2516" y="864"/>
                  </a:lnTo>
                  <a:lnTo>
                    <a:pt x="2290" y="639"/>
                  </a:lnTo>
                  <a:lnTo>
                    <a:pt x="2140" y="526"/>
                  </a:lnTo>
                  <a:lnTo>
                    <a:pt x="1990" y="394"/>
                  </a:lnTo>
                  <a:lnTo>
                    <a:pt x="1802" y="282"/>
                  </a:lnTo>
                  <a:lnTo>
                    <a:pt x="1633" y="188"/>
                  </a:lnTo>
                  <a:lnTo>
                    <a:pt x="1427" y="113"/>
                  </a:lnTo>
                  <a:lnTo>
                    <a:pt x="1220" y="38"/>
                  </a:lnTo>
                  <a:lnTo>
                    <a:pt x="9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45"/>
            <p:cNvSpPr/>
            <p:nvPr/>
          </p:nvSpPr>
          <p:spPr>
            <a:xfrm>
              <a:off x="-1743137" y="5099011"/>
              <a:ext cx="169081" cy="59240"/>
            </a:xfrm>
            <a:custGeom>
              <a:avLst/>
              <a:gdLst/>
              <a:ahLst/>
              <a:cxnLst/>
              <a:rect l="l" t="t" r="r" b="b"/>
              <a:pathLst>
                <a:path w="3699" h="1296" extrusionOk="0">
                  <a:moveTo>
                    <a:pt x="395" y="0"/>
                  </a:moveTo>
                  <a:lnTo>
                    <a:pt x="245" y="19"/>
                  </a:lnTo>
                  <a:lnTo>
                    <a:pt x="151" y="56"/>
                  </a:lnTo>
                  <a:lnTo>
                    <a:pt x="76" y="94"/>
                  </a:lnTo>
                  <a:lnTo>
                    <a:pt x="20" y="131"/>
                  </a:lnTo>
                  <a:lnTo>
                    <a:pt x="1" y="188"/>
                  </a:lnTo>
                  <a:lnTo>
                    <a:pt x="1" y="244"/>
                  </a:lnTo>
                  <a:lnTo>
                    <a:pt x="20" y="300"/>
                  </a:lnTo>
                  <a:lnTo>
                    <a:pt x="57" y="357"/>
                  </a:lnTo>
                  <a:lnTo>
                    <a:pt x="170" y="469"/>
                  </a:lnTo>
                  <a:lnTo>
                    <a:pt x="282" y="563"/>
                  </a:lnTo>
                  <a:lnTo>
                    <a:pt x="395" y="638"/>
                  </a:lnTo>
                  <a:lnTo>
                    <a:pt x="977" y="695"/>
                  </a:lnTo>
                  <a:lnTo>
                    <a:pt x="1559" y="788"/>
                  </a:lnTo>
                  <a:lnTo>
                    <a:pt x="2103" y="882"/>
                  </a:lnTo>
                  <a:lnTo>
                    <a:pt x="2610" y="995"/>
                  </a:lnTo>
                  <a:lnTo>
                    <a:pt x="3398" y="1201"/>
                  </a:lnTo>
                  <a:lnTo>
                    <a:pt x="3699" y="1295"/>
                  </a:lnTo>
                  <a:lnTo>
                    <a:pt x="3305" y="1070"/>
                  </a:lnTo>
                  <a:lnTo>
                    <a:pt x="2892" y="864"/>
                  </a:lnTo>
                  <a:lnTo>
                    <a:pt x="2385" y="619"/>
                  </a:lnTo>
                  <a:lnTo>
                    <a:pt x="1840" y="375"/>
                  </a:lnTo>
                  <a:lnTo>
                    <a:pt x="1296" y="169"/>
                  </a:lnTo>
                  <a:lnTo>
                    <a:pt x="1033" y="94"/>
                  </a:lnTo>
                  <a:lnTo>
                    <a:pt x="789" y="38"/>
                  </a:lnTo>
                  <a:lnTo>
                    <a:pt x="58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45"/>
            <p:cNvSpPr/>
            <p:nvPr/>
          </p:nvSpPr>
          <p:spPr>
            <a:xfrm>
              <a:off x="-1822947" y="5158206"/>
              <a:ext cx="17233" cy="6034"/>
            </a:xfrm>
            <a:custGeom>
              <a:avLst/>
              <a:gdLst/>
              <a:ahLst/>
              <a:cxnLst/>
              <a:rect l="l" t="t" r="r" b="b"/>
              <a:pathLst>
                <a:path w="377" h="132" extrusionOk="0">
                  <a:moveTo>
                    <a:pt x="1" y="0"/>
                  </a:moveTo>
                  <a:lnTo>
                    <a:pt x="339" y="132"/>
                  </a:lnTo>
                  <a:lnTo>
                    <a:pt x="376" y="132"/>
                  </a:lnTo>
                  <a:lnTo>
                    <a:pt x="1" y="0"/>
                  </a:lnTo>
                  <a:close/>
                </a:path>
              </a:pathLst>
            </a:custGeom>
            <a:solidFill>
              <a:srgbClr val="D7C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45"/>
            <p:cNvSpPr/>
            <p:nvPr/>
          </p:nvSpPr>
          <p:spPr>
            <a:xfrm>
              <a:off x="-1807497" y="5165062"/>
              <a:ext cx="95305" cy="321798"/>
            </a:xfrm>
            <a:custGeom>
              <a:avLst/>
              <a:gdLst/>
              <a:ahLst/>
              <a:cxnLst/>
              <a:rect l="l" t="t" r="r" b="b"/>
              <a:pathLst>
                <a:path w="2085" h="7040" extrusionOk="0">
                  <a:moveTo>
                    <a:pt x="1052" y="0"/>
                  </a:moveTo>
                  <a:lnTo>
                    <a:pt x="1015" y="564"/>
                  </a:lnTo>
                  <a:lnTo>
                    <a:pt x="771" y="1446"/>
                  </a:lnTo>
                  <a:lnTo>
                    <a:pt x="1165" y="2065"/>
                  </a:lnTo>
                  <a:lnTo>
                    <a:pt x="1165" y="3267"/>
                  </a:lnTo>
                  <a:lnTo>
                    <a:pt x="1859" y="4543"/>
                  </a:lnTo>
                  <a:lnTo>
                    <a:pt x="1165" y="5895"/>
                  </a:lnTo>
                  <a:lnTo>
                    <a:pt x="1" y="6908"/>
                  </a:lnTo>
                  <a:lnTo>
                    <a:pt x="151" y="7040"/>
                  </a:lnTo>
                  <a:lnTo>
                    <a:pt x="1559" y="6120"/>
                  </a:lnTo>
                  <a:lnTo>
                    <a:pt x="2085" y="4600"/>
                  </a:lnTo>
                  <a:lnTo>
                    <a:pt x="1390" y="3323"/>
                  </a:lnTo>
                  <a:lnTo>
                    <a:pt x="1390" y="2122"/>
                  </a:lnTo>
                  <a:lnTo>
                    <a:pt x="996" y="1502"/>
                  </a:lnTo>
                  <a:lnTo>
                    <a:pt x="1240" y="620"/>
                  </a:lnTo>
                  <a:lnTo>
                    <a:pt x="127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45"/>
            <p:cNvSpPr/>
            <p:nvPr/>
          </p:nvSpPr>
          <p:spPr>
            <a:xfrm>
              <a:off x="-1858098" y="5461081"/>
              <a:ext cx="139050" cy="56680"/>
            </a:xfrm>
            <a:custGeom>
              <a:avLst/>
              <a:gdLst/>
              <a:ahLst/>
              <a:cxnLst/>
              <a:rect l="l" t="t" r="r" b="b"/>
              <a:pathLst>
                <a:path w="3042" h="1240" extrusionOk="0">
                  <a:moveTo>
                    <a:pt x="601" y="1"/>
                  </a:moveTo>
                  <a:lnTo>
                    <a:pt x="488" y="20"/>
                  </a:lnTo>
                  <a:lnTo>
                    <a:pt x="432" y="20"/>
                  </a:lnTo>
                  <a:lnTo>
                    <a:pt x="376" y="57"/>
                  </a:lnTo>
                  <a:lnTo>
                    <a:pt x="226" y="170"/>
                  </a:lnTo>
                  <a:lnTo>
                    <a:pt x="132" y="264"/>
                  </a:lnTo>
                  <a:lnTo>
                    <a:pt x="57" y="357"/>
                  </a:lnTo>
                  <a:lnTo>
                    <a:pt x="19" y="414"/>
                  </a:lnTo>
                  <a:lnTo>
                    <a:pt x="0" y="470"/>
                  </a:lnTo>
                  <a:lnTo>
                    <a:pt x="0" y="508"/>
                  </a:lnTo>
                  <a:lnTo>
                    <a:pt x="0" y="545"/>
                  </a:lnTo>
                  <a:lnTo>
                    <a:pt x="19" y="620"/>
                  </a:lnTo>
                  <a:lnTo>
                    <a:pt x="75" y="789"/>
                  </a:lnTo>
                  <a:lnTo>
                    <a:pt x="132" y="902"/>
                  </a:lnTo>
                  <a:lnTo>
                    <a:pt x="188" y="996"/>
                  </a:lnTo>
                  <a:lnTo>
                    <a:pt x="263" y="1089"/>
                  </a:lnTo>
                  <a:lnTo>
                    <a:pt x="376" y="1165"/>
                  </a:lnTo>
                  <a:lnTo>
                    <a:pt x="451" y="1202"/>
                  </a:lnTo>
                  <a:lnTo>
                    <a:pt x="563" y="1221"/>
                  </a:lnTo>
                  <a:lnTo>
                    <a:pt x="901" y="1240"/>
                  </a:lnTo>
                  <a:lnTo>
                    <a:pt x="1333" y="1240"/>
                  </a:lnTo>
                  <a:lnTo>
                    <a:pt x="1821" y="1221"/>
                  </a:lnTo>
                  <a:lnTo>
                    <a:pt x="2666" y="1183"/>
                  </a:lnTo>
                  <a:lnTo>
                    <a:pt x="3041" y="1146"/>
                  </a:lnTo>
                  <a:lnTo>
                    <a:pt x="3004" y="977"/>
                  </a:lnTo>
                  <a:lnTo>
                    <a:pt x="2929" y="789"/>
                  </a:lnTo>
                  <a:lnTo>
                    <a:pt x="2854" y="583"/>
                  </a:lnTo>
                  <a:lnTo>
                    <a:pt x="2722" y="376"/>
                  </a:lnTo>
                  <a:lnTo>
                    <a:pt x="2666" y="282"/>
                  </a:lnTo>
                  <a:lnTo>
                    <a:pt x="2572" y="188"/>
                  </a:lnTo>
                  <a:lnTo>
                    <a:pt x="2497" y="113"/>
                  </a:lnTo>
                  <a:lnTo>
                    <a:pt x="2403" y="57"/>
                  </a:lnTo>
                  <a:lnTo>
                    <a:pt x="2290" y="20"/>
                  </a:lnTo>
                  <a:lnTo>
                    <a:pt x="2178" y="1"/>
                  </a:lnTo>
                  <a:lnTo>
                    <a:pt x="1953" y="1"/>
                  </a:lnTo>
                  <a:lnTo>
                    <a:pt x="1746" y="20"/>
                  </a:lnTo>
                  <a:lnTo>
                    <a:pt x="1558" y="76"/>
                  </a:lnTo>
                  <a:lnTo>
                    <a:pt x="1408" y="113"/>
                  </a:lnTo>
                  <a:lnTo>
                    <a:pt x="1183" y="207"/>
                  </a:lnTo>
                  <a:lnTo>
                    <a:pt x="1108" y="264"/>
                  </a:lnTo>
                  <a:lnTo>
                    <a:pt x="1033" y="207"/>
                  </a:lnTo>
                  <a:lnTo>
                    <a:pt x="845" y="95"/>
                  </a:lnTo>
                  <a:lnTo>
                    <a:pt x="732" y="38"/>
                  </a:lnTo>
                  <a:lnTo>
                    <a:pt x="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45"/>
            <p:cNvSpPr/>
            <p:nvPr/>
          </p:nvSpPr>
          <p:spPr>
            <a:xfrm>
              <a:off x="-1848682" y="5493718"/>
              <a:ext cx="139050" cy="36065"/>
            </a:xfrm>
            <a:custGeom>
              <a:avLst/>
              <a:gdLst/>
              <a:ahLst/>
              <a:cxnLst/>
              <a:rect l="l" t="t" r="r" b="b"/>
              <a:pathLst>
                <a:path w="3042" h="789" extrusionOk="0">
                  <a:moveTo>
                    <a:pt x="1127" y="0"/>
                  </a:moveTo>
                  <a:lnTo>
                    <a:pt x="846" y="38"/>
                  </a:lnTo>
                  <a:lnTo>
                    <a:pt x="564" y="75"/>
                  </a:lnTo>
                  <a:lnTo>
                    <a:pt x="282" y="150"/>
                  </a:lnTo>
                  <a:lnTo>
                    <a:pt x="1" y="263"/>
                  </a:lnTo>
                  <a:lnTo>
                    <a:pt x="2347" y="788"/>
                  </a:lnTo>
                  <a:lnTo>
                    <a:pt x="2479" y="713"/>
                  </a:lnTo>
                  <a:lnTo>
                    <a:pt x="2629" y="657"/>
                  </a:lnTo>
                  <a:lnTo>
                    <a:pt x="2835" y="526"/>
                  </a:lnTo>
                  <a:lnTo>
                    <a:pt x="2986" y="413"/>
                  </a:lnTo>
                  <a:lnTo>
                    <a:pt x="3042" y="357"/>
                  </a:lnTo>
                  <a:lnTo>
                    <a:pt x="2779" y="263"/>
                  </a:lnTo>
                  <a:lnTo>
                    <a:pt x="2479" y="169"/>
                  </a:lnTo>
                  <a:lnTo>
                    <a:pt x="2103" y="75"/>
                  </a:lnTo>
                  <a:lnTo>
                    <a:pt x="1878" y="38"/>
                  </a:lnTo>
                  <a:lnTo>
                    <a:pt x="1634" y="19"/>
                  </a:lnTo>
                  <a:lnTo>
                    <a:pt x="139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45"/>
            <p:cNvSpPr/>
            <p:nvPr/>
          </p:nvSpPr>
          <p:spPr>
            <a:xfrm>
              <a:off x="-1853801" y="5497146"/>
              <a:ext cx="129588" cy="51515"/>
            </a:xfrm>
            <a:custGeom>
              <a:avLst/>
              <a:gdLst/>
              <a:ahLst/>
              <a:cxnLst/>
              <a:rect l="l" t="t" r="r" b="b"/>
              <a:pathLst>
                <a:path w="2835" h="1127" extrusionOk="0">
                  <a:moveTo>
                    <a:pt x="826" y="0"/>
                  </a:moveTo>
                  <a:lnTo>
                    <a:pt x="432" y="38"/>
                  </a:lnTo>
                  <a:lnTo>
                    <a:pt x="282" y="75"/>
                  </a:lnTo>
                  <a:lnTo>
                    <a:pt x="150" y="94"/>
                  </a:lnTo>
                  <a:lnTo>
                    <a:pt x="57" y="132"/>
                  </a:lnTo>
                  <a:lnTo>
                    <a:pt x="19" y="188"/>
                  </a:lnTo>
                  <a:lnTo>
                    <a:pt x="0" y="263"/>
                  </a:lnTo>
                  <a:lnTo>
                    <a:pt x="0" y="357"/>
                  </a:lnTo>
                  <a:lnTo>
                    <a:pt x="38" y="469"/>
                  </a:lnTo>
                  <a:lnTo>
                    <a:pt x="113" y="582"/>
                  </a:lnTo>
                  <a:lnTo>
                    <a:pt x="282" y="807"/>
                  </a:lnTo>
                  <a:lnTo>
                    <a:pt x="469" y="1051"/>
                  </a:lnTo>
                  <a:lnTo>
                    <a:pt x="695" y="939"/>
                  </a:lnTo>
                  <a:lnTo>
                    <a:pt x="939" y="882"/>
                  </a:lnTo>
                  <a:lnTo>
                    <a:pt x="1202" y="845"/>
                  </a:lnTo>
                  <a:lnTo>
                    <a:pt x="1464" y="845"/>
                  </a:lnTo>
                  <a:lnTo>
                    <a:pt x="1746" y="882"/>
                  </a:lnTo>
                  <a:lnTo>
                    <a:pt x="2046" y="939"/>
                  </a:lnTo>
                  <a:lnTo>
                    <a:pt x="2347" y="1033"/>
                  </a:lnTo>
                  <a:lnTo>
                    <a:pt x="2647" y="1126"/>
                  </a:lnTo>
                  <a:lnTo>
                    <a:pt x="2703" y="1070"/>
                  </a:lnTo>
                  <a:lnTo>
                    <a:pt x="2760" y="995"/>
                  </a:lnTo>
                  <a:lnTo>
                    <a:pt x="2797" y="882"/>
                  </a:lnTo>
                  <a:lnTo>
                    <a:pt x="2835" y="751"/>
                  </a:lnTo>
                  <a:lnTo>
                    <a:pt x="2835" y="620"/>
                  </a:lnTo>
                  <a:lnTo>
                    <a:pt x="2816" y="545"/>
                  </a:lnTo>
                  <a:lnTo>
                    <a:pt x="2797" y="469"/>
                  </a:lnTo>
                  <a:lnTo>
                    <a:pt x="2741" y="394"/>
                  </a:lnTo>
                  <a:lnTo>
                    <a:pt x="2703" y="300"/>
                  </a:lnTo>
                  <a:lnTo>
                    <a:pt x="2609" y="225"/>
                  </a:lnTo>
                  <a:lnTo>
                    <a:pt x="2497" y="169"/>
                  </a:lnTo>
                  <a:lnTo>
                    <a:pt x="2328" y="113"/>
                  </a:lnTo>
                  <a:lnTo>
                    <a:pt x="2159" y="75"/>
                  </a:lnTo>
                  <a:lnTo>
                    <a:pt x="1952" y="38"/>
                  </a:lnTo>
                  <a:lnTo>
                    <a:pt x="1727" y="19"/>
                  </a:lnTo>
                  <a:lnTo>
                    <a:pt x="1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81" name="Google Shape;2681;p45"/>
          <p:cNvGrpSpPr/>
          <p:nvPr/>
        </p:nvGrpSpPr>
        <p:grpSpPr>
          <a:xfrm flipH="1">
            <a:off x="-285234" y="653750"/>
            <a:ext cx="1294715" cy="4263171"/>
            <a:chOff x="4691063" y="2482850"/>
            <a:chExt cx="1114500" cy="2440150"/>
          </a:xfrm>
        </p:grpSpPr>
        <p:sp>
          <p:nvSpPr>
            <p:cNvPr id="2682" name="Google Shape;2682;p45"/>
            <p:cNvSpPr/>
            <p:nvPr/>
          </p:nvSpPr>
          <p:spPr>
            <a:xfrm>
              <a:off x="4691063" y="4846200"/>
              <a:ext cx="1114500" cy="768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45"/>
            <p:cNvSpPr/>
            <p:nvPr/>
          </p:nvSpPr>
          <p:spPr>
            <a:xfrm>
              <a:off x="4829400" y="4494375"/>
              <a:ext cx="859975" cy="388350"/>
            </a:xfrm>
            <a:custGeom>
              <a:avLst/>
              <a:gdLst/>
              <a:ahLst/>
              <a:cxnLst/>
              <a:rect l="l" t="t" r="r" b="b"/>
              <a:pathLst>
                <a:path w="34399" h="15534" extrusionOk="0">
                  <a:moveTo>
                    <a:pt x="30722" y="0"/>
                  </a:moveTo>
                  <a:lnTo>
                    <a:pt x="2242" y="77"/>
                  </a:lnTo>
                  <a:lnTo>
                    <a:pt x="1" y="15533"/>
                  </a:lnTo>
                  <a:lnTo>
                    <a:pt x="34399" y="15533"/>
                  </a:lnTo>
                  <a:lnTo>
                    <a:pt x="30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45"/>
            <p:cNvSpPr/>
            <p:nvPr/>
          </p:nvSpPr>
          <p:spPr>
            <a:xfrm>
              <a:off x="4872025" y="4494375"/>
              <a:ext cx="792475" cy="337575"/>
            </a:xfrm>
            <a:custGeom>
              <a:avLst/>
              <a:gdLst/>
              <a:ahLst/>
              <a:cxnLst/>
              <a:rect l="l" t="t" r="r" b="b"/>
              <a:pathLst>
                <a:path w="31699" h="13503" extrusionOk="0">
                  <a:moveTo>
                    <a:pt x="29017" y="0"/>
                  </a:moveTo>
                  <a:lnTo>
                    <a:pt x="537" y="77"/>
                  </a:lnTo>
                  <a:lnTo>
                    <a:pt x="0" y="3792"/>
                  </a:lnTo>
                  <a:lnTo>
                    <a:pt x="192" y="4233"/>
                  </a:lnTo>
                  <a:lnTo>
                    <a:pt x="441" y="4693"/>
                  </a:lnTo>
                  <a:lnTo>
                    <a:pt x="747" y="5171"/>
                  </a:lnTo>
                  <a:lnTo>
                    <a:pt x="1092" y="5669"/>
                  </a:lnTo>
                  <a:lnTo>
                    <a:pt x="1475" y="6129"/>
                  </a:lnTo>
                  <a:lnTo>
                    <a:pt x="1896" y="6608"/>
                  </a:lnTo>
                  <a:lnTo>
                    <a:pt x="2356" y="7048"/>
                  </a:lnTo>
                  <a:lnTo>
                    <a:pt x="2835" y="7489"/>
                  </a:lnTo>
                  <a:lnTo>
                    <a:pt x="3371" y="7929"/>
                  </a:lnTo>
                  <a:lnTo>
                    <a:pt x="3927" y="8351"/>
                  </a:lnTo>
                  <a:lnTo>
                    <a:pt x="4520" y="8753"/>
                  </a:lnTo>
                  <a:lnTo>
                    <a:pt x="5133" y="9155"/>
                  </a:lnTo>
                  <a:lnTo>
                    <a:pt x="5765" y="9538"/>
                  </a:lnTo>
                  <a:lnTo>
                    <a:pt x="6436" y="9902"/>
                  </a:lnTo>
                  <a:lnTo>
                    <a:pt x="7125" y="10266"/>
                  </a:lnTo>
                  <a:lnTo>
                    <a:pt x="7834" y="10592"/>
                  </a:lnTo>
                  <a:lnTo>
                    <a:pt x="8581" y="10917"/>
                  </a:lnTo>
                  <a:lnTo>
                    <a:pt x="9328" y="11224"/>
                  </a:lnTo>
                  <a:lnTo>
                    <a:pt x="10113" y="11511"/>
                  </a:lnTo>
                  <a:lnTo>
                    <a:pt x="10898" y="11779"/>
                  </a:lnTo>
                  <a:lnTo>
                    <a:pt x="11703" y="12047"/>
                  </a:lnTo>
                  <a:lnTo>
                    <a:pt x="12526" y="12277"/>
                  </a:lnTo>
                  <a:lnTo>
                    <a:pt x="13369" y="12488"/>
                  </a:lnTo>
                  <a:lnTo>
                    <a:pt x="14212" y="12698"/>
                  </a:lnTo>
                  <a:lnTo>
                    <a:pt x="15073" y="12871"/>
                  </a:lnTo>
                  <a:lnTo>
                    <a:pt x="15935" y="13024"/>
                  </a:lnTo>
                  <a:lnTo>
                    <a:pt x="16816" y="13158"/>
                  </a:lnTo>
                  <a:lnTo>
                    <a:pt x="17697" y="13273"/>
                  </a:lnTo>
                  <a:lnTo>
                    <a:pt x="18578" y="13369"/>
                  </a:lnTo>
                  <a:lnTo>
                    <a:pt x="19459" y="13426"/>
                  </a:lnTo>
                  <a:lnTo>
                    <a:pt x="20360" y="13484"/>
                  </a:lnTo>
                  <a:lnTo>
                    <a:pt x="21241" y="13503"/>
                  </a:lnTo>
                  <a:lnTo>
                    <a:pt x="22122" y="13503"/>
                  </a:lnTo>
                  <a:lnTo>
                    <a:pt x="23003" y="13465"/>
                  </a:lnTo>
                  <a:lnTo>
                    <a:pt x="23673" y="13426"/>
                  </a:lnTo>
                  <a:lnTo>
                    <a:pt x="24324" y="13388"/>
                  </a:lnTo>
                  <a:lnTo>
                    <a:pt x="24956" y="13311"/>
                  </a:lnTo>
                  <a:lnTo>
                    <a:pt x="25588" y="13235"/>
                  </a:lnTo>
                  <a:lnTo>
                    <a:pt x="26182" y="13139"/>
                  </a:lnTo>
                  <a:lnTo>
                    <a:pt x="26776" y="13043"/>
                  </a:lnTo>
                  <a:lnTo>
                    <a:pt x="27350" y="12928"/>
                  </a:lnTo>
                  <a:lnTo>
                    <a:pt x="27906" y="12794"/>
                  </a:lnTo>
                  <a:lnTo>
                    <a:pt x="28442" y="12641"/>
                  </a:lnTo>
                  <a:lnTo>
                    <a:pt x="28959" y="12488"/>
                  </a:lnTo>
                  <a:lnTo>
                    <a:pt x="29457" y="12335"/>
                  </a:lnTo>
                  <a:lnTo>
                    <a:pt x="29936" y="12162"/>
                  </a:lnTo>
                  <a:lnTo>
                    <a:pt x="30415" y="11971"/>
                  </a:lnTo>
                  <a:lnTo>
                    <a:pt x="30855" y="11760"/>
                  </a:lnTo>
                  <a:lnTo>
                    <a:pt x="31296" y="11568"/>
                  </a:lnTo>
                  <a:lnTo>
                    <a:pt x="31698" y="11339"/>
                  </a:lnTo>
                  <a:lnTo>
                    <a:pt x="2901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45"/>
            <p:cNvSpPr/>
            <p:nvPr/>
          </p:nvSpPr>
          <p:spPr>
            <a:xfrm>
              <a:off x="4829400" y="4827150"/>
              <a:ext cx="602375" cy="55575"/>
            </a:xfrm>
            <a:custGeom>
              <a:avLst/>
              <a:gdLst/>
              <a:ahLst/>
              <a:cxnLst/>
              <a:rect l="l" t="t" r="r" b="b"/>
              <a:pathLst>
                <a:path w="24095" h="2223" extrusionOk="0">
                  <a:moveTo>
                    <a:pt x="326" y="0"/>
                  </a:moveTo>
                  <a:lnTo>
                    <a:pt x="1" y="2222"/>
                  </a:lnTo>
                  <a:lnTo>
                    <a:pt x="24095" y="2222"/>
                  </a:lnTo>
                  <a:lnTo>
                    <a:pt x="22773" y="1973"/>
                  </a:lnTo>
                  <a:lnTo>
                    <a:pt x="21356" y="1743"/>
                  </a:lnTo>
                  <a:lnTo>
                    <a:pt x="19862" y="1513"/>
                  </a:lnTo>
                  <a:lnTo>
                    <a:pt x="18272" y="1284"/>
                  </a:lnTo>
                  <a:lnTo>
                    <a:pt x="16606" y="1092"/>
                  </a:lnTo>
                  <a:lnTo>
                    <a:pt x="14863" y="881"/>
                  </a:lnTo>
                  <a:lnTo>
                    <a:pt x="13063" y="709"/>
                  </a:lnTo>
                  <a:lnTo>
                    <a:pt x="11186" y="537"/>
                  </a:lnTo>
                  <a:lnTo>
                    <a:pt x="9769" y="422"/>
                  </a:lnTo>
                  <a:lnTo>
                    <a:pt x="8370" y="326"/>
                  </a:lnTo>
                  <a:lnTo>
                    <a:pt x="6972" y="249"/>
                  </a:lnTo>
                  <a:lnTo>
                    <a:pt x="5593" y="173"/>
                  </a:lnTo>
                  <a:lnTo>
                    <a:pt x="2893" y="58"/>
                  </a:lnTo>
                  <a:lnTo>
                    <a:pt x="32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45"/>
            <p:cNvSpPr/>
            <p:nvPr/>
          </p:nvSpPr>
          <p:spPr>
            <a:xfrm>
              <a:off x="5070725" y="2906600"/>
              <a:ext cx="118300" cy="1452775"/>
            </a:xfrm>
            <a:custGeom>
              <a:avLst/>
              <a:gdLst/>
              <a:ahLst/>
              <a:cxnLst/>
              <a:rect l="l" t="t" r="r" b="b"/>
              <a:pathLst>
                <a:path w="4732" h="58111" extrusionOk="0">
                  <a:moveTo>
                    <a:pt x="2376" y="1"/>
                  </a:moveTo>
                  <a:lnTo>
                    <a:pt x="1724" y="384"/>
                  </a:lnTo>
                  <a:lnTo>
                    <a:pt x="1801" y="537"/>
                  </a:lnTo>
                  <a:lnTo>
                    <a:pt x="1858" y="729"/>
                  </a:lnTo>
                  <a:lnTo>
                    <a:pt x="1935" y="958"/>
                  </a:lnTo>
                  <a:lnTo>
                    <a:pt x="1993" y="1207"/>
                  </a:lnTo>
                  <a:lnTo>
                    <a:pt x="2127" y="1839"/>
                  </a:lnTo>
                  <a:lnTo>
                    <a:pt x="2242" y="2567"/>
                  </a:lnTo>
                  <a:lnTo>
                    <a:pt x="2337" y="3429"/>
                  </a:lnTo>
                  <a:lnTo>
                    <a:pt x="2433" y="4387"/>
                  </a:lnTo>
                  <a:lnTo>
                    <a:pt x="2510" y="5459"/>
                  </a:lnTo>
                  <a:lnTo>
                    <a:pt x="2586" y="6589"/>
                  </a:lnTo>
                  <a:lnTo>
                    <a:pt x="2644" y="7815"/>
                  </a:lnTo>
                  <a:lnTo>
                    <a:pt x="2682" y="9117"/>
                  </a:lnTo>
                  <a:lnTo>
                    <a:pt x="2759" y="11875"/>
                  </a:lnTo>
                  <a:lnTo>
                    <a:pt x="2778" y="14806"/>
                  </a:lnTo>
                  <a:lnTo>
                    <a:pt x="2778" y="17851"/>
                  </a:lnTo>
                  <a:lnTo>
                    <a:pt x="2720" y="20916"/>
                  </a:lnTo>
                  <a:lnTo>
                    <a:pt x="2644" y="23922"/>
                  </a:lnTo>
                  <a:lnTo>
                    <a:pt x="2548" y="26834"/>
                  </a:lnTo>
                  <a:lnTo>
                    <a:pt x="2414" y="29553"/>
                  </a:lnTo>
                  <a:lnTo>
                    <a:pt x="2318" y="30817"/>
                  </a:lnTo>
                  <a:lnTo>
                    <a:pt x="2242" y="32005"/>
                  </a:lnTo>
                  <a:lnTo>
                    <a:pt x="2146" y="33116"/>
                  </a:lnTo>
                  <a:lnTo>
                    <a:pt x="2050" y="34131"/>
                  </a:lnTo>
                  <a:lnTo>
                    <a:pt x="1935" y="35050"/>
                  </a:lnTo>
                  <a:lnTo>
                    <a:pt x="1820" y="35874"/>
                  </a:lnTo>
                  <a:lnTo>
                    <a:pt x="1705" y="36563"/>
                  </a:lnTo>
                  <a:lnTo>
                    <a:pt x="1590" y="37119"/>
                  </a:lnTo>
                  <a:lnTo>
                    <a:pt x="1571" y="37176"/>
                  </a:lnTo>
                  <a:lnTo>
                    <a:pt x="1322" y="38153"/>
                  </a:lnTo>
                  <a:lnTo>
                    <a:pt x="1073" y="39226"/>
                  </a:lnTo>
                  <a:lnTo>
                    <a:pt x="805" y="40394"/>
                  </a:lnTo>
                  <a:lnTo>
                    <a:pt x="556" y="41658"/>
                  </a:lnTo>
                  <a:lnTo>
                    <a:pt x="441" y="42309"/>
                  </a:lnTo>
                  <a:lnTo>
                    <a:pt x="326" y="42979"/>
                  </a:lnTo>
                  <a:lnTo>
                    <a:pt x="250" y="43669"/>
                  </a:lnTo>
                  <a:lnTo>
                    <a:pt x="154" y="44358"/>
                  </a:lnTo>
                  <a:lnTo>
                    <a:pt x="96" y="45067"/>
                  </a:lnTo>
                  <a:lnTo>
                    <a:pt x="39" y="45776"/>
                  </a:lnTo>
                  <a:lnTo>
                    <a:pt x="20" y="46504"/>
                  </a:lnTo>
                  <a:lnTo>
                    <a:pt x="1" y="47231"/>
                  </a:lnTo>
                  <a:lnTo>
                    <a:pt x="20" y="47959"/>
                  </a:lnTo>
                  <a:lnTo>
                    <a:pt x="58" y="48687"/>
                  </a:lnTo>
                  <a:lnTo>
                    <a:pt x="116" y="49415"/>
                  </a:lnTo>
                  <a:lnTo>
                    <a:pt x="211" y="50143"/>
                  </a:lnTo>
                  <a:lnTo>
                    <a:pt x="345" y="50870"/>
                  </a:lnTo>
                  <a:lnTo>
                    <a:pt x="499" y="51579"/>
                  </a:lnTo>
                  <a:lnTo>
                    <a:pt x="690" y="52288"/>
                  </a:lnTo>
                  <a:lnTo>
                    <a:pt x="901" y="52996"/>
                  </a:lnTo>
                  <a:lnTo>
                    <a:pt x="1169" y="53686"/>
                  </a:lnTo>
                  <a:lnTo>
                    <a:pt x="1475" y="54375"/>
                  </a:lnTo>
                  <a:lnTo>
                    <a:pt x="1820" y="55046"/>
                  </a:lnTo>
                  <a:lnTo>
                    <a:pt x="1993" y="55371"/>
                  </a:lnTo>
                  <a:lnTo>
                    <a:pt x="2203" y="55697"/>
                  </a:lnTo>
                  <a:lnTo>
                    <a:pt x="2414" y="56003"/>
                  </a:lnTo>
                  <a:lnTo>
                    <a:pt x="2625" y="56329"/>
                  </a:lnTo>
                  <a:lnTo>
                    <a:pt x="2874" y="56635"/>
                  </a:lnTo>
                  <a:lnTo>
                    <a:pt x="3103" y="56942"/>
                  </a:lnTo>
                  <a:lnTo>
                    <a:pt x="3372" y="57248"/>
                  </a:lnTo>
                  <a:lnTo>
                    <a:pt x="3640" y="57536"/>
                  </a:lnTo>
                  <a:lnTo>
                    <a:pt x="3927" y="57823"/>
                  </a:lnTo>
                  <a:lnTo>
                    <a:pt x="4214" y="58110"/>
                  </a:lnTo>
                  <a:lnTo>
                    <a:pt x="4731" y="57555"/>
                  </a:lnTo>
                  <a:lnTo>
                    <a:pt x="4463" y="57287"/>
                  </a:lnTo>
                  <a:lnTo>
                    <a:pt x="4195" y="56999"/>
                  </a:lnTo>
                  <a:lnTo>
                    <a:pt x="3927" y="56731"/>
                  </a:lnTo>
                  <a:lnTo>
                    <a:pt x="3678" y="56444"/>
                  </a:lnTo>
                  <a:lnTo>
                    <a:pt x="3448" y="56157"/>
                  </a:lnTo>
                  <a:lnTo>
                    <a:pt x="3237" y="55869"/>
                  </a:lnTo>
                  <a:lnTo>
                    <a:pt x="3027" y="55563"/>
                  </a:lnTo>
                  <a:lnTo>
                    <a:pt x="2816" y="55256"/>
                  </a:lnTo>
                  <a:lnTo>
                    <a:pt x="2452" y="54643"/>
                  </a:lnTo>
                  <a:lnTo>
                    <a:pt x="2127" y="54011"/>
                  </a:lnTo>
                  <a:lnTo>
                    <a:pt x="1839" y="53379"/>
                  </a:lnTo>
                  <a:lnTo>
                    <a:pt x="1590" y="52709"/>
                  </a:lnTo>
                  <a:lnTo>
                    <a:pt x="1380" y="52058"/>
                  </a:lnTo>
                  <a:lnTo>
                    <a:pt x="1207" y="51387"/>
                  </a:lnTo>
                  <a:lnTo>
                    <a:pt x="1054" y="50698"/>
                  </a:lnTo>
                  <a:lnTo>
                    <a:pt x="939" y="50008"/>
                  </a:lnTo>
                  <a:lnTo>
                    <a:pt x="843" y="49319"/>
                  </a:lnTo>
                  <a:lnTo>
                    <a:pt x="786" y="48630"/>
                  </a:lnTo>
                  <a:lnTo>
                    <a:pt x="748" y="47940"/>
                  </a:lnTo>
                  <a:lnTo>
                    <a:pt x="748" y="47231"/>
                  </a:lnTo>
                  <a:lnTo>
                    <a:pt x="748" y="46542"/>
                  </a:lnTo>
                  <a:lnTo>
                    <a:pt x="786" y="45852"/>
                  </a:lnTo>
                  <a:lnTo>
                    <a:pt x="824" y="45163"/>
                  </a:lnTo>
                  <a:lnTo>
                    <a:pt x="901" y="44493"/>
                  </a:lnTo>
                  <a:lnTo>
                    <a:pt x="977" y="43822"/>
                  </a:lnTo>
                  <a:lnTo>
                    <a:pt x="1073" y="43152"/>
                  </a:lnTo>
                  <a:lnTo>
                    <a:pt x="1169" y="42501"/>
                  </a:lnTo>
                  <a:lnTo>
                    <a:pt x="1284" y="41869"/>
                  </a:lnTo>
                  <a:lnTo>
                    <a:pt x="1533" y="40624"/>
                  </a:lnTo>
                  <a:lnTo>
                    <a:pt x="1782" y="39455"/>
                  </a:lnTo>
                  <a:lnTo>
                    <a:pt x="2050" y="38364"/>
                  </a:lnTo>
                  <a:lnTo>
                    <a:pt x="2318" y="37368"/>
                  </a:lnTo>
                  <a:lnTo>
                    <a:pt x="2318" y="37310"/>
                  </a:lnTo>
                  <a:lnTo>
                    <a:pt x="2433" y="36793"/>
                  </a:lnTo>
                  <a:lnTo>
                    <a:pt x="2548" y="36123"/>
                  </a:lnTo>
                  <a:lnTo>
                    <a:pt x="2663" y="35338"/>
                  </a:lnTo>
                  <a:lnTo>
                    <a:pt x="2759" y="34456"/>
                  </a:lnTo>
                  <a:lnTo>
                    <a:pt x="2854" y="33441"/>
                  </a:lnTo>
                  <a:lnTo>
                    <a:pt x="2950" y="32350"/>
                  </a:lnTo>
                  <a:lnTo>
                    <a:pt x="3123" y="29898"/>
                  </a:lnTo>
                  <a:lnTo>
                    <a:pt x="3276" y="27178"/>
                  </a:lnTo>
                  <a:lnTo>
                    <a:pt x="3391" y="24248"/>
                  </a:lnTo>
                  <a:lnTo>
                    <a:pt x="3467" y="21203"/>
                  </a:lnTo>
                  <a:lnTo>
                    <a:pt x="3525" y="18100"/>
                  </a:lnTo>
                  <a:lnTo>
                    <a:pt x="3544" y="14997"/>
                  </a:lnTo>
                  <a:lnTo>
                    <a:pt x="3525" y="12009"/>
                  </a:lnTo>
                  <a:lnTo>
                    <a:pt x="3486" y="10554"/>
                  </a:lnTo>
                  <a:lnTo>
                    <a:pt x="3448" y="9175"/>
                  </a:lnTo>
                  <a:lnTo>
                    <a:pt x="3410" y="7834"/>
                  </a:lnTo>
                  <a:lnTo>
                    <a:pt x="3352" y="6570"/>
                  </a:lnTo>
                  <a:lnTo>
                    <a:pt x="3276" y="5383"/>
                  </a:lnTo>
                  <a:lnTo>
                    <a:pt x="3180" y="4272"/>
                  </a:lnTo>
                  <a:lnTo>
                    <a:pt x="3084" y="3276"/>
                  </a:lnTo>
                  <a:lnTo>
                    <a:pt x="2969" y="2376"/>
                  </a:lnTo>
                  <a:lnTo>
                    <a:pt x="2854" y="1590"/>
                  </a:lnTo>
                  <a:lnTo>
                    <a:pt x="2701" y="920"/>
                  </a:lnTo>
                  <a:lnTo>
                    <a:pt x="2625" y="633"/>
                  </a:lnTo>
                  <a:lnTo>
                    <a:pt x="2548" y="403"/>
                  </a:lnTo>
                  <a:lnTo>
                    <a:pt x="2471" y="173"/>
                  </a:lnTo>
                  <a:lnTo>
                    <a:pt x="23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45"/>
            <p:cNvSpPr/>
            <p:nvPr/>
          </p:nvSpPr>
          <p:spPr>
            <a:xfrm>
              <a:off x="5180375" y="4314325"/>
              <a:ext cx="100575" cy="178625"/>
            </a:xfrm>
            <a:custGeom>
              <a:avLst/>
              <a:gdLst/>
              <a:ahLst/>
              <a:cxnLst/>
              <a:rect l="l" t="t" r="r" b="b"/>
              <a:pathLst>
                <a:path w="4023" h="7145" extrusionOk="0">
                  <a:moveTo>
                    <a:pt x="901" y="1"/>
                  </a:moveTo>
                  <a:lnTo>
                    <a:pt x="1" y="1361"/>
                  </a:lnTo>
                  <a:lnTo>
                    <a:pt x="1112" y="7145"/>
                  </a:lnTo>
                  <a:lnTo>
                    <a:pt x="4023" y="7145"/>
                  </a:lnTo>
                  <a:lnTo>
                    <a:pt x="9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45"/>
            <p:cNvSpPr/>
            <p:nvPr/>
          </p:nvSpPr>
          <p:spPr>
            <a:xfrm>
              <a:off x="5183725" y="2857775"/>
              <a:ext cx="25875" cy="1487225"/>
            </a:xfrm>
            <a:custGeom>
              <a:avLst/>
              <a:gdLst/>
              <a:ahLst/>
              <a:cxnLst/>
              <a:rect l="l" t="t" r="r" b="b"/>
              <a:pathLst>
                <a:path w="1035" h="59489" extrusionOk="0">
                  <a:moveTo>
                    <a:pt x="1" y="0"/>
                  </a:moveTo>
                  <a:lnTo>
                    <a:pt x="1" y="59489"/>
                  </a:lnTo>
                  <a:lnTo>
                    <a:pt x="1035" y="59489"/>
                  </a:lnTo>
                  <a:lnTo>
                    <a:pt x="1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45"/>
            <p:cNvSpPr/>
            <p:nvPr/>
          </p:nvSpPr>
          <p:spPr>
            <a:xfrm>
              <a:off x="5186600" y="4301400"/>
              <a:ext cx="316050" cy="191550"/>
            </a:xfrm>
            <a:custGeom>
              <a:avLst/>
              <a:gdLst/>
              <a:ahLst/>
              <a:cxnLst/>
              <a:rect l="l" t="t" r="r" b="b"/>
              <a:pathLst>
                <a:path w="12642" h="7662" extrusionOk="0">
                  <a:moveTo>
                    <a:pt x="1" y="1"/>
                  </a:moveTo>
                  <a:lnTo>
                    <a:pt x="1" y="1456"/>
                  </a:lnTo>
                  <a:lnTo>
                    <a:pt x="7968" y="7662"/>
                  </a:lnTo>
                  <a:lnTo>
                    <a:pt x="12641" y="766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45"/>
            <p:cNvSpPr/>
            <p:nvPr/>
          </p:nvSpPr>
          <p:spPr>
            <a:xfrm>
              <a:off x="4976400" y="4301400"/>
              <a:ext cx="223150" cy="191550"/>
            </a:xfrm>
            <a:custGeom>
              <a:avLst/>
              <a:gdLst/>
              <a:ahLst/>
              <a:cxnLst/>
              <a:rect l="l" t="t" r="r" b="b"/>
              <a:pathLst>
                <a:path w="8926" h="7662" extrusionOk="0">
                  <a:moveTo>
                    <a:pt x="8926" y="1"/>
                  </a:moveTo>
                  <a:lnTo>
                    <a:pt x="1" y="7662"/>
                  </a:lnTo>
                  <a:lnTo>
                    <a:pt x="3295" y="7662"/>
                  </a:lnTo>
                  <a:lnTo>
                    <a:pt x="8926" y="1456"/>
                  </a:lnTo>
                  <a:lnTo>
                    <a:pt x="8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45"/>
            <p:cNvSpPr/>
            <p:nvPr/>
          </p:nvSpPr>
          <p:spPr>
            <a:xfrm>
              <a:off x="5021900" y="2706950"/>
              <a:ext cx="242775" cy="302150"/>
            </a:xfrm>
            <a:custGeom>
              <a:avLst/>
              <a:gdLst/>
              <a:ahLst/>
              <a:cxnLst/>
              <a:rect l="l" t="t" r="r" b="b"/>
              <a:pathLst>
                <a:path w="9711" h="12086" extrusionOk="0">
                  <a:moveTo>
                    <a:pt x="5784" y="0"/>
                  </a:moveTo>
                  <a:lnTo>
                    <a:pt x="0" y="4788"/>
                  </a:lnTo>
                  <a:lnTo>
                    <a:pt x="3926" y="12085"/>
                  </a:lnTo>
                  <a:lnTo>
                    <a:pt x="9711" y="7297"/>
                  </a:lnTo>
                  <a:lnTo>
                    <a:pt x="57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45"/>
            <p:cNvSpPr/>
            <p:nvPr/>
          </p:nvSpPr>
          <p:spPr>
            <a:xfrm>
              <a:off x="5070250" y="2482850"/>
              <a:ext cx="262425" cy="512850"/>
            </a:xfrm>
            <a:custGeom>
              <a:avLst/>
              <a:gdLst/>
              <a:ahLst/>
              <a:cxnLst/>
              <a:rect l="l" t="t" r="r" b="b"/>
              <a:pathLst>
                <a:path w="10497" h="20514" extrusionOk="0">
                  <a:moveTo>
                    <a:pt x="3371" y="1"/>
                  </a:moveTo>
                  <a:lnTo>
                    <a:pt x="1686" y="230"/>
                  </a:lnTo>
                  <a:lnTo>
                    <a:pt x="1" y="20513"/>
                  </a:lnTo>
                  <a:lnTo>
                    <a:pt x="10420" y="13350"/>
                  </a:lnTo>
                  <a:lnTo>
                    <a:pt x="10496" y="10726"/>
                  </a:lnTo>
                  <a:lnTo>
                    <a:pt x="33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45"/>
            <p:cNvSpPr/>
            <p:nvPr/>
          </p:nvSpPr>
          <p:spPr>
            <a:xfrm>
              <a:off x="4886875" y="2488125"/>
              <a:ext cx="409875" cy="509000"/>
            </a:xfrm>
            <a:custGeom>
              <a:avLst/>
              <a:gdLst/>
              <a:ahLst/>
              <a:cxnLst/>
              <a:rect l="l" t="t" r="r" b="b"/>
              <a:pathLst>
                <a:path w="16395" h="20360" extrusionOk="0">
                  <a:moveTo>
                    <a:pt x="9059" y="0"/>
                  </a:moveTo>
                  <a:lnTo>
                    <a:pt x="0" y="7431"/>
                  </a:lnTo>
                  <a:lnTo>
                    <a:pt x="7316" y="20360"/>
                  </a:lnTo>
                  <a:lnTo>
                    <a:pt x="16395" y="12928"/>
                  </a:lnTo>
                  <a:lnTo>
                    <a:pt x="90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45"/>
            <p:cNvSpPr/>
            <p:nvPr/>
          </p:nvSpPr>
          <p:spPr>
            <a:xfrm>
              <a:off x="4925650" y="2536475"/>
              <a:ext cx="331850" cy="412300"/>
            </a:xfrm>
            <a:custGeom>
              <a:avLst/>
              <a:gdLst/>
              <a:ahLst/>
              <a:cxnLst/>
              <a:rect l="l" t="t" r="r" b="b"/>
              <a:pathLst>
                <a:path w="13274" h="16492" extrusionOk="0">
                  <a:moveTo>
                    <a:pt x="7355" y="1"/>
                  </a:moveTo>
                  <a:lnTo>
                    <a:pt x="0" y="6015"/>
                  </a:lnTo>
                  <a:lnTo>
                    <a:pt x="5938" y="16491"/>
                  </a:lnTo>
                  <a:lnTo>
                    <a:pt x="13273" y="10477"/>
                  </a:lnTo>
                  <a:lnTo>
                    <a:pt x="73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45"/>
            <p:cNvSpPr/>
            <p:nvPr/>
          </p:nvSpPr>
          <p:spPr>
            <a:xfrm>
              <a:off x="5060675" y="2699275"/>
              <a:ext cx="143200" cy="190600"/>
            </a:xfrm>
            <a:custGeom>
              <a:avLst/>
              <a:gdLst/>
              <a:ahLst/>
              <a:cxnLst/>
              <a:rect l="l" t="t" r="r" b="b"/>
              <a:pathLst>
                <a:path w="5728" h="7624" extrusionOk="0">
                  <a:moveTo>
                    <a:pt x="518" y="1"/>
                  </a:moveTo>
                  <a:lnTo>
                    <a:pt x="422" y="20"/>
                  </a:lnTo>
                  <a:lnTo>
                    <a:pt x="326" y="58"/>
                  </a:lnTo>
                  <a:lnTo>
                    <a:pt x="249" y="116"/>
                  </a:lnTo>
                  <a:lnTo>
                    <a:pt x="173" y="192"/>
                  </a:lnTo>
                  <a:lnTo>
                    <a:pt x="115" y="288"/>
                  </a:lnTo>
                  <a:lnTo>
                    <a:pt x="58" y="384"/>
                  </a:lnTo>
                  <a:lnTo>
                    <a:pt x="39" y="499"/>
                  </a:lnTo>
                  <a:lnTo>
                    <a:pt x="0" y="633"/>
                  </a:lnTo>
                  <a:lnTo>
                    <a:pt x="0" y="786"/>
                  </a:lnTo>
                  <a:lnTo>
                    <a:pt x="0" y="939"/>
                  </a:lnTo>
                  <a:lnTo>
                    <a:pt x="20" y="1303"/>
                  </a:lnTo>
                  <a:lnTo>
                    <a:pt x="96" y="1724"/>
                  </a:lnTo>
                  <a:lnTo>
                    <a:pt x="211" y="2184"/>
                  </a:lnTo>
                  <a:lnTo>
                    <a:pt x="364" y="2682"/>
                  </a:lnTo>
                  <a:lnTo>
                    <a:pt x="556" y="3199"/>
                  </a:lnTo>
                  <a:lnTo>
                    <a:pt x="786" y="3774"/>
                  </a:lnTo>
                  <a:lnTo>
                    <a:pt x="1054" y="4367"/>
                  </a:lnTo>
                  <a:lnTo>
                    <a:pt x="1341" y="4980"/>
                  </a:lnTo>
                  <a:lnTo>
                    <a:pt x="1667" y="5612"/>
                  </a:lnTo>
                  <a:lnTo>
                    <a:pt x="2031" y="6283"/>
                  </a:lnTo>
                  <a:lnTo>
                    <a:pt x="2414" y="6934"/>
                  </a:lnTo>
                  <a:lnTo>
                    <a:pt x="2816" y="7623"/>
                  </a:lnTo>
                  <a:lnTo>
                    <a:pt x="5727" y="5114"/>
                  </a:lnTo>
                  <a:lnTo>
                    <a:pt x="5325" y="4521"/>
                  </a:lnTo>
                  <a:lnTo>
                    <a:pt x="4923" y="3965"/>
                  </a:lnTo>
                  <a:lnTo>
                    <a:pt x="4521" y="3429"/>
                  </a:lnTo>
                  <a:lnTo>
                    <a:pt x="4118" y="2912"/>
                  </a:lnTo>
                  <a:lnTo>
                    <a:pt x="3716" y="2433"/>
                  </a:lnTo>
                  <a:lnTo>
                    <a:pt x="3314" y="1992"/>
                  </a:lnTo>
                  <a:lnTo>
                    <a:pt x="2931" y="1590"/>
                  </a:lnTo>
                  <a:lnTo>
                    <a:pt x="2567" y="1207"/>
                  </a:lnTo>
                  <a:lnTo>
                    <a:pt x="2203" y="882"/>
                  </a:lnTo>
                  <a:lnTo>
                    <a:pt x="1877" y="613"/>
                  </a:lnTo>
                  <a:lnTo>
                    <a:pt x="1552" y="384"/>
                  </a:lnTo>
                  <a:lnTo>
                    <a:pt x="1245" y="211"/>
                  </a:lnTo>
                  <a:lnTo>
                    <a:pt x="977" y="77"/>
                  </a:lnTo>
                  <a:lnTo>
                    <a:pt x="843" y="39"/>
                  </a:lnTo>
                  <a:lnTo>
                    <a:pt x="728" y="20"/>
                  </a:lnTo>
                  <a:lnTo>
                    <a:pt x="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45"/>
            <p:cNvSpPr/>
            <p:nvPr/>
          </p:nvSpPr>
          <p:spPr>
            <a:xfrm>
              <a:off x="4925650" y="2686350"/>
              <a:ext cx="150850" cy="262425"/>
            </a:xfrm>
            <a:custGeom>
              <a:avLst/>
              <a:gdLst/>
              <a:ahLst/>
              <a:cxnLst/>
              <a:rect l="l" t="t" r="r" b="b"/>
              <a:pathLst>
                <a:path w="6034" h="10497" extrusionOk="0">
                  <a:moveTo>
                    <a:pt x="39" y="0"/>
                  </a:moveTo>
                  <a:lnTo>
                    <a:pt x="0" y="20"/>
                  </a:lnTo>
                  <a:lnTo>
                    <a:pt x="5938" y="10496"/>
                  </a:lnTo>
                  <a:lnTo>
                    <a:pt x="6014" y="10420"/>
                  </a:lnTo>
                  <a:lnTo>
                    <a:pt x="6034" y="9883"/>
                  </a:lnTo>
                  <a:lnTo>
                    <a:pt x="6014" y="9347"/>
                  </a:lnTo>
                  <a:lnTo>
                    <a:pt x="5976" y="8792"/>
                  </a:lnTo>
                  <a:lnTo>
                    <a:pt x="5919" y="8236"/>
                  </a:lnTo>
                  <a:lnTo>
                    <a:pt x="5804" y="7662"/>
                  </a:lnTo>
                  <a:lnTo>
                    <a:pt x="5689" y="7087"/>
                  </a:lnTo>
                  <a:lnTo>
                    <a:pt x="5516" y="6512"/>
                  </a:lnTo>
                  <a:lnTo>
                    <a:pt x="5325" y="5919"/>
                  </a:lnTo>
                  <a:lnTo>
                    <a:pt x="5114" y="5344"/>
                  </a:lnTo>
                  <a:lnTo>
                    <a:pt x="4865" y="4808"/>
                  </a:lnTo>
                  <a:lnTo>
                    <a:pt x="4616" y="4272"/>
                  </a:lnTo>
                  <a:lnTo>
                    <a:pt x="4329" y="3774"/>
                  </a:lnTo>
                  <a:lnTo>
                    <a:pt x="4042" y="3295"/>
                  </a:lnTo>
                  <a:lnTo>
                    <a:pt x="3716" y="2835"/>
                  </a:lnTo>
                  <a:lnTo>
                    <a:pt x="3390" y="2414"/>
                  </a:lnTo>
                  <a:lnTo>
                    <a:pt x="3046" y="2012"/>
                  </a:lnTo>
                  <a:lnTo>
                    <a:pt x="2701" y="1648"/>
                  </a:lnTo>
                  <a:lnTo>
                    <a:pt x="2337" y="1303"/>
                  </a:lnTo>
                  <a:lnTo>
                    <a:pt x="1973" y="996"/>
                  </a:lnTo>
                  <a:lnTo>
                    <a:pt x="1590" y="728"/>
                  </a:lnTo>
                  <a:lnTo>
                    <a:pt x="1207" y="479"/>
                  </a:lnTo>
                  <a:lnTo>
                    <a:pt x="824" y="288"/>
                  </a:lnTo>
                  <a:lnTo>
                    <a:pt x="422" y="115"/>
                  </a:lnTo>
                  <a:lnTo>
                    <a:pt x="3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97" name="Google Shape;2697;p45"/>
          <p:cNvGrpSpPr/>
          <p:nvPr/>
        </p:nvGrpSpPr>
        <p:grpSpPr>
          <a:xfrm>
            <a:off x="8231570" y="160749"/>
            <a:ext cx="573650" cy="594956"/>
            <a:chOff x="6190700" y="1963125"/>
            <a:chExt cx="524408" cy="543885"/>
          </a:xfrm>
        </p:grpSpPr>
        <p:sp>
          <p:nvSpPr>
            <p:cNvPr id="2698" name="Google Shape;2698;p45"/>
            <p:cNvSpPr/>
            <p:nvPr/>
          </p:nvSpPr>
          <p:spPr>
            <a:xfrm>
              <a:off x="6190700" y="2231786"/>
              <a:ext cx="524408" cy="275224"/>
            </a:xfrm>
            <a:custGeom>
              <a:avLst/>
              <a:gdLst/>
              <a:ahLst/>
              <a:cxnLst/>
              <a:rect l="l" t="t" r="r" b="b"/>
              <a:pathLst>
                <a:path w="17047" h="8946" extrusionOk="0">
                  <a:moveTo>
                    <a:pt x="1" y="1"/>
                  </a:move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45"/>
            <p:cNvSpPr/>
            <p:nvPr/>
          </p:nvSpPr>
          <p:spPr>
            <a:xfrm>
              <a:off x="6190700" y="2231786"/>
              <a:ext cx="524408" cy="275224"/>
            </a:xfrm>
            <a:custGeom>
              <a:avLst/>
              <a:gdLst/>
              <a:ahLst/>
              <a:cxnLst/>
              <a:rect l="l" t="t" r="r" b="b"/>
              <a:pathLst>
                <a:path w="17047" h="8946" fill="none" extrusionOk="0">
                  <a:moveTo>
                    <a:pt x="17028" y="1"/>
                  </a:move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lnTo>
                    <a:pt x="1" y="1"/>
                  </a:lnTo>
                  <a:lnTo>
                    <a:pt x="1" y="231"/>
                  </a:ln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524" y="8945"/>
                  </a:lnTo>
                  <a:lnTo>
                    <a:pt x="8524"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47" y="231"/>
                  </a:lnTo>
                  <a:lnTo>
                    <a:pt x="170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45"/>
            <p:cNvSpPr/>
            <p:nvPr/>
          </p:nvSpPr>
          <p:spPr>
            <a:xfrm>
              <a:off x="6190700" y="1963125"/>
              <a:ext cx="524408" cy="524451"/>
            </a:xfrm>
            <a:custGeom>
              <a:avLst/>
              <a:gdLst/>
              <a:ahLst/>
              <a:cxnLst/>
              <a:rect l="l" t="t" r="r" b="b"/>
              <a:pathLst>
                <a:path w="17047" h="17047" extrusionOk="0">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493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45"/>
            <p:cNvSpPr/>
            <p:nvPr/>
          </p:nvSpPr>
          <p:spPr>
            <a:xfrm>
              <a:off x="6190700" y="1963125"/>
              <a:ext cx="524408" cy="524451"/>
            </a:xfrm>
            <a:custGeom>
              <a:avLst/>
              <a:gdLst/>
              <a:ahLst/>
              <a:cxnLst/>
              <a:rect l="l" t="t" r="r" b="b"/>
              <a:pathLst>
                <a:path w="17047" h="17047" fill="none" extrusionOk="0">
                  <a:moveTo>
                    <a:pt x="1" y="8523"/>
                  </a:move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45"/>
            <p:cNvSpPr/>
            <p:nvPr/>
          </p:nvSpPr>
          <p:spPr>
            <a:xfrm>
              <a:off x="6226663" y="1999642"/>
              <a:ext cx="451932" cy="451384"/>
            </a:xfrm>
            <a:custGeom>
              <a:avLst/>
              <a:gdLst/>
              <a:ahLst/>
              <a:cxnLst/>
              <a:rect l="l" t="t" r="r" b="b"/>
              <a:pathLst>
                <a:path w="14691" h="14672" extrusionOk="0">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rgbClr val="FFE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45"/>
            <p:cNvSpPr/>
            <p:nvPr/>
          </p:nvSpPr>
          <p:spPr>
            <a:xfrm>
              <a:off x="6226663" y="1999642"/>
              <a:ext cx="451932" cy="451384"/>
            </a:xfrm>
            <a:custGeom>
              <a:avLst/>
              <a:gdLst/>
              <a:ahLst/>
              <a:cxnLst/>
              <a:rect l="l" t="t" r="r" b="b"/>
              <a:pathLst>
                <a:path w="14691" h="14672" fill="none" extrusionOk="0">
                  <a:moveTo>
                    <a:pt x="0" y="7336"/>
                  </a:move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45"/>
            <p:cNvSpPr/>
            <p:nvPr/>
          </p:nvSpPr>
          <p:spPr>
            <a:xfrm>
              <a:off x="6425210" y="2198223"/>
              <a:ext cx="54819" cy="54239"/>
            </a:xfrm>
            <a:custGeom>
              <a:avLst/>
              <a:gdLst/>
              <a:ahLst/>
              <a:cxnLst/>
              <a:rect l="l" t="t" r="r" b="b"/>
              <a:pathLst>
                <a:path w="1782" h="1763" fill="none" extrusionOk="0">
                  <a:moveTo>
                    <a:pt x="1" y="881"/>
                  </a:moveTo>
                  <a:lnTo>
                    <a:pt x="1" y="881"/>
                  </a:lnTo>
                  <a:lnTo>
                    <a:pt x="20" y="1053"/>
                  </a:lnTo>
                  <a:lnTo>
                    <a:pt x="77" y="1226"/>
                  </a:lnTo>
                  <a:lnTo>
                    <a:pt x="154" y="1379"/>
                  </a:lnTo>
                  <a:lnTo>
                    <a:pt x="269" y="1513"/>
                  </a:lnTo>
                  <a:lnTo>
                    <a:pt x="403" y="1609"/>
                  </a:lnTo>
                  <a:lnTo>
                    <a:pt x="556" y="1705"/>
                  </a:lnTo>
                  <a:lnTo>
                    <a:pt x="709" y="1743"/>
                  </a:lnTo>
                  <a:lnTo>
                    <a:pt x="901" y="1762"/>
                  </a:lnTo>
                  <a:lnTo>
                    <a:pt x="901" y="1762"/>
                  </a:lnTo>
                  <a:lnTo>
                    <a:pt x="1073" y="1743"/>
                  </a:lnTo>
                  <a:lnTo>
                    <a:pt x="1246" y="1705"/>
                  </a:lnTo>
                  <a:lnTo>
                    <a:pt x="1399" y="1609"/>
                  </a:lnTo>
                  <a:lnTo>
                    <a:pt x="1514" y="1513"/>
                  </a:lnTo>
                  <a:lnTo>
                    <a:pt x="1629" y="1379"/>
                  </a:lnTo>
                  <a:lnTo>
                    <a:pt x="1705" y="1226"/>
                  </a:lnTo>
                  <a:lnTo>
                    <a:pt x="1763" y="1053"/>
                  </a:lnTo>
                  <a:lnTo>
                    <a:pt x="1782" y="881"/>
                  </a:lnTo>
                  <a:lnTo>
                    <a:pt x="1782" y="881"/>
                  </a:lnTo>
                  <a:lnTo>
                    <a:pt x="1763" y="709"/>
                  </a:lnTo>
                  <a:lnTo>
                    <a:pt x="1705" y="536"/>
                  </a:lnTo>
                  <a:lnTo>
                    <a:pt x="1629" y="383"/>
                  </a:lnTo>
                  <a:lnTo>
                    <a:pt x="1514" y="249"/>
                  </a:lnTo>
                  <a:lnTo>
                    <a:pt x="1399" y="134"/>
                  </a:lnTo>
                  <a:lnTo>
                    <a:pt x="1246" y="58"/>
                  </a:lnTo>
                  <a:lnTo>
                    <a:pt x="1073" y="0"/>
                  </a:lnTo>
                  <a:lnTo>
                    <a:pt x="901" y="0"/>
                  </a:lnTo>
                  <a:lnTo>
                    <a:pt x="901" y="0"/>
                  </a:lnTo>
                  <a:lnTo>
                    <a:pt x="709" y="0"/>
                  </a:lnTo>
                  <a:lnTo>
                    <a:pt x="556" y="58"/>
                  </a:lnTo>
                  <a:lnTo>
                    <a:pt x="403" y="134"/>
                  </a:lnTo>
                  <a:lnTo>
                    <a:pt x="269" y="249"/>
                  </a:lnTo>
                  <a:lnTo>
                    <a:pt x="154" y="383"/>
                  </a:lnTo>
                  <a:lnTo>
                    <a:pt x="77" y="536"/>
                  </a:lnTo>
                  <a:lnTo>
                    <a:pt x="20" y="709"/>
                  </a:lnTo>
                  <a:lnTo>
                    <a:pt x="1" y="8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45"/>
            <p:cNvSpPr/>
            <p:nvPr/>
          </p:nvSpPr>
          <p:spPr>
            <a:xfrm>
              <a:off x="6440530" y="2237693"/>
              <a:ext cx="24179" cy="157363"/>
            </a:xfrm>
            <a:custGeom>
              <a:avLst/>
              <a:gdLst/>
              <a:ahLst/>
              <a:cxnLst/>
              <a:rect l="l" t="t" r="r" b="b"/>
              <a:pathLst>
                <a:path w="786" h="5115" extrusionOk="0">
                  <a:moveTo>
                    <a:pt x="1" y="0"/>
                  </a:moveTo>
                  <a:lnTo>
                    <a:pt x="1" y="5114"/>
                  </a:lnTo>
                  <a:lnTo>
                    <a:pt x="786" y="5114"/>
                  </a:lnTo>
                  <a:lnTo>
                    <a:pt x="786" y="0"/>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45"/>
            <p:cNvSpPr/>
            <p:nvPr/>
          </p:nvSpPr>
          <p:spPr>
            <a:xfrm>
              <a:off x="6440530" y="2237693"/>
              <a:ext cx="24179" cy="157363"/>
            </a:xfrm>
            <a:custGeom>
              <a:avLst/>
              <a:gdLst/>
              <a:ahLst/>
              <a:cxnLst/>
              <a:rect l="l" t="t" r="r" b="b"/>
              <a:pathLst>
                <a:path w="786" h="5115" fill="none" extrusionOk="0">
                  <a:moveTo>
                    <a:pt x="786" y="0"/>
                  </a:moveTo>
                  <a:lnTo>
                    <a:pt x="1" y="0"/>
                  </a:lnTo>
                  <a:lnTo>
                    <a:pt x="1" y="5114"/>
                  </a:lnTo>
                  <a:lnTo>
                    <a:pt x="786" y="5114"/>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45"/>
            <p:cNvSpPr/>
            <p:nvPr/>
          </p:nvSpPr>
          <p:spPr>
            <a:xfrm>
              <a:off x="6327413" y="2096271"/>
              <a:ext cx="129049" cy="129090"/>
            </a:xfrm>
            <a:custGeom>
              <a:avLst/>
              <a:gdLst/>
              <a:ahLst/>
              <a:cxnLst/>
              <a:rect l="l" t="t" r="r" b="b"/>
              <a:pathLst>
                <a:path w="4195" h="4196" extrusionOk="0">
                  <a:moveTo>
                    <a:pt x="575" y="1"/>
                  </a:moveTo>
                  <a:lnTo>
                    <a:pt x="0" y="575"/>
                  </a:lnTo>
                  <a:lnTo>
                    <a:pt x="3639" y="4195"/>
                  </a:lnTo>
                  <a:lnTo>
                    <a:pt x="4195" y="3640"/>
                  </a:lnTo>
                  <a:lnTo>
                    <a:pt x="575" y="1"/>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45"/>
            <p:cNvSpPr/>
            <p:nvPr/>
          </p:nvSpPr>
          <p:spPr>
            <a:xfrm>
              <a:off x="6327413" y="2096271"/>
              <a:ext cx="129049" cy="129090"/>
            </a:xfrm>
            <a:custGeom>
              <a:avLst/>
              <a:gdLst/>
              <a:ahLst/>
              <a:cxnLst/>
              <a:rect l="l" t="t" r="r" b="b"/>
              <a:pathLst>
                <a:path w="4195" h="4196" fill="none" extrusionOk="0">
                  <a:moveTo>
                    <a:pt x="3639" y="4195"/>
                  </a:moveTo>
                  <a:lnTo>
                    <a:pt x="4195" y="3640"/>
                  </a:lnTo>
                  <a:lnTo>
                    <a:pt x="575" y="1"/>
                  </a:lnTo>
                  <a:lnTo>
                    <a:pt x="0" y="575"/>
                  </a:lnTo>
                  <a:lnTo>
                    <a:pt x="3639" y="4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45"/>
            <p:cNvSpPr/>
            <p:nvPr/>
          </p:nvSpPr>
          <p:spPr>
            <a:xfrm>
              <a:off x="6190700" y="1963125"/>
              <a:ext cx="524408" cy="262241"/>
            </a:xfrm>
            <a:custGeom>
              <a:avLst/>
              <a:gdLst/>
              <a:ahLst/>
              <a:cxnLst/>
              <a:rect l="l" t="t" r="r" b="b"/>
              <a:pathLst>
                <a:path w="17047" h="8524"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BA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45"/>
            <p:cNvSpPr/>
            <p:nvPr/>
          </p:nvSpPr>
          <p:spPr>
            <a:xfrm>
              <a:off x="6190700" y="1963125"/>
              <a:ext cx="524408" cy="262241"/>
            </a:xfrm>
            <a:custGeom>
              <a:avLst/>
              <a:gdLst/>
              <a:ahLst/>
              <a:cxnLst/>
              <a:rect l="l" t="t" r="r" b="b"/>
              <a:pathLst>
                <a:path w="17047" h="8524"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45"/>
            <p:cNvSpPr/>
            <p:nvPr/>
          </p:nvSpPr>
          <p:spPr>
            <a:xfrm>
              <a:off x="6190700" y="1963125"/>
              <a:ext cx="524408" cy="524451"/>
            </a:xfrm>
            <a:custGeom>
              <a:avLst/>
              <a:gdLst/>
              <a:ahLst/>
              <a:cxnLst/>
              <a:rect l="l" t="t" r="r" b="b"/>
              <a:pathLst>
                <a:path w="17047" h="17047" extrusionOk="0">
                  <a:moveTo>
                    <a:pt x="8888" y="1188"/>
                  </a:moveTo>
                  <a:lnTo>
                    <a:pt x="9271" y="1226"/>
                  </a:lnTo>
                  <a:lnTo>
                    <a:pt x="9635" y="1264"/>
                  </a:lnTo>
                  <a:lnTo>
                    <a:pt x="9999" y="1341"/>
                  </a:lnTo>
                  <a:lnTo>
                    <a:pt x="10343" y="1417"/>
                  </a:lnTo>
                  <a:lnTo>
                    <a:pt x="10707" y="1513"/>
                  </a:lnTo>
                  <a:lnTo>
                    <a:pt x="11033" y="1628"/>
                  </a:lnTo>
                  <a:lnTo>
                    <a:pt x="11378" y="1762"/>
                  </a:lnTo>
                  <a:lnTo>
                    <a:pt x="11703" y="1915"/>
                  </a:lnTo>
                  <a:lnTo>
                    <a:pt x="12010" y="2069"/>
                  </a:lnTo>
                  <a:lnTo>
                    <a:pt x="12316" y="2241"/>
                  </a:lnTo>
                  <a:lnTo>
                    <a:pt x="12622" y="2433"/>
                  </a:lnTo>
                  <a:lnTo>
                    <a:pt x="12910" y="2643"/>
                  </a:lnTo>
                  <a:lnTo>
                    <a:pt x="13178" y="2854"/>
                  </a:lnTo>
                  <a:lnTo>
                    <a:pt x="13446" y="3084"/>
                  </a:lnTo>
                  <a:lnTo>
                    <a:pt x="13714" y="3333"/>
                  </a:lnTo>
                  <a:lnTo>
                    <a:pt x="13944" y="3582"/>
                  </a:lnTo>
                  <a:lnTo>
                    <a:pt x="14174" y="3850"/>
                  </a:lnTo>
                  <a:lnTo>
                    <a:pt x="14404" y="4137"/>
                  </a:lnTo>
                  <a:lnTo>
                    <a:pt x="14595" y="4424"/>
                  </a:lnTo>
                  <a:lnTo>
                    <a:pt x="14787" y="4712"/>
                  </a:lnTo>
                  <a:lnTo>
                    <a:pt x="14959" y="5018"/>
                  </a:lnTo>
                  <a:lnTo>
                    <a:pt x="15131" y="5344"/>
                  </a:lnTo>
                  <a:lnTo>
                    <a:pt x="15285" y="5669"/>
                  </a:lnTo>
                  <a:lnTo>
                    <a:pt x="15400" y="5995"/>
                  </a:lnTo>
                  <a:lnTo>
                    <a:pt x="15534" y="6340"/>
                  </a:lnTo>
                  <a:lnTo>
                    <a:pt x="15629" y="6684"/>
                  </a:lnTo>
                  <a:lnTo>
                    <a:pt x="15706" y="7048"/>
                  </a:lnTo>
                  <a:lnTo>
                    <a:pt x="15764" y="7412"/>
                  </a:lnTo>
                  <a:lnTo>
                    <a:pt x="15821" y="7776"/>
                  </a:lnTo>
                  <a:lnTo>
                    <a:pt x="15840" y="8140"/>
                  </a:lnTo>
                  <a:lnTo>
                    <a:pt x="15859" y="8523"/>
                  </a:lnTo>
                  <a:lnTo>
                    <a:pt x="15840" y="8906"/>
                  </a:lnTo>
                  <a:lnTo>
                    <a:pt x="15821" y="9270"/>
                  </a:lnTo>
                  <a:lnTo>
                    <a:pt x="15764" y="9634"/>
                  </a:lnTo>
                  <a:lnTo>
                    <a:pt x="15706" y="9998"/>
                  </a:lnTo>
                  <a:lnTo>
                    <a:pt x="15629" y="10362"/>
                  </a:lnTo>
                  <a:lnTo>
                    <a:pt x="15534" y="10707"/>
                  </a:lnTo>
                  <a:lnTo>
                    <a:pt x="15400" y="11051"/>
                  </a:lnTo>
                  <a:lnTo>
                    <a:pt x="15285" y="11377"/>
                  </a:lnTo>
                  <a:lnTo>
                    <a:pt x="15131" y="11702"/>
                  </a:lnTo>
                  <a:lnTo>
                    <a:pt x="14959" y="12028"/>
                  </a:lnTo>
                  <a:lnTo>
                    <a:pt x="14787" y="12335"/>
                  </a:lnTo>
                  <a:lnTo>
                    <a:pt x="14595" y="12622"/>
                  </a:lnTo>
                  <a:lnTo>
                    <a:pt x="14404" y="12909"/>
                  </a:lnTo>
                  <a:lnTo>
                    <a:pt x="14174" y="13196"/>
                  </a:lnTo>
                  <a:lnTo>
                    <a:pt x="13944" y="13465"/>
                  </a:lnTo>
                  <a:lnTo>
                    <a:pt x="13714" y="13714"/>
                  </a:lnTo>
                  <a:lnTo>
                    <a:pt x="13446" y="13962"/>
                  </a:lnTo>
                  <a:lnTo>
                    <a:pt x="13178" y="14192"/>
                  </a:lnTo>
                  <a:lnTo>
                    <a:pt x="12910" y="14403"/>
                  </a:lnTo>
                  <a:lnTo>
                    <a:pt x="12622" y="14614"/>
                  </a:lnTo>
                  <a:lnTo>
                    <a:pt x="12316" y="14805"/>
                  </a:lnTo>
                  <a:lnTo>
                    <a:pt x="12010" y="14978"/>
                  </a:lnTo>
                  <a:lnTo>
                    <a:pt x="11703" y="15131"/>
                  </a:lnTo>
                  <a:lnTo>
                    <a:pt x="11378" y="15284"/>
                  </a:lnTo>
                  <a:lnTo>
                    <a:pt x="11033" y="15418"/>
                  </a:lnTo>
                  <a:lnTo>
                    <a:pt x="10707" y="15533"/>
                  </a:lnTo>
                  <a:lnTo>
                    <a:pt x="10343" y="15629"/>
                  </a:lnTo>
                  <a:lnTo>
                    <a:pt x="9999" y="15705"/>
                  </a:lnTo>
                  <a:lnTo>
                    <a:pt x="9635" y="15782"/>
                  </a:lnTo>
                  <a:lnTo>
                    <a:pt x="9271" y="15820"/>
                  </a:lnTo>
                  <a:lnTo>
                    <a:pt x="8888" y="15859"/>
                  </a:lnTo>
                  <a:lnTo>
                    <a:pt x="8141" y="15859"/>
                  </a:lnTo>
                  <a:lnTo>
                    <a:pt x="7758" y="15820"/>
                  </a:lnTo>
                  <a:lnTo>
                    <a:pt x="7394" y="15782"/>
                  </a:lnTo>
                  <a:lnTo>
                    <a:pt x="7030" y="15705"/>
                  </a:lnTo>
                  <a:lnTo>
                    <a:pt x="6685" y="15629"/>
                  </a:lnTo>
                  <a:lnTo>
                    <a:pt x="6340" y="15533"/>
                  </a:lnTo>
                  <a:lnTo>
                    <a:pt x="5996" y="15418"/>
                  </a:lnTo>
                  <a:lnTo>
                    <a:pt x="5651" y="15284"/>
                  </a:lnTo>
                  <a:lnTo>
                    <a:pt x="5325" y="15131"/>
                  </a:lnTo>
                  <a:lnTo>
                    <a:pt x="5019" y="14978"/>
                  </a:lnTo>
                  <a:lnTo>
                    <a:pt x="4712" y="14805"/>
                  </a:lnTo>
                  <a:lnTo>
                    <a:pt x="4406" y="14614"/>
                  </a:lnTo>
                  <a:lnTo>
                    <a:pt x="4119" y="14403"/>
                  </a:lnTo>
                  <a:lnTo>
                    <a:pt x="3851" y="14192"/>
                  </a:lnTo>
                  <a:lnTo>
                    <a:pt x="3582" y="13962"/>
                  </a:lnTo>
                  <a:lnTo>
                    <a:pt x="3333" y="13714"/>
                  </a:lnTo>
                  <a:lnTo>
                    <a:pt x="3084" y="13465"/>
                  </a:lnTo>
                  <a:lnTo>
                    <a:pt x="2855" y="13196"/>
                  </a:lnTo>
                  <a:lnTo>
                    <a:pt x="2644" y="12909"/>
                  </a:lnTo>
                  <a:lnTo>
                    <a:pt x="2433" y="12622"/>
                  </a:lnTo>
                  <a:lnTo>
                    <a:pt x="2242" y="12335"/>
                  </a:lnTo>
                  <a:lnTo>
                    <a:pt x="2069" y="12028"/>
                  </a:lnTo>
                  <a:lnTo>
                    <a:pt x="1897" y="11702"/>
                  </a:lnTo>
                  <a:lnTo>
                    <a:pt x="1763" y="11377"/>
                  </a:lnTo>
                  <a:lnTo>
                    <a:pt x="1629" y="11051"/>
                  </a:lnTo>
                  <a:lnTo>
                    <a:pt x="1514" y="10707"/>
                  </a:lnTo>
                  <a:lnTo>
                    <a:pt x="1418" y="10362"/>
                  </a:lnTo>
                  <a:lnTo>
                    <a:pt x="1322" y="9998"/>
                  </a:lnTo>
                  <a:lnTo>
                    <a:pt x="1265" y="9634"/>
                  </a:lnTo>
                  <a:lnTo>
                    <a:pt x="1207" y="9270"/>
                  </a:lnTo>
                  <a:lnTo>
                    <a:pt x="1188" y="8906"/>
                  </a:lnTo>
                  <a:lnTo>
                    <a:pt x="1169" y="8523"/>
                  </a:lnTo>
                  <a:lnTo>
                    <a:pt x="1188" y="8140"/>
                  </a:lnTo>
                  <a:lnTo>
                    <a:pt x="1207" y="7776"/>
                  </a:lnTo>
                  <a:lnTo>
                    <a:pt x="1265" y="7412"/>
                  </a:lnTo>
                  <a:lnTo>
                    <a:pt x="1322" y="7048"/>
                  </a:lnTo>
                  <a:lnTo>
                    <a:pt x="1418" y="6684"/>
                  </a:lnTo>
                  <a:lnTo>
                    <a:pt x="1514" y="6340"/>
                  </a:lnTo>
                  <a:lnTo>
                    <a:pt x="1629" y="5995"/>
                  </a:lnTo>
                  <a:lnTo>
                    <a:pt x="1763" y="5669"/>
                  </a:lnTo>
                  <a:lnTo>
                    <a:pt x="1897" y="5344"/>
                  </a:lnTo>
                  <a:lnTo>
                    <a:pt x="2069" y="5018"/>
                  </a:lnTo>
                  <a:lnTo>
                    <a:pt x="2242" y="4712"/>
                  </a:lnTo>
                  <a:lnTo>
                    <a:pt x="2433" y="4424"/>
                  </a:lnTo>
                  <a:lnTo>
                    <a:pt x="2644" y="4137"/>
                  </a:lnTo>
                  <a:lnTo>
                    <a:pt x="2855" y="3850"/>
                  </a:lnTo>
                  <a:lnTo>
                    <a:pt x="3084" y="3582"/>
                  </a:lnTo>
                  <a:lnTo>
                    <a:pt x="3333" y="3333"/>
                  </a:lnTo>
                  <a:lnTo>
                    <a:pt x="3582" y="3084"/>
                  </a:lnTo>
                  <a:lnTo>
                    <a:pt x="3851" y="2854"/>
                  </a:lnTo>
                  <a:lnTo>
                    <a:pt x="4119" y="2643"/>
                  </a:lnTo>
                  <a:lnTo>
                    <a:pt x="4406" y="2433"/>
                  </a:lnTo>
                  <a:lnTo>
                    <a:pt x="4712" y="2241"/>
                  </a:lnTo>
                  <a:lnTo>
                    <a:pt x="5019" y="2069"/>
                  </a:lnTo>
                  <a:lnTo>
                    <a:pt x="5325" y="1915"/>
                  </a:lnTo>
                  <a:lnTo>
                    <a:pt x="5651" y="1762"/>
                  </a:lnTo>
                  <a:lnTo>
                    <a:pt x="5996" y="1628"/>
                  </a:lnTo>
                  <a:lnTo>
                    <a:pt x="6340" y="1513"/>
                  </a:lnTo>
                  <a:lnTo>
                    <a:pt x="6685" y="1417"/>
                  </a:lnTo>
                  <a:lnTo>
                    <a:pt x="7030" y="1341"/>
                  </a:lnTo>
                  <a:lnTo>
                    <a:pt x="7394" y="1264"/>
                  </a:lnTo>
                  <a:lnTo>
                    <a:pt x="7758" y="1226"/>
                  </a:lnTo>
                  <a:lnTo>
                    <a:pt x="8141" y="1188"/>
                  </a:lnTo>
                  <a:close/>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45"/>
            <p:cNvSpPr/>
            <p:nvPr/>
          </p:nvSpPr>
          <p:spPr>
            <a:xfrm>
              <a:off x="6226663" y="1999642"/>
              <a:ext cx="451932" cy="451384"/>
            </a:xfrm>
            <a:custGeom>
              <a:avLst/>
              <a:gdLst/>
              <a:ahLst/>
              <a:cxnLst/>
              <a:rect l="l" t="t" r="r" b="b"/>
              <a:pathLst>
                <a:path w="14691" h="14672" fill="none" extrusionOk="0">
                  <a:moveTo>
                    <a:pt x="7355" y="14672"/>
                  </a:moveTo>
                  <a:lnTo>
                    <a:pt x="7355" y="14672"/>
                  </a:lnTo>
                  <a:lnTo>
                    <a:pt x="6972" y="14672"/>
                  </a:lnTo>
                  <a:lnTo>
                    <a:pt x="6589" y="14633"/>
                  </a:lnTo>
                  <a:lnTo>
                    <a:pt x="6225" y="14595"/>
                  </a:lnTo>
                  <a:lnTo>
                    <a:pt x="5861" y="14518"/>
                  </a:lnTo>
                  <a:lnTo>
                    <a:pt x="5516" y="14442"/>
                  </a:lnTo>
                  <a:lnTo>
                    <a:pt x="5171" y="14346"/>
                  </a:lnTo>
                  <a:lnTo>
                    <a:pt x="4827" y="14231"/>
                  </a:lnTo>
                  <a:lnTo>
                    <a:pt x="4482" y="14097"/>
                  </a:lnTo>
                  <a:lnTo>
                    <a:pt x="4156" y="13944"/>
                  </a:lnTo>
                  <a:lnTo>
                    <a:pt x="3850" y="13791"/>
                  </a:lnTo>
                  <a:lnTo>
                    <a:pt x="3543" y="13618"/>
                  </a:lnTo>
                  <a:lnTo>
                    <a:pt x="3237" y="13427"/>
                  </a:lnTo>
                  <a:lnTo>
                    <a:pt x="2950" y="13216"/>
                  </a:lnTo>
                  <a:lnTo>
                    <a:pt x="2682" y="13005"/>
                  </a:lnTo>
                  <a:lnTo>
                    <a:pt x="2413" y="12775"/>
                  </a:lnTo>
                  <a:lnTo>
                    <a:pt x="2164" y="12527"/>
                  </a:lnTo>
                  <a:lnTo>
                    <a:pt x="1915" y="12278"/>
                  </a:lnTo>
                  <a:lnTo>
                    <a:pt x="1686" y="12009"/>
                  </a:lnTo>
                  <a:lnTo>
                    <a:pt x="1475" y="11722"/>
                  </a:lnTo>
                  <a:lnTo>
                    <a:pt x="1264" y="11435"/>
                  </a:lnTo>
                  <a:lnTo>
                    <a:pt x="1073" y="11148"/>
                  </a:lnTo>
                  <a:lnTo>
                    <a:pt x="900" y="10841"/>
                  </a:lnTo>
                  <a:lnTo>
                    <a:pt x="728" y="10515"/>
                  </a:lnTo>
                  <a:lnTo>
                    <a:pt x="594" y="10190"/>
                  </a:lnTo>
                  <a:lnTo>
                    <a:pt x="460" y="9864"/>
                  </a:lnTo>
                  <a:lnTo>
                    <a:pt x="345" y="9520"/>
                  </a:lnTo>
                  <a:lnTo>
                    <a:pt x="249" y="9175"/>
                  </a:lnTo>
                  <a:lnTo>
                    <a:pt x="153" y="8811"/>
                  </a:lnTo>
                  <a:lnTo>
                    <a:pt x="96" y="8447"/>
                  </a:lnTo>
                  <a:lnTo>
                    <a:pt x="38" y="8083"/>
                  </a:lnTo>
                  <a:lnTo>
                    <a:pt x="19" y="7719"/>
                  </a:lnTo>
                  <a:lnTo>
                    <a:pt x="0" y="7336"/>
                  </a:lnTo>
                  <a:lnTo>
                    <a:pt x="0" y="7336"/>
                  </a:lnTo>
                  <a:lnTo>
                    <a:pt x="19" y="6953"/>
                  </a:lnTo>
                  <a:lnTo>
                    <a:pt x="38" y="6589"/>
                  </a:lnTo>
                  <a:lnTo>
                    <a:pt x="96" y="6225"/>
                  </a:lnTo>
                  <a:lnTo>
                    <a:pt x="153" y="5861"/>
                  </a:lnTo>
                  <a:lnTo>
                    <a:pt x="249" y="5497"/>
                  </a:lnTo>
                  <a:lnTo>
                    <a:pt x="345" y="5153"/>
                  </a:lnTo>
                  <a:lnTo>
                    <a:pt x="460" y="4808"/>
                  </a:lnTo>
                  <a:lnTo>
                    <a:pt x="594" y="4482"/>
                  </a:lnTo>
                  <a:lnTo>
                    <a:pt x="728" y="4157"/>
                  </a:lnTo>
                  <a:lnTo>
                    <a:pt x="900" y="3831"/>
                  </a:lnTo>
                  <a:lnTo>
                    <a:pt x="1073" y="3525"/>
                  </a:lnTo>
                  <a:lnTo>
                    <a:pt x="1264" y="3237"/>
                  </a:lnTo>
                  <a:lnTo>
                    <a:pt x="1475" y="2950"/>
                  </a:lnTo>
                  <a:lnTo>
                    <a:pt x="1686" y="2663"/>
                  </a:lnTo>
                  <a:lnTo>
                    <a:pt x="1915" y="2395"/>
                  </a:lnTo>
                  <a:lnTo>
                    <a:pt x="2164" y="2146"/>
                  </a:lnTo>
                  <a:lnTo>
                    <a:pt x="2413" y="1897"/>
                  </a:lnTo>
                  <a:lnTo>
                    <a:pt x="2682" y="1667"/>
                  </a:lnTo>
                  <a:lnTo>
                    <a:pt x="2950" y="1456"/>
                  </a:lnTo>
                  <a:lnTo>
                    <a:pt x="3237" y="1246"/>
                  </a:lnTo>
                  <a:lnTo>
                    <a:pt x="3543" y="1054"/>
                  </a:lnTo>
                  <a:lnTo>
                    <a:pt x="3850" y="882"/>
                  </a:lnTo>
                  <a:lnTo>
                    <a:pt x="4156" y="728"/>
                  </a:lnTo>
                  <a:lnTo>
                    <a:pt x="4482" y="575"/>
                  </a:lnTo>
                  <a:lnTo>
                    <a:pt x="4827" y="441"/>
                  </a:lnTo>
                  <a:lnTo>
                    <a:pt x="5171" y="326"/>
                  </a:lnTo>
                  <a:lnTo>
                    <a:pt x="5516" y="230"/>
                  </a:lnTo>
                  <a:lnTo>
                    <a:pt x="5861" y="154"/>
                  </a:lnTo>
                  <a:lnTo>
                    <a:pt x="6225" y="77"/>
                  </a:lnTo>
                  <a:lnTo>
                    <a:pt x="6589" y="39"/>
                  </a:lnTo>
                  <a:lnTo>
                    <a:pt x="6972" y="1"/>
                  </a:lnTo>
                  <a:lnTo>
                    <a:pt x="7355" y="1"/>
                  </a:lnTo>
                  <a:lnTo>
                    <a:pt x="7355" y="1"/>
                  </a:lnTo>
                  <a:lnTo>
                    <a:pt x="7719" y="1"/>
                  </a:lnTo>
                  <a:lnTo>
                    <a:pt x="8102" y="39"/>
                  </a:lnTo>
                  <a:lnTo>
                    <a:pt x="8466" y="77"/>
                  </a:lnTo>
                  <a:lnTo>
                    <a:pt x="8830" y="154"/>
                  </a:lnTo>
                  <a:lnTo>
                    <a:pt x="9174" y="230"/>
                  </a:lnTo>
                  <a:lnTo>
                    <a:pt x="9538" y="326"/>
                  </a:lnTo>
                  <a:lnTo>
                    <a:pt x="9864" y="441"/>
                  </a:lnTo>
                  <a:lnTo>
                    <a:pt x="10209" y="575"/>
                  </a:lnTo>
                  <a:lnTo>
                    <a:pt x="10534" y="728"/>
                  </a:lnTo>
                  <a:lnTo>
                    <a:pt x="10841" y="882"/>
                  </a:lnTo>
                  <a:lnTo>
                    <a:pt x="11147" y="1054"/>
                  </a:lnTo>
                  <a:lnTo>
                    <a:pt x="11453" y="1246"/>
                  </a:lnTo>
                  <a:lnTo>
                    <a:pt x="11741" y="1456"/>
                  </a:lnTo>
                  <a:lnTo>
                    <a:pt x="12009" y="1667"/>
                  </a:lnTo>
                  <a:lnTo>
                    <a:pt x="12277" y="1897"/>
                  </a:lnTo>
                  <a:lnTo>
                    <a:pt x="12545" y="2146"/>
                  </a:lnTo>
                  <a:lnTo>
                    <a:pt x="12775" y="2395"/>
                  </a:lnTo>
                  <a:lnTo>
                    <a:pt x="13005" y="2663"/>
                  </a:lnTo>
                  <a:lnTo>
                    <a:pt x="13235" y="2950"/>
                  </a:lnTo>
                  <a:lnTo>
                    <a:pt x="13426" y="3237"/>
                  </a:lnTo>
                  <a:lnTo>
                    <a:pt x="13618" y="3525"/>
                  </a:lnTo>
                  <a:lnTo>
                    <a:pt x="13790" y="3831"/>
                  </a:lnTo>
                  <a:lnTo>
                    <a:pt x="13962" y="4157"/>
                  </a:lnTo>
                  <a:lnTo>
                    <a:pt x="14116" y="4482"/>
                  </a:lnTo>
                  <a:lnTo>
                    <a:pt x="14231" y="4808"/>
                  </a:lnTo>
                  <a:lnTo>
                    <a:pt x="14365" y="5153"/>
                  </a:lnTo>
                  <a:lnTo>
                    <a:pt x="14460" y="5497"/>
                  </a:lnTo>
                  <a:lnTo>
                    <a:pt x="14537" y="5861"/>
                  </a:lnTo>
                  <a:lnTo>
                    <a:pt x="14595" y="6225"/>
                  </a:lnTo>
                  <a:lnTo>
                    <a:pt x="14652" y="6589"/>
                  </a:lnTo>
                  <a:lnTo>
                    <a:pt x="14671" y="6953"/>
                  </a:lnTo>
                  <a:lnTo>
                    <a:pt x="14690" y="7336"/>
                  </a:lnTo>
                  <a:lnTo>
                    <a:pt x="14690" y="7336"/>
                  </a:lnTo>
                  <a:lnTo>
                    <a:pt x="14671" y="7719"/>
                  </a:lnTo>
                  <a:lnTo>
                    <a:pt x="14652" y="8083"/>
                  </a:lnTo>
                  <a:lnTo>
                    <a:pt x="14595" y="8447"/>
                  </a:lnTo>
                  <a:lnTo>
                    <a:pt x="14537" y="8811"/>
                  </a:lnTo>
                  <a:lnTo>
                    <a:pt x="14460" y="9175"/>
                  </a:lnTo>
                  <a:lnTo>
                    <a:pt x="14365" y="9520"/>
                  </a:lnTo>
                  <a:lnTo>
                    <a:pt x="14231" y="9864"/>
                  </a:lnTo>
                  <a:lnTo>
                    <a:pt x="14116" y="10190"/>
                  </a:lnTo>
                  <a:lnTo>
                    <a:pt x="13962" y="10515"/>
                  </a:lnTo>
                  <a:lnTo>
                    <a:pt x="13790" y="10841"/>
                  </a:lnTo>
                  <a:lnTo>
                    <a:pt x="13618" y="11148"/>
                  </a:lnTo>
                  <a:lnTo>
                    <a:pt x="13426" y="11435"/>
                  </a:lnTo>
                  <a:lnTo>
                    <a:pt x="13235" y="11722"/>
                  </a:lnTo>
                  <a:lnTo>
                    <a:pt x="13005" y="12009"/>
                  </a:lnTo>
                  <a:lnTo>
                    <a:pt x="12775" y="12278"/>
                  </a:lnTo>
                  <a:lnTo>
                    <a:pt x="12545" y="12527"/>
                  </a:lnTo>
                  <a:lnTo>
                    <a:pt x="12277" y="12775"/>
                  </a:lnTo>
                  <a:lnTo>
                    <a:pt x="12009" y="13005"/>
                  </a:lnTo>
                  <a:lnTo>
                    <a:pt x="11741" y="13216"/>
                  </a:lnTo>
                  <a:lnTo>
                    <a:pt x="11453" y="13427"/>
                  </a:lnTo>
                  <a:lnTo>
                    <a:pt x="11147" y="13618"/>
                  </a:lnTo>
                  <a:lnTo>
                    <a:pt x="10841" y="13791"/>
                  </a:lnTo>
                  <a:lnTo>
                    <a:pt x="10534" y="13944"/>
                  </a:lnTo>
                  <a:lnTo>
                    <a:pt x="10209" y="14097"/>
                  </a:lnTo>
                  <a:lnTo>
                    <a:pt x="9864" y="14231"/>
                  </a:lnTo>
                  <a:lnTo>
                    <a:pt x="9538" y="14346"/>
                  </a:lnTo>
                  <a:lnTo>
                    <a:pt x="9174" y="14442"/>
                  </a:lnTo>
                  <a:lnTo>
                    <a:pt x="8830" y="14518"/>
                  </a:lnTo>
                  <a:lnTo>
                    <a:pt x="8466" y="14595"/>
                  </a:lnTo>
                  <a:lnTo>
                    <a:pt x="8102" y="14633"/>
                  </a:lnTo>
                  <a:lnTo>
                    <a:pt x="7719" y="14672"/>
                  </a:lnTo>
                  <a:lnTo>
                    <a:pt x="7355" y="14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45"/>
            <p:cNvSpPr/>
            <p:nvPr/>
          </p:nvSpPr>
          <p:spPr>
            <a:xfrm>
              <a:off x="6190700" y="1963125"/>
              <a:ext cx="524408" cy="524451"/>
            </a:xfrm>
            <a:custGeom>
              <a:avLst/>
              <a:gdLst/>
              <a:ahLst/>
              <a:cxnLst/>
              <a:rect l="l" t="t" r="r" b="b"/>
              <a:pathLst>
                <a:path w="17047" h="17047"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45"/>
            <p:cNvSpPr/>
            <p:nvPr/>
          </p:nvSpPr>
          <p:spPr>
            <a:xfrm>
              <a:off x="6226663" y="1999642"/>
              <a:ext cx="451932" cy="451384"/>
            </a:xfrm>
            <a:custGeom>
              <a:avLst/>
              <a:gdLst/>
              <a:ahLst/>
              <a:cxnLst/>
              <a:rect l="l" t="t" r="r" b="b"/>
              <a:pathLst>
                <a:path w="14691" h="14672" extrusionOk="0">
                  <a:moveTo>
                    <a:pt x="3850" y="3142"/>
                  </a:moveTo>
                  <a:lnTo>
                    <a:pt x="7163" y="6474"/>
                  </a:lnTo>
                  <a:lnTo>
                    <a:pt x="7355" y="6455"/>
                  </a:lnTo>
                  <a:lnTo>
                    <a:pt x="7527" y="6455"/>
                  </a:lnTo>
                  <a:lnTo>
                    <a:pt x="7700" y="6513"/>
                  </a:lnTo>
                  <a:lnTo>
                    <a:pt x="7853" y="6589"/>
                  </a:lnTo>
                  <a:lnTo>
                    <a:pt x="7968" y="6704"/>
                  </a:lnTo>
                  <a:lnTo>
                    <a:pt x="8083" y="6838"/>
                  </a:lnTo>
                  <a:lnTo>
                    <a:pt x="8159" y="6991"/>
                  </a:lnTo>
                  <a:lnTo>
                    <a:pt x="8217" y="7164"/>
                  </a:lnTo>
                  <a:lnTo>
                    <a:pt x="8236" y="7336"/>
                  </a:lnTo>
                  <a:lnTo>
                    <a:pt x="8217" y="7470"/>
                  </a:lnTo>
                  <a:lnTo>
                    <a:pt x="8198" y="7585"/>
                  </a:lnTo>
                  <a:lnTo>
                    <a:pt x="8159" y="7700"/>
                  </a:lnTo>
                  <a:lnTo>
                    <a:pt x="8102" y="7815"/>
                  </a:lnTo>
                  <a:lnTo>
                    <a:pt x="8025" y="7911"/>
                  </a:lnTo>
                  <a:lnTo>
                    <a:pt x="7949" y="7987"/>
                  </a:lnTo>
                  <a:lnTo>
                    <a:pt x="7853" y="8064"/>
                  </a:lnTo>
                  <a:lnTo>
                    <a:pt x="7738" y="8121"/>
                  </a:lnTo>
                  <a:lnTo>
                    <a:pt x="7738" y="12852"/>
                  </a:lnTo>
                  <a:lnTo>
                    <a:pt x="6953" y="12852"/>
                  </a:lnTo>
                  <a:lnTo>
                    <a:pt x="6953" y="8121"/>
                  </a:lnTo>
                  <a:lnTo>
                    <a:pt x="6857" y="8064"/>
                  </a:lnTo>
                  <a:lnTo>
                    <a:pt x="6761" y="7987"/>
                  </a:lnTo>
                  <a:lnTo>
                    <a:pt x="6665" y="7911"/>
                  </a:lnTo>
                  <a:lnTo>
                    <a:pt x="6589" y="7815"/>
                  </a:lnTo>
                  <a:lnTo>
                    <a:pt x="6531" y="7700"/>
                  </a:lnTo>
                  <a:lnTo>
                    <a:pt x="6493" y="7585"/>
                  </a:lnTo>
                  <a:lnTo>
                    <a:pt x="6474" y="7470"/>
                  </a:lnTo>
                  <a:lnTo>
                    <a:pt x="6455" y="7336"/>
                  </a:lnTo>
                  <a:lnTo>
                    <a:pt x="6474" y="7145"/>
                  </a:lnTo>
                  <a:lnTo>
                    <a:pt x="6531" y="6972"/>
                  </a:lnTo>
                  <a:lnTo>
                    <a:pt x="3275" y="3716"/>
                  </a:lnTo>
                  <a:lnTo>
                    <a:pt x="3850" y="3142"/>
                  </a:lnTo>
                  <a:close/>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45"/>
            <p:cNvSpPr/>
            <p:nvPr/>
          </p:nvSpPr>
          <p:spPr>
            <a:xfrm>
              <a:off x="6327413" y="2096271"/>
              <a:ext cx="152613" cy="298790"/>
            </a:xfrm>
            <a:custGeom>
              <a:avLst/>
              <a:gdLst/>
              <a:ahLst/>
              <a:cxnLst/>
              <a:rect l="l" t="t" r="r" b="b"/>
              <a:pathLst>
                <a:path w="4961" h="9712" fill="none" extrusionOk="0">
                  <a:moveTo>
                    <a:pt x="3256" y="3831"/>
                  </a:moveTo>
                  <a:lnTo>
                    <a:pt x="0" y="575"/>
                  </a:lnTo>
                  <a:lnTo>
                    <a:pt x="575" y="1"/>
                  </a:lnTo>
                  <a:lnTo>
                    <a:pt x="3888" y="3333"/>
                  </a:lnTo>
                  <a:lnTo>
                    <a:pt x="3888" y="3333"/>
                  </a:lnTo>
                  <a:lnTo>
                    <a:pt x="4080" y="3314"/>
                  </a:lnTo>
                  <a:lnTo>
                    <a:pt x="4080" y="3314"/>
                  </a:lnTo>
                  <a:lnTo>
                    <a:pt x="4252" y="3314"/>
                  </a:lnTo>
                  <a:lnTo>
                    <a:pt x="4425" y="3372"/>
                  </a:lnTo>
                  <a:lnTo>
                    <a:pt x="4578" y="3448"/>
                  </a:lnTo>
                  <a:lnTo>
                    <a:pt x="4693" y="3563"/>
                  </a:lnTo>
                  <a:lnTo>
                    <a:pt x="4808" y="3697"/>
                  </a:lnTo>
                  <a:lnTo>
                    <a:pt x="4884" y="3850"/>
                  </a:lnTo>
                  <a:lnTo>
                    <a:pt x="4942" y="4023"/>
                  </a:lnTo>
                  <a:lnTo>
                    <a:pt x="4961" y="4195"/>
                  </a:lnTo>
                  <a:lnTo>
                    <a:pt x="4961" y="4195"/>
                  </a:lnTo>
                  <a:lnTo>
                    <a:pt x="4942" y="4329"/>
                  </a:lnTo>
                  <a:lnTo>
                    <a:pt x="4923" y="4444"/>
                  </a:lnTo>
                  <a:lnTo>
                    <a:pt x="4884" y="4559"/>
                  </a:lnTo>
                  <a:lnTo>
                    <a:pt x="4827" y="4674"/>
                  </a:lnTo>
                  <a:lnTo>
                    <a:pt x="4750" y="4770"/>
                  </a:lnTo>
                  <a:lnTo>
                    <a:pt x="4674" y="4846"/>
                  </a:lnTo>
                  <a:lnTo>
                    <a:pt x="4578" y="4923"/>
                  </a:lnTo>
                  <a:lnTo>
                    <a:pt x="4463" y="4980"/>
                  </a:lnTo>
                  <a:lnTo>
                    <a:pt x="4463" y="9711"/>
                  </a:lnTo>
                  <a:lnTo>
                    <a:pt x="3678" y="9711"/>
                  </a:lnTo>
                  <a:lnTo>
                    <a:pt x="3678" y="4980"/>
                  </a:lnTo>
                  <a:lnTo>
                    <a:pt x="3678" y="4980"/>
                  </a:lnTo>
                  <a:lnTo>
                    <a:pt x="3582" y="4923"/>
                  </a:lnTo>
                  <a:lnTo>
                    <a:pt x="3486" y="4846"/>
                  </a:lnTo>
                  <a:lnTo>
                    <a:pt x="3390" y="4770"/>
                  </a:lnTo>
                  <a:lnTo>
                    <a:pt x="3314" y="4674"/>
                  </a:lnTo>
                  <a:lnTo>
                    <a:pt x="3256" y="4559"/>
                  </a:lnTo>
                  <a:lnTo>
                    <a:pt x="3218" y="4444"/>
                  </a:lnTo>
                  <a:lnTo>
                    <a:pt x="3199" y="4329"/>
                  </a:lnTo>
                  <a:lnTo>
                    <a:pt x="3180" y="4195"/>
                  </a:lnTo>
                  <a:lnTo>
                    <a:pt x="3180" y="4195"/>
                  </a:lnTo>
                  <a:lnTo>
                    <a:pt x="3199" y="4004"/>
                  </a:lnTo>
                  <a:lnTo>
                    <a:pt x="3256" y="3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6" name="Google Shape;2716;p45"/>
            <p:cNvSpPr/>
            <p:nvPr/>
          </p:nvSpPr>
          <p:spPr>
            <a:xfrm>
              <a:off x="6226663" y="1999642"/>
              <a:ext cx="451932" cy="451384"/>
            </a:xfrm>
            <a:custGeom>
              <a:avLst/>
              <a:gdLst/>
              <a:ahLst/>
              <a:cxnLst/>
              <a:rect l="l" t="t" r="r" b="b"/>
              <a:pathLst>
                <a:path w="14691" h="14672" fill="none" extrusionOk="0">
                  <a:moveTo>
                    <a:pt x="7355" y="1"/>
                  </a:move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7" name="Google Shape;2717;p45"/>
            <p:cNvSpPr/>
            <p:nvPr/>
          </p:nvSpPr>
          <p:spPr>
            <a:xfrm>
              <a:off x="6440530" y="2237693"/>
              <a:ext cx="24179" cy="157363"/>
            </a:xfrm>
            <a:custGeom>
              <a:avLst/>
              <a:gdLst/>
              <a:ahLst/>
              <a:cxnLst/>
              <a:rect l="l" t="t" r="r" b="b"/>
              <a:pathLst>
                <a:path w="786" h="5115" extrusionOk="0">
                  <a:moveTo>
                    <a:pt x="1" y="0"/>
                  </a:moveTo>
                  <a:lnTo>
                    <a:pt x="1" y="383"/>
                  </a:lnTo>
                  <a:lnTo>
                    <a:pt x="1" y="5114"/>
                  </a:lnTo>
                  <a:lnTo>
                    <a:pt x="786" y="5114"/>
                  </a:lnTo>
                  <a:lnTo>
                    <a:pt x="786" y="38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45"/>
            <p:cNvSpPr/>
            <p:nvPr/>
          </p:nvSpPr>
          <p:spPr>
            <a:xfrm>
              <a:off x="6440530" y="2237693"/>
              <a:ext cx="24179" cy="157363"/>
            </a:xfrm>
            <a:custGeom>
              <a:avLst/>
              <a:gdLst/>
              <a:ahLst/>
              <a:cxnLst/>
              <a:rect l="l" t="t" r="r" b="b"/>
              <a:pathLst>
                <a:path w="786" h="5115" fill="none" extrusionOk="0">
                  <a:moveTo>
                    <a:pt x="786" y="0"/>
                  </a:moveTo>
                  <a:lnTo>
                    <a:pt x="1" y="0"/>
                  </a:lnTo>
                  <a:lnTo>
                    <a:pt x="1" y="383"/>
                  </a:lnTo>
                  <a:lnTo>
                    <a:pt x="1" y="5114"/>
                  </a:lnTo>
                  <a:lnTo>
                    <a:pt x="786" y="5114"/>
                  </a:lnTo>
                  <a:lnTo>
                    <a:pt x="786" y="383"/>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45"/>
            <p:cNvSpPr/>
            <p:nvPr/>
          </p:nvSpPr>
          <p:spPr>
            <a:xfrm>
              <a:off x="6327413" y="2096271"/>
              <a:ext cx="129049" cy="129090"/>
            </a:xfrm>
            <a:custGeom>
              <a:avLst/>
              <a:gdLst/>
              <a:ahLst/>
              <a:cxnLst/>
              <a:rect l="l" t="t" r="r" b="b"/>
              <a:pathLst>
                <a:path w="4195" h="4196" extrusionOk="0">
                  <a:moveTo>
                    <a:pt x="575" y="1"/>
                  </a:moveTo>
                  <a:lnTo>
                    <a:pt x="0" y="575"/>
                  </a:lnTo>
                  <a:lnTo>
                    <a:pt x="3256" y="3831"/>
                  </a:lnTo>
                  <a:lnTo>
                    <a:pt x="3639" y="4195"/>
                  </a:lnTo>
                  <a:lnTo>
                    <a:pt x="4195" y="3640"/>
                  </a:lnTo>
                  <a:lnTo>
                    <a:pt x="3888" y="3333"/>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45"/>
            <p:cNvSpPr/>
            <p:nvPr/>
          </p:nvSpPr>
          <p:spPr>
            <a:xfrm>
              <a:off x="6327413" y="2096271"/>
              <a:ext cx="129049" cy="129090"/>
            </a:xfrm>
            <a:custGeom>
              <a:avLst/>
              <a:gdLst/>
              <a:ahLst/>
              <a:cxnLst/>
              <a:rect l="l" t="t" r="r" b="b"/>
              <a:pathLst>
                <a:path w="4195" h="4196" fill="none" extrusionOk="0">
                  <a:moveTo>
                    <a:pt x="575" y="1"/>
                  </a:moveTo>
                  <a:lnTo>
                    <a:pt x="0" y="575"/>
                  </a:lnTo>
                  <a:lnTo>
                    <a:pt x="3256" y="3831"/>
                  </a:lnTo>
                  <a:lnTo>
                    <a:pt x="3639" y="4195"/>
                  </a:lnTo>
                  <a:lnTo>
                    <a:pt x="4195" y="3640"/>
                  </a:lnTo>
                  <a:lnTo>
                    <a:pt x="3888" y="3333"/>
                  </a:lnTo>
                  <a:lnTo>
                    <a:pt x="57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45"/>
            <p:cNvSpPr/>
            <p:nvPr/>
          </p:nvSpPr>
          <p:spPr>
            <a:xfrm>
              <a:off x="6425210" y="2198223"/>
              <a:ext cx="54819" cy="51285"/>
            </a:xfrm>
            <a:custGeom>
              <a:avLst/>
              <a:gdLst/>
              <a:ahLst/>
              <a:cxnLst/>
              <a:rect l="l" t="t" r="r" b="b"/>
              <a:pathLst>
                <a:path w="1782" h="1667" fill="none" extrusionOk="0">
                  <a:moveTo>
                    <a:pt x="901" y="0"/>
                  </a:moveTo>
                  <a:lnTo>
                    <a:pt x="901" y="0"/>
                  </a:lnTo>
                  <a:lnTo>
                    <a:pt x="709" y="19"/>
                  </a:lnTo>
                  <a:lnTo>
                    <a:pt x="1016" y="326"/>
                  </a:lnTo>
                  <a:lnTo>
                    <a:pt x="460" y="881"/>
                  </a:lnTo>
                  <a:lnTo>
                    <a:pt x="77" y="517"/>
                  </a:lnTo>
                  <a:lnTo>
                    <a:pt x="77" y="517"/>
                  </a:lnTo>
                  <a:lnTo>
                    <a:pt x="20" y="690"/>
                  </a:lnTo>
                  <a:lnTo>
                    <a:pt x="1" y="881"/>
                  </a:lnTo>
                  <a:lnTo>
                    <a:pt x="1" y="881"/>
                  </a:lnTo>
                  <a:lnTo>
                    <a:pt x="20" y="1015"/>
                  </a:lnTo>
                  <a:lnTo>
                    <a:pt x="39" y="1130"/>
                  </a:lnTo>
                  <a:lnTo>
                    <a:pt x="77" y="1245"/>
                  </a:lnTo>
                  <a:lnTo>
                    <a:pt x="135" y="1360"/>
                  </a:lnTo>
                  <a:lnTo>
                    <a:pt x="211" y="1456"/>
                  </a:lnTo>
                  <a:lnTo>
                    <a:pt x="307" y="1532"/>
                  </a:lnTo>
                  <a:lnTo>
                    <a:pt x="403" y="1609"/>
                  </a:lnTo>
                  <a:lnTo>
                    <a:pt x="499" y="1666"/>
                  </a:lnTo>
                  <a:lnTo>
                    <a:pt x="499" y="1283"/>
                  </a:lnTo>
                  <a:lnTo>
                    <a:pt x="1284" y="1283"/>
                  </a:lnTo>
                  <a:lnTo>
                    <a:pt x="1284" y="1666"/>
                  </a:lnTo>
                  <a:lnTo>
                    <a:pt x="1284" y="1666"/>
                  </a:lnTo>
                  <a:lnTo>
                    <a:pt x="1399" y="1609"/>
                  </a:lnTo>
                  <a:lnTo>
                    <a:pt x="1495" y="1532"/>
                  </a:lnTo>
                  <a:lnTo>
                    <a:pt x="1571" y="1456"/>
                  </a:lnTo>
                  <a:lnTo>
                    <a:pt x="1648" y="1360"/>
                  </a:lnTo>
                  <a:lnTo>
                    <a:pt x="1705" y="1245"/>
                  </a:lnTo>
                  <a:lnTo>
                    <a:pt x="1744" y="1130"/>
                  </a:lnTo>
                  <a:lnTo>
                    <a:pt x="1763" y="1015"/>
                  </a:lnTo>
                  <a:lnTo>
                    <a:pt x="1782" y="881"/>
                  </a:lnTo>
                  <a:lnTo>
                    <a:pt x="1782" y="881"/>
                  </a:lnTo>
                  <a:lnTo>
                    <a:pt x="1763" y="709"/>
                  </a:lnTo>
                  <a:lnTo>
                    <a:pt x="1705" y="536"/>
                  </a:lnTo>
                  <a:lnTo>
                    <a:pt x="1629" y="383"/>
                  </a:lnTo>
                  <a:lnTo>
                    <a:pt x="1514" y="249"/>
                  </a:lnTo>
                  <a:lnTo>
                    <a:pt x="1399" y="134"/>
                  </a:lnTo>
                  <a:lnTo>
                    <a:pt x="1246" y="58"/>
                  </a:lnTo>
                  <a:lnTo>
                    <a:pt x="1073" y="0"/>
                  </a:lnTo>
                  <a:lnTo>
                    <a:pt x="9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45"/>
            <p:cNvSpPr/>
            <p:nvPr/>
          </p:nvSpPr>
          <p:spPr>
            <a:xfrm>
              <a:off x="6425210" y="2198223"/>
              <a:ext cx="54819" cy="54239"/>
            </a:xfrm>
            <a:custGeom>
              <a:avLst/>
              <a:gdLst/>
              <a:ahLst/>
              <a:cxnLst/>
              <a:rect l="l" t="t" r="r" b="b"/>
              <a:pathLst>
                <a:path w="1782" h="1763" extrusionOk="0">
                  <a:moveTo>
                    <a:pt x="709" y="0"/>
                  </a:moveTo>
                  <a:lnTo>
                    <a:pt x="556" y="58"/>
                  </a:lnTo>
                  <a:lnTo>
                    <a:pt x="403" y="134"/>
                  </a:lnTo>
                  <a:lnTo>
                    <a:pt x="269" y="249"/>
                  </a:lnTo>
                  <a:lnTo>
                    <a:pt x="154" y="383"/>
                  </a:lnTo>
                  <a:lnTo>
                    <a:pt x="77" y="536"/>
                  </a:lnTo>
                  <a:lnTo>
                    <a:pt x="20" y="709"/>
                  </a:lnTo>
                  <a:lnTo>
                    <a:pt x="1" y="881"/>
                  </a:lnTo>
                  <a:lnTo>
                    <a:pt x="20" y="1053"/>
                  </a:lnTo>
                  <a:lnTo>
                    <a:pt x="77" y="1226"/>
                  </a:lnTo>
                  <a:lnTo>
                    <a:pt x="154" y="1379"/>
                  </a:lnTo>
                  <a:lnTo>
                    <a:pt x="269" y="1513"/>
                  </a:lnTo>
                  <a:lnTo>
                    <a:pt x="403" y="1609"/>
                  </a:lnTo>
                  <a:lnTo>
                    <a:pt x="556" y="1705"/>
                  </a:lnTo>
                  <a:lnTo>
                    <a:pt x="709" y="1743"/>
                  </a:lnTo>
                  <a:lnTo>
                    <a:pt x="901" y="1762"/>
                  </a:lnTo>
                  <a:lnTo>
                    <a:pt x="1073" y="1743"/>
                  </a:lnTo>
                  <a:lnTo>
                    <a:pt x="1246" y="1705"/>
                  </a:lnTo>
                  <a:lnTo>
                    <a:pt x="1399" y="1609"/>
                  </a:lnTo>
                  <a:lnTo>
                    <a:pt x="1514" y="1513"/>
                  </a:lnTo>
                  <a:lnTo>
                    <a:pt x="1629" y="1379"/>
                  </a:lnTo>
                  <a:lnTo>
                    <a:pt x="1705" y="1226"/>
                  </a:lnTo>
                  <a:lnTo>
                    <a:pt x="1763" y="1053"/>
                  </a:lnTo>
                  <a:lnTo>
                    <a:pt x="1782" y="881"/>
                  </a:lnTo>
                  <a:lnTo>
                    <a:pt x="1763" y="709"/>
                  </a:lnTo>
                  <a:lnTo>
                    <a:pt x="1705" y="536"/>
                  </a:lnTo>
                  <a:lnTo>
                    <a:pt x="1629" y="383"/>
                  </a:lnTo>
                  <a:lnTo>
                    <a:pt x="1514" y="249"/>
                  </a:lnTo>
                  <a:lnTo>
                    <a:pt x="1399" y="134"/>
                  </a:lnTo>
                  <a:lnTo>
                    <a:pt x="1246" y="58"/>
                  </a:lnTo>
                  <a:lnTo>
                    <a:pt x="1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AutoShape 2" descr="blob:https://web.whatsapp.com/1b2ba36b-1f93-4769-826c-aa1101d35639"/>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2" name="Picture 1"/>
          <p:cNvPicPr>
            <a:picLocks noChangeAspect="1"/>
          </p:cNvPicPr>
          <p:nvPr/>
        </p:nvPicPr>
        <p:blipFill>
          <a:blip r:embed="rId1"/>
          <a:stretch>
            <a:fillRect/>
          </a:stretch>
        </p:blipFill>
        <p:spPr>
          <a:xfrm>
            <a:off x="782320" y="712470"/>
            <a:ext cx="7619365" cy="2052955"/>
          </a:xfrm>
          <a:prstGeom prst="rect">
            <a:avLst/>
          </a:prstGeom>
        </p:spPr>
      </p:pic>
      <p:sp>
        <p:nvSpPr>
          <p:cNvPr id="4" name="Text Box 3"/>
          <p:cNvSpPr txBox="1"/>
          <p:nvPr/>
        </p:nvSpPr>
        <p:spPr>
          <a:xfrm>
            <a:off x="793750" y="2853055"/>
            <a:ext cx="7540625" cy="977900"/>
          </a:xfrm>
          <a:prstGeom prst="rect">
            <a:avLst/>
          </a:prstGeom>
          <a:noFill/>
        </p:spPr>
        <p:txBody>
          <a:bodyPr wrap="square" rtlCol="0">
            <a:noAutofit/>
          </a:bodyPr>
          <a:p>
            <a:r>
              <a:rPr lang="en-US" altLang="en-US" sz="1800">
                <a:solidFill>
                  <a:schemeClr val="bg1"/>
                </a:solidFill>
                <a:latin typeface="Times New Roman" panose="02020603050405020304" pitchFamily="18" charset="0"/>
                <a:cs typeface="Times New Roman" panose="02020603050405020304" pitchFamily="18" charset="0"/>
              </a:rPr>
              <a:t>This table records every sale that happens in the gallery. It links the artwork, the seller, the buyer, and the sale price.</a:t>
            </a:r>
            <a:endParaRPr lang="en-US" altLang="en-US" sz="1800">
              <a:solidFill>
                <a:schemeClr val="bg1"/>
              </a:solidFill>
              <a:latin typeface="Times New Roman" panose="02020603050405020304" pitchFamily="18" charset="0"/>
              <a:cs typeface="Times New Roman" panose="02020603050405020304" pitchFamily="18" charset="0"/>
            </a:endParaRPr>
          </a:p>
          <a:p>
            <a:r>
              <a:rPr lang="en-US" altLang="en-US" sz="1800">
                <a:solidFill>
                  <a:schemeClr val="bg1"/>
                </a:solidFill>
                <a:latin typeface="Times New Roman" panose="02020603050405020304" pitchFamily="18" charset="0"/>
                <a:cs typeface="Times New Roman" panose="02020603050405020304" pitchFamily="18" charset="0"/>
              </a:rPr>
              <a:t>Syntax: DESCRIBE Transactions;</a:t>
            </a:r>
            <a:endParaRPr lang="en-US" altLang="en-US" sz="180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090"/>
        <p:cNvGrpSpPr/>
        <p:nvPr/>
      </p:nvGrpSpPr>
      <p:grpSpPr>
        <a:xfrm>
          <a:off x="0" y="0"/>
          <a:ext cx="0" cy="0"/>
          <a:chOff x="0" y="0"/>
          <a:chExt cx="0" cy="0"/>
        </a:xfrm>
      </p:grpSpPr>
      <p:grpSp>
        <p:nvGrpSpPr>
          <p:cNvPr id="5091" name="Google Shape;5091;p64"/>
          <p:cNvGrpSpPr/>
          <p:nvPr/>
        </p:nvGrpSpPr>
        <p:grpSpPr>
          <a:xfrm>
            <a:off x="1833168" y="1828743"/>
            <a:ext cx="914404" cy="1181215"/>
            <a:chOff x="4818025" y="6245250"/>
            <a:chExt cx="1099175" cy="1419900"/>
          </a:xfrm>
        </p:grpSpPr>
        <p:sp>
          <p:nvSpPr>
            <p:cNvPr id="5092" name="Google Shape;5092;p64"/>
            <p:cNvSpPr/>
            <p:nvPr/>
          </p:nvSpPr>
          <p:spPr>
            <a:xfrm>
              <a:off x="4818025" y="6245250"/>
              <a:ext cx="1099164" cy="1419857"/>
            </a:xfrm>
            <a:custGeom>
              <a:avLst/>
              <a:gdLst/>
              <a:ahLst/>
              <a:cxnLst/>
              <a:rect l="l" t="t" r="r" b="b"/>
              <a:pathLst>
                <a:path w="35272" h="48192" extrusionOk="0">
                  <a:moveTo>
                    <a:pt x="1" y="0"/>
                  </a:moveTo>
                  <a:lnTo>
                    <a:pt x="1" y="48191"/>
                  </a:lnTo>
                  <a:lnTo>
                    <a:pt x="35272" y="48191"/>
                  </a:lnTo>
                  <a:lnTo>
                    <a:pt x="35272" y="0"/>
                  </a:lnTo>
                  <a:close/>
                </a:path>
              </a:pathLst>
            </a:custGeom>
            <a:solidFill>
              <a:schemeClr val="lt2"/>
            </a:solidFill>
            <a:ln>
              <a:noFill/>
            </a:ln>
            <a:effectLst>
              <a:outerShdw blurRad="71438" dist="47625" dir="27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3" name="Google Shape;5093;p64"/>
            <p:cNvSpPr/>
            <p:nvPr/>
          </p:nvSpPr>
          <p:spPr>
            <a:xfrm>
              <a:off x="4929000" y="6370800"/>
              <a:ext cx="881800" cy="1204800"/>
            </a:xfrm>
            <a:custGeom>
              <a:avLst/>
              <a:gdLst/>
              <a:ahLst/>
              <a:cxnLst/>
              <a:rect l="l" t="t" r="r" b="b"/>
              <a:pathLst>
                <a:path w="35272" h="48192" fill="none" extrusionOk="0">
                  <a:moveTo>
                    <a:pt x="35272" y="48191"/>
                  </a:moveTo>
                  <a:lnTo>
                    <a:pt x="1" y="48191"/>
                  </a:lnTo>
                  <a:lnTo>
                    <a:pt x="1" y="0"/>
                  </a:lnTo>
                  <a:lnTo>
                    <a:pt x="35272" y="0"/>
                  </a:lnTo>
                  <a:lnTo>
                    <a:pt x="35272" y="481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4" name="Google Shape;5094;p64"/>
            <p:cNvSpPr/>
            <p:nvPr/>
          </p:nvSpPr>
          <p:spPr>
            <a:xfrm>
              <a:off x="4818025" y="6245250"/>
              <a:ext cx="1099175" cy="1419900"/>
            </a:xfrm>
            <a:custGeom>
              <a:avLst/>
              <a:gdLst/>
              <a:ahLst/>
              <a:cxnLst/>
              <a:rect l="l" t="t" r="r" b="b"/>
              <a:pathLst>
                <a:path w="43967" h="56796" extrusionOk="0">
                  <a:moveTo>
                    <a:pt x="39190" y="5022"/>
                  </a:moveTo>
                  <a:lnTo>
                    <a:pt x="39190" y="51836"/>
                  </a:lnTo>
                  <a:lnTo>
                    <a:pt x="4746" y="51836"/>
                  </a:lnTo>
                  <a:lnTo>
                    <a:pt x="4746" y="5022"/>
                  </a:lnTo>
                  <a:close/>
                  <a:moveTo>
                    <a:pt x="0" y="1"/>
                  </a:moveTo>
                  <a:lnTo>
                    <a:pt x="0" y="56796"/>
                  </a:lnTo>
                  <a:lnTo>
                    <a:pt x="43966" y="56796"/>
                  </a:lnTo>
                  <a:lnTo>
                    <a:pt x="4396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5" name="Google Shape;5095;p64"/>
            <p:cNvSpPr/>
            <p:nvPr/>
          </p:nvSpPr>
          <p:spPr>
            <a:xfrm>
              <a:off x="4936650" y="6370800"/>
              <a:ext cx="861150" cy="1170350"/>
            </a:xfrm>
            <a:custGeom>
              <a:avLst/>
              <a:gdLst/>
              <a:ahLst/>
              <a:cxnLst/>
              <a:rect l="l" t="t" r="r" b="b"/>
              <a:pathLst>
                <a:path w="34446" h="46814" fill="none" extrusionOk="0">
                  <a:moveTo>
                    <a:pt x="34445" y="0"/>
                  </a:moveTo>
                  <a:lnTo>
                    <a:pt x="34445" y="46814"/>
                  </a:lnTo>
                  <a:lnTo>
                    <a:pt x="1" y="46814"/>
                  </a:lnTo>
                  <a:lnTo>
                    <a:pt x="1" y="0"/>
                  </a:lnTo>
                  <a:lnTo>
                    <a:pt x="344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6" name="Google Shape;5096;p64"/>
            <p:cNvSpPr/>
            <p:nvPr/>
          </p:nvSpPr>
          <p:spPr>
            <a:xfrm>
              <a:off x="4906050" y="6335575"/>
              <a:ext cx="922350" cy="1240025"/>
            </a:xfrm>
            <a:custGeom>
              <a:avLst/>
              <a:gdLst/>
              <a:ahLst/>
              <a:cxnLst/>
              <a:rect l="l" t="t" r="r" b="b"/>
              <a:pathLst>
                <a:path w="36894" h="49601" extrusionOk="0">
                  <a:moveTo>
                    <a:pt x="35149" y="1838"/>
                  </a:moveTo>
                  <a:lnTo>
                    <a:pt x="35149" y="47794"/>
                  </a:lnTo>
                  <a:lnTo>
                    <a:pt x="1745" y="47794"/>
                  </a:lnTo>
                  <a:lnTo>
                    <a:pt x="1745" y="1838"/>
                  </a:lnTo>
                  <a:close/>
                  <a:moveTo>
                    <a:pt x="0" y="1"/>
                  </a:moveTo>
                  <a:lnTo>
                    <a:pt x="0" y="49600"/>
                  </a:lnTo>
                  <a:lnTo>
                    <a:pt x="36894" y="49600"/>
                  </a:lnTo>
                  <a:lnTo>
                    <a:pt x="36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7" name="Google Shape;5097;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8" name="Google Shape;5098;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9" name="Google Shape;5099;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0" name="Google Shape;5100;p64"/>
            <p:cNvSpPr/>
            <p:nvPr/>
          </p:nvSpPr>
          <p:spPr>
            <a:xfrm>
              <a:off x="4906050" y="6335575"/>
              <a:ext cx="922350" cy="1240025"/>
            </a:xfrm>
            <a:custGeom>
              <a:avLst/>
              <a:gdLst/>
              <a:ahLst/>
              <a:cxnLst/>
              <a:rect l="l" t="t" r="r" b="b"/>
              <a:pathLst>
                <a:path w="36894" h="49601" fill="none" extrusionOk="0">
                  <a:moveTo>
                    <a:pt x="0" y="49600"/>
                  </a:moveTo>
                  <a:lnTo>
                    <a:pt x="36894" y="49600"/>
                  </a:lnTo>
                  <a:lnTo>
                    <a:pt x="36894" y="1"/>
                  </a:lnTo>
                  <a:lnTo>
                    <a:pt x="0" y="1"/>
                  </a:lnTo>
                  <a:lnTo>
                    <a:pt x="0" y="496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1" name="Google Shape;5101;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2" name="Google Shape;5102;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3" name="Google Shape;5103;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4" name="Google Shape;5104;p64"/>
            <p:cNvSpPr/>
            <p:nvPr/>
          </p:nvSpPr>
          <p:spPr>
            <a:xfrm>
              <a:off x="4906050" y="6336350"/>
              <a:ext cx="42875" cy="1238475"/>
            </a:xfrm>
            <a:custGeom>
              <a:avLst/>
              <a:gdLst/>
              <a:ahLst/>
              <a:cxnLst/>
              <a:rect l="l" t="t" r="r" b="b"/>
              <a:pathLst>
                <a:path w="1715" h="49539" extrusionOk="0">
                  <a:moveTo>
                    <a:pt x="0" y="0"/>
                  </a:moveTo>
                  <a:lnTo>
                    <a:pt x="0" y="49539"/>
                  </a:lnTo>
                  <a:lnTo>
                    <a:pt x="1715" y="47763"/>
                  </a:lnTo>
                  <a:lnTo>
                    <a:pt x="1715" y="1807"/>
                  </a:lnTo>
                  <a:lnTo>
                    <a:pt x="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5" name="Google Shape;5105;p64"/>
            <p:cNvSpPr/>
            <p:nvPr/>
          </p:nvSpPr>
          <p:spPr>
            <a:xfrm>
              <a:off x="5303300" y="7587825"/>
              <a:ext cx="148525" cy="59725"/>
            </a:xfrm>
            <a:custGeom>
              <a:avLst/>
              <a:gdLst/>
              <a:ahLst/>
              <a:cxnLst/>
              <a:rect l="l" t="t" r="r" b="b"/>
              <a:pathLst>
                <a:path w="5941" h="2389" extrusionOk="0">
                  <a:moveTo>
                    <a:pt x="0" y="0"/>
                  </a:moveTo>
                  <a:lnTo>
                    <a:pt x="0" y="2388"/>
                  </a:lnTo>
                  <a:lnTo>
                    <a:pt x="5940" y="2388"/>
                  </a:lnTo>
                  <a:lnTo>
                    <a:pt x="5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06" name="Google Shape;5106;p64"/>
          <p:cNvSpPr txBox="1">
            <a:spLocks noGrp="1"/>
          </p:cNvSpPr>
          <p:nvPr>
            <p:ph type="title"/>
          </p:nvPr>
        </p:nvSpPr>
        <p:spPr>
          <a:xfrm>
            <a:off x="2857500" y="1758950"/>
            <a:ext cx="5309235" cy="8134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IN" sz="2800" dirty="0">
                <a:sym typeface="+mn-ea"/>
              </a:rPr>
              <a:t>CONTENTS</a:t>
            </a:r>
            <a:r>
              <a:rPr lang="en-IN" sz="2800" dirty="0">
                <a:sym typeface="+mn-ea"/>
              </a:rPr>
              <a:t> OF TABLE </a:t>
            </a:r>
            <a:endParaRPr lang="en-IN" sz="2800" dirty="0">
              <a:sym typeface="+mn-ea"/>
            </a:endParaRPr>
          </a:p>
        </p:txBody>
      </p:sp>
      <p:sp>
        <p:nvSpPr>
          <p:cNvPr id="5107" name="Google Shape;5107;p64"/>
          <p:cNvSpPr txBox="1">
            <a:spLocks noGrp="1"/>
          </p:cNvSpPr>
          <p:nvPr>
            <p:ph type="title" idx="2"/>
          </p:nvPr>
        </p:nvSpPr>
        <p:spPr>
          <a:xfrm>
            <a:off x="1833168" y="2073896"/>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gradFill>
                  <a:gsLst>
                    <a:gs pos="50000">
                      <a:schemeClr val="accent2"/>
                    </a:gs>
                    <a:gs pos="0">
                      <a:schemeClr val="accent2">
                        <a:lumMod val="25000"/>
                        <a:lumOff val="75000"/>
                      </a:schemeClr>
                    </a:gs>
                    <a:gs pos="100000">
                      <a:schemeClr val="accent2">
                        <a:lumMod val="85000"/>
                      </a:schemeClr>
                    </a:gs>
                  </a:gsLst>
                  <a:lin ang="5400000" scaled="1"/>
                </a:gradFill>
              </a:rPr>
              <a:t>3</a:t>
            </a:r>
            <a:endParaRPr lang="en-US" altLang="en-GB">
              <a:gradFill>
                <a:gsLst>
                  <a:gs pos="50000">
                    <a:schemeClr val="accent2"/>
                  </a:gs>
                  <a:gs pos="0">
                    <a:schemeClr val="accent2">
                      <a:lumMod val="25000"/>
                      <a:lumOff val="75000"/>
                    </a:schemeClr>
                  </a:gs>
                  <a:gs pos="100000">
                    <a:schemeClr val="accent2">
                      <a:lumMod val="85000"/>
                    </a:schemeClr>
                  </a:gs>
                </a:gsLst>
                <a:lin ang="5400000" scaled="1"/>
              </a:gradFill>
            </a:endParaRPr>
          </a:p>
        </p:txBody>
      </p:sp>
      <p:grpSp>
        <p:nvGrpSpPr>
          <p:cNvPr id="5109" name="Google Shape;5109;p64"/>
          <p:cNvGrpSpPr/>
          <p:nvPr/>
        </p:nvGrpSpPr>
        <p:grpSpPr>
          <a:xfrm>
            <a:off x="118505" y="0"/>
            <a:ext cx="1298101" cy="4535571"/>
            <a:chOff x="7557750" y="-1418"/>
            <a:chExt cx="1189500" cy="4156118"/>
          </a:xfrm>
        </p:grpSpPr>
        <p:sp>
          <p:nvSpPr>
            <p:cNvPr id="5110" name="Google Shape;5110;p64"/>
            <p:cNvSpPr/>
            <p:nvPr/>
          </p:nvSpPr>
          <p:spPr>
            <a:xfrm>
              <a:off x="7557750" y="3966600"/>
              <a:ext cx="1189500" cy="188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11" name="Google Shape;5111;p64"/>
            <p:cNvGrpSpPr/>
            <p:nvPr/>
          </p:nvGrpSpPr>
          <p:grpSpPr>
            <a:xfrm>
              <a:off x="7624424" y="-1418"/>
              <a:ext cx="1084959" cy="4097077"/>
              <a:chOff x="9320250" y="1620725"/>
              <a:chExt cx="487600" cy="1841300"/>
            </a:xfrm>
          </p:grpSpPr>
          <p:sp>
            <p:nvSpPr>
              <p:cNvPr id="5112" name="Google Shape;5112;p64"/>
              <p:cNvSpPr/>
              <p:nvPr/>
            </p:nvSpPr>
            <p:spPr>
              <a:xfrm>
                <a:off x="9716800" y="1704250"/>
                <a:ext cx="46000" cy="61500"/>
              </a:xfrm>
              <a:custGeom>
                <a:avLst/>
                <a:gdLst/>
                <a:ahLst/>
                <a:cxnLst/>
                <a:rect l="l" t="t" r="r" b="b"/>
                <a:pathLst>
                  <a:path w="1840" h="2460" extrusionOk="0">
                    <a:moveTo>
                      <a:pt x="0" y="1"/>
                    </a:moveTo>
                    <a:lnTo>
                      <a:pt x="0" y="2460"/>
                    </a:lnTo>
                    <a:lnTo>
                      <a:pt x="1840" y="2460"/>
                    </a:lnTo>
                    <a:lnTo>
                      <a:pt x="1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3" name="Google Shape;5113;p64"/>
              <p:cNvSpPr/>
              <p:nvPr/>
            </p:nvSpPr>
            <p:spPr>
              <a:xfrm>
                <a:off x="9674075" y="1655450"/>
                <a:ext cx="88725" cy="110300"/>
              </a:xfrm>
              <a:custGeom>
                <a:avLst/>
                <a:gdLst/>
                <a:ahLst/>
                <a:cxnLst/>
                <a:rect l="l" t="t" r="r" b="b"/>
                <a:pathLst>
                  <a:path w="3549" h="4412" extrusionOk="0">
                    <a:moveTo>
                      <a:pt x="1784" y="0"/>
                    </a:moveTo>
                    <a:lnTo>
                      <a:pt x="1597" y="19"/>
                    </a:lnTo>
                    <a:lnTo>
                      <a:pt x="1428" y="57"/>
                    </a:lnTo>
                    <a:lnTo>
                      <a:pt x="1259" y="113"/>
                    </a:lnTo>
                    <a:lnTo>
                      <a:pt x="1090" y="169"/>
                    </a:lnTo>
                    <a:lnTo>
                      <a:pt x="940" y="263"/>
                    </a:lnTo>
                    <a:lnTo>
                      <a:pt x="789" y="376"/>
                    </a:lnTo>
                    <a:lnTo>
                      <a:pt x="658" y="507"/>
                    </a:lnTo>
                    <a:lnTo>
                      <a:pt x="527" y="657"/>
                    </a:lnTo>
                    <a:lnTo>
                      <a:pt x="414" y="808"/>
                    </a:lnTo>
                    <a:lnTo>
                      <a:pt x="301" y="977"/>
                    </a:lnTo>
                    <a:lnTo>
                      <a:pt x="226" y="1164"/>
                    </a:lnTo>
                    <a:lnTo>
                      <a:pt x="151" y="1352"/>
                    </a:lnTo>
                    <a:lnTo>
                      <a:pt x="76" y="1558"/>
                    </a:lnTo>
                    <a:lnTo>
                      <a:pt x="38" y="1765"/>
                    </a:lnTo>
                    <a:lnTo>
                      <a:pt x="20" y="1990"/>
                    </a:lnTo>
                    <a:lnTo>
                      <a:pt x="1" y="2215"/>
                    </a:lnTo>
                    <a:lnTo>
                      <a:pt x="20" y="2422"/>
                    </a:lnTo>
                    <a:lnTo>
                      <a:pt x="38" y="2647"/>
                    </a:lnTo>
                    <a:lnTo>
                      <a:pt x="76" y="2854"/>
                    </a:lnTo>
                    <a:lnTo>
                      <a:pt x="151" y="3060"/>
                    </a:lnTo>
                    <a:lnTo>
                      <a:pt x="226" y="3248"/>
                    </a:lnTo>
                    <a:lnTo>
                      <a:pt x="301" y="3436"/>
                    </a:lnTo>
                    <a:lnTo>
                      <a:pt x="414" y="3605"/>
                    </a:lnTo>
                    <a:lnTo>
                      <a:pt x="527" y="3755"/>
                    </a:lnTo>
                    <a:lnTo>
                      <a:pt x="658" y="3905"/>
                    </a:lnTo>
                    <a:lnTo>
                      <a:pt x="789" y="4036"/>
                    </a:lnTo>
                    <a:lnTo>
                      <a:pt x="940" y="4149"/>
                    </a:lnTo>
                    <a:lnTo>
                      <a:pt x="1090" y="4243"/>
                    </a:lnTo>
                    <a:lnTo>
                      <a:pt x="1259" y="4318"/>
                    </a:lnTo>
                    <a:lnTo>
                      <a:pt x="1428" y="4355"/>
                    </a:lnTo>
                    <a:lnTo>
                      <a:pt x="1597" y="4393"/>
                    </a:lnTo>
                    <a:lnTo>
                      <a:pt x="1784" y="4412"/>
                    </a:lnTo>
                    <a:lnTo>
                      <a:pt x="1953" y="4393"/>
                    </a:lnTo>
                    <a:lnTo>
                      <a:pt x="2141" y="4355"/>
                    </a:lnTo>
                    <a:lnTo>
                      <a:pt x="2310" y="4318"/>
                    </a:lnTo>
                    <a:lnTo>
                      <a:pt x="2479" y="4243"/>
                    </a:lnTo>
                    <a:lnTo>
                      <a:pt x="2629" y="4149"/>
                    </a:lnTo>
                    <a:lnTo>
                      <a:pt x="2779" y="4036"/>
                    </a:lnTo>
                    <a:lnTo>
                      <a:pt x="2911" y="3905"/>
                    </a:lnTo>
                    <a:lnTo>
                      <a:pt x="3042" y="3755"/>
                    </a:lnTo>
                    <a:lnTo>
                      <a:pt x="3155" y="3605"/>
                    </a:lnTo>
                    <a:lnTo>
                      <a:pt x="3248" y="3436"/>
                    </a:lnTo>
                    <a:lnTo>
                      <a:pt x="3342" y="3248"/>
                    </a:lnTo>
                    <a:lnTo>
                      <a:pt x="3417" y="3060"/>
                    </a:lnTo>
                    <a:lnTo>
                      <a:pt x="3474" y="2854"/>
                    </a:lnTo>
                    <a:lnTo>
                      <a:pt x="3511" y="2647"/>
                    </a:lnTo>
                    <a:lnTo>
                      <a:pt x="3549" y="2422"/>
                    </a:lnTo>
                    <a:lnTo>
                      <a:pt x="3549" y="2215"/>
                    </a:lnTo>
                    <a:lnTo>
                      <a:pt x="3549" y="1990"/>
                    </a:lnTo>
                    <a:lnTo>
                      <a:pt x="3511" y="1765"/>
                    </a:lnTo>
                    <a:lnTo>
                      <a:pt x="3474" y="1558"/>
                    </a:lnTo>
                    <a:lnTo>
                      <a:pt x="3417" y="1352"/>
                    </a:lnTo>
                    <a:lnTo>
                      <a:pt x="3342" y="1164"/>
                    </a:lnTo>
                    <a:lnTo>
                      <a:pt x="3248" y="977"/>
                    </a:lnTo>
                    <a:lnTo>
                      <a:pt x="3155" y="808"/>
                    </a:lnTo>
                    <a:lnTo>
                      <a:pt x="3042" y="657"/>
                    </a:lnTo>
                    <a:lnTo>
                      <a:pt x="2911" y="507"/>
                    </a:lnTo>
                    <a:lnTo>
                      <a:pt x="2779" y="376"/>
                    </a:lnTo>
                    <a:lnTo>
                      <a:pt x="2629" y="263"/>
                    </a:lnTo>
                    <a:lnTo>
                      <a:pt x="2479"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4" name="Google Shape;5114;p64"/>
              <p:cNvSpPr/>
              <p:nvPr/>
            </p:nvSpPr>
            <p:spPr>
              <a:xfrm>
                <a:off x="9364350" y="1704250"/>
                <a:ext cx="46475" cy="61500"/>
              </a:xfrm>
              <a:custGeom>
                <a:avLst/>
                <a:gdLst/>
                <a:ahLst/>
                <a:cxnLst/>
                <a:rect l="l" t="t" r="r" b="b"/>
                <a:pathLst>
                  <a:path w="1859" h="2460" extrusionOk="0">
                    <a:moveTo>
                      <a:pt x="1" y="1"/>
                    </a:moveTo>
                    <a:lnTo>
                      <a:pt x="1" y="2460"/>
                    </a:lnTo>
                    <a:lnTo>
                      <a:pt x="1859" y="2460"/>
                    </a:lnTo>
                    <a:lnTo>
                      <a:pt x="1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5" name="Google Shape;5115;p64"/>
              <p:cNvSpPr/>
              <p:nvPr/>
            </p:nvSpPr>
            <p:spPr>
              <a:xfrm>
                <a:off x="9364350" y="1655450"/>
                <a:ext cx="88725" cy="110300"/>
              </a:xfrm>
              <a:custGeom>
                <a:avLst/>
                <a:gdLst/>
                <a:ahLst/>
                <a:cxnLst/>
                <a:rect l="l" t="t" r="r" b="b"/>
                <a:pathLst>
                  <a:path w="3549" h="4412" extrusionOk="0">
                    <a:moveTo>
                      <a:pt x="1784" y="0"/>
                    </a:moveTo>
                    <a:lnTo>
                      <a:pt x="1596" y="19"/>
                    </a:lnTo>
                    <a:lnTo>
                      <a:pt x="1427" y="57"/>
                    </a:lnTo>
                    <a:lnTo>
                      <a:pt x="1258" y="113"/>
                    </a:lnTo>
                    <a:lnTo>
                      <a:pt x="1089" y="169"/>
                    </a:lnTo>
                    <a:lnTo>
                      <a:pt x="939" y="263"/>
                    </a:lnTo>
                    <a:lnTo>
                      <a:pt x="789" y="376"/>
                    </a:lnTo>
                    <a:lnTo>
                      <a:pt x="658" y="507"/>
                    </a:lnTo>
                    <a:lnTo>
                      <a:pt x="526" y="657"/>
                    </a:lnTo>
                    <a:lnTo>
                      <a:pt x="414" y="808"/>
                    </a:lnTo>
                    <a:lnTo>
                      <a:pt x="301" y="977"/>
                    </a:lnTo>
                    <a:lnTo>
                      <a:pt x="226" y="1164"/>
                    </a:lnTo>
                    <a:lnTo>
                      <a:pt x="151" y="1352"/>
                    </a:lnTo>
                    <a:lnTo>
                      <a:pt x="76" y="1558"/>
                    </a:lnTo>
                    <a:lnTo>
                      <a:pt x="38" y="1765"/>
                    </a:lnTo>
                    <a:lnTo>
                      <a:pt x="19" y="1990"/>
                    </a:lnTo>
                    <a:lnTo>
                      <a:pt x="1" y="2215"/>
                    </a:lnTo>
                    <a:lnTo>
                      <a:pt x="19" y="2422"/>
                    </a:lnTo>
                    <a:lnTo>
                      <a:pt x="38" y="2647"/>
                    </a:lnTo>
                    <a:lnTo>
                      <a:pt x="76" y="2854"/>
                    </a:lnTo>
                    <a:lnTo>
                      <a:pt x="151" y="3060"/>
                    </a:lnTo>
                    <a:lnTo>
                      <a:pt x="226" y="3248"/>
                    </a:lnTo>
                    <a:lnTo>
                      <a:pt x="301" y="3436"/>
                    </a:lnTo>
                    <a:lnTo>
                      <a:pt x="414" y="3605"/>
                    </a:lnTo>
                    <a:lnTo>
                      <a:pt x="526" y="3755"/>
                    </a:lnTo>
                    <a:lnTo>
                      <a:pt x="658" y="3905"/>
                    </a:lnTo>
                    <a:lnTo>
                      <a:pt x="789" y="4036"/>
                    </a:lnTo>
                    <a:lnTo>
                      <a:pt x="939" y="4149"/>
                    </a:lnTo>
                    <a:lnTo>
                      <a:pt x="1089" y="4243"/>
                    </a:lnTo>
                    <a:lnTo>
                      <a:pt x="1258" y="4318"/>
                    </a:lnTo>
                    <a:lnTo>
                      <a:pt x="1427" y="4355"/>
                    </a:lnTo>
                    <a:lnTo>
                      <a:pt x="1596" y="4393"/>
                    </a:lnTo>
                    <a:lnTo>
                      <a:pt x="1784" y="4412"/>
                    </a:lnTo>
                    <a:lnTo>
                      <a:pt x="1953" y="4393"/>
                    </a:lnTo>
                    <a:lnTo>
                      <a:pt x="2141" y="4355"/>
                    </a:lnTo>
                    <a:lnTo>
                      <a:pt x="2310" y="4318"/>
                    </a:lnTo>
                    <a:lnTo>
                      <a:pt x="2478" y="4243"/>
                    </a:lnTo>
                    <a:lnTo>
                      <a:pt x="2629" y="4149"/>
                    </a:lnTo>
                    <a:lnTo>
                      <a:pt x="2779" y="4036"/>
                    </a:lnTo>
                    <a:lnTo>
                      <a:pt x="2910" y="3905"/>
                    </a:lnTo>
                    <a:lnTo>
                      <a:pt x="3042" y="3755"/>
                    </a:lnTo>
                    <a:lnTo>
                      <a:pt x="3154" y="3605"/>
                    </a:lnTo>
                    <a:lnTo>
                      <a:pt x="3248" y="3436"/>
                    </a:lnTo>
                    <a:lnTo>
                      <a:pt x="3342" y="3248"/>
                    </a:lnTo>
                    <a:lnTo>
                      <a:pt x="3417" y="3060"/>
                    </a:lnTo>
                    <a:lnTo>
                      <a:pt x="3473" y="2854"/>
                    </a:lnTo>
                    <a:lnTo>
                      <a:pt x="3511" y="2647"/>
                    </a:lnTo>
                    <a:lnTo>
                      <a:pt x="3548" y="2422"/>
                    </a:lnTo>
                    <a:lnTo>
                      <a:pt x="3548" y="2215"/>
                    </a:lnTo>
                    <a:lnTo>
                      <a:pt x="3548" y="1990"/>
                    </a:lnTo>
                    <a:lnTo>
                      <a:pt x="3511" y="1765"/>
                    </a:lnTo>
                    <a:lnTo>
                      <a:pt x="3473" y="1558"/>
                    </a:lnTo>
                    <a:lnTo>
                      <a:pt x="3417" y="1352"/>
                    </a:lnTo>
                    <a:lnTo>
                      <a:pt x="3342" y="1164"/>
                    </a:lnTo>
                    <a:lnTo>
                      <a:pt x="3248" y="977"/>
                    </a:lnTo>
                    <a:lnTo>
                      <a:pt x="3154" y="808"/>
                    </a:lnTo>
                    <a:lnTo>
                      <a:pt x="3042" y="657"/>
                    </a:lnTo>
                    <a:lnTo>
                      <a:pt x="2910" y="507"/>
                    </a:lnTo>
                    <a:lnTo>
                      <a:pt x="2779" y="376"/>
                    </a:lnTo>
                    <a:lnTo>
                      <a:pt x="2629" y="263"/>
                    </a:lnTo>
                    <a:lnTo>
                      <a:pt x="2478"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6" name="Google Shape;5116;p64"/>
              <p:cNvSpPr/>
              <p:nvPr/>
            </p:nvSpPr>
            <p:spPr>
              <a:xfrm>
                <a:off x="9453525" y="1712700"/>
                <a:ext cx="220125" cy="1674475"/>
              </a:xfrm>
              <a:custGeom>
                <a:avLst/>
                <a:gdLst/>
                <a:ahLst/>
                <a:cxnLst/>
                <a:rect l="l" t="t" r="r" b="b"/>
                <a:pathLst>
                  <a:path w="8805" h="66979" extrusionOk="0">
                    <a:moveTo>
                      <a:pt x="0" y="1"/>
                    </a:moveTo>
                    <a:lnTo>
                      <a:pt x="0" y="66978"/>
                    </a:lnTo>
                    <a:lnTo>
                      <a:pt x="8804" y="66978"/>
                    </a:lnTo>
                    <a:lnTo>
                      <a:pt x="8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7" name="Google Shape;5117;p64"/>
              <p:cNvSpPr/>
              <p:nvPr/>
            </p:nvSpPr>
            <p:spPr>
              <a:xfrm>
                <a:off x="9462425" y="1861950"/>
                <a:ext cx="198550" cy="1361900"/>
              </a:xfrm>
              <a:custGeom>
                <a:avLst/>
                <a:gdLst/>
                <a:ahLst/>
                <a:cxnLst/>
                <a:rect l="l" t="t" r="r" b="b"/>
                <a:pathLst>
                  <a:path w="7942" h="54476" extrusionOk="0">
                    <a:moveTo>
                      <a:pt x="1" y="0"/>
                    </a:moveTo>
                    <a:lnTo>
                      <a:pt x="1" y="54476"/>
                    </a:lnTo>
                    <a:lnTo>
                      <a:pt x="7941" y="54476"/>
                    </a:lnTo>
                    <a:lnTo>
                      <a:pt x="7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8" name="Google Shape;5118;p64"/>
              <p:cNvSpPr/>
              <p:nvPr/>
            </p:nvSpPr>
            <p:spPr>
              <a:xfrm>
                <a:off x="961730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9" name="Google Shape;5119;p64"/>
              <p:cNvSpPr/>
              <p:nvPr/>
            </p:nvSpPr>
            <p:spPr>
              <a:xfrm>
                <a:off x="957365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0" name="Google Shape;5120;p64"/>
              <p:cNvSpPr/>
              <p:nvPr/>
            </p:nvSpPr>
            <p:spPr>
              <a:xfrm>
                <a:off x="9529550" y="1873200"/>
                <a:ext cx="20675" cy="1358175"/>
              </a:xfrm>
              <a:custGeom>
                <a:avLst/>
                <a:gdLst/>
                <a:ahLst/>
                <a:cxnLst/>
                <a:rect l="l" t="t" r="r" b="b"/>
                <a:pathLst>
                  <a:path w="827" h="54327" extrusionOk="0">
                    <a:moveTo>
                      <a:pt x="0" y="1"/>
                    </a:moveTo>
                    <a:lnTo>
                      <a:pt x="0" y="54326"/>
                    </a:lnTo>
                    <a:lnTo>
                      <a:pt x="826" y="54326"/>
                    </a:lnTo>
                    <a:lnTo>
                      <a:pt x="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1" name="Google Shape;5121;p64"/>
              <p:cNvSpPr/>
              <p:nvPr/>
            </p:nvSpPr>
            <p:spPr>
              <a:xfrm>
                <a:off x="9485425" y="1873200"/>
                <a:ext cx="21150" cy="1358175"/>
              </a:xfrm>
              <a:custGeom>
                <a:avLst/>
                <a:gdLst/>
                <a:ahLst/>
                <a:cxnLst/>
                <a:rect l="l" t="t" r="r" b="b"/>
                <a:pathLst>
                  <a:path w="846" h="54327" extrusionOk="0">
                    <a:moveTo>
                      <a:pt x="1" y="1"/>
                    </a:moveTo>
                    <a:lnTo>
                      <a:pt x="1" y="54326"/>
                    </a:lnTo>
                    <a:lnTo>
                      <a:pt x="845" y="54326"/>
                    </a:lnTo>
                    <a:lnTo>
                      <a:pt x="8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2" name="Google Shape;5122;p64"/>
              <p:cNvSpPr/>
              <p:nvPr/>
            </p:nvSpPr>
            <p:spPr>
              <a:xfrm>
                <a:off x="9387825" y="3247300"/>
                <a:ext cx="351525" cy="211675"/>
              </a:xfrm>
              <a:custGeom>
                <a:avLst/>
                <a:gdLst/>
                <a:ahLst/>
                <a:cxnLst/>
                <a:rect l="l" t="t" r="r" b="b"/>
                <a:pathLst>
                  <a:path w="14061" h="8467" extrusionOk="0">
                    <a:moveTo>
                      <a:pt x="1708" y="0"/>
                    </a:moveTo>
                    <a:lnTo>
                      <a:pt x="1708" y="1615"/>
                    </a:lnTo>
                    <a:lnTo>
                      <a:pt x="1708" y="2516"/>
                    </a:lnTo>
                    <a:lnTo>
                      <a:pt x="1690" y="3342"/>
                    </a:lnTo>
                    <a:lnTo>
                      <a:pt x="1671" y="3736"/>
                    </a:lnTo>
                    <a:lnTo>
                      <a:pt x="1633" y="4112"/>
                    </a:lnTo>
                    <a:lnTo>
                      <a:pt x="1577" y="4468"/>
                    </a:lnTo>
                    <a:lnTo>
                      <a:pt x="1502" y="4787"/>
                    </a:lnTo>
                    <a:lnTo>
                      <a:pt x="1408" y="5088"/>
                    </a:lnTo>
                    <a:lnTo>
                      <a:pt x="1295" y="5350"/>
                    </a:lnTo>
                    <a:lnTo>
                      <a:pt x="1164" y="5576"/>
                    </a:lnTo>
                    <a:lnTo>
                      <a:pt x="1070" y="5670"/>
                    </a:lnTo>
                    <a:lnTo>
                      <a:pt x="995" y="5763"/>
                    </a:lnTo>
                    <a:lnTo>
                      <a:pt x="901" y="5839"/>
                    </a:lnTo>
                    <a:lnTo>
                      <a:pt x="789" y="5914"/>
                    </a:lnTo>
                    <a:lnTo>
                      <a:pt x="676" y="5989"/>
                    </a:lnTo>
                    <a:lnTo>
                      <a:pt x="563" y="6026"/>
                    </a:lnTo>
                    <a:lnTo>
                      <a:pt x="432" y="6064"/>
                    </a:lnTo>
                    <a:lnTo>
                      <a:pt x="301" y="6101"/>
                    </a:lnTo>
                    <a:lnTo>
                      <a:pt x="150" y="6120"/>
                    </a:lnTo>
                    <a:lnTo>
                      <a:pt x="0" y="6120"/>
                    </a:lnTo>
                    <a:lnTo>
                      <a:pt x="0" y="8467"/>
                    </a:lnTo>
                    <a:lnTo>
                      <a:pt x="14060" y="8467"/>
                    </a:lnTo>
                    <a:lnTo>
                      <a:pt x="14060" y="6120"/>
                    </a:lnTo>
                    <a:lnTo>
                      <a:pt x="13891" y="6120"/>
                    </a:lnTo>
                    <a:lnTo>
                      <a:pt x="13760" y="6101"/>
                    </a:lnTo>
                    <a:lnTo>
                      <a:pt x="13610" y="6064"/>
                    </a:lnTo>
                    <a:lnTo>
                      <a:pt x="13478" y="6026"/>
                    </a:lnTo>
                    <a:lnTo>
                      <a:pt x="13366" y="5989"/>
                    </a:lnTo>
                    <a:lnTo>
                      <a:pt x="13253" y="5914"/>
                    </a:lnTo>
                    <a:lnTo>
                      <a:pt x="13159" y="5839"/>
                    </a:lnTo>
                    <a:lnTo>
                      <a:pt x="13065" y="5763"/>
                    </a:lnTo>
                    <a:lnTo>
                      <a:pt x="12971" y="5670"/>
                    </a:lnTo>
                    <a:lnTo>
                      <a:pt x="12896" y="5576"/>
                    </a:lnTo>
                    <a:lnTo>
                      <a:pt x="12746" y="5350"/>
                    </a:lnTo>
                    <a:lnTo>
                      <a:pt x="12634" y="5088"/>
                    </a:lnTo>
                    <a:lnTo>
                      <a:pt x="12540" y="4787"/>
                    </a:lnTo>
                    <a:lnTo>
                      <a:pt x="12483" y="4468"/>
                    </a:lnTo>
                    <a:lnTo>
                      <a:pt x="12427" y="4112"/>
                    </a:lnTo>
                    <a:lnTo>
                      <a:pt x="12390" y="3736"/>
                    </a:lnTo>
                    <a:lnTo>
                      <a:pt x="12352" y="3342"/>
                    </a:lnTo>
                    <a:lnTo>
                      <a:pt x="12333" y="2516"/>
                    </a:lnTo>
                    <a:lnTo>
                      <a:pt x="12333" y="1615"/>
                    </a:lnTo>
                    <a:lnTo>
                      <a:pt x="12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3" name="Google Shape;5123;p64"/>
              <p:cNvSpPr/>
              <p:nvPr/>
            </p:nvSpPr>
            <p:spPr>
              <a:xfrm>
                <a:off x="9320250" y="1620725"/>
                <a:ext cx="487600" cy="208375"/>
              </a:xfrm>
              <a:custGeom>
                <a:avLst/>
                <a:gdLst/>
                <a:ahLst/>
                <a:cxnLst/>
                <a:rect l="l" t="t" r="r" b="b"/>
                <a:pathLst>
                  <a:path w="19504" h="8335" extrusionOk="0">
                    <a:moveTo>
                      <a:pt x="2985" y="0"/>
                    </a:moveTo>
                    <a:lnTo>
                      <a:pt x="2666" y="38"/>
                    </a:lnTo>
                    <a:lnTo>
                      <a:pt x="2440" y="75"/>
                    </a:lnTo>
                    <a:lnTo>
                      <a:pt x="2215" y="132"/>
                    </a:lnTo>
                    <a:lnTo>
                      <a:pt x="1952" y="226"/>
                    </a:lnTo>
                    <a:lnTo>
                      <a:pt x="1689" y="357"/>
                    </a:lnTo>
                    <a:lnTo>
                      <a:pt x="1408" y="526"/>
                    </a:lnTo>
                    <a:lnTo>
                      <a:pt x="1145" y="732"/>
                    </a:lnTo>
                    <a:lnTo>
                      <a:pt x="1014" y="845"/>
                    </a:lnTo>
                    <a:lnTo>
                      <a:pt x="882" y="976"/>
                    </a:lnTo>
                    <a:lnTo>
                      <a:pt x="751" y="1127"/>
                    </a:lnTo>
                    <a:lnTo>
                      <a:pt x="638" y="1296"/>
                    </a:lnTo>
                    <a:lnTo>
                      <a:pt x="526" y="1464"/>
                    </a:lnTo>
                    <a:lnTo>
                      <a:pt x="432" y="1671"/>
                    </a:lnTo>
                    <a:lnTo>
                      <a:pt x="338" y="1877"/>
                    </a:lnTo>
                    <a:lnTo>
                      <a:pt x="244" y="2103"/>
                    </a:lnTo>
                    <a:lnTo>
                      <a:pt x="169" y="2347"/>
                    </a:lnTo>
                    <a:lnTo>
                      <a:pt x="113" y="2610"/>
                    </a:lnTo>
                    <a:lnTo>
                      <a:pt x="56" y="2891"/>
                    </a:lnTo>
                    <a:lnTo>
                      <a:pt x="19" y="3191"/>
                    </a:lnTo>
                    <a:lnTo>
                      <a:pt x="0" y="3379"/>
                    </a:lnTo>
                    <a:lnTo>
                      <a:pt x="0" y="3586"/>
                    </a:lnTo>
                    <a:lnTo>
                      <a:pt x="0" y="3680"/>
                    </a:lnTo>
                    <a:lnTo>
                      <a:pt x="0" y="3849"/>
                    </a:lnTo>
                    <a:lnTo>
                      <a:pt x="19" y="3849"/>
                    </a:lnTo>
                    <a:lnTo>
                      <a:pt x="38" y="4036"/>
                    </a:lnTo>
                    <a:lnTo>
                      <a:pt x="75" y="4243"/>
                    </a:lnTo>
                    <a:lnTo>
                      <a:pt x="131" y="4430"/>
                    </a:lnTo>
                    <a:lnTo>
                      <a:pt x="207" y="4618"/>
                    </a:lnTo>
                    <a:lnTo>
                      <a:pt x="282" y="4787"/>
                    </a:lnTo>
                    <a:lnTo>
                      <a:pt x="375" y="4937"/>
                    </a:lnTo>
                    <a:lnTo>
                      <a:pt x="488" y="5087"/>
                    </a:lnTo>
                    <a:lnTo>
                      <a:pt x="601" y="5238"/>
                    </a:lnTo>
                    <a:lnTo>
                      <a:pt x="713" y="5369"/>
                    </a:lnTo>
                    <a:lnTo>
                      <a:pt x="845" y="5482"/>
                    </a:lnTo>
                    <a:lnTo>
                      <a:pt x="995" y="5576"/>
                    </a:lnTo>
                    <a:lnTo>
                      <a:pt x="1126" y="5651"/>
                    </a:lnTo>
                    <a:lnTo>
                      <a:pt x="1295" y="5707"/>
                    </a:lnTo>
                    <a:lnTo>
                      <a:pt x="1445" y="5763"/>
                    </a:lnTo>
                    <a:lnTo>
                      <a:pt x="1614" y="5801"/>
                    </a:lnTo>
                    <a:lnTo>
                      <a:pt x="1952" y="5801"/>
                    </a:lnTo>
                    <a:lnTo>
                      <a:pt x="2121" y="5763"/>
                    </a:lnTo>
                    <a:lnTo>
                      <a:pt x="2271" y="5707"/>
                    </a:lnTo>
                    <a:lnTo>
                      <a:pt x="2422" y="5651"/>
                    </a:lnTo>
                    <a:lnTo>
                      <a:pt x="2572" y="5576"/>
                    </a:lnTo>
                    <a:lnTo>
                      <a:pt x="2722" y="5482"/>
                    </a:lnTo>
                    <a:lnTo>
                      <a:pt x="2853" y="5369"/>
                    </a:lnTo>
                    <a:lnTo>
                      <a:pt x="2966" y="5238"/>
                    </a:lnTo>
                    <a:lnTo>
                      <a:pt x="3079" y="5087"/>
                    </a:lnTo>
                    <a:lnTo>
                      <a:pt x="3191" y="4937"/>
                    </a:lnTo>
                    <a:lnTo>
                      <a:pt x="3266" y="4787"/>
                    </a:lnTo>
                    <a:lnTo>
                      <a:pt x="3360" y="4618"/>
                    </a:lnTo>
                    <a:lnTo>
                      <a:pt x="3416" y="4430"/>
                    </a:lnTo>
                    <a:lnTo>
                      <a:pt x="3473" y="4243"/>
                    </a:lnTo>
                    <a:lnTo>
                      <a:pt x="3510" y="4036"/>
                    </a:lnTo>
                    <a:lnTo>
                      <a:pt x="3548" y="3849"/>
                    </a:lnTo>
                    <a:lnTo>
                      <a:pt x="3567" y="3736"/>
                    </a:lnTo>
                    <a:lnTo>
                      <a:pt x="3585" y="3623"/>
                    </a:lnTo>
                    <a:lnTo>
                      <a:pt x="3567" y="3304"/>
                    </a:lnTo>
                    <a:lnTo>
                      <a:pt x="3567" y="2985"/>
                    </a:lnTo>
                    <a:lnTo>
                      <a:pt x="3585" y="2835"/>
                    </a:lnTo>
                    <a:lnTo>
                      <a:pt x="3623" y="2703"/>
                    </a:lnTo>
                    <a:lnTo>
                      <a:pt x="3661" y="2647"/>
                    </a:lnTo>
                    <a:lnTo>
                      <a:pt x="3717" y="2572"/>
                    </a:lnTo>
                    <a:lnTo>
                      <a:pt x="3811" y="2516"/>
                    </a:lnTo>
                    <a:lnTo>
                      <a:pt x="3905" y="2459"/>
                    </a:lnTo>
                    <a:lnTo>
                      <a:pt x="3998" y="2422"/>
                    </a:lnTo>
                    <a:lnTo>
                      <a:pt x="4130" y="2422"/>
                    </a:lnTo>
                    <a:lnTo>
                      <a:pt x="4261" y="2441"/>
                    </a:lnTo>
                    <a:lnTo>
                      <a:pt x="4393" y="2497"/>
                    </a:lnTo>
                    <a:lnTo>
                      <a:pt x="4430" y="2534"/>
                    </a:lnTo>
                    <a:lnTo>
                      <a:pt x="4468" y="2591"/>
                    </a:lnTo>
                    <a:lnTo>
                      <a:pt x="4524" y="2797"/>
                    </a:lnTo>
                    <a:lnTo>
                      <a:pt x="4580" y="3098"/>
                    </a:lnTo>
                    <a:lnTo>
                      <a:pt x="4618" y="3492"/>
                    </a:lnTo>
                    <a:lnTo>
                      <a:pt x="4693" y="4430"/>
                    </a:lnTo>
                    <a:lnTo>
                      <a:pt x="4731" y="5482"/>
                    </a:lnTo>
                    <a:lnTo>
                      <a:pt x="4768" y="6533"/>
                    </a:lnTo>
                    <a:lnTo>
                      <a:pt x="4768" y="7434"/>
                    </a:lnTo>
                    <a:lnTo>
                      <a:pt x="4768" y="8335"/>
                    </a:lnTo>
                    <a:lnTo>
                      <a:pt x="14717" y="8335"/>
                    </a:lnTo>
                    <a:lnTo>
                      <a:pt x="14717" y="7434"/>
                    </a:lnTo>
                    <a:lnTo>
                      <a:pt x="14736" y="6533"/>
                    </a:lnTo>
                    <a:lnTo>
                      <a:pt x="14755" y="5482"/>
                    </a:lnTo>
                    <a:lnTo>
                      <a:pt x="14811" y="4430"/>
                    </a:lnTo>
                    <a:lnTo>
                      <a:pt x="14867" y="3492"/>
                    </a:lnTo>
                    <a:lnTo>
                      <a:pt x="14924" y="3098"/>
                    </a:lnTo>
                    <a:lnTo>
                      <a:pt x="14961" y="2797"/>
                    </a:lnTo>
                    <a:lnTo>
                      <a:pt x="15036" y="2591"/>
                    </a:lnTo>
                    <a:lnTo>
                      <a:pt x="15055" y="2534"/>
                    </a:lnTo>
                    <a:lnTo>
                      <a:pt x="15093" y="2497"/>
                    </a:lnTo>
                    <a:lnTo>
                      <a:pt x="15243" y="2441"/>
                    </a:lnTo>
                    <a:lnTo>
                      <a:pt x="15374" y="2422"/>
                    </a:lnTo>
                    <a:lnTo>
                      <a:pt x="15487" y="2422"/>
                    </a:lnTo>
                    <a:lnTo>
                      <a:pt x="15599" y="2459"/>
                    </a:lnTo>
                    <a:lnTo>
                      <a:pt x="15693" y="2516"/>
                    </a:lnTo>
                    <a:lnTo>
                      <a:pt x="15768" y="2572"/>
                    </a:lnTo>
                    <a:lnTo>
                      <a:pt x="15825" y="2647"/>
                    </a:lnTo>
                    <a:lnTo>
                      <a:pt x="15881" y="2703"/>
                    </a:lnTo>
                    <a:lnTo>
                      <a:pt x="15918" y="2835"/>
                    </a:lnTo>
                    <a:lnTo>
                      <a:pt x="15937" y="2985"/>
                    </a:lnTo>
                    <a:lnTo>
                      <a:pt x="15937" y="3304"/>
                    </a:lnTo>
                    <a:lnTo>
                      <a:pt x="15918" y="3623"/>
                    </a:lnTo>
                    <a:lnTo>
                      <a:pt x="15918" y="3736"/>
                    </a:lnTo>
                    <a:lnTo>
                      <a:pt x="15937" y="3849"/>
                    </a:lnTo>
                    <a:lnTo>
                      <a:pt x="15956" y="3849"/>
                    </a:lnTo>
                    <a:lnTo>
                      <a:pt x="15975" y="4036"/>
                    </a:lnTo>
                    <a:lnTo>
                      <a:pt x="16012" y="4243"/>
                    </a:lnTo>
                    <a:lnTo>
                      <a:pt x="16069" y="4430"/>
                    </a:lnTo>
                    <a:lnTo>
                      <a:pt x="16144" y="4618"/>
                    </a:lnTo>
                    <a:lnTo>
                      <a:pt x="16219" y="4787"/>
                    </a:lnTo>
                    <a:lnTo>
                      <a:pt x="16313" y="4937"/>
                    </a:lnTo>
                    <a:lnTo>
                      <a:pt x="16407" y="5087"/>
                    </a:lnTo>
                    <a:lnTo>
                      <a:pt x="16519" y="5238"/>
                    </a:lnTo>
                    <a:lnTo>
                      <a:pt x="16651" y="5369"/>
                    </a:lnTo>
                    <a:lnTo>
                      <a:pt x="16782" y="5482"/>
                    </a:lnTo>
                    <a:lnTo>
                      <a:pt x="16913" y="5576"/>
                    </a:lnTo>
                    <a:lnTo>
                      <a:pt x="17064" y="5651"/>
                    </a:lnTo>
                    <a:lnTo>
                      <a:pt x="17214" y="5707"/>
                    </a:lnTo>
                    <a:lnTo>
                      <a:pt x="17383" y="5763"/>
                    </a:lnTo>
                    <a:lnTo>
                      <a:pt x="17552" y="5801"/>
                    </a:lnTo>
                    <a:lnTo>
                      <a:pt x="17890" y="5801"/>
                    </a:lnTo>
                    <a:lnTo>
                      <a:pt x="18058" y="5763"/>
                    </a:lnTo>
                    <a:lnTo>
                      <a:pt x="18209" y="5707"/>
                    </a:lnTo>
                    <a:lnTo>
                      <a:pt x="18359" y="5651"/>
                    </a:lnTo>
                    <a:lnTo>
                      <a:pt x="18509" y="5576"/>
                    </a:lnTo>
                    <a:lnTo>
                      <a:pt x="18640" y="5482"/>
                    </a:lnTo>
                    <a:lnTo>
                      <a:pt x="18772" y="5369"/>
                    </a:lnTo>
                    <a:lnTo>
                      <a:pt x="18903" y="5238"/>
                    </a:lnTo>
                    <a:lnTo>
                      <a:pt x="19016" y="5087"/>
                    </a:lnTo>
                    <a:lnTo>
                      <a:pt x="19110" y="4937"/>
                    </a:lnTo>
                    <a:lnTo>
                      <a:pt x="19204" y="4787"/>
                    </a:lnTo>
                    <a:lnTo>
                      <a:pt x="19297" y="4618"/>
                    </a:lnTo>
                    <a:lnTo>
                      <a:pt x="19354" y="4430"/>
                    </a:lnTo>
                    <a:lnTo>
                      <a:pt x="19410" y="4243"/>
                    </a:lnTo>
                    <a:lnTo>
                      <a:pt x="19448" y="4036"/>
                    </a:lnTo>
                    <a:lnTo>
                      <a:pt x="19485" y="3849"/>
                    </a:lnTo>
                    <a:lnTo>
                      <a:pt x="19504" y="3849"/>
                    </a:lnTo>
                    <a:lnTo>
                      <a:pt x="19485" y="3680"/>
                    </a:lnTo>
                    <a:lnTo>
                      <a:pt x="19504" y="3586"/>
                    </a:lnTo>
                    <a:lnTo>
                      <a:pt x="19485" y="3379"/>
                    </a:lnTo>
                    <a:lnTo>
                      <a:pt x="19466" y="3191"/>
                    </a:lnTo>
                    <a:lnTo>
                      <a:pt x="19429" y="2891"/>
                    </a:lnTo>
                    <a:lnTo>
                      <a:pt x="19373" y="2610"/>
                    </a:lnTo>
                    <a:lnTo>
                      <a:pt x="19316" y="2347"/>
                    </a:lnTo>
                    <a:lnTo>
                      <a:pt x="19241" y="2103"/>
                    </a:lnTo>
                    <a:lnTo>
                      <a:pt x="19166" y="1877"/>
                    </a:lnTo>
                    <a:lnTo>
                      <a:pt x="19072" y="1671"/>
                    </a:lnTo>
                    <a:lnTo>
                      <a:pt x="18960" y="1464"/>
                    </a:lnTo>
                    <a:lnTo>
                      <a:pt x="18847" y="1296"/>
                    </a:lnTo>
                    <a:lnTo>
                      <a:pt x="18734" y="1127"/>
                    </a:lnTo>
                    <a:lnTo>
                      <a:pt x="18622" y="976"/>
                    </a:lnTo>
                    <a:lnTo>
                      <a:pt x="18490" y="845"/>
                    </a:lnTo>
                    <a:lnTo>
                      <a:pt x="18359" y="732"/>
                    </a:lnTo>
                    <a:lnTo>
                      <a:pt x="18077" y="526"/>
                    </a:lnTo>
                    <a:lnTo>
                      <a:pt x="17814" y="357"/>
                    </a:lnTo>
                    <a:lnTo>
                      <a:pt x="17552" y="226"/>
                    </a:lnTo>
                    <a:lnTo>
                      <a:pt x="17289" y="132"/>
                    </a:lnTo>
                    <a:lnTo>
                      <a:pt x="17045" y="75"/>
                    </a:lnTo>
                    <a:lnTo>
                      <a:pt x="16838" y="38"/>
                    </a:lnTo>
                    <a:lnTo>
                      <a:pt x="165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4" name="Google Shape;5124;p64"/>
              <p:cNvSpPr/>
              <p:nvPr/>
            </p:nvSpPr>
            <p:spPr>
              <a:xfrm>
                <a:off x="9655775"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5" name="Google Shape;5125;p64"/>
              <p:cNvSpPr/>
              <p:nvPr/>
            </p:nvSpPr>
            <p:spPr>
              <a:xfrm>
                <a:off x="9614025" y="3253875"/>
                <a:ext cx="26300" cy="71350"/>
              </a:xfrm>
              <a:custGeom>
                <a:avLst/>
                <a:gdLst/>
                <a:ahLst/>
                <a:cxnLst/>
                <a:rect l="l" t="t" r="r" b="b"/>
                <a:pathLst>
                  <a:path w="1052" h="2854" extrusionOk="0">
                    <a:moveTo>
                      <a:pt x="0" y="0"/>
                    </a:moveTo>
                    <a:lnTo>
                      <a:pt x="0" y="582"/>
                    </a:lnTo>
                    <a:lnTo>
                      <a:pt x="19" y="1127"/>
                    </a:lnTo>
                    <a:lnTo>
                      <a:pt x="56" y="1615"/>
                    </a:lnTo>
                    <a:lnTo>
                      <a:pt x="113" y="2028"/>
                    </a:lnTo>
                    <a:lnTo>
                      <a:pt x="188" y="2384"/>
                    </a:lnTo>
                    <a:lnTo>
                      <a:pt x="225" y="2516"/>
                    </a:lnTo>
                    <a:lnTo>
                      <a:pt x="263" y="2628"/>
                    </a:lnTo>
                    <a:lnTo>
                      <a:pt x="319" y="2722"/>
                    </a:lnTo>
                    <a:lnTo>
                      <a:pt x="376" y="2797"/>
                    </a:lnTo>
                    <a:lnTo>
                      <a:pt x="451" y="2835"/>
                    </a:lnTo>
                    <a:lnTo>
                      <a:pt x="526" y="2854"/>
                    </a:lnTo>
                    <a:lnTo>
                      <a:pt x="601" y="2835"/>
                    </a:lnTo>
                    <a:lnTo>
                      <a:pt x="657" y="2797"/>
                    </a:lnTo>
                    <a:lnTo>
                      <a:pt x="713" y="2722"/>
                    </a:lnTo>
                    <a:lnTo>
                      <a:pt x="770" y="2628"/>
                    </a:lnTo>
                    <a:lnTo>
                      <a:pt x="826" y="2516"/>
                    </a:lnTo>
                    <a:lnTo>
                      <a:pt x="864" y="2384"/>
                    </a:lnTo>
                    <a:lnTo>
                      <a:pt x="939" y="2028"/>
                    </a:lnTo>
                    <a:lnTo>
                      <a:pt x="976" y="1615"/>
                    </a:lnTo>
                    <a:lnTo>
                      <a:pt x="1014" y="1127"/>
                    </a:lnTo>
                    <a:lnTo>
                      <a:pt x="1033"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6" name="Google Shape;5126;p64"/>
              <p:cNvSpPr/>
              <p:nvPr/>
            </p:nvSpPr>
            <p:spPr>
              <a:xfrm>
                <a:off x="9571775" y="3253875"/>
                <a:ext cx="26775" cy="71350"/>
              </a:xfrm>
              <a:custGeom>
                <a:avLst/>
                <a:gdLst/>
                <a:ahLst/>
                <a:cxnLst/>
                <a:rect l="l" t="t" r="r" b="b"/>
                <a:pathLst>
                  <a:path w="1071" h="2854" extrusionOk="0">
                    <a:moveTo>
                      <a:pt x="1" y="0"/>
                    </a:moveTo>
                    <a:lnTo>
                      <a:pt x="19" y="582"/>
                    </a:lnTo>
                    <a:lnTo>
                      <a:pt x="38" y="1127"/>
                    </a:lnTo>
                    <a:lnTo>
                      <a:pt x="76" y="1615"/>
                    </a:lnTo>
                    <a:lnTo>
                      <a:pt x="113" y="2028"/>
                    </a:lnTo>
                    <a:lnTo>
                      <a:pt x="188" y="2384"/>
                    </a:lnTo>
                    <a:lnTo>
                      <a:pt x="226" y="2516"/>
                    </a:lnTo>
                    <a:lnTo>
                      <a:pt x="282" y="2628"/>
                    </a:lnTo>
                    <a:lnTo>
                      <a:pt x="339" y="2722"/>
                    </a:lnTo>
                    <a:lnTo>
                      <a:pt x="395" y="2797"/>
                    </a:lnTo>
                    <a:lnTo>
                      <a:pt x="451" y="2835"/>
                    </a:lnTo>
                    <a:lnTo>
                      <a:pt x="526" y="2854"/>
                    </a:lnTo>
                    <a:lnTo>
                      <a:pt x="601" y="2835"/>
                    </a:lnTo>
                    <a:lnTo>
                      <a:pt x="676" y="2797"/>
                    </a:lnTo>
                    <a:lnTo>
                      <a:pt x="733" y="2722"/>
                    </a:lnTo>
                    <a:lnTo>
                      <a:pt x="789" y="2628"/>
                    </a:lnTo>
                    <a:lnTo>
                      <a:pt x="827" y="2516"/>
                    </a:lnTo>
                    <a:lnTo>
                      <a:pt x="883" y="2384"/>
                    </a:lnTo>
                    <a:lnTo>
                      <a:pt x="939" y="2028"/>
                    </a:lnTo>
                    <a:lnTo>
                      <a:pt x="996"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7" name="Google Shape;5127;p64"/>
              <p:cNvSpPr/>
              <p:nvPr/>
            </p:nvSpPr>
            <p:spPr>
              <a:xfrm>
                <a:off x="9530025" y="3253875"/>
                <a:ext cx="26300" cy="71350"/>
              </a:xfrm>
              <a:custGeom>
                <a:avLst/>
                <a:gdLst/>
                <a:ahLst/>
                <a:cxnLst/>
                <a:rect l="l" t="t" r="r" b="b"/>
                <a:pathLst>
                  <a:path w="1052" h="2854" extrusionOk="0">
                    <a:moveTo>
                      <a:pt x="0" y="0"/>
                    </a:moveTo>
                    <a:lnTo>
                      <a:pt x="0" y="582"/>
                    </a:lnTo>
                    <a:lnTo>
                      <a:pt x="38" y="1127"/>
                    </a:lnTo>
                    <a:lnTo>
                      <a:pt x="56" y="1615"/>
                    </a:lnTo>
                    <a:lnTo>
                      <a:pt x="113" y="2028"/>
                    </a:lnTo>
                    <a:lnTo>
                      <a:pt x="188" y="2384"/>
                    </a:lnTo>
                    <a:lnTo>
                      <a:pt x="225" y="2516"/>
                    </a:lnTo>
                    <a:lnTo>
                      <a:pt x="282" y="2628"/>
                    </a:lnTo>
                    <a:lnTo>
                      <a:pt x="319" y="2722"/>
                    </a:lnTo>
                    <a:lnTo>
                      <a:pt x="394" y="2797"/>
                    </a:lnTo>
                    <a:lnTo>
                      <a:pt x="451" y="2835"/>
                    </a:lnTo>
                    <a:lnTo>
                      <a:pt x="526" y="2854"/>
                    </a:lnTo>
                    <a:lnTo>
                      <a:pt x="601" y="2835"/>
                    </a:lnTo>
                    <a:lnTo>
                      <a:pt x="657" y="2797"/>
                    </a:lnTo>
                    <a:lnTo>
                      <a:pt x="732" y="2722"/>
                    </a:lnTo>
                    <a:lnTo>
                      <a:pt x="770" y="2628"/>
                    </a:lnTo>
                    <a:lnTo>
                      <a:pt x="826" y="2516"/>
                    </a:lnTo>
                    <a:lnTo>
                      <a:pt x="864" y="2384"/>
                    </a:lnTo>
                    <a:lnTo>
                      <a:pt x="939" y="2028"/>
                    </a:lnTo>
                    <a:lnTo>
                      <a:pt x="995" y="1615"/>
                    </a:lnTo>
                    <a:lnTo>
                      <a:pt x="1014" y="1127"/>
                    </a:lnTo>
                    <a:lnTo>
                      <a:pt x="1051"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8" name="Google Shape;5128;p64"/>
              <p:cNvSpPr/>
              <p:nvPr/>
            </p:nvSpPr>
            <p:spPr>
              <a:xfrm>
                <a:off x="9487775" y="3253875"/>
                <a:ext cx="26775" cy="71350"/>
              </a:xfrm>
              <a:custGeom>
                <a:avLst/>
                <a:gdLst/>
                <a:ahLst/>
                <a:cxnLst/>
                <a:rect l="l" t="t" r="r" b="b"/>
                <a:pathLst>
                  <a:path w="1071" h="2854" extrusionOk="0">
                    <a:moveTo>
                      <a:pt x="1" y="0"/>
                    </a:moveTo>
                    <a:lnTo>
                      <a:pt x="19" y="582"/>
                    </a:lnTo>
                    <a:lnTo>
                      <a:pt x="38" y="1127"/>
                    </a:lnTo>
                    <a:lnTo>
                      <a:pt x="76" y="1615"/>
                    </a:lnTo>
                    <a:lnTo>
                      <a:pt x="132" y="2028"/>
                    </a:lnTo>
                    <a:lnTo>
                      <a:pt x="188" y="2384"/>
                    </a:lnTo>
                    <a:lnTo>
                      <a:pt x="245" y="2516"/>
                    </a:lnTo>
                    <a:lnTo>
                      <a:pt x="282" y="2628"/>
                    </a:lnTo>
                    <a:lnTo>
                      <a:pt x="338" y="2722"/>
                    </a:lnTo>
                    <a:lnTo>
                      <a:pt x="395" y="2797"/>
                    </a:lnTo>
                    <a:lnTo>
                      <a:pt x="470" y="2835"/>
                    </a:lnTo>
                    <a:lnTo>
                      <a:pt x="545" y="2854"/>
                    </a:lnTo>
                    <a:lnTo>
                      <a:pt x="620" y="2835"/>
                    </a:lnTo>
                    <a:lnTo>
                      <a:pt x="676" y="2797"/>
                    </a:lnTo>
                    <a:lnTo>
                      <a:pt x="733" y="2722"/>
                    </a:lnTo>
                    <a:lnTo>
                      <a:pt x="789" y="2628"/>
                    </a:lnTo>
                    <a:lnTo>
                      <a:pt x="845" y="2516"/>
                    </a:lnTo>
                    <a:lnTo>
                      <a:pt x="883" y="2384"/>
                    </a:lnTo>
                    <a:lnTo>
                      <a:pt x="958" y="2028"/>
                    </a:lnTo>
                    <a:lnTo>
                      <a:pt x="995"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9" name="Google Shape;5129;p64"/>
              <p:cNvSpPr/>
              <p:nvPr/>
            </p:nvSpPr>
            <p:spPr>
              <a:xfrm>
                <a:off x="9446000"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0" name="Google Shape;5130;p64"/>
              <p:cNvSpPr/>
              <p:nvPr/>
            </p:nvSpPr>
            <p:spPr>
              <a:xfrm>
                <a:off x="9726650" y="1665300"/>
                <a:ext cx="72750" cy="90125"/>
              </a:xfrm>
              <a:custGeom>
                <a:avLst/>
                <a:gdLst/>
                <a:ahLst/>
                <a:cxnLst/>
                <a:rect l="l" t="t" r="r" b="b"/>
                <a:pathLst>
                  <a:path w="2910" h="3605" extrusionOk="0">
                    <a:moveTo>
                      <a:pt x="1465" y="1"/>
                    </a:moveTo>
                    <a:lnTo>
                      <a:pt x="1314" y="19"/>
                    </a:lnTo>
                    <a:lnTo>
                      <a:pt x="1164" y="38"/>
                    </a:lnTo>
                    <a:lnTo>
                      <a:pt x="1033" y="94"/>
                    </a:lnTo>
                    <a:lnTo>
                      <a:pt x="901" y="151"/>
                    </a:lnTo>
                    <a:lnTo>
                      <a:pt x="770" y="226"/>
                    </a:lnTo>
                    <a:lnTo>
                      <a:pt x="657" y="320"/>
                    </a:lnTo>
                    <a:lnTo>
                      <a:pt x="545" y="414"/>
                    </a:lnTo>
                    <a:lnTo>
                      <a:pt x="432" y="526"/>
                    </a:lnTo>
                    <a:lnTo>
                      <a:pt x="338" y="658"/>
                    </a:lnTo>
                    <a:lnTo>
                      <a:pt x="263" y="808"/>
                    </a:lnTo>
                    <a:lnTo>
                      <a:pt x="188" y="939"/>
                    </a:lnTo>
                    <a:lnTo>
                      <a:pt x="132" y="1108"/>
                    </a:lnTo>
                    <a:lnTo>
                      <a:pt x="75" y="1277"/>
                    </a:lnTo>
                    <a:lnTo>
                      <a:pt x="38" y="1446"/>
                    </a:lnTo>
                    <a:lnTo>
                      <a:pt x="19" y="1615"/>
                    </a:lnTo>
                    <a:lnTo>
                      <a:pt x="0" y="1803"/>
                    </a:lnTo>
                    <a:lnTo>
                      <a:pt x="19" y="1990"/>
                    </a:lnTo>
                    <a:lnTo>
                      <a:pt x="38" y="2159"/>
                    </a:lnTo>
                    <a:lnTo>
                      <a:pt x="75" y="2347"/>
                    </a:lnTo>
                    <a:lnTo>
                      <a:pt x="132" y="2497"/>
                    </a:lnTo>
                    <a:lnTo>
                      <a:pt x="188" y="2666"/>
                    </a:lnTo>
                    <a:lnTo>
                      <a:pt x="263" y="2816"/>
                    </a:lnTo>
                    <a:lnTo>
                      <a:pt x="338" y="2948"/>
                    </a:lnTo>
                    <a:lnTo>
                      <a:pt x="432" y="3079"/>
                    </a:lnTo>
                    <a:lnTo>
                      <a:pt x="545" y="3192"/>
                    </a:lnTo>
                    <a:lnTo>
                      <a:pt x="657" y="3304"/>
                    </a:lnTo>
                    <a:lnTo>
                      <a:pt x="770" y="3380"/>
                    </a:lnTo>
                    <a:lnTo>
                      <a:pt x="901" y="3455"/>
                    </a:lnTo>
                    <a:lnTo>
                      <a:pt x="1033" y="3530"/>
                    </a:lnTo>
                    <a:lnTo>
                      <a:pt x="1164" y="3567"/>
                    </a:lnTo>
                    <a:lnTo>
                      <a:pt x="1314" y="3586"/>
                    </a:lnTo>
                    <a:lnTo>
                      <a:pt x="1465" y="3605"/>
                    </a:lnTo>
                    <a:lnTo>
                      <a:pt x="1615" y="3586"/>
                    </a:lnTo>
                    <a:lnTo>
                      <a:pt x="1746" y="3567"/>
                    </a:lnTo>
                    <a:lnTo>
                      <a:pt x="1896" y="3530"/>
                    </a:lnTo>
                    <a:lnTo>
                      <a:pt x="2028" y="3455"/>
                    </a:lnTo>
                    <a:lnTo>
                      <a:pt x="2159" y="3380"/>
                    </a:lnTo>
                    <a:lnTo>
                      <a:pt x="2272" y="3304"/>
                    </a:lnTo>
                    <a:lnTo>
                      <a:pt x="2384" y="3192"/>
                    </a:lnTo>
                    <a:lnTo>
                      <a:pt x="2478" y="3079"/>
                    </a:lnTo>
                    <a:lnTo>
                      <a:pt x="2572" y="2948"/>
                    </a:lnTo>
                    <a:lnTo>
                      <a:pt x="2666" y="2816"/>
                    </a:lnTo>
                    <a:lnTo>
                      <a:pt x="2741" y="2666"/>
                    </a:lnTo>
                    <a:lnTo>
                      <a:pt x="2797" y="2497"/>
                    </a:lnTo>
                    <a:lnTo>
                      <a:pt x="2835" y="2347"/>
                    </a:lnTo>
                    <a:lnTo>
                      <a:pt x="2872" y="2159"/>
                    </a:lnTo>
                    <a:lnTo>
                      <a:pt x="2910" y="1990"/>
                    </a:lnTo>
                    <a:lnTo>
                      <a:pt x="2910" y="1803"/>
                    </a:lnTo>
                    <a:lnTo>
                      <a:pt x="2910" y="1615"/>
                    </a:lnTo>
                    <a:lnTo>
                      <a:pt x="2872" y="1446"/>
                    </a:lnTo>
                    <a:lnTo>
                      <a:pt x="2835" y="1277"/>
                    </a:lnTo>
                    <a:lnTo>
                      <a:pt x="2797" y="1108"/>
                    </a:lnTo>
                    <a:lnTo>
                      <a:pt x="2741" y="939"/>
                    </a:lnTo>
                    <a:lnTo>
                      <a:pt x="2666" y="808"/>
                    </a:lnTo>
                    <a:lnTo>
                      <a:pt x="2572" y="658"/>
                    </a:lnTo>
                    <a:lnTo>
                      <a:pt x="2478" y="526"/>
                    </a:lnTo>
                    <a:lnTo>
                      <a:pt x="2384" y="414"/>
                    </a:lnTo>
                    <a:lnTo>
                      <a:pt x="2272" y="320"/>
                    </a:lnTo>
                    <a:lnTo>
                      <a:pt x="2159" y="226"/>
                    </a:lnTo>
                    <a:lnTo>
                      <a:pt x="2028" y="151"/>
                    </a:lnTo>
                    <a:lnTo>
                      <a:pt x="1896" y="94"/>
                    </a:lnTo>
                    <a:lnTo>
                      <a:pt x="1746" y="38"/>
                    </a:lnTo>
                    <a:lnTo>
                      <a:pt x="1615" y="19"/>
                    </a:lnTo>
                    <a:lnTo>
                      <a:pt x="1465"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1" name="Google Shape;5131;p64"/>
              <p:cNvSpPr/>
              <p:nvPr/>
            </p:nvSpPr>
            <p:spPr>
              <a:xfrm>
                <a:off x="9745425" y="1688775"/>
                <a:ext cx="35225" cy="43200"/>
              </a:xfrm>
              <a:custGeom>
                <a:avLst/>
                <a:gdLst/>
                <a:ahLst/>
                <a:cxnLst/>
                <a:rect l="l" t="t" r="r" b="b"/>
                <a:pathLst>
                  <a:path w="1409" h="1728" extrusionOk="0">
                    <a:moveTo>
                      <a:pt x="714" y="0"/>
                    </a:moveTo>
                    <a:lnTo>
                      <a:pt x="563" y="19"/>
                    </a:lnTo>
                    <a:lnTo>
                      <a:pt x="432" y="75"/>
                    </a:lnTo>
                    <a:lnTo>
                      <a:pt x="319" y="150"/>
                    </a:lnTo>
                    <a:lnTo>
                      <a:pt x="207" y="244"/>
                    </a:lnTo>
                    <a:lnTo>
                      <a:pt x="132" y="376"/>
                    </a:lnTo>
                    <a:lnTo>
                      <a:pt x="57" y="526"/>
                    </a:lnTo>
                    <a:lnTo>
                      <a:pt x="19" y="695"/>
                    </a:lnTo>
                    <a:lnTo>
                      <a:pt x="0" y="864"/>
                    </a:lnTo>
                    <a:lnTo>
                      <a:pt x="19" y="1033"/>
                    </a:lnTo>
                    <a:lnTo>
                      <a:pt x="57" y="1202"/>
                    </a:lnTo>
                    <a:lnTo>
                      <a:pt x="132" y="1352"/>
                    </a:lnTo>
                    <a:lnTo>
                      <a:pt x="207" y="1483"/>
                    </a:lnTo>
                    <a:lnTo>
                      <a:pt x="319" y="1577"/>
                    </a:lnTo>
                    <a:lnTo>
                      <a:pt x="432" y="1671"/>
                    </a:lnTo>
                    <a:lnTo>
                      <a:pt x="563" y="1708"/>
                    </a:lnTo>
                    <a:lnTo>
                      <a:pt x="714" y="1727"/>
                    </a:lnTo>
                    <a:lnTo>
                      <a:pt x="845" y="1708"/>
                    </a:lnTo>
                    <a:lnTo>
                      <a:pt x="976" y="1671"/>
                    </a:lnTo>
                    <a:lnTo>
                      <a:pt x="1108" y="1577"/>
                    </a:lnTo>
                    <a:lnTo>
                      <a:pt x="1202" y="1483"/>
                    </a:lnTo>
                    <a:lnTo>
                      <a:pt x="1296" y="1352"/>
                    </a:lnTo>
                    <a:lnTo>
                      <a:pt x="1352" y="1202"/>
                    </a:lnTo>
                    <a:lnTo>
                      <a:pt x="1389" y="1033"/>
                    </a:lnTo>
                    <a:lnTo>
                      <a:pt x="1408" y="864"/>
                    </a:lnTo>
                    <a:lnTo>
                      <a:pt x="1389" y="695"/>
                    </a:lnTo>
                    <a:lnTo>
                      <a:pt x="1352" y="526"/>
                    </a:lnTo>
                    <a:lnTo>
                      <a:pt x="1296" y="376"/>
                    </a:lnTo>
                    <a:lnTo>
                      <a:pt x="1202" y="244"/>
                    </a:lnTo>
                    <a:lnTo>
                      <a:pt x="1108" y="150"/>
                    </a:lnTo>
                    <a:lnTo>
                      <a:pt x="976" y="75"/>
                    </a:lnTo>
                    <a:lnTo>
                      <a:pt x="845" y="19"/>
                    </a:lnTo>
                    <a:lnTo>
                      <a:pt x="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2" name="Google Shape;5132;p64"/>
              <p:cNvSpPr/>
              <p:nvPr/>
            </p:nvSpPr>
            <p:spPr>
              <a:xfrm>
                <a:off x="9330100" y="1665300"/>
                <a:ext cx="72300" cy="90125"/>
              </a:xfrm>
              <a:custGeom>
                <a:avLst/>
                <a:gdLst/>
                <a:ahLst/>
                <a:cxnLst/>
                <a:rect l="l" t="t" r="r" b="b"/>
                <a:pathLst>
                  <a:path w="2892" h="3605" extrusionOk="0">
                    <a:moveTo>
                      <a:pt x="1446" y="1"/>
                    </a:moveTo>
                    <a:lnTo>
                      <a:pt x="1295" y="19"/>
                    </a:lnTo>
                    <a:lnTo>
                      <a:pt x="1145" y="38"/>
                    </a:lnTo>
                    <a:lnTo>
                      <a:pt x="1014" y="94"/>
                    </a:lnTo>
                    <a:lnTo>
                      <a:pt x="883" y="151"/>
                    </a:lnTo>
                    <a:lnTo>
                      <a:pt x="751" y="226"/>
                    </a:lnTo>
                    <a:lnTo>
                      <a:pt x="638" y="320"/>
                    </a:lnTo>
                    <a:lnTo>
                      <a:pt x="526" y="414"/>
                    </a:lnTo>
                    <a:lnTo>
                      <a:pt x="413" y="526"/>
                    </a:lnTo>
                    <a:lnTo>
                      <a:pt x="319" y="658"/>
                    </a:lnTo>
                    <a:lnTo>
                      <a:pt x="244" y="808"/>
                    </a:lnTo>
                    <a:lnTo>
                      <a:pt x="169" y="939"/>
                    </a:lnTo>
                    <a:lnTo>
                      <a:pt x="113" y="1108"/>
                    </a:lnTo>
                    <a:lnTo>
                      <a:pt x="57" y="1277"/>
                    </a:lnTo>
                    <a:lnTo>
                      <a:pt x="19" y="1446"/>
                    </a:lnTo>
                    <a:lnTo>
                      <a:pt x="0" y="1615"/>
                    </a:lnTo>
                    <a:lnTo>
                      <a:pt x="0" y="1803"/>
                    </a:lnTo>
                    <a:lnTo>
                      <a:pt x="0" y="1990"/>
                    </a:lnTo>
                    <a:lnTo>
                      <a:pt x="19" y="2159"/>
                    </a:lnTo>
                    <a:lnTo>
                      <a:pt x="57" y="2347"/>
                    </a:lnTo>
                    <a:lnTo>
                      <a:pt x="113" y="2497"/>
                    </a:lnTo>
                    <a:lnTo>
                      <a:pt x="169" y="2666"/>
                    </a:lnTo>
                    <a:lnTo>
                      <a:pt x="244" y="2816"/>
                    </a:lnTo>
                    <a:lnTo>
                      <a:pt x="319" y="2948"/>
                    </a:lnTo>
                    <a:lnTo>
                      <a:pt x="413" y="3079"/>
                    </a:lnTo>
                    <a:lnTo>
                      <a:pt x="526" y="3192"/>
                    </a:lnTo>
                    <a:lnTo>
                      <a:pt x="638" y="3304"/>
                    </a:lnTo>
                    <a:lnTo>
                      <a:pt x="751" y="3380"/>
                    </a:lnTo>
                    <a:lnTo>
                      <a:pt x="883" y="3455"/>
                    </a:lnTo>
                    <a:lnTo>
                      <a:pt x="1014" y="3530"/>
                    </a:lnTo>
                    <a:lnTo>
                      <a:pt x="1145" y="3567"/>
                    </a:lnTo>
                    <a:lnTo>
                      <a:pt x="1295" y="3586"/>
                    </a:lnTo>
                    <a:lnTo>
                      <a:pt x="1446" y="3605"/>
                    </a:lnTo>
                    <a:lnTo>
                      <a:pt x="1596" y="3586"/>
                    </a:lnTo>
                    <a:lnTo>
                      <a:pt x="1746" y="3567"/>
                    </a:lnTo>
                    <a:lnTo>
                      <a:pt x="1877" y="3530"/>
                    </a:lnTo>
                    <a:lnTo>
                      <a:pt x="2009" y="3455"/>
                    </a:lnTo>
                    <a:lnTo>
                      <a:pt x="2140" y="3380"/>
                    </a:lnTo>
                    <a:lnTo>
                      <a:pt x="2253" y="3304"/>
                    </a:lnTo>
                    <a:lnTo>
                      <a:pt x="2365" y="3192"/>
                    </a:lnTo>
                    <a:lnTo>
                      <a:pt x="2478" y="3079"/>
                    </a:lnTo>
                    <a:lnTo>
                      <a:pt x="2572" y="2948"/>
                    </a:lnTo>
                    <a:lnTo>
                      <a:pt x="2647" y="2816"/>
                    </a:lnTo>
                    <a:lnTo>
                      <a:pt x="2722" y="2666"/>
                    </a:lnTo>
                    <a:lnTo>
                      <a:pt x="2778" y="2497"/>
                    </a:lnTo>
                    <a:lnTo>
                      <a:pt x="2835" y="2347"/>
                    </a:lnTo>
                    <a:lnTo>
                      <a:pt x="2872" y="2159"/>
                    </a:lnTo>
                    <a:lnTo>
                      <a:pt x="2891" y="1990"/>
                    </a:lnTo>
                    <a:lnTo>
                      <a:pt x="2891" y="1803"/>
                    </a:lnTo>
                    <a:lnTo>
                      <a:pt x="2891" y="1615"/>
                    </a:lnTo>
                    <a:lnTo>
                      <a:pt x="2872" y="1446"/>
                    </a:lnTo>
                    <a:lnTo>
                      <a:pt x="2835" y="1277"/>
                    </a:lnTo>
                    <a:lnTo>
                      <a:pt x="2778" y="1108"/>
                    </a:lnTo>
                    <a:lnTo>
                      <a:pt x="2722" y="939"/>
                    </a:lnTo>
                    <a:lnTo>
                      <a:pt x="2647" y="808"/>
                    </a:lnTo>
                    <a:lnTo>
                      <a:pt x="2572" y="658"/>
                    </a:lnTo>
                    <a:lnTo>
                      <a:pt x="2478" y="526"/>
                    </a:lnTo>
                    <a:lnTo>
                      <a:pt x="2365" y="414"/>
                    </a:lnTo>
                    <a:lnTo>
                      <a:pt x="2253" y="320"/>
                    </a:lnTo>
                    <a:lnTo>
                      <a:pt x="2140" y="226"/>
                    </a:lnTo>
                    <a:lnTo>
                      <a:pt x="2009" y="151"/>
                    </a:lnTo>
                    <a:lnTo>
                      <a:pt x="1877" y="94"/>
                    </a:lnTo>
                    <a:lnTo>
                      <a:pt x="1746" y="38"/>
                    </a:lnTo>
                    <a:lnTo>
                      <a:pt x="1596" y="19"/>
                    </a:lnTo>
                    <a:lnTo>
                      <a:pt x="144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3" name="Google Shape;5133;p64"/>
              <p:cNvSpPr/>
              <p:nvPr/>
            </p:nvSpPr>
            <p:spPr>
              <a:xfrm>
                <a:off x="9348875" y="1688775"/>
                <a:ext cx="34750" cy="43200"/>
              </a:xfrm>
              <a:custGeom>
                <a:avLst/>
                <a:gdLst/>
                <a:ahLst/>
                <a:cxnLst/>
                <a:rect l="l" t="t" r="r" b="b"/>
                <a:pathLst>
                  <a:path w="1390" h="1728" extrusionOk="0">
                    <a:moveTo>
                      <a:pt x="695" y="0"/>
                    </a:moveTo>
                    <a:lnTo>
                      <a:pt x="544" y="19"/>
                    </a:lnTo>
                    <a:lnTo>
                      <a:pt x="413" y="75"/>
                    </a:lnTo>
                    <a:lnTo>
                      <a:pt x="300" y="150"/>
                    </a:lnTo>
                    <a:lnTo>
                      <a:pt x="207" y="244"/>
                    </a:lnTo>
                    <a:lnTo>
                      <a:pt x="113" y="376"/>
                    </a:lnTo>
                    <a:lnTo>
                      <a:pt x="56" y="526"/>
                    </a:lnTo>
                    <a:lnTo>
                      <a:pt x="0" y="695"/>
                    </a:lnTo>
                    <a:lnTo>
                      <a:pt x="0" y="864"/>
                    </a:lnTo>
                    <a:lnTo>
                      <a:pt x="0" y="1033"/>
                    </a:lnTo>
                    <a:lnTo>
                      <a:pt x="56" y="1202"/>
                    </a:lnTo>
                    <a:lnTo>
                      <a:pt x="113" y="1352"/>
                    </a:lnTo>
                    <a:lnTo>
                      <a:pt x="207" y="1483"/>
                    </a:lnTo>
                    <a:lnTo>
                      <a:pt x="300" y="1577"/>
                    </a:lnTo>
                    <a:lnTo>
                      <a:pt x="413" y="1671"/>
                    </a:lnTo>
                    <a:lnTo>
                      <a:pt x="544" y="1708"/>
                    </a:lnTo>
                    <a:lnTo>
                      <a:pt x="695" y="1727"/>
                    </a:lnTo>
                    <a:lnTo>
                      <a:pt x="826" y="1708"/>
                    </a:lnTo>
                    <a:lnTo>
                      <a:pt x="957" y="1671"/>
                    </a:lnTo>
                    <a:lnTo>
                      <a:pt x="1089" y="1577"/>
                    </a:lnTo>
                    <a:lnTo>
                      <a:pt x="1183" y="1483"/>
                    </a:lnTo>
                    <a:lnTo>
                      <a:pt x="1277" y="1352"/>
                    </a:lnTo>
                    <a:lnTo>
                      <a:pt x="1333" y="1202"/>
                    </a:lnTo>
                    <a:lnTo>
                      <a:pt x="1370" y="1033"/>
                    </a:lnTo>
                    <a:lnTo>
                      <a:pt x="1389" y="864"/>
                    </a:lnTo>
                    <a:lnTo>
                      <a:pt x="1370" y="695"/>
                    </a:lnTo>
                    <a:lnTo>
                      <a:pt x="1333" y="526"/>
                    </a:lnTo>
                    <a:lnTo>
                      <a:pt x="1277" y="376"/>
                    </a:lnTo>
                    <a:lnTo>
                      <a:pt x="1183" y="244"/>
                    </a:lnTo>
                    <a:lnTo>
                      <a:pt x="1089" y="150"/>
                    </a:lnTo>
                    <a:lnTo>
                      <a:pt x="957" y="75"/>
                    </a:lnTo>
                    <a:lnTo>
                      <a:pt x="826" y="19"/>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4" name="Google Shape;5134;p64"/>
              <p:cNvSpPr/>
              <p:nvPr/>
            </p:nvSpPr>
            <p:spPr>
              <a:xfrm>
                <a:off x="94647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8"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5" name="Google Shape;5135;p64"/>
              <p:cNvSpPr/>
              <p:nvPr/>
            </p:nvSpPr>
            <p:spPr>
              <a:xfrm>
                <a:off x="94999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6" name="Google Shape;5136;p64"/>
              <p:cNvSpPr/>
              <p:nvPr/>
            </p:nvSpPr>
            <p:spPr>
              <a:xfrm>
                <a:off x="9535175" y="1759150"/>
                <a:ext cx="22550" cy="56825"/>
              </a:xfrm>
              <a:custGeom>
                <a:avLst/>
                <a:gdLst/>
                <a:ahLst/>
                <a:cxnLst/>
                <a:rect l="l" t="t" r="r" b="b"/>
                <a:pathLst>
                  <a:path w="902" h="2273" extrusionOk="0">
                    <a:moveTo>
                      <a:pt x="451" y="1"/>
                    </a:moveTo>
                    <a:lnTo>
                      <a:pt x="395" y="20"/>
                    </a:lnTo>
                    <a:lnTo>
                      <a:pt x="338" y="57"/>
                    </a:lnTo>
                    <a:lnTo>
                      <a:pt x="282" y="114"/>
                    </a:lnTo>
                    <a:lnTo>
                      <a:pt x="245" y="189"/>
                    </a:lnTo>
                    <a:lnTo>
                      <a:pt x="169" y="395"/>
                    </a:lnTo>
                    <a:lnTo>
                      <a:pt x="113" y="658"/>
                    </a:lnTo>
                    <a:lnTo>
                      <a:pt x="57" y="996"/>
                    </a:lnTo>
                    <a:lnTo>
                      <a:pt x="38" y="1390"/>
                    </a:lnTo>
                    <a:lnTo>
                      <a:pt x="1" y="2272"/>
                    </a:lnTo>
                    <a:lnTo>
                      <a:pt x="902" y="2272"/>
                    </a:lnTo>
                    <a:lnTo>
                      <a:pt x="864" y="1390"/>
                    </a:lnTo>
                    <a:lnTo>
                      <a:pt x="845" y="996"/>
                    </a:lnTo>
                    <a:lnTo>
                      <a:pt x="808"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7" name="Google Shape;5137;p64"/>
              <p:cNvSpPr/>
              <p:nvPr/>
            </p:nvSpPr>
            <p:spPr>
              <a:xfrm>
                <a:off x="9570850" y="1759150"/>
                <a:ext cx="22075" cy="56825"/>
              </a:xfrm>
              <a:custGeom>
                <a:avLst/>
                <a:gdLst/>
                <a:ahLst/>
                <a:cxnLst/>
                <a:rect l="l" t="t" r="r" b="b"/>
                <a:pathLst>
                  <a:path w="883" h="2273" extrusionOk="0">
                    <a:moveTo>
                      <a:pt x="432" y="1"/>
                    </a:moveTo>
                    <a:lnTo>
                      <a:pt x="376" y="20"/>
                    </a:lnTo>
                    <a:lnTo>
                      <a:pt x="319" y="57"/>
                    </a:lnTo>
                    <a:lnTo>
                      <a:pt x="263" y="114"/>
                    </a:lnTo>
                    <a:lnTo>
                      <a:pt x="225" y="189"/>
                    </a:lnTo>
                    <a:lnTo>
                      <a:pt x="150" y="395"/>
                    </a:lnTo>
                    <a:lnTo>
                      <a:pt x="94" y="658"/>
                    </a:lnTo>
                    <a:lnTo>
                      <a:pt x="56" y="996"/>
                    </a:lnTo>
                    <a:lnTo>
                      <a:pt x="19" y="1390"/>
                    </a:lnTo>
                    <a:lnTo>
                      <a:pt x="0" y="2272"/>
                    </a:lnTo>
                    <a:lnTo>
                      <a:pt x="882" y="2272"/>
                    </a:lnTo>
                    <a:lnTo>
                      <a:pt x="845" y="1390"/>
                    </a:lnTo>
                    <a:lnTo>
                      <a:pt x="826" y="996"/>
                    </a:lnTo>
                    <a:lnTo>
                      <a:pt x="789" y="658"/>
                    </a:lnTo>
                    <a:lnTo>
                      <a:pt x="732" y="395"/>
                    </a:lnTo>
                    <a:lnTo>
                      <a:pt x="657" y="189"/>
                    </a:lnTo>
                    <a:lnTo>
                      <a:pt x="601" y="114"/>
                    </a:lnTo>
                    <a:lnTo>
                      <a:pt x="545"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8" name="Google Shape;5138;p64"/>
              <p:cNvSpPr/>
              <p:nvPr/>
            </p:nvSpPr>
            <p:spPr>
              <a:xfrm>
                <a:off x="9606050" y="1759150"/>
                <a:ext cx="22075" cy="56825"/>
              </a:xfrm>
              <a:custGeom>
                <a:avLst/>
                <a:gdLst/>
                <a:ahLst/>
                <a:cxnLst/>
                <a:rect l="l" t="t" r="r" b="b"/>
                <a:pathLst>
                  <a:path w="883" h="2273" extrusionOk="0">
                    <a:moveTo>
                      <a:pt x="432" y="1"/>
                    </a:moveTo>
                    <a:lnTo>
                      <a:pt x="375" y="20"/>
                    </a:lnTo>
                    <a:lnTo>
                      <a:pt x="319" y="57"/>
                    </a:lnTo>
                    <a:lnTo>
                      <a:pt x="263" y="114"/>
                    </a:lnTo>
                    <a:lnTo>
                      <a:pt x="225" y="189"/>
                    </a:lnTo>
                    <a:lnTo>
                      <a:pt x="150" y="395"/>
                    </a:lnTo>
                    <a:lnTo>
                      <a:pt x="94" y="658"/>
                    </a:lnTo>
                    <a:lnTo>
                      <a:pt x="56" y="996"/>
                    </a:lnTo>
                    <a:lnTo>
                      <a:pt x="19" y="1390"/>
                    </a:lnTo>
                    <a:lnTo>
                      <a:pt x="0" y="2272"/>
                    </a:lnTo>
                    <a:lnTo>
                      <a:pt x="882" y="2272"/>
                    </a:lnTo>
                    <a:lnTo>
                      <a:pt x="864" y="1390"/>
                    </a:lnTo>
                    <a:lnTo>
                      <a:pt x="826" y="996"/>
                    </a:lnTo>
                    <a:lnTo>
                      <a:pt x="788" y="658"/>
                    </a:lnTo>
                    <a:lnTo>
                      <a:pt x="732" y="395"/>
                    </a:lnTo>
                    <a:lnTo>
                      <a:pt x="657" y="189"/>
                    </a:lnTo>
                    <a:lnTo>
                      <a:pt x="601" y="114"/>
                    </a:lnTo>
                    <a:lnTo>
                      <a:pt x="563"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9" name="Google Shape;5139;p64"/>
              <p:cNvSpPr/>
              <p:nvPr/>
            </p:nvSpPr>
            <p:spPr>
              <a:xfrm>
                <a:off x="9641225" y="1759150"/>
                <a:ext cx="22100" cy="56825"/>
              </a:xfrm>
              <a:custGeom>
                <a:avLst/>
                <a:gdLst/>
                <a:ahLst/>
                <a:cxnLst/>
                <a:rect l="l" t="t" r="r" b="b"/>
                <a:pathLst>
                  <a:path w="884" h="2273" extrusionOk="0">
                    <a:moveTo>
                      <a:pt x="433" y="1"/>
                    </a:moveTo>
                    <a:lnTo>
                      <a:pt x="376" y="20"/>
                    </a:lnTo>
                    <a:lnTo>
                      <a:pt x="320" y="57"/>
                    </a:lnTo>
                    <a:lnTo>
                      <a:pt x="283" y="114"/>
                    </a:lnTo>
                    <a:lnTo>
                      <a:pt x="226" y="189"/>
                    </a:lnTo>
                    <a:lnTo>
                      <a:pt x="151" y="395"/>
                    </a:lnTo>
                    <a:lnTo>
                      <a:pt x="95" y="658"/>
                    </a:lnTo>
                    <a:lnTo>
                      <a:pt x="57" y="996"/>
                    </a:lnTo>
                    <a:lnTo>
                      <a:pt x="20" y="1390"/>
                    </a:lnTo>
                    <a:lnTo>
                      <a:pt x="1" y="2272"/>
                    </a:lnTo>
                    <a:lnTo>
                      <a:pt x="883" y="2272"/>
                    </a:lnTo>
                    <a:lnTo>
                      <a:pt x="864" y="1390"/>
                    </a:lnTo>
                    <a:lnTo>
                      <a:pt x="827" y="996"/>
                    </a:lnTo>
                    <a:lnTo>
                      <a:pt x="789" y="658"/>
                    </a:lnTo>
                    <a:lnTo>
                      <a:pt x="733" y="395"/>
                    </a:lnTo>
                    <a:lnTo>
                      <a:pt x="658" y="189"/>
                    </a:lnTo>
                    <a:lnTo>
                      <a:pt x="602" y="114"/>
                    </a:lnTo>
                    <a:lnTo>
                      <a:pt x="564" y="57"/>
                    </a:lnTo>
                    <a:lnTo>
                      <a:pt x="508" y="20"/>
                    </a:lnTo>
                    <a:lnTo>
                      <a:pt x="433"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0" name="Google Shape;5140;p64"/>
              <p:cNvSpPr/>
              <p:nvPr/>
            </p:nvSpPr>
            <p:spPr>
              <a:xfrm>
                <a:off x="9320250" y="1623775"/>
                <a:ext cx="487600" cy="1838250"/>
              </a:xfrm>
              <a:custGeom>
                <a:avLst/>
                <a:gdLst/>
                <a:ahLst/>
                <a:cxnLst/>
                <a:rect l="l" t="t" r="r" b="b"/>
                <a:pathLst>
                  <a:path w="19504" h="73530" extrusionOk="0">
                    <a:moveTo>
                      <a:pt x="2985" y="0"/>
                    </a:moveTo>
                    <a:lnTo>
                      <a:pt x="2666" y="38"/>
                    </a:lnTo>
                    <a:lnTo>
                      <a:pt x="2459" y="75"/>
                    </a:lnTo>
                    <a:lnTo>
                      <a:pt x="2215" y="132"/>
                    </a:lnTo>
                    <a:lnTo>
                      <a:pt x="1952" y="225"/>
                    </a:lnTo>
                    <a:lnTo>
                      <a:pt x="1689" y="357"/>
                    </a:lnTo>
                    <a:lnTo>
                      <a:pt x="1408" y="526"/>
                    </a:lnTo>
                    <a:lnTo>
                      <a:pt x="1145" y="732"/>
                    </a:lnTo>
                    <a:lnTo>
                      <a:pt x="1014" y="845"/>
                    </a:lnTo>
                    <a:lnTo>
                      <a:pt x="882" y="976"/>
                    </a:lnTo>
                    <a:lnTo>
                      <a:pt x="770" y="1126"/>
                    </a:lnTo>
                    <a:lnTo>
                      <a:pt x="657" y="1295"/>
                    </a:lnTo>
                    <a:lnTo>
                      <a:pt x="544" y="1464"/>
                    </a:lnTo>
                    <a:lnTo>
                      <a:pt x="432" y="1671"/>
                    </a:lnTo>
                    <a:lnTo>
                      <a:pt x="338" y="1877"/>
                    </a:lnTo>
                    <a:lnTo>
                      <a:pt x="263" y="2103"/>
                    </a:lnTo>
                    <a:lnTo>
                      <a:pt x="188" y="2347"/>
                    </a:lnTo>
                    <a:lnTo>
                      <a:pt x="113" y="2609"/>
                    </a:lnTo>
                    <a:lnTo>
                      <a:pt x="75" y="2891"/>
                    </a:lnTo>
                    <a:lnTo>
                      <a:pt x="38" y="3191"/>
                    </a:lnTo>
                    <a:lnTo>
                      <a:pt x="19" y="3379"/>
                    </a:lnTo>
                    <a:lnTo>
                      <a:pt x="0" y="3586"/>
                    </a:lnTo>
                    <a:lnTo>
                      <a:pt x="0" y="3679"/>
                    </a:lnTo>
                    <a:lnTo>
                      <a:pt x="0" y="3848"/>
                    </a:lnTo>
                    <a:lnTo>
                      <a:pt x="19" y="3848"/>
                    </a:lnTo>
                    <a:lnTo>
                      <a:pt x="56" y="4036"/>
                    </a:lnTo>
                    <a:lnTo>
                      <a:pt x="94" y="4243"/>
                    </a:lnTo>
                    <a:lnTo>
                      <a:pt x="150" y="4430"/>
                    </a:lnTo>
                    <a:lnTo>
                      <a:pt x="207" y="4618"/>
                    </a:lnTo>
                    <a:lnTo>
                      <a:pt x="300" y="4787"/>
                    </a:lnTo>
                    <a:lnTo>
                      <a:pt x="375" y="4937"/>
                    </a:lnTo>
                    <a:lnTo>
                      <a:pt x="488" y="5087"/>
                    </a:lnTo>
                    <a:lnTo>
                      <a:pt x="601" y="5238"/>
                    </a:lnTo>
                    <a:lnTo>
                      <a:pt x="713" y="5369"/>
                    </a:lnTo>
                    <a:lnTo>
                      <a:pt x="845" y="5482"/>
                    </a:lnTo>
                    <a:lnTo>
                      <a:pt x="995" y="5575"/>
                    </a:lnTo>
                    <a:lnTo>
                      <a:pt x="1145" y="5650"/>
                    </a:lnTo>
                    <a:lnTo>
                      <a:pt x="1295" y="5707"/>
                    </a:lnTo>
                    <a:lnTo>
                      <a:pt x="1445" y="5763"/>
                    </a:lnTo>
                    <a:lnTo>
                      <a:pt x="1614" y="5801"/>
                    </a:lnTo>
                    <a:lnTo>
                      <a:pt x="3623" y="5801"/>
                    </a:lnTo>
                    <a:lnTo>
                      <a:pt x="3773" y="5782"/>
                    </a:lnTo>
                    <a:lnTo>
                      <a:pt x="3923" y="5744"/>
                    </a:lnTo>
                    <a:lnTo>
                      <a:pt x="4073" y="5688"/>
                    </a:lnTo>
                    <a:lnTo>
                      <a:pt x="4224" y="5632"/>
                    </a:lnTo>
                    <a:lnTo>
                      <a:pt x="4355" y="5557"/>
                    </a:lnTo>
                    <a:lnTo>
                      <a:pt x="4486" y="5463"/>
                    </a:lnTo>
                    <a:lnTo>
                      <a:pt x="4618" y="5350"/>
                    </a:lnTo>
                    <a:lnTo>
                      <a:pt x="4731" y="5238"/>
                    </a:lnTo>
                    <a:lnTo>
                      <a:pt x="4768" y="6364"/>
                    </a:lnTo>
                    <a:lnTo>
                      <a:pt x="4768" y="7340"/>
                    </a:lnTo>
                    <a:lnTo>
                      <a:pt x="4787" y="8335"/>
                    </a:lnTo>
                    <a:lnTo>
                      <a:pt x="5331" y="8335"/>
                    </a:lnTo>
                    <a:lnTo>
                      <a:pt x="5331" y="65063"/>
                    </a:lnTo>
                    <a:lnTo>
                      <a:pt x="4430" y="65063"/>
                    </a:lnTo>
                    <a:lnTo>
                      <a:pt x="4430" y="66678"/>
                    </a:lnTo>
                    <a:lnTo>
                      <a:pt x="4430" y="67579"/>
                    </a:lnTo>
                    <a:lnTo>
                      <a:pt x="4393" y="68405"/>
                    </a:lnTo>
                    <a:lnTo>
                      <a:pt x="4374" y="68799"/>
                    </a:lnTo>
                    <a:lnTo>
                      <a:pt x="4336" y="69174"/>
                    </a:lnTo>
                    <a:lnTo>
                      <a:pt x="4280" y="69531"/>
                    </a:lnTo>
                    <a:lnTo>
                      <a:pt x="4205" y="69850"/>
                    </a:lnTo>
                    <a:lnTo>
                      <a:pt x="4111" y="70151"/>
                    </a:lnTo>
                    <a:lnTo>
                      <a:pt x="3998" y="70413"/>
                    </a:lnTo>
                    <a:lnTo>
                      <a:pt x="3867" y="70639"/>
                    </a:lnTo>
                    <a:lnTo>
                      <a:pt x="3792" y="70732"/>
                    </a:lnTo>
                    <a:lnTo>
                      <a:pt x="3698" y="70826"/>
                    </a:lnTo>
                    <a:lnTo>
                      <a:pt x="3604" y="70901"/>
                    </a:lnTo>
                    <a:lnTo>
                      <a:pt x="3510" y="70976"/>
                    </a:lnTo>
                    <a:lnTo>
                      <a:pt x="3398" y="71052"/>
                    </a:lnTo>
                    <a:lnTo>
                      <a:pt x="3266" y="71089"/>
                    </a:lnTo>
                    <a:lnTo>
                      <a:pt x="3135" y="71127"/>
                    </a:lnTo>
                    <a:lnTo>
                      <a:pt x="3003" y="71164"/>
                    </a:lnTo>
                    <a:lnTo>
                      <a:pt x="2853" y="71183"/>
                    </a:lnTo>
                    <a:lnTo>
                      <a:pt x="2703" y="71183"/>
                    </a:lnTo>
                    <a:lnTo>
                      <a:pt x="2703" y="73529"/>
                    </a:lnTo>
                    <a:lnTo>
                      <a:pt x="16763" y="73529"/>
                    </a:lnTo>
                    <a:lnTo>
                      <a:pt x="16763" y="71183"/>
                    </a:lnTo>
                    <a:lnTo>
                      <a:pt x="16613" y="71183"/>
                    </a:lnTo>
                    <a:lnTo>
                      <a:pt x="16463" y="71164"/>
                    </a:lnTo>
                    <a:lnTo>
                      <a:pt x="16331" y="71127"/>
                    </a:lnTo>
                    <a:lnTo>
                      <a:pt x="16200" y="71089"/>
                    </a:lnTo>
                    <a:lnTo>
                      <a:pt x="16069" y="71052"/>
                    </a:lnTo>
                    <a:lnTo>
                      <a:pt x="15956" y="70976"/>
                    </a:lnTo>
                    <a:lnTo>
                      <a:pt x="15862" y="70901"/>
                    </a:lnTo>
                    <a:lnTo>
                      <a:pt x="15768" y="70826"/>
                    </a:lnTo>
                    <a:lnTo>
                      <a:pt x="15674" y="70732"/>
                    </a:lnTo>
                    <a:lnTo>
                      <a:pt x="15599" y="70639"/>
                    </a:lnTo>
                    <a:lnTo>
                      <a:pt x="15468" y="70413"/>
                    </a:lnTo>
                    <a:lnTo>
                      <a:pt x="15355" y="70151"/>
                    </a:lnTo>
                    <a:lnTo>
                      <a:pt x="15261" y="69850"/>
                    </a:lnTo>
                    <a:lnTo>
                      <a:pt x="15186" y="69531"/>
                    </a:lnTo>
                    <a:lnTo>
                      <a:pt x="15130" y="69174"/>
                    </a:lnTo>
                    <a:lnTo>
                      <a:pt x="15093" y="68799"/>
                    </a:lnTo>
                    <a:lnTo>
                      <a:pt x="15074" y="68405"/>
                    </a:lnTo>
                    <a:lnTo>
                      <a:pt x="15036" y="67579"/>
                    </a:lnTo>
                    <a:lnTo>
                      <a:pt x="15036" y="66678"/>
                    </a:lnTo>
                    <a:lnTo>
                      <a:pt x="15036" y="65063"/>
                    </a:lnTo>
                    <a:lnTo>
                      <a:pt x="14135" y="65063"/>
                    </a:lnTo>
                    <a:lnTo>
                      <a:pt x="14135" y="50553"/>
                    </a:lnTo>
                    <a:lnTo>
                      <a:pt x="14135" y="25868"/>
                    </a:lnTo>
                    <a:lnTo>
                      <a:pt x="14135" y="8335"/>
                    </a:lnTo>
                    <a:lnTo>
                      <a:pt x="14717" y="8335"/>
                    </a:lnTo>
                    <a:lnTo>
                      <a:pt x="14736" y="7359"/>
                    </a:lnTo>
                    <a:lnTo>
                      <a:pt x="14736" y="6364"/>
                    </a:lnTo>
                    <a:lnTo>
                      <a:pt x="14773" y="5256"/>
                    </a:lnTo>
                    <a:lnTo>
                      <a:pt x="14886" y="5369"/>
                    </a:lnTo>
                    <a:lnTo>
                      <a:pt x="15017" y="5463"/>
                    </a:lnTo>
                    <a:lnTo>
                      <a:pt x="15149" y="5557"/>
                    </a:lnTo>
                    <a:lnTo>
                      <a:pt x="15280" y="5632"/>
                    </a:lnTo>
                    <a:lnTo>
                      <a:pt x="15412" y="5688"/>
                    </a:lnTo>
                    <a:lnTo>
                      <a:pt x="15562" y="5744"/>
                    </a:lnTo>
                    <a:lnTo>
                      <a:pt x="15712" y="5782"/>
                    </a:lnTo>
                    <a:lnTo>
                      <a:pt x="15862" y="5801"/>
                    </a:lnTo>
                    <a:lnTo>
                      <a:pt x="17890" y="5801"/>
                    </a:lnTo>
                    <a:lnTo>
                      <a:pt x="18058" y="5763"/>
                    </a:lnTo>
                    <a:lnTo>
                      <a:pt x="18209" y="5707"/>
                    </a:lnTo>
                    <a:lnTo>
                      <a:pt x="18378" y="5650"/>
                    </a:lnTo>
                    <a:lnTo>
                      <a:pt x="18509" y="5575"/>
                    </a:lnTo>
                    <a:lnTo>
                      <a:pt x="18659" y="5482"/>
                    </a:lnTo>
                    <a:lnTo>
                      <a:pt x="18791" y="5369"/>
                    </a:lnTo>
                    <a:lnTo>
                      <a:pt x="18903" y="5238"/>
                    </a:lnTo>
                    <a:lnTo>
                      <a:pt x="19016" y="5087"/>
                    </a:lnTo>
                    <a:lnTo>
                      <a:pt x="19128" y="4937"/>
                    </a:lnTo>
                    <a:lnTo>
                      <a:pt x="19222" y="4787"/>
                    </a:lnTo>
                    <a:lnTo>
                      <a:pt x="19297" y="4618"/>
                    </a:lnTo>
                    <a:lnTo>
                      <a:pt x="19372" y="4430"/>
                    </a:lnTo>
                    <a:lnTo>
                      <a:pt x="19410" y="4243"/>
                    </a:lnTo>
                    <a:lnTo>
                      <a:pt x="19466" y="4036"/>
                    </a:lnTo>
                    <a:lnTo>
                      <a:pt x="19485" y="3848"/>
                    </a:lnTo>
                    <a:lnTo>
                      <a:pt x="19504" y="3848"/>
                    </a:lnTo>
                    <a:lnTo>
                      <a:pt x="19504" y="3679"/>
                    </a:lnTo>
                    <a:lnTo>
                      <a:pt x="19504" y="3586"/>
                    </a:lnTo>
                    <a:lnTo>
                      <a:pt x="19504" y="3379"/>
                    </a:lnTo>
                    <a:lnTo>
                      <a:pt x="19466" y="3191"/>
                    </a:lnTo>
                    <a:lnTo>
                      <a:pt x="19429" y="2891"/>
                    </a:lnTo>
                    <a:lnTo>
                      <a:pt x="19391" y="2609"/>
                    </a:lnTo>
                    <a:lnTo>
                      <a:pt x="19316" y="2347"/>
                    </a:lnTo>
                    <a:lnTo>
                      <a:pt x="19241" y="2103"/>
                    </a:lnTo>
                    <a:lnTo>
                      <a:pt x="19166" y="1877"/>
                    </a:lnTo>
                    <a:lnTo>
                      <a:pt x="19072" y="1671"/>
                    </a:lnTo>
                    <a:lnTo>
                      <a:pt x="18960" y="1464"/>
                    </a:lnTo>
                    <a:lnTo>
                      <a:pt x="18866" y="1295"/>
                    </a:lnTo>
                    <a:lnTo>
                      <a:pt x="18734" y="1126"/>
                    </a:lnTo>
                    <a:lnTo>
                      <a:pt x="18622" y="976"/>
                    </a:lnTo>
                    <a:lnTo>
                      <a:pt x="18490" y="845"/>
                    </a:lnTo>
                    <a:lnTo>
                      <a:pt x="18359" y="732"/>
                    </a:lnTo>
                    <a:lnTo>
                      <a:pt x="18096" y="526"/>
                    </a:lnTo>
                    <a:lnTo>
                      <a:pt x="17814" y="357"/>
                    </a:lnTo>
                    <a:lnTo>
                      <a:pt x="17552" y="225"/>
                    </a:lnTo>
                    <a:lnTo>
                      <a:pt x="17289" y="132"/>
                    </a:lnTo>
                    <a:lnTo>
                      <a:pt x="17045" y="75"/>
                    </a:lnTo>
                    <a:lnTo>
                      <a:pt x="16838" y="38"/>
                    </a:lnTo>
                    <a:lnTo>
                      <a:pt x="16519"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141" name="Google Shape;5141;p64"/>
          <p:cNvGrpSpPr/>
          <p:nvPr/>
        </p:nvGrpSpPr>
        <p:grpSpPr>
          <a:xfrm>
            <a:off x="7788030" y="0"/>
            <a:ext cx="1298101" cy="4535571"/>
            <a:chOff x="7557750" y="-1418"/>
            <a:chExt cx="1189500" cy="4156118"/>
          </a:xfrm>
        </p:grpSpPr>
        <p:sp>
          <p:nvSpPr>
            <p:cNvPr id="5142" name="Google Shape;5142;p64"/>
            <p:cNvSpPr/>
            <p:nvPr/>
          </p:nvSpPr>
          <p:spPr>
            <a:xfrm>
              <a:off x="7557750" y="3966600"/>
              <a:ext cx="1189500" cy="188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43" name="Google Shape;5143;p64"/>
            <p:cNvGrpSpPr/>
            <p:nvPr/>
          </p:nvGrpSpPr>
          <p:grpSpPr>
            <a:xfrm>
              <a:off x="7624424" y="-1418"/>
              <a:ext cx="1084959" cy="4097077"/>
              <a:chOff x="9320250" y="1620725"/>
              <a:chExt cx="487600" cy="1841300"/>
            </a:xfrm>
          </p:grpSpPr>
          <p:sp>
            <p:nvSpPr>
              <p:cNvPr id="5144" name="Google Shape;5144;p64"/>
              <p:cNvSpPr/>
              <p:nvPr/>
            </p:nvSpPr>
            <p:spPr>
              <a:xfrm>
                <a:off x="9716800" y="1704250"/>
                <a:ext cx="46000" cy="61500"/>
              </a:xfrm>
              <a:custGeom>
                <a:avLst/>
                <a:gdLst/>
                <a:ahLst/>
                <a:cxnLst/>
                <a:rect l="l" t="t" r="r" b="b"/>
                <a:pathLst>
                  <a:path w="1840" h="2460" extrusionOk="0">
                    <a:moveTo>
                      <a:pt x="0" y="1"/>
                    </a:moveTo>
                    <a:lnTo>
                      <a:pt x="0" y="2460"/>
                    </a:lnTo>
                    <a:lnTo>
                      <a:pt x="1840" y="2460"/>
                    </a:lnTo>
                    <a:lnTo>
                      <a:pt x="1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5" name="Google Shape;5145;p64"/>
              <p:cNvSpPr/>
              <p:nvPr/>
            </p:nvSpPr>
            <p:spPr>
              <a:xfrm>
                <a:off x="9674075" y="1655450"/>
                <a:ext cx="88725" cy="110300"/>
              </a:xfrm>
              <a:custGeom>
                <a:avLst/>
                <a:gdLst/>
                <a:ahLst/>
                <a:cxnLst/>
                <a:rect l="l" t="t" r="r" b="b"/>
                <a:pathLst>
                  <a:path w="3549" h="4412" extrusionOk="0">
                    <a:moveTo>
                      <a:pt x="1784" y="0"/>
                    </a:moveTo>
                    <a:lnTo>
                      <a:pt x="1597" y="19"/>
                    </a:lnTo>
                    <a:lnTo>
                      <a:pt x="1428" y="57"/>
                    </a:lnTo>
                    <a:lnTo>
                      <a:pt x="1259" y="113"/>
                    </a:lnTo>
                    <a:lnTo>
                      <a:pt x="1090" y="169"/>
                    </a:lnTo>
                    <a:lnTo>
                      <a:pt x="940" y="263"/>
                    </a:lnTo>
                    <a:lnTo>
                      <a:pt x="789" y="376"/>
                    </a:lnTo>
                    <a:lnTo>
                      <a:pt x="658" y="507"/>
                    </a:lnTo>
                    <a:lnTo>
                      <a:pt x="527" y="657"/>
                    </a:lnTo>
                    <a:lnTo>
                      <a:pt x="414" y="808"/>
                    </a:lnTo>
                    <a:lnTo>
                      <a:pt x="301" y="977"/>
                    </a:lnTo>
                    <a:lnTo>
                      <a:pt x="226" y="1164"/>
                    </a:lnTo>
                    <a:lnTo>
                      <a:pt x="151" y="1352"/>
                    </a:lnTo>
                    <a:lnTo>
                      <a:pt x="76" y="1558"/>
                    </a:lnTo>
                    <a:lnTo>
                      <a:pt x="38" y="1765"/>
                    </a:lnTo>
                    <a:lnTo>
                      <a:pt x="20" y="1990"/>
                    </a:lnTo>
                    <a:lnTo>
                      <a:pt x="1" y="2215"/>
                    </a:lnTo>
                    <a:lnTo>
                      <a:pt x="20" y="2422"/>
                    </a:lnTo>
                    <a:lnTo>
                      <a:pt x="38" y="2647"/>
                    </a:lnTo>
                    <a:lnTo>
                      <a:pt x="76" y="2854"/>
                    </a:lnTo>
                    <a:lnTo>
                      <a:pt x="151" y="3060"/>
                    </a:lnTo>
                    <a:lnTo>
                      <a:pt x="226" y="3248"/>
                    </a:lnTo>
                    <a:lnTo>
                      <a:pt x="301" y="3436"/>
                    </a:lnTo>
                    <a:lnTo>
                      <a:pt x="414" y="3605"/>
                    </a:lnTo>
                    <a:lnTo>
                      <a:pt x="527" y="3755"/>
                    </a:lnTo>
                    <a:lnTo>
                      <a:pt x="658" y="3905"/>
                    </a:lnTo>
                    <a:lnTo>
                      <a:pt x="789" y="4036"/>
                    </a:lnTo>
                    <a:lnTo>
                      <a:pt x="940" y="4149"/>
                    </a:lnTo>
                    <a:lnTo>
                      <a:pt x="1090" y="4243"/>
                    </a:lnTo>
                    <a:lnTo>
                      <a:pt x="1259" y="4318"/>
                    </a:lnTo>
                    <a:lnTo>
                      <a:pt x="1428" y="4355"/>
                    </a:lnTo>
                    <a:lnTo>
                      <a:pt x="1597" y="4393"/>
                    </a:lnTo>
                    <a:lnTo>
                      <a:pt x="1784" y="4412"/>
                    </a:lnTo>
                    <a:lnTo>
                      <a:pt x="1953" y="4393"/>
                    </a:lnTo>
                    <a:lnTo>
                      <a:pt x="2141" y="4355"/>
                    </a:lnTo>
                    <a:lnTo>
                      <a:pt x="2310" y="4318"/>
                    </a:lnTo>
                    <a:lnTo>
                      <a:pt x="2479" y="4243"/>
                    </a:lnTo>
                    <a:lnTo>
                      <a:pt x="2629" y="4149"/>
                    </a:lnTo>
                    <a:lnTo>
                      <a:pt x="2779" y="4036"/>
                    </a:lnTo>
                    <a:lnTo>
                      <a:pt x="2911" y="3905"/>
                    </a:lnTo>
                    <a:lnTo>
                      <a:pt x="3042" y="3755"/>
                    </a:lnTo>
                    <a:lnTo>
                      <a:pt x="3155" y="3605"/>
                    </a:lnTo>
                    <a:lnTo>
                      <a:pt x="3248" y="3436"/>
                    </a:lnTo>
                    <a:lnTo>
                      <a:pt x="3342" y="3248"/>
                    </a:lnTo>
                    <a:lnTo>
                      <a:pt x="3417" y="3060"/>
                    </a:lnTo>
                    <a:lnTo>
                      <a:pt x="3474" y="2854"/>
                    </a:lnTo>
                    <a:lnTo>
                      <a:pt x="3511" y="2647"/>
                    </a:lnTo>
                    <a:lnTo>
                      <a:pt x="3549" y="2422"/>
                    </a:lnTo>
                    <a:lnTo>
                      <a:pt x="3549" y="2215"/>
                    </a:lnTo>
                    <a:lnTo>
                      <a:pt x="3549" y="1990"/>
                    </a:lnTo>
                    <a:lnTo>
                      <a:pt x="3511" y="1765"/>
                    </a:lnTo>
                    <a:lnTo>
                      <a:pt x="3474" y="1558"/>
                    </a:lnTo>
                    <a:lnTo>
                      <a:pt x="3417" y="1352"/>
                    </a:lnTo>
                    <a:lnTo>
                      <a:pt x="3342" y="1164"/>
                    </a:lnTo>
                    <a:lnTo>
                      <a:pt x="3248" y="977"/>
                    </a:lnTo>
                    <a:lnTo>
                      <a:pt x="3155" y="808"/>
                    </a:lnTo>
                    <a:lnTo>
                      <a:pt x="3042" y="657"/>
                    </a:lnTo>
                    <a:lnTo>
                      <a:pt x="2911" y="507"/>
                    </a:lnTo>
                    <a:lnTo>
                      <a:pt x="2779" y="376"/>
                    </a:lnTo>
                    <a:lnTo>
                      <a:pt x="2629" y="263"/>
                    </a:lnTo>
                    <a:lnTo>
                      <a:pt x="2479"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6" name="Google Shape;5146;p64"/>
              <p:cNvSpPr/>
              <p:nvPr/>
            </p:nvSpPr>
            <p:spPr>
              <a:xfrm>
                <a:off x="9364350" y="1704250"/>
                <a:ext cx="46475" cy="61500"/>
              </a:xfrm>
              <a:custGeom>
                <a:avLst/>
                <a:gdLst/>
                <a:ahLst/>
                <a:cxnLst/>
                <a:rect l="l" t="t" r="r" b="b"/>
                <a:pathLst>
                  <a:path w="1859" h="2460" extrusionOk="0">
                    <a:moveTo>
                      <a:pt x="1" y="1"/>
                    </a:moveTo>
                    <a:lnTo>
                      <a:pt x="1" y="2460"/>
                    </a:lnTo>
                    <a:lnTo>
                      <a:pt x="1859" y="2460"/>
                    </a:lnTo>
                    <a:lnTo>
                      <a:pt x="1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7" name="Google Shape;5147;p64"/>
              <p:cNvSpPr/>
              <p:nvPr/>
            </p:nvSpPr>
            <p:spPr>
              <a:xfrm>
                <a:off x="9364350" y="1655450"/>
                <a:ext cx="88725" cy="110300"/>
              </a:xfrm>
              <a:custGeom>
                <a:avLst/>
                <a:gdLst/>
                <a:ahLst/>
                <a:cxnLst/>
                <a:rect l="l" t="t" r="r" b="b"/>
                <a:pathLst>
                  <a:path w="3549" h="4412" extrusionOk="0">
                    <a:moveTo>
                      <a:pt x="1784" y="0"/>
                    </a:moveTo>
                    <a:lnTo>
                      <a:pt x="1596" y="19"/>
                    </a:lnTo>
                    <a:lnTo>
                      <a:pt x="1427" y="57"/>
                    </a:lnTo>
                    <a:lnTo>
                      <a:pt x="1258" y="113"/>
                    </a:lnTo>
                    <a:lnTo>
                      <a:pt x="1089" y="169"/>
                    </a:lnTo>
                    <a:lnTo>
                      <a:pt x="939" y="263"/>
                    </a:lnTo>
                    <a:lnTo>
                      <a:pt x="789" y="376"/>
                    </a:lnTo>
                    <a:lnTo>
                      <a:pt x="658" y="507"/>
                    </a:lnTo>
                    <a:lnTo>
                      <a:pt x="526" y="657"/>
                    </a:lnTo>
                    <a:lnTo>
                      <a:pt x="414" y="808"/>
                    </a:lnTo>
                    <a:lnTo>
                      <a:pt x="301" y="977"/>
                    </a:lnTo>
                    <a:lnTo>
                      <a:pt x="226" y="1164"/>
                    </a:lnTo>
                    <a:lnTo>
                      <a:pt x="151" y="1352"/>
                    </a:lnTo>
                    <a:lnTo>
                      <a:pt x="76" y="1558"/>
                    </a:lnTo>
                    <a:lnTo>
                      <a:pt x="38" y="1765"/>
                    </a:lnTo>
                    <a:lnTo>
                      <a:pt x="19" y="1990"/>
                    </a:lnTo>
                    <a:lnTo>
                      <a:pt x="1" y="2215"/>
                    </a:lnTo>
                    <a:lnTo>
                      <a:pt x="19" y="2422"/>
                    </a:lnTo>
                    <a:lnTo>
                      <a:pt x="38" y="2647"/>
                    </a:lnTo>
                    <a:lnTo>
                      <a:pt x="76" y="2854"/>
                    </a:lnTo>
                    <a:lnTo>
                      <a:pt x="151" y="3060"/>
                    </a:lnTo>
                    <a:lnTo>
                      <a:pt x="226" y="3248"/>
                    </a:lnTo>
                    <a:lnTo>
                      <a:pt x="301" y="3436"/>
                    </a:lnTo>
                    <a:lnTo>
                      <a:pt x="414" y="3605"/>
                    </a:lnTo>
                    <a:lnTo>
                      <a:pt x="526" y="3755"/>
                    </a:lnTo>
                    <a:lnTo>
                      <a:pt x="658" y="3905"/>
                    </a:lnTo>
                    <a:lnTo>
                      <a:pt x="789" y="4036"/>
                    </a:lnTo>
                    <a:lnTo>
                      <a:pt x="939" y="4149"/>
                    </a:lnTo>
                    <a:lnTo>
                      <a:pt x="1089" y="4243"/>
                    </a:lnTo>
                    <a:lnTo>
                      <a:pt x="1258" y="4318"/>
                    </a:lnTo>
                    <a:lnTo>
                      <a:pt x="1427" y="4355"/>
                    </a:lnTo>
                    <a:lnTo>
                      <a:pt x="1596" y="4393"/>
                    </a:lnTo>
                    <a:lnTo>
                      <a:pt x="1784" y="4412"/>
                    </a:lnTo>
                    <a:lnTo>
                      <a:pt x="1953" y="4393"/>
                    </a:lnTo>
                    <a:lnTo>
                      <a:pt x="2141" y="4355"/>
                    </a:lnTo>
                    <a:lnTo>
                      <a:pt x="2310" y="4318"/>
                    </a:lnTo>
                    <a:lnTo>
                      <a:pt x="2478" y="4243"/>
                    </a:lnTo>
                    <a:lnTo>
                      <a:pt x="2629" y="4149"/>
                    </a:lnTo>
                    <a:lnTo>
                      <a:pt x="2779" y="4036"/>
                    </a:lnTo>
                    <a:lnTo>
                      <a:pt x="2910" y="3905"/>
                    </a:lnTo>
                    <a:lnTo>
                      <a:pt x="3042" y="3755"/>
                    </a:lnTo>
                    <a:lnTo>
                      <a:pt x="3154" y="3605"/>
                    </a:lnTo>
                    <a:lnTo>
                      <a:pt x="3248" y="3436"/>
                    </a:lnTo>
                    <a:lnTo>
                      <a:pt x="3342" y="3248"/>
                    </a:lnTo>
                    <a:lnTo>
                      <a:pt x="3417" y="3060"/>
                    </a:lnTo>
                    <a:lnTo>
                      <a:pt x="3473" y="2854"/>
                    </a:lnTo>
                    <a:lnTo>
                      <a:pt x="3511" y="2647"/>
                    </a:lnTo>
                    <a:lnTo>
                      <a:pt x="3548" y="2422"/>
                    </a:lnTo>
                    <a:lnTo>
                      <a:pt x="3548" y="2215"/>
                    </a:lnTo>
                    <a:lnTo>
                      <a:pt x="3548" y="1990"/>
                    </a:lnTo>
                    <a:lnTo>
                      <a:pt x="3511" y="1765"/>
                    </a:lnTo>
                    <a:lnTo>
                      <a:pt x="3473" y="1558"/>
                    </a:lnTo>
                    <a:lnTo>
                      <a:pt x="3417" y="1352"/>
                    </a:lnTo>
                    <a:lnTo>
                      <a:pt x="3342" y="1164"/>
                    </a:lnTo>
                    <a:lnTo>
                      <a:pt x="3248" y="977"/>
                    </a:lnTo>
                    <a:lnTo>
                      <a:pt x="3154" y="808"/>
                    </a:lnTo>
                    <a:lnTo>
                      <a:pt x="3042" y="657"/>
                    </a:lnTo>
                    <a:lnTo>
                      <a:pt x="2910" y="507"/>
                    </a:lnTo>
                    <a:lnTo>
                      <a:pt x="2779" y="376"/>
                    </a:lnTo>
                    <a:lnTo>
                      <a:pt x="2629" y="263"/>
                    </a:lnTo>
                    <a:lnTo>
                      <a:pt x="2478"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8" name="Google Shape;5148;p64"/>
              <p:cNvSpPr/>
              <p:nvPr/>
            </p:nvSpPr>
            <p:spPr>
              <a:xfrm>
                <a:off x="9453525" y="1712700"/>
                <a:ext cx="220125" cy="1674475"/>
              </a:xfrm>
              <a:custGeom>
                <a:avLst/>
                <a:gdLst/>
                <a:ahLst/>
                <a:cxnLst/>
                <a:rect l="l" t="t" r="r" b="b"/>
                <a:pathLst>
                  <a:path w="8805" h="66979" extrusionOk="0">
                    <a:moveTo>
                      <a:pt x="0" y="1"/>
                    </a:moveTo>
                    <a:lnTo>
                      <a:pt x="0" y="66978"/>
                    </a:lnTo>
                    <a:lnTo>
                      <a:pt x="8804" y="66978"/>
                    </a:lnTo>
                    <a:lnTo>
                      <a:pt x="8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9" name="Google Shape;5149;p64"/>
              <p:cNvSpPr/>
              <p:nvPr/>
            </p:nvSpPr>
            <p:spPr>
              <a:xfrm>
                <a:off x="9462425" y="1861950"/>
                <a:ext cx="198550" cy="1361900"/>
              </a:xfrm>
              <a:custGeom>
                <a:avLst/>
                <a:gdLst/>
                <a:ahLst/>
                <a:cxnLst/>
                <a:rect l="l" t="t" r="r" b="b"/>
                <a:pathLst>
                  <a:path w="7942" h="54476" extrusionOk="0">
                    <a:moveTo>
                      <a:pt x="1" y="0"/>
                    </a:moveTo>
                    <a:lnTo>
                      <a:pt x="1" y="54476"/>
                    </a:lnTo>
                    <a:lnTo>
                      <a:pt x="7941" y="54476"/>
                    </a:lnTo>
                    <a:lnTo>
                      <a:pt x="7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0" name="Google Shape;5150;p64"/>
              <p:cNvSpPr/>
              <p:nvPr/>
            </p:nvSpPr>
            <p:spPr>
              <a:xfrm>
                <a:off x="961730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1" name="Google Shape;5151;p64"/>
              <p:cNvSpPr/>
              <p:nvPr/>
            </p:nvSpPr>
            <p:spPr>
              <a:xfrm>
                <a:off x="957365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2" name="Google Shape;5152;p64"/>
              <p:cNvSpPr/>
              <p:nvPr/>
            </p:nvSpPr>
            <p:spPr>
              <a:xfrm>
                <a:off x="9529550" y="1873200"/>
                <a:ext cx="20675" cy="1358175"/>
              </a:xfrm>
              <a:custGeom>
                <a:avLst/>
                <a:gdLst/>
                <a:ahLst/>
                <a:cxnLst/>
                <a:rect l="l" t="t" r="r" b="b"/>
                <a:pathLst>
                  <a:path w="827" h="54327" extrusionOk="0">
                    <a:moveTo>
                      <a:pt x="0" y="1"/>
                    </a:moveTo>
                    <a:lnTo>
                      <a:pt x="0" y="54326"/>
                    </a:lnTo>
                    <a:lnTo>
                      <a:pt x="826" y="54326"/>
                    </a:lnTo>
                    <a:lnTo>
                      <a:pt x="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3" name="Google Shape;5153;p64"/>
              <p:cNvSpPr/>
              <p:nvPr/>
            </p:nvSpPr>
            <p:spPr>
              <a:xfrm>
                <a:off x="9485425" y="1873200"/>
                <a:ext cx="21150" cy="1358175"/>
              </a:xfrm>
              <a:custGeom>
                <a:avLst/>
                <a:gdLst/>
                <a:ahLst/>
                <a:cxnLst/>
                <a:rect l="l" t="t" r="r" b="b"/>
                <a:pathLst>
                  <a:path w="846" h="54327" extrusionOk="0">
                    <a:moveTo>
                      <a:pt x="1" y="1"/>
                    </a:moveTo>
                    <a:lnTo>
                      <a:pt x="1" y="54326"/>
                    </a:lnTo>
                    <a:lnTo>
                      <a:pt x="845" y="54326"/>
                    </a:lnTo>
                    <a:lnTo>
                      <a:pt x="8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4" name="Google Shape;5154;p64"/>
              <p:cNvSpPr/>
              <p:nvPr/>
            </p:nvSpPr>
            <p:spPr>
              <a:xfrm>
                <a:off x="9387825" y="3247300"/>
                <a:ext cx="351525" cy="211675"/>
              </a:xfrm>
              <a:custGeom>
                <a:avLst/>
                <a:gdLst/>
                <a:ahLst/>
                <a:cxnLst/>
                <a:rect l="l" t="t" r="r" b="b"/>
                <a:pathLst>
                  <a:path w="14061" h="8467" extrusionOk="0">
                    <a:moveTo>
                      <a:pt x="1708" y="0"/>
                    </a:moveTo>
                    <a:lnTo>
                      <a:pt x="1708" y="1615"/>
                    </a:lnTo>
                    <a:lnTo>
                      <a:pt x="1708" y="2516"/>
                    </a:lnTo>
                    <a:lnTo>
                      <a:pt x="1690" y="3342"/>
                    </a:lnTo>
                    <a:lnTo>
                      <a:pt x="1671" y="3736"/>
                    </a:lnTo>
                    <a:lnTo>
                      <a:pt x="1633" y="4112"/>
                    </a:lnTo>
                    <a:lnTo>
                      <a:pt x="1577" y="4468"/>
                    </a:lnTo>
                    <a:lnTo>
                      <a:pt x="1502" y="4787"/>
                    </a:lnTo>
                    <a:lnTo>
                      <a:pt x="1408" y="5088"/>
                    </a:lnTo>
                    <a:lnTo>
                      <a:pt x="1295" y="5350"/>
                    </a:lnTo>
                    <a:lnTo>
                      <a:pt x="1164" y="5576"/>
                    </a:lnTo>
                    <a:lnTo>
                      <a:pt x="1070" y="5670"/>
                    </a:lnTo>
                    <a:lnTo>
                      <a:pt x="995" y="5763"/>
                    </a:lnTo>
                    <a:lnTo>
                      <a:pt x="901" y="5839"/>
                    </a:lnTo>
                    <a:lnTo>
                      <a:pt x="789" y="5914"/>
                    </a:lnTo>
                    <a:lnTo>
                      <a:pt x="676" y="5989"/>
                    </a:lnTo>
                    <a:lnTo>
                      <a:pt x="563" y="6026"/>
                    </a:lnTo>
                    <a:lnTo>
                      <a:pt x="432" y="6064"/>
                    </a:lnTo>
                    <a:lnTo>
                      <a:pt x="301" y="6101"/>
                    </a:lnTo>
                    <a:lnTo>
                      <a:pt x="150" y="6120"/>
                    </a:lnTo>
                    <a:lnTo>
                      <a:pt x="0" y="6120"/>
                    </a:lnTo>
                    <a:lnTo>
                      <a:pt x="0" y="8467"/>
                    </a:lnTo>
                    <a:lnTo>
                      <a:pt x="14060" y="8467"/>
                    </a:lnTo>
                    <a:lnTo>
                      <a:pt x="14060" y="6120"/>
                    </a:lnTo>
                    <a:lnTo>
                      <a:pt x="13891" y="6120"/>
                    </a:lnTo>
                    <a:lnTo>
                      <a:pt x="13760" y="6101"/>
                    </a:lnTo>
                    <a:lnTo>
                      <a:pt x="13610" y="6064"/>
                    </a:lnTo>
                    <a:lnTo>
                      <a:pt x="13478" y="6026"/>
                    </a:lnTo>
                    <a:lnTo>
                      <a:pt x="13366" y="5989"/>
                    </a:lnTo>
                    <a:lnTo>
                      <a:pt x="13253" y="5914"/>
                    </a:lnTo>
                    <a:lnTo>
                      <a:pt x="13159" y="5839"/>
                    </a:lnTo>
                    <a:lnTo>
                      <a:pt x="13065" y="5763"/>
                    </a:lnTo>
                    <a:lnTo>
                      <a:pt x="12971" y="5670"/>
                    </a:lnTo>
                    <a:lnTo>
                      <a:pt x="12896" y="5576"/>
                    </a:lnTo>
                    <a:lnTo>
                      <a:pt x="12746" y="5350"/>
                    </a:lnTo>
                    <a:lnTo>
                      <a:pt x="12634" y="5088"/>
                    </a:lnTo>
                    <a:lnTo>
                      <a:pt x="12540" y="4787"/>
                    </a:lnTo>
                    <a:lnTo>
                      <a:pt x="12483" y="4468"/>
                    </a:lnTo>
                    <a:lnTo>
                      <a:pt x="12427" y="4112"/>
                    </a:lnTo>
                    <a:lnTo>
                      <a:pt x="12390" y="3736"/>
                    </a:lnTo>
                    <a:lnTo>
                      <a:pt x="12352" y="3342"/>
                    </a:lnTo>
                    <a:lnTo>
                      <a:pt x="12333" y="2516"/>
                    </a:lnTo>
                    <a:lnTo>
                      <a:pt x="12333" y="1615"/>
                    </a:lnTo>
                    <a:lnTo>
                      <a:pt x="12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5" name="Google Shape;5155;p64"/>
              <p:cNvSpPr/>
              <p:nvPr/>
            </p:nvSpPr>
            <p:spPr>
              <a:xfrm>
                <a:off x="9320250" y="1620725"/>
                <a:ext cx="487600" cy="208375"/>
              </a:xfrm>
              <a:custGeom>
                <a:avLst/>
                <a:gdLst/>
                <a:ahLst/>
                <a:cxnLst/>
                <a:rect l="l" t="t" r="r" b="b"/>
                <a:pathLst>
                  <a:path w="19504" h="8335" extrusionOk="0">
                    <a:moveTo>
                      <a:pt x="2985" y="0"/>
                    </a:moveTo>
                    <a:lnTo>
                      <a:pt x="2666" y="38"/>
                    </a:lnTo>
                    <a:lnTo>
                      <a:pt x="2440" y="75"/>
                    </a:lnTo>
                    <a:lnTo>
                      <a:pt x="2215" y="132"/>
                    </a:lnTo>
                    <a:lnTo>
                      <a:pt x="1952" y="226"/>
                    </a:lnTo>
                    <a:lnTo>
                      <a:pt x="1689" y="357"/>
                    </a:lnTo>
                    <a:lnTo>
                      <a:pt x="1408" y="526"/>
                    </a:lnTo>
                    <a:lnTo>
                      <a:pt x="1145" y="732"/>
                    </a:lnTo>
                    <a:lnTo>
                      <a:pt x="1014" y="845"/>
                    </a:lnTo>
                    <a:lnTo>
                      <a:pt x="882" y="976"/>
                    </a:lnTo>
                    <a:lnTo>
                      <a:pt x="751" y="1127"/>
                    </a:lnTo>
                    <a:lnTo>
                      <a:pt x="638" y="1296"/>
                    </a:lnTo>
                    <a:lnTo>
                      <a:pt x="526" y="1464"/>
                    </a:lnTo>
                    <a:lnTo>
                      <a:pt x="432" y="1671"/>
                    </a:lnTo>
                    <a:lnTo>
                      <a:pt x="338" y="1877"/>
                    </a:lnTo>
                    <a:lnTo>
                      <a:pt x="244" y="2103"/>
                    </a:lnTo>
                    <a:lnTo>
                      <a:pt x="169" y="2347"/>
                    </a:lnTo>
                    <a:lnTo>
                      <a:pt x="113" y="2610"/>
                    </a:lnTo>
                    <a:lnTo>
                      <a:pt x="56" y="2891"/>
                    </a:lnTo>
                    <a:lnTo>
                      <a:pt x="19" y="3191"/>
                    </a:lnTo>
                    <a:lnTo>
                      <a:pt x="0" y="3379"/>
                    </a:lnTo>
                    <a:lnTo>
                      <a:pt x="0" y="3586"/>
                    </a:lnTo>
                    <a:lnTo>
                      <a:pt x="0" y="3680"/>
                    </a:lnTo>
                    <a:lnTo>
                      <a:pt x="0" y="3849"/>
                    </a:lnTo>
                    <a:lnTo>
                      <a:pt x="19" y="3849"/>
                    </a:lnTo>
                    <a:lnTo>
                      <a:pt x="38" y="4036"/>
                    </a:lnTo>
                    <a:lnTo>
                      <a:pt x="75" y="4243"/>
                    </a:lnTo>
                    <a:lnTo>
                      <a:pt x="131" y="4430"/>
                    </a:lnTo>
                    <a:lnTo>
                      <a:pt x="207" y="4618"/>
                    </a:lnTo>
                    <a:lnTo>
                      <a:pt x="282" y="4787"/>
                    </a:lnTo>
                    <a:lnTo>
                      <a:pt x="375" y="4937"/>
                    </a:lnTo>
                    <a:lnTo>
                      <a:pt x="488" y="5087"/>
                    </a:lnTo>
                    <a:lnTo>
                      <a:pt x="601" y="5238"/>
                    </a:lnTo>
                    <a:lnTo>
                      <a:pt x="713" y="5369"/>
                    </a:lnTo>
                    <a:lnTo>
                      <a:pt x="845" y="5482"/>
                    </a:lnTo>
                    <a:lnTo>
                      <a:pt x="995" y="5576"/>
                    </a:lnTo>
                    <a:lnTo>
                      <a:pt x="1126" y="5651"/>
                    </a:lnTo>
                    <a:lnTo>
                      <a:pt x="1295" y="5707"/>
                    </a:lnTo>
                    <a:lnTo>
                      <a:pt x="1445" y="5763"/>
                    </a:lnTo>
                    <a:lnTo>
                      <a:pt x="1614" y="5801"/>
                    </a:lnTo>
                    <a:lnTo>
                      <a:pt x="1952" y="5801"/>
                    </a:lnTo>
                    <a:lnTo>
                      <a:pt x="2121" y="5763"/>
                    </a:lnTo>
                    <a:lnTo>
                      <a:pt x="2271" y="5707"/>
                    </a:lnTo>
                    <a:lnTo>
                      <a:pt x="2422" y="5651"/>
                    </a:lnTo>
                    <a:lnTo>
                      <a:pt x="2572" y="5576"/>
                    </a:lnTo>
                    <a:lnTo>
                      <a:pt x="2722" y="5482"/>
                    </a:lnTo>
                    <a:lnTo>
                      <a:pt x="2853" y="5369"/>
                    </a:lnTo>
                    <a:lnTo>
                      <a:pt x="2966" y="5238"/>
                    </a:lnTo>
                    <a:lnTo>
                      <a:pt x="3079" y="5087"/>
                    </a:lnTo>
                    <a:lnTo>
                      <a:pt x="3191" y="4937"/>
                    </a:lnTo>
                    <a:lnTo>
                      <a:pt x="3266" y="4787"/>
                    </a:lnTo>
                    <a:lnTo>
                      <a:pt x="3360" y="4618"/>
                    </a:lnTo>
                    <a:lnTo>
                      <a:pt x="3416" y="4430"/>
                    </a:lnTo>
                    <a:lnTo>
                      <a:pt x="3473" y="4243"/>
                    </a:lnTo>
                    <a:lnTo>
                      <a:pt x="3510" y="4036"/>
                    </a:lnTo>
                    <a:lnTo>
                      <a:pt x="3548" y="3849"/>
                    </a:lnTo>
                    <a:lnTo>
                      <a:pt x="3567" y="3736"/>
                    </a:lnTo>
                    <a:lnTo>
                      <a:pt x="3585" y="3623"/>
                    </a:lnTo>
                    <a:lnTo>
                      <a:pt x="3567" y="3304"/>
                    </a:lnTo>
                    <a:lnTo>
                      <a:pt x="3567" y="2985"/>
                    </a:lnTo>
                    <a:lnTo>
                      <a:pt x="3585" y="2835"/>
                    </a:lnTo>
                    <a:lnTo>
                      <a:pt x="3623" y="2703"/>
                    </a:lnTo>
                    <a:lnTo>
                      <a:pt x="3661" y="2647"/>
                    </a:lnTo>
                    <a:lnTo>
                      <a:pt x="3717" y="2572"/>
                    </a:lnTo>
                    <a:lnTo>
                      <a:pt x="3811" y="2516"/>
                    </a:lnTo>
                    <a:lnTo>
                      <a:pt x="3905" y="2459"/>
                    </a:lnTo>
                    <a:lnTo>
                      <a:pt x="3998" y="2422"/>
                    </a:lnTo>
                    <a:lnTo>
                      <a:pt x="4130" y="2422"/>
                    </a:lnTo>
                    <a:lnTo>
                      <a:pt x="4261" y="2441"/>
                    </a:lnTo>
                    <a:lnTo>
                      <a:pt x="4393" y="2497"/>
                    </a:lnTo>
                    <a:lnTo>
                      <a:pt x="4430" y="2534"/>
                    </a:lnTo>
                    <a:lnTo>
                      <a:pt x="4468" y="2591"/>
                    </a:lnTo>
                    <a:lnTo>
                      <a:pt x="4524" y="2797"/>
                    </a:lnTo>
                    <a:lnTo>
                      <a:pt x="4580" y="3098"/>
                    </a:lnTo>
                    <a:lnTo>
                      <a:pt x="4618" y="3492"/>
                    </a:lnTo>
                    <a:lnTo>
                      <a:pt x="4693" y="4430"/>
                    </a:lnTo>
                    <a:lnTo>
                      <a:pt x="4731" y="5482"/>
                    </a:lnTo>
                    <a:lnTo>
                      <a:pt x="4768" y="6533"/>
                    </a:lnTo>
                    <a:lnTo>
                      <a:pt x="4768" y="7434"/>
                    </a:lnTo>
                    <a:lnTo>
                      <a:pt x="4768" y="8335"/>
                    </a:lnTo>
                    <a:lnTo>
                      <a:pt x="14717" y="8335"/>
                    </a:lnTo>
                    <a:lnTo>
                      <a:pt x="14717" y="7434"/>
                    </a:lnTo>
                    <a:lnTo>
                      <a:pt x="14736" y="6533"/>
                    </a:lnTo>
                    <a:lnTo>
                      <a:pt x="14755" y="5482"/>
                    </a:lnTo>
                    <a:lnTo>
                      <a:pt x="14811" y="4430"/>
                    </a:lnTo>
                    <a:lnTo>
                      <a:pt x="14867" y="3492"/>
                    </a:lnTo>
                    <a:lnTo>
                      <a:pt x="14924" y="3098"/>
                    </a:lnTo>
                    <a:lnTo>
                      <a:pt x="14961" y="2797"/>
                    </a:lnTo>
                    <a:lnTo>
                      <a:pt x="15036" y="2591"/>
                    </a:lnTo>
                    <a:lnTo>
                      <a:pt x="15055" y="2534"/>
                    </a:lnTo>
                    <a:lnTo>
                      <a:pt x="15093" y="2497"/>
                    </a:lnTo>
                    <a:lnTo>
                      <a:pt x="15243" y="2441"/>
                    </a:lnTo>
                    <a:lnTo>
                      <a:pt x="15374" y="2422"/>
                    </a:lnTo>
                    <a:lnTo>
                      <a:pt x="15487" y="2422"/>
                    </a:lnTo>
                    <a:lnTo>
                      <a:pt x="15599" y="2459"/>
                    </a:lnTo>
                    <a:lnTo>
                      <a:pt x="15693" y="2516"/>
                    </a:lnTo>
                    <a:lnTo>
                      <a:pt x="15768" y="2572"/>
                    </a:lnTo>
                    <a:lnTo>
                      <a:pt x="15825" y="2647"/>
                    </a:lnTo>
                    <a:lnTo>
                      <a:pt x="15881" y="2703"/>
                    </a:lnTo>
                    <a:lnTo>
                      <a:pt x="15918" y="2835"/>
                    </a:lnTo>
                    <a:lnTo>
                      <a:pt x="15937" y="2985"/>
                    </a:lnTo>
                    <a:lnTo>
                      <a:pt x="15937" y="3304"/>
                    </a:lnTo>
                    <a:lnTo>
                      <a:pt x="15918" y="3623"/>
                    </a:lnTo>
                    <a:lnTo>
                      <a:pt x="15918" y="3736"/>
                    </a:lnTo>
                    <a:lnTo>
                      <a:pt x="15937" y="3849"/>
                    </a:lnTo>
                    <a:lnTo>
                      <a:pt x="15956" y="3849"/>
                    </a:lnTo>
                    <a:lnTo>
                      <a:pt x="15975" y="4036"/>
                    </a:lnTo>
                    <a:lnTo>
                      <a:pt x="16012" y="4243"/>
                    </a:lnTo>
                    <a:lnTo>
                      <a:pt x="16069" y="4430"/>
                    </a:lnTo>
                    <a:lnTo>
                      <a:pt x="16144" y="4618"/>
                    </a:lnTo>
                    <a:lnTo>
                      <a:pt x="16219" y="4787"/>
                    </a:lnTo>
                    <a:lnTo>
                      <a:pt x="16313" y="4937"/>
                    </a:lnTo>
                    <a:lnTo>
                      <a:pt x="16407" y="5087"/>
                    </a:lnTo>
                    <a:lnTo>
                      <a:pt x="16519" y="5238"/>
                    </a:lnTo>
                    <a:lnTo>
                      <a:pt x="16651" y="5369"/>
                    </a:lnTo>
                    <a:lnTo>
                      <a:pt x="16782" y="5482"/>
                    </a:lnTo>
                    <a:lnTo>
                      <a:pt x="16913" y="5576"/>
                    </a:lnTo>
                    <a:lnTo>
                      <a:pt x="17064" y="5651"/>
                    </a:lnTo>
                    <a:lnTo>
                      <a:pt x="17214" y="5707"/>
                    </a:lnTo>
                    <a:lnTo>
                      <a:pt x="17383" y="5763"/>
                    </a:lnTo>
                    <a:lnTo>
                      <a:pt x="17552" y="5801"/>
                    </a:lnTo>
                    <a:lnTo>
                      <a:pt x="17890" y="5801"/>
                    </a:lnTo>
                    <a:lnTo>
                      <a:pt x="18058" y="5763"/>
                    </a:lnTo>
                    <a:lnTo>
                      <a:pt x="18209" y="5707"/>
                    </a:lnTo>
                    <a:lnTo>
                      <a:pt x="18359" y="5651"/>
                    </a:lnTo>
                    <a:lnTo>
                      <a:pt x="18509" y="5576"/>
                    </a:lnTo>
                    <a:lnTo>
                      <a:pt x="18640" y="5482"/>
                    </a:lnTo>
                    <a:lnTo>
                      <a:pt x="18772" y="5369"/>
                    </a:lnTo>
                    <a:lnTo>
                      <a:pt x="18903" y="5238"/>
                    </a:lnTo>
                    <a:lnTo>
                      <a:pt x="19016" y="5087"/>
                    </a:lnTo>
                    <a:lnTo>
                      <a:pt x="19110" y="4937"/>
                    </a:lnTo>
                    <a:lnTo>
                      <a:pt x="19204" y="4787"/>
                    </a:lnTo>
                    <a:lnTo>
                      <a:pt x="19297" y="4618"/>
                    </a:lnTo>
                    <a:lnTo>
                      <a:pt x="19354" y="4430"/>
                    </a:lnTo>
                    <a:lnTo>
                      <a:pt x="19410" y="4243"/>
                    </a:lnTo>
                    <a:lnTo>
                      <a:pt x="19448" y="4036"/>
                    </a:lnTo>
                    <a:lnTo>
                      <a:pt x="19485" y="3849"/>
                    </a:lnTo>
                    <a:lnTo>
                      <a:pt x="19504" y="3849"/>
                    </a:lnTo>
                    <a:lnTo>
                      <a:pt x="19485" y="3680"/>
                    </a:lnTo>
                    <a:lnTo>
                      <a:pt x="19504" y="3586"/>
                    </a:lnTo>
                    <a:lnTo>
                      <a:pt x="19485" y="3379"/>
                    </a:lnTo>
                    <a:lnTo>
                      <a:pt x="19466" y="3191"/>
                    </a:lnTo>
                    <a:lnTo>
                      <a:pt x="19429" y="2891"/>
                    </a:lnTo>
                    <a:lnTo>
                      <a:pt x="19373" y="2610"/>
                    </a:lnTo>
                    <a:lnTo>
                      <a:pt x="19316" y="2347"/>
                    </a:lnTo>
                    <a:lnTo>
                      <a:pt x="19241" y="2103"/>
                    </a:lnTo>
                    <a:lnTo>
                      <a:pt x="19166" y="1877"/>
                    </a:lnTo>
                    <a:lnTo>
                      <a:pt x="19072" y="1671"/>
                    </a:lnTo>
                    <a:lnTo>
                      <a:pt x="18960" y="1464"/>
                    </a:lnTo>
                    <a:lnTo>
                      <a:pt x="18847" y="1296"/>
                    </a:lnTo>
                    <a:lnTo>
                      <a:pt x="18734" y="1127"/>
                    </a:lnTo>
                    <a:lnTo>
                      <a:pt x="18622" y="976"/>
                    </a:lnTo>
                    <a:lnTo>
                      <a:pt x="18490" y="845"/>
                    </a:lnTo>
                    <a:lnTo>
                      <a:pt x="18359" y="732"/>
                    </a:lnTo>
                    <a:lnTo>
                      <a:pt x="18077" y="526"/>
                    </a:lnTo>
                    <a:lnTo>
                      <a:pt x="17814" y="357"/>
                    </a:lnTo>
                    <a:lnTo>
                      <a:pt x="17552" y="226"/>
                    </a:lnTo>
                    <a:lnTo>
                      <a:pt x="17289" y="132"/>
                    </a:lnTo>
                    <a:lnTo>
                      <a:pt x="17045" y="75"/>
                    </a:lnTo>
                    <a:lnTo>
                      <a:pt x="16838" y="38"/>
                    </a:lnTo>
                    <a:lnTo>
                      <a:pt x="165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6" name="Google Shape;5156;p64"/>
              <p:cNvSpPr/>
              <p:nvPr/>
            </p:nvSpPr>
            <p:spPr>
              <a:xfrm>
                <a:off x="9655775"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7" name="Google Shape;5157;p64"/>
              <p:cNvSpPr/>
              <p:nvPr/>
            </p:nvSpPr>
            <p:spPr>
              <a:xfrm>
                <a:off x="9614025" y="3253875"/>
                <a:ext cx="26300" cy="71350"/>
              </a:xfrm>
              <a:custGeom>
                <a:avLst/>
                <a:gdLst/>
                <a:ahLst/>
                <a:cxnLst/>
                <a:rect l="l" t="t" r="r" b="b"/>
                <a:pathLst>
                  <a:path w="1052" h="2854" extrusionOk="0">
                    <a:moveTo>
                      <a:pt x="0" y="0"/>
                    </a:moveTo>
                    <a:lnTo>
                      <a:pt x="0" y="582"/>
                    </a:lnTo>
                    <a:lnTo>
                      <a:pt x="19" y="1127"/>
                    </a:lnTo>
                    <a:lnTo>
                      <a:pt x="56" y="1615"/>
                    </a:lnTo>
                    <a:lnTo>
                      <a:pt x="113" y="2028"/>
                    </a:lnTo>
                    <a:lnTo>
                      <a:pt x="188" y="2384"/>
                    </a:lnTo>
                    <a:lnTo>
                      <a:pt x="225" y="2516"/>
                    </a:lnTo>
                    <a:lnTo>
                      <a:pt x="263" y="2628"/>
                    </a:lnTo>
                    <a:lnTo>
                      <a:pt x="319" y="2722"/>
                    </a:lnTo>
                    <a:lnTo>
                      <a:pt x="376" y="2797"/>
                    </a:lnTo>
                    <a:lnTo>
                      <a:pt x="451" y="2835"/>
                    </a:lnTo>
                    <a:lnTo>
                      <a:pt x="526" y="2854"/>
                    </a:lnTo>
                    <a:lnTo>
                      <a:pt x="601" y="2835"/>
                    </a:lnTo>
                    <a:lnTo>
                      <a:pt x="657" y="2797"/>
                    </a:lnTo>
                    <a:lnTo>
                      <a:pt x="713" y="2722"/>
                    </a:lnTo>
                    <a:lnTo>
                      <a:pt x="770" y="2628"/>
                    </a:lnTo>
                    <a:lnTo>
                      <a:pt x="826" y="2516"/>
                    </a:lnTo>
                    <a:lnTo>
                      <a:pt x="864" y="2384"/>
                    </a:lnTo>
                    <a:lnTo>
                      <a:pt x="939" y="2028"/>
                    </a:lnTo>
                    <a:lnTo>
                      <a:pt x="976" y="1615"/>
                    </a:lnTo>
                    <a:lnTo>
                      <a:pt x="1014" y="1127"/>
                    </a:lnTo>
                    <a:lnTo>
                      <a:pt x="1033"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8" name="Google Shape;5158;p64"/>
              <p:cNvSpPr/>
              <p:nvPr/>
            </p:nvSpPr>
            <p:spPr>
              <a:xfrm>
                <a:off x="9571775" y="3253875"/>
                <a:ext cx="26775" cy="71350"/>
              </a:xfrm>
              <a:custGeom>
                <a:avLst/>
                <a:gdLst/>
                <a:ahLst/>
                <a:cxnLst/>
                <a:rect l="l" t="t" r="r" b="b"/>
                <a:pathLst>
                  <a:path w="1071" h="2854" extrusionOk="0">
                    <a:moveTo>
                      <a:pt x="1" y="0"/>
                    </a:moveTo>
                    <a:lnTo>
                      <a:pt x="19" y="582"/>
                    </a:lnTo>
                    <a:lnTo>
                      <a:pt x="38" y="1127"/>
                    </a:lnTo>
                    <a:lnTo>
                      <a:pt x="76" y="1615"/>
                    </a:lnTo>
                    <a:lnTo>
                      <a:pt x="113" y="2028"/>
                    </a:lnTo>
                    <a:lnTo>
                      <a:pt x="188" y="2384"/>
                    </a:lnTo>
                    <a:lnTo>
                      <a:pt x="226" y="2516"/>
                    </a:lnTo>
                    <a:lnTo>
                      <a:pt x="282" y="2628"/>
                    </a:lnTo>
                    <a:lnTo>
                      <a:pt x="339" y="2722"/>
                    </a:lnTo>
                    <a:lnTo>
                      <a:pt x="395" y="2797"/>
                    </a:lnTo>
                    <a:lnTo>
                      <a:pt x="451" y="2835"/>
                    </a:lnTo>
                    <a:lnTo>
                      <a:pt x="526" y="2854"/>
                    </a:lnTo>
                    <a:lnTo>
                      <a:pt x="601" y="2835"/>
                    </a:lnTo>
                    <a:lnTo>
                      <a:pt x="676" y="2797"/>
                    </a:lnTo>
                    <a:lnTo>
                      <a:pt x="733" y="2722"/>
                    </a:lnTo>
                    <a:lnTo>
                      <a:pt x="789" y="2628"/>
                    </a:lnTo>
                    <a:lnTo>
                      <a:pt x="827" y="2516"/>
                    </a:lnTo>
                    <a:lnTo>
                      <a:pt x="883" y="2384"/>
                    </a:lnTo>
                    <a:lnTo>
                      <a:pt x="939" y="2028"/>
                    </a:lnTo>
                    <a:lnTo>
                      <a:pt x="996"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9" name="Google Shape;5159;p64"/>
              <p:cNvSpPr/>
              <p:nvPr/>
            </p:nvSpPr>
            <p:spPr>
              <a:xfrm>
                <a:off x="9530025" y="3253875"/>
                <a:ext cx="26300" cy="71350"/>
              </a:xfrm>
              <a:custGeom>
                <a:avLst/>
                <a:gdLst/>
                <a:ahLst/>
                <a:cxnLst/>
                <a:rect l="l" t="t" r="r" b="b"/>
                <a:pathLst>
                  <a:path w="1052" h="2854" extrusionOk="0">
                    <a:moveTo>
                      <a:pt x="0" y="0"/>
                    </a:moveTo>
                    <a:lnTo>
                      <a:pt x="0" y="582"/>
                    </a:lnTo>
                    <a:lnTo>
                      <a:pt x="38" y="1127"/>
                    </a:lnTo>
                    <a:lnTo>
                      <a:pt x="56" y="1615"/>
                    </a:lnTo>
                    <a:lnTo>
                      <a:pt x="113" y="2028"/>
                    </a:lnTo>
                    <a:lnTo>
                      <a:pt x="188" y="2384"/>
                    </a:lnTo>
                    <a:lnTo>
                      <a:pt x="225" y="2516"/>
                    </a:lnTo>
                    <a:lnTo>
                      <a:pt x="282" y="2628"/>
                    </a:lnTo>
                    <a:lnTo>
                      <a:pt x="319" y="2722"/>
                    </a:lnTo>
                    <a:lnTo>
                      <a:pt x="394" y="2797"/>
                    </a:lnTo>
                    <a:lnTo>
                      <a:pt x="451" y="2835"/>
                    </a:lnTo>
                    <a:lnTo>
                      <a:pt x="526" y="2854"/>
                    </a:lnTo>
                    <a:lnTo>
                      <a:pt x="601" y="2835"/>
                    </a:lnTo>
                    <a:lnTo>
                      <a:pt x="657" y="2797"/>
                    </a:lnTo>
                    <a:lnTo>
                      <a:pt x="732" y="2722"/>
                    </a:lnTo>
                    <a:lnTo>
                      <a:pt x="770" y="2628"/>
                    </a:lnTo>
                    <a:lnTo>
                      <a:pt x="826" y="2516"/>
                    </a:lnTo>
                    <a:lnTo>
                      <a:pt x="864" y="2384"/>
                    </a:lnTo>
                    <a:lnTo>
                      <a:pt x="939" y="2028"/>
                    </a:lnTo>
                    <a:lnTo>
                      <a:pt x="995" y="1615"/>
                    </a:lnTo>
                    <a:lnTo>
                      <a:pt x="1014" y="1127"/>
                    </a:lnTo>
                    <a:lnTo>
                      <a:pt x="1051"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0" name="Google Shape;5160;p64"/>
              <p:cNvSpPr/>
              <p:nvPr/>
            </p:nvSpPr>
            <p:spPr>
              <a:xfrm>
                <a:off x="9487775" y="3253875"/>
                <a:ext cx="26775" cy="71350"/>
              </a:xfrm>
              <a:custGeom>
                <a:avLst/>
                <a:gdLst/>
                <a:ahLst/>
                <a:cxnLst/>
                <a:rect l="l" t="t" r="r" b="b"/>
                <a:pathLst>
                  <a:path w="1071" h="2854" extrusionOk="0">
                    <a:moveTo>
                      <a:pt x="1" y="0"/>
                    </a:moveTo>
                    <a:lnTo>
                      <a:pt x="19" y="582"/>
                    </a:lnTo>
                    <a:lnTo>
                      <a:pt x="38" y="1127"/>
                    </a:lnTo>
                    <a:lnTo>
                      <a:pt x="76" y="1615"/>
                    </a:lnTo>
                    <a:lnTo>
                      <a:pt x="132" y="2028"/>
                    </a:lnTo>
                    <a:lnTo>
                      <a:pt x="188" y="2384"/>
                    </a:lnTo>
                    <a:lnTo>
                      <a:pt x="245" y="2516"/>
                    </a:lnTo>
                    <a:lnTo>
                      <a:pt x="282" y="2628"/>
                    </a:lnTo>
                    <a:lnTo>
                      <a:pt x="338" y="2722"/>
                    </a:lnTo>
                    <a:lnTo>
                      <a:pt x="395" y="2797"/>
                    </a:lnTo>
                    <a:lnTo>
                      <a:pt x="470" y="2835"/>
                    </a:lnTo>
                    <a:lnTo>
                      <a:pt x="545" y="2854"/>
                    </a:lnTo>
                    <a:lnTo>
                      <a:pt x="620" y="2835"/>
                    </a:lnTo>
                    <a:lnTo>
                      <a:pt x="676" y="2797"/>
                    </a:lnTo>
                    <a:lnTo>
                      <a:pt x="733" y="2722"/>
                    </a:lnTo>
                    <a:lnTo>
                      <a:pt x="789" y="2628"/>
                    </a:lnTo>
                    <a:lnTo>
                      <a:pt x="845" y="2516"/>
                    </a:lnTo>
                    <a:lnTo>
                      <a:pt x="883" y="2384"/>
                    </a:lnTo>
                    <a:lnTo>
                      <a:pt x="958" y="2028"/>
                    </a:lnTo>
                    <a:lnTo>
                      <a:pt x="995"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1" name="Google Shape;5161;p64"/>
              <p:cNvSpPr/>
              <p:nvPr/>
            </p:nvSpPr>
            <p:spPr>
              <a:xfrm>
                <a:off x="9446000"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2" name="Google Shape;5162;p64"/>
              <p:cNvSpPr/>
              <p:nvPr/>
            </p:nvSpPr>
            <p:spPr>
              <a:xfrm>
                <a:off x="9726650" y="1665300"/>
                <a:ext cx="72750" cy="90125"/>
              </a:xfrm>
              <a:custGeom>
                <a:avLst/>
                <a:gdLst/>
                <a:ahLst/>
                <a:cxnLst/>
                <a:rect l="l" t="t" r="r" b="b"/>
                <a:pathLst>
                  <a:path w="2910" h="3605" extrusionOk="0">
                    <a:moveTo>
                      <a:pt x="1465" y="1"/>
                    </a:moveTo>
                    <a:lnTo>
                      <a:pt x="1314" y="19"/>
                    </a:lnTo>
                    <a:lnTo>
                      <a:pt x="1164" y="38"/>
                    </a:lnTo>
                    <a:lnTo>
                      <a:pt x="1033" y="94"/>
                    </a:lnTo>
                    <a:lnTo>
                      <a:pt x="901" y="151"/>
                    </a:lnTo>
                    <a:lnTo>
                      <a:pt x="770" y="226"/>
                    </a:lnTo>
                    <a:lnTo>
                      <a:pt x="657" y="320"/>
                    </a:lnTo>
                    <a:lnTo>
                      <a:pt x="545" y="414"/>
                    </a:lnTo>
                    <a:lnTo>
                      <a:pt x="432" y="526"/>
                    </a:lnTo>
                    <a:lnTo>
                      <a:pt x="338" y="658"/>
                    </a:lnTo>
                    <a:lnTo>
                      <a:pt x="263" y="808"/>
                    </a:lnTo>
                    <a:lnTo>
                      <a:pt x="188" y="939"/>
                    </a:lnTo>
                    <a:lnTo>
                      <a:pt x="132" y="1108"/>
                    </a:lnTo>
                    <a:lnTo>
                      <a:pt x="75" y="1277"/>
                    </a:lnTo>
                    <a:lnTo>
                      <a:pt x="38" y="1446"/>
                    </a:lnTo>
                    <a:lnTo>
                      <a:pt x="19" y="1615"/>
                    </a:lnTo>
                    <a:lnTo>
                      <a:pt x="0" y="1803"/>
                    </a:lnTo>
                    <a:lnTo>
                      <a:pt x="19" y="1990"/>
                    </a:lnTo>
                    <a:lnTo>
                      <a:pt x="38" y="2159"/>
                    </a:lnTo>
                    <a:lnTo>
                      <a:pt x="75" y="2347"/>
                    </a:lnTo>
                    <a:lnTo>
                      <a:pt x="132" y="2497"/>
                    </a:lnTo>
                    <a:lnTo>
                      <a:pt x="188" y="2666"/>
                    </a:lnTo>
                    <a:lnTo>
                      <a:pt x="263" y="2816"/>
                    </a:lnTo>
                    <a:lnTo>
                      <a:pt x="338" y="2948"/>
                    </a:lnTo>
                    <a:lnTo>
                      <a:pt x="432" y="3079"/>
                    </a:lnTo>
                    <a:lnTo>
                      <a:pt x="545" y="3192"/>
                    </a:lnTo>
                    <a:lnTo>
                      <a:pt x="657" y="3304"/>
                    </a:lnTo>
                    <a:lnTo>
                      <a:pt x="770" y="3380"/>
                    </a:lnTo>
                    <a:lnTo>
                      <a:pt x="901" y="3455"/>
                    </a:lnTo>
                    <a:lnTo>
                      <a:pt x="1033" y="3530"/>
                    </a:lnTo>
                    <a:lnTo>
                      <a:pt x="1164" y="3567"/>
                    </a:lnTo>
                    <a:lnTo>
                      <a:pt x="1314" y="3586"/>
                    </a:lnTo>
                    <a:lnTo>
                      <a:pt x="1465" y="3605"/>
                    </a:lnTo>
                    <a:lnTo>
                      <a:pt x="1615" y="3586"/>
                    </a:lnTo>
                    <a:lnTo>
                      <a:pt x="1746" y="3567"/>
                    </a:lnTo>
                    <a:lnTo>
                      <a:pt x="1896" y="3530"/>
                    </a:lnTo>
                    <a:lnTo>
                      <a:pt x="2028" y="3455"/>
                    </a:lnTo>
                    <a:lnTo>
                      <a:pt x="2159" y="3380"/>
                    </a:lnTo>
                    <a:lnTo>
                      <a:pt x="2272" y="3304"/>
                    </a:lnTo>
                    <a:lnTo>
                      <a:pt x="2384" y="3192"/>
                    </a:lnTo>
                    <a:lnTo>
                      <a:pt x="2478" y="3079"/>
                    </a:lnTo>
                    <a:lnTo>
                      <a:pt x="2572" y="2948"/>
                    </a:lnTo>
                    <a:lnTo>
                      <a:pt x="2666" y="2816"/>
                    </a:lnTo>
                    <a:lnTo>
                      <a:pt x="2741" y="2666"/>
                    </a:lnTo>
                    <a:lnTo>
                      <a:pt x="2797" y="2497"/>
                    </a:lnTo>
                    <a:lnTo>
                      <a:pt x="2835" y="2347"/>
                    </a:lnTo>
                    <a:lnTo>
                      <a:pt x="2872" y="2159"/>
                    </a:lnTo>
                    <a:lnTo>
                      <a:pt x="2910" y="1990"/>
                    </a:lnTo>
                    <a:lnTo>
                      <a:pt x="2910" y="1803"/>
                    </a:lnTo>
                    <a:lnTo>
                      <a:pt x="2910" y="1615"/>
                    </a:lnTo>
                    <a:lnTo>
                      <a:pt x="2872" y="1446"/>
                    </a:lnTo>
                    <a:lnTo>
                      <a:pt x="2835" y="1277"/>
                    </a:lnTo>
                    <a:lnTo>
                      <a:pt x="2797" y="1108"/>
                    </a:lnTo>
                    <a:lnTo>
                      <a:pt x="2741" y="939"/>
                    </a:lnTo>
                    <a:lnTo>
                      <a:pt x="2666" y="808"/>
                    </a:lnTo>
                    <a:lnTo>
                      <a:pt x="2572" y="658"/>
                    </a:lnTo>
                    <a:lnTo>
                      <a:pt x="2478" y="526"/>
                    </a:lnTo>
                    <a:lnTo>
                      <a:pt x="2384" y="414"/>
                    </a:lnTo>
                    <a:lnTo>
                      <a:pt x="2272" y="320"/>
                    </a:lnTo>
                    <a:lnTo>
                      <a:pt x="2159" y="226"/>
                    </a:lnTo>
                    <a:lnTo>
                      <a:pt x="2028" y="151"/>
                    </a:lnTo>
                    <a:lnTo>
                      <a:pt x="1896" y="94"/>
                    </a:lnTo>
                    <a:lnTo>
                      <a:pt x="1746" y="38"/>
                    </a:lnTo>
                    <a:lnTo>
                      <a:pt x="1615" y="19"/>
                    </a:lnTo>
                    <a:lnTo>
                      <a:pt x="1465"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3" name="Google Shape;5163;p64"/>
              <p:cNvSpPr/>
              <p:nvPr/>
            </p:nvSpPr>
            <p:spPr>
              <a:xfrm>
                <a:off x="9745425" y="1688775"/>
                <a:ext cx="35225" cy="43200"/>
              </a:xfrm>
              <a:custGeom>
                <a:avLst/>
                <a:gdLst/>
                <a:ahLst/>
                <a:cxnLst/>
                <a:rect l="l" t="t" r="r" b="b"/>
                <a:pathLst>
                  <a:path w="1409" h="1728" extrusionOk="0">
                    <a:moveTo>
                      <a:pt x="714" y="0"/>
                    </a:moveTo>
                    <a:lnTo>
                      <a:pt x="563" y="19"/>
                    </a:lnTo>
                    <a:lnTo>
                      <a:pt x="432" y="75"/>
                    </a:lnTo>
                    <a:lnTo>
                      <a:pt x="319" y="150"/>
                    </a:lnTo>
                    <a:lnTo>
                      <a:pt x="207" y="244"/>
                    </a:lnTo>
                    <a:lnTo>
                      <a:pt x="132" y="376"/>
                    </a:lnTo>
                    <a:lnTo>
                      <a:pt x="57" y="526"/>
                    </a:lnTo>
                    <a:lnTo>
                      <a:pt x="19" y="695"/>
                    </a:lnTo>
                    <a:lnTo>
                      <a:pt x="0" y="864"/>
                    </a:lnTo>
                    <a:lnTo>
                      <a:pt x="19" y="1033"/>
                    </a:lnTo>
                    <a:lnTo>
                      <a:pt x="57" y="1202"/>
                    </a:lnTo>
                    <a:lnTo>
                      <a:pt x="132" y="1352"/>
                    </a:lnTo>
                    <a:lnTo>
                      <a:pt x="207" y="1483"/>
                    </a:lnTo>
                    <a:lnTo>
                      <a:pt x="319" y="1577"/>
                    </a:lnTo>
                    <a:lnTo>
                      <a:pt x="432" y="1671"/>
                    </a:lnTo>
                    <a:lnTo>
                      <a:pt x="563" y="1708"/>
                    </a:lnTo>
                    <a:lnTo>
                      <a:pt x="714" y="1727"/>
                    </a:lnTo>
                    <a:lnTo>
                      <a:pt x="845" y="1708"/>
                    </a:lnTo>
                    <a:lnTo>
                      <a:pt x="976" y="1671"/>
                    </a:lnTo>
                    <a:lnTo>
                      <a:pt x="1108" y="1577"/>
                    </a:lnTo>
                    <a:lnTo>
                      <a:pt x="1202" y="1483"/>
                    </a:lnTo>
                    <a:lnTo>
                      <a:pt x="1296" y="1352"/>
                    </a:lnTo>
                    <a:lnTo>
                      <a:pt x="1352" y="1202"/>
                    </a:lnTo>
                    <a:lnTo>
                      <a:pt x="1389" y="1033"/>
                    </a:lnTo>
                    <a:lnTo>
                      <a:pt x="1408" y="864"/>
                    </a:lnTo>
                    <a:lnTo>
                      <a:pt x="1389" y="695"/>
                    </a:lnTo>
                    <a:lnTo>
                      <a:pt x="1352" y="526"/>
                    </a:lnTo>
                    <a:lnTo>
                      <a:pt x="1296" y="376"/>
                    </a:lnTo>
                    <a:lnTo>
                      <a:pt x="1202" y="244"/>
                    </a:lnTo>
                    <a:lnTo>
                      <a:pt x="1108" y="150"/>
                    </a:lnTo>
                    <a:lnTo>
                      <a:pt x="976" y="75"/>
                    </a:lnTo>
                    <a:lnTo>
                      <a:pt x="845" y="19"/>
                    </a:lnTo>
                    <a:lnTo>
                      <a:pt x="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4" name="Google Shape;5164;p64"/>
              <p:cNvSpPr/>
              <p:nvPr/>
            </p:nvSpPr>
            <p:spPr>
              <a:xfrm>
                <a:off x="9330100" y="1665300"/>
                <a:ext cx="72300" cy="90125"/>
              </a:xfrm>
              <a:custGeom>
                <a:avLst/>
                <a:gdLst/>
                <a:ahLst/>
                <a:cxnLst/>
                <a:rect l="l" t="t" r="r" b="b"/>
                <a:pathLst>
                  <a:path w="2892" h="3605" extrusionOk="0">
                    <a:moveTo>
                      <a:pt x="1446" y="1"/>
                    </a:moveTo>
                    <a:lnTo>
                      <a:pt x="1295" y="19"/>
                    </a:lnTo>
                    <a:lnTo>
                      <a:pt x="1145" y="38"/>
                    </a:lnTo>
                    <a:lnTo>
                      <a:pt x="1014" y="94"/>
                    </a:lnTo>
                    <a:lnTo>
                      <a:pt x="883" y="151"/>
                    </a:lnTo>
                    <a:lnTo>
                      <a:pt x="751" y="226"/>
                    </a:lnTo>
                    <a:lnTo>
                      <a:pt x="638" y="320"/>
                    </a:lnTo>
                    <a:lnTo>
                      <a:pt x="526" y="414"/>
                    </a:lnTo>
                    <a:lnTo>
                      <a:pt x="413" y="526"/>
                    </a:lnTo>
                    <a:lnTo>
                      <a:pt x="319" y="658"/>
                    </a:lnTo>
                    <a:lnTo>
                      <a:pt x="244" y="808"/>
                    </a:lnTo>
                    <a:lnTo>
                      <a:pt x="169" y="939"/>
                    </a:lnTo>
                    <a:lnTo>
                      <a:pt x="113" y="1108"/>
                    </a:lnTo>
                    <a:lnTo>
                      <a:pt x="57" y="1277"/>
                    </a:lnTo>
                    <a:lnTo>
                      <a:pt x="19" y="1446"/>
                    </a:lnTo>
                    <a:lnTo>
                      <a:pt x="0" y="1615"/>
                    </a:lnTo>
                    <a:lnTo>
                      <a:pt x="0" y="1803"/>
                    </a:lnTo>
                    <a:lnTo>
                      <a:pt x="0" y="1990"/>
                    </a:lnTo>
                    <a:lnTo>
                      <a:pt x="19" y="2159"/>
                    </a:lnTo>
                    <a:lnTo>
                      <a:pt x="57" y="2347"/>
                    </a:lnTo>
                    <a:lnTo>
                      <a:pt x="113" y="2497"/>
                    </a:lnTo>
                    <a:lnTo>
                      <a:pt x="169" y="2666"/>
                    </a:lnTo>
                    <a:lnTo>
                      <a:pt x="244" y="2816"/>
                    </a:lnTo>
                    <a:lnTo>
                      <a:pt x="319" y="2948"/>
                    </a:lnTo>
                    <a:lnTo>
                      <a:pt x="413" y="3079"/>
                    </a:lnTo>
                    <a:lnTo>
                      <a:pt x="526" y="3192"/>
                    </a:lnTo>
                    <a:lnTo>
                      <a:pt x="638" y="3304"/>
                    </a:lnTo>
                    <a:lnTo>
                      <a:pt x="751" y="3380"/>
                    </a:lnTo>
                    <a:lnTo>
                      <a:pt x="883" y="3455"/>
                    </a:lnTo>
                    <a:lnTo>
                      <a:pt x="1014" y="3530"/>
                    </a:lnTo>
                    <a:lnTo>
                      <a:pt x="1145" y="3567"/>
                    </a:lnTo>
                    <a:lnTo>
                      <a:pt x="1295" y="3586"/>
                    </a:lnTo>
                    <a:lnTo>
                      <a:pt x="1446" y="3605"/>
                    </a:lnTo>
                    <a:lnTo>
                      <a:pt x="1596" y="3586"/>
                    </a:lnTo>
                    <a:lnTo>
                      <a:pt x="1746" y="3567"/>
                    </a:lnTo>
                    <a:lnTo>
                      <a:pt x="1877" y="3530"/>
                    </a:lnTo>
                    <a:lnTo>
                      <a:pt x="2009" y="3455"/>
                    </a:lnTo>
                    <a:lnTo>
                      <a:pt x="2140" y="3380"/>
                    </a:lnTo>
                    <a:lnTo>
                      <a:pt x="2253" y="3304"/>
                    </a:lnTo>
                    <a:lnTo>
                      <a:pt x="2365" y="3192"/>
                    </a:lnTo>
                    <a:lnTo>
                      <a:pt x="2478" y="3079"/>
                    </a:lnTo>
                    <a:lnTo>
                      <a:pt x="2572" y="2948"/>
                    </a:lnTo>
                    <a:lnTo>
                      <a:pt x="2647" y="2816"/>
                    </a:lnTo>
                    <a:lnTo>
                      <a:pt x="2722" y="2666"/>
                    </a:lnTo>
                    <a:lnTo>
                      <a:pt x="2778" y="2497"/>
                    </a:lnTo>
                    <a:lnTo>
                      <a:pt x="2835" y="2347"/>
                    </a:lnTo>
                    <a:lnTo>
                      <a:pt x="2872" y="2159"/>
                    </a:lnTo>
                    <a:lnTo>
                      <a:pt x="2891" y="1990"/>
                    </a:lnTo>
                    <a:lnTo>
                      <a:pt x="2891" y="1803"/>
                    </a:lnTo>
                    <a:lnTo>
                      <a:pt x="2891" y="1615"/>
                    </a:lnTo>
                    <a:lnTo>
                      <a:pt x="2872" y="1446"/>
                    </a:lnTo>
                    <a:lnTo>
                      <a:pt x="2835" y="1277"/>
                    </a:lnTo>
                    <a:lnTo>
                      <a:pt x="2778" y="1108"/>
                    </a:lnTo>
                    <a:lnTo>
                      <a:pt x="2722" y="939"/>
                    </a:lnTo>
                    <a:lnTo>
                      <a:pt x="2647" y="808"/>
                    </a:lnTo>
                    <a:lnTo>
                      <a:pt x="2572" y="658"/>
                    </a:lnTo>
                    <a:lnTo>
                      <a:pt x="2478" y="526"/>
                    </a:lnTo>
                    <a:lnTo>
                      <a:pt x="2365" y="414"/>
                    </a:lnTo>
                    <a:lnTo>
                      <a:pt x="2253" y="320"/>
                    </a:lnTo>
                    <a:lnTo>
                      <a:pt x="2140" y="226"/>
                    </a:lnTo>
                    <a:lnTo>
                      <a:pt x="2009" y="151"/>
                    </a:lnTo>
                    <a:lnTo>
                      <a:pt x="1877" y="94"/>
                    </a:lnTo>
                    <a:lnTo>
                      <a:pt x="1746" y="38"/>
                    </a:lnTo>
                    <a:lnTo>
                      <a:pt x="1596" y="19"/>
                    </a:lnTo>
                    <a:lnTo>
                      <a:pt x="144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5" name="Google Shape;5165;p64"/>
              <p:cNvSpPr/>
              <p:nvPr/>
            </p:nvSpPr>
            <p:spPr>
              <a:xfrm>
                <a:off x="9348875" y="1688775"/>
                <a:ext cx="34750" cy="43200"/>
              </a:xfrm>
              <a:custGeom>
                <a:avLst/>
                <a:gdLst/>
                <a:ahLst/>
                <a:cxnLst/>
                <a:rect l="l" t="t" r="r" b="b"/>
                <a:pathLst>
                  <a:path w="1390" h="1728" extrusionOk="0">
                    <a:moveTo>
                      <a:pt x="695" y="0"/>
                    </a:moveTo>
                    <a:lnTo>
                      <a:pt x="544" y="19"/>
                    </a:lnTo>
                    <a:lnTo>
                      <a:pt x="413" y="75"/>
                    </a:lnTo>
                    <a:lnTo>
                      <a:pt x="300" y="150"/>
                    </a:lnTo>
                    <a:lnTo>
                      <a:pt x="207" y="244"/>
                    </a:lnTo>
                    <a:lnTo>
                      <a:pt x="113" y="376"/>
                    </a:lnTo>
                    <a:lnTo>
                      <a:pt x="56" y="526"/>
                    </a:lnTo>
                    <a:lnTo>
                      <a:pt x="0" y="695"/>
                    </a:lnTo>
                    <a:lnTo>
                      <a:pt x="0" y="864"/>
                    </a:lnTo>
                    <a:lnTo>
                      <a:pt x="0" y="1033"/>
                    </a:lnTo>
                    <a:lnTo>
                      <a:pt x="56" y="1202"/>
                    </a:lnTo>
                    <a:lnTo>
                      <a:pt x="113" y="1352"/>
                    </a:lnTo>
                    <a:lnTo>
                      <a:pt x="207" y="1483"/>
                    </a:lnTo>
                    <a:lnTo>
                      <a:pt x="300" y="1577"/>
                    </a:lnTo>
                    <a:lnTo>
                      <a:pt x="413" y="1671"/>
                    </a:lnTo>
                    <a:lnTo>
                      <a:pt x="544" y="1708"/>
                    </a:lnTo>
                    <a:lnTo>
                      <a:pt x="695" y="1727"/>
                    </a:lnTo>
                    <a:lnTo>
                      <a:pt x="826" y="1708"/>
                    </a:lnTo>
                    <a:lnTo>
                      <a:pt x="957" y="1671"/>
                    </a:lnTo>
                    <a:lnTo>
                      <a:pt x="1089" y="1577"/>
                    </a:lnTo>
                    <a:lnTo>
                      <a:pt x="1183" y="1483"/>
                    </a:lnTo>
                    <a:lnTo>
                      <a:pt x="1277" y="1352"/>
                    </a:lnTo>
                    <a:lnTo>
                      <a:pt x="1333" y="1202"/>
                    </a:lnTo>
                    <a:lnTo>
                      <a:pt x="1370" y="1033"/>
                    </a:lnTo>
                    <a:lnTo>
                      <a:pt x="1389" y="864"/>
                    </a:lnTo>
                    <a:lnTo>
                      <a:pt x="1370" y="695"/>
                    </a:lnTo>
                    <a:lnTo>
                      <a:pt x="1333" y="526"/>
                    </a:lnTo>
                    <a:lnTo>
                      <a:pt x="1277" y="376"/>
                    </a:lnTo>
                    <a:lnTo>
                      <a:pt x="1183" y="244"/>
                    </a:lnTo>
                    <a:lnTo>
                      <a:pt x="1089" y="150"/>
                    </a:lnTo>
                    <a:lnTo>
                      <a:pt x="957" y="75"/>
                    </a:lnTo>
                    <a:lnTo>
                      <a:pt x="826" y="19"/>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6" name="Google Shape;5166;p64"/>
              <p:cNvSpPr/>
              <p:nvPr/>
            </p:nvSpPr>
            <p:spPr>
              <a:xfrm>
                <a:off x="94647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8"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7" name="Google Shape;5167;p64"/>
              <p:cNvSpPr/>
              <p:nvPr/>
            </p:nvSpPr>
            <p:spPr>
              <a:xfrm>
                <a:off x="94999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8" name="Google Shape;5168;p64"/>
              <p:cNvSpPr/>
              <p:nvPr/>
            </p:nvSpPr>
            <p:spPr>
              <a:xfrm>
                <a:off x="9535175" y="1759150"/>
                <a:ext cx="22550" cy="56825"/>
              </a:xfrm>
              <a:custGeom>
                <a:avLst/>
                <a:gdLst/>
                <a:ahLst/>
                <a:cxnLst/>
                <a:rect l="l" t="t" r="r" b="b"/>
                <a:pathLst>
                  <a:path w="902" h="2273" extrusionOk="0">
                    <a:moveTo>
                      <a:pt x="451" y="1"/>
                    </a:moveTo>
                    <a:lnTo>
                      <a:pt x="395" y="20"/>
                    </a:lnTo>
                    <a:lnTo>
                      <a:pt x="338" y="57"/>
                    </a:lnTo>
                    <a:lnTo>
                      <a:pt x="282" y="114"/>
                    </a:lnTo>
                    <a:lnTo>
                      <a:pt x="245" y="189"/>
                    </a:lnTo>
                    <a:lnTo>
                      <a:pt x="169" y="395"/>
                    </a:lnTo>
                    <a:lnTo>
                      <a:pt x="113" y="658"/>
                    </a:lnTo>
                    <a:lnTo>
                      <a:pt x="57" y="996"/>
                    </a:lnTo>
                    <a:lnTo>
                      <a:pt x="38" y="1390"/>
                    </a:lnTo>
                    <a:lnTo>
                      <a:pt x="1" y="2272"/>
                    </a:lnTo>
                    <a:lnTo>
                      <a:pt x="902" y="2272"/>
                    </a:lnTo>
                    <a:lnTo>
                      <a:pt x="864" y="1390"/>
                    </a:lnTo>
                    <a:lnTo>
                      <a:pt x="845" y="996"/>
                    </a:lnTo>
                    <a:lnTo>
                      <a:pt x="808"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9" name="Google Shape;5169;p64"/>
              <p:cNvSpPr/>
              <p:nvPr/>
            </p:nvSpPr>
            <p:spPr>
              <a:xfrm>
                <a:off x="9570850" y="1759150"/>
                <a:ext cx="22075" cy="56825"/>
              </a:xfrm>
              <a:custGeom>
                <a:avLst/>
                <a:gdLst/>
                <a:ahLst/>
                <a:cxnLst/>
                <a:rect l="l" t="t" r="r" b="b"/>
                <a:pathLst>
                  <a:path w="883" h="2273" extrusionOk="0">
                    <a:moveTo>
                      <a:pt x="432" y="1"/>
                    </a:moveTo>
                    <a:lnTo>
                      <a:pt x="376" y="20"/>
                    </a:lnTo>
                    <a:lnTo>
                      <a:pt x="319" y="57"/>
                    </a:lnTo>
                    <a:lnTo>
                      <a:pt x="263" y="114"/>
                    </a:lnTo>
                    <a:lnTo>
                      <a:pt x="225" y="189"/>
                    </a:lnTo>
                    <a:lnTo>
                      <a:pt x="150" y="395"/>
                    </a:lnTo>
                    <a:lnTo>
                      <a:pt x="94" y="658"/>
                    </a:lnTo>
                    <a:lnTo>
                      <a:pt x="56" y="996"/>
                    </a:lnTo>
                    <a:lnTo>
                      <a:pt x="19" y="1390"/>
                    </a:lnTo>
                    <a:lnTo>
                      <a:pt x="0" y="2272"/>
                    </a:lnTo>
                    <a:lnTo>
                      <a:pt x="882" y="2272"/>
                    </a:lnTo>
                    <a:lnTo>
                      <a:pt x="845" y="1390"/>
                    </a:lnTo>
                    <a:lnTo>
                      <a:pt x="826" y="996"/>
                    </a:lnTo>
                    <a:lnTo>
                      <a:pt x="789" y="658"/>
                    </a:lnTo>
                    <a:lnTo>
                      <a:pt x="732" y="395"/>
                    </a:lnTo>
                    <a:lnTo>
                      <a:pt x="657" y="189"/>
                    </a:lnTo>
                    <a:lnTo>
                      <a:pt x="601" y="114"/>
                    </a:lnTo>
                    <a:lnTo>
                      <a:pt x="545"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0" name="Google Shape;5170;p64"/>
              <p:cNvSpPr/>
              <p:nvPr/>
            </p:nvSpPr>
            <p:spPr>
              <a:xfrm>
                <a:off x="9606050" y="1759150"/>
                <a:ext cx="22075" cy="56825"/>
              </a:xfrm>
              <a:custGeom>
                <a:avLst/>
                <a:gdLst/>
                <a:ahLst/>
                <a:cxnLst/>
                <a:rect l="l" t="t" r="r" b="b"/>
                <a:pathLst>
                  <a:path w="883" h="2273" extrusionOk="0">
                    <a:moveTo>
                      <a:pt x="432" y="1"/>
                    </a:moveTo>
                    <a:lnTo>
                      <a:pt x="375" y="20"/>
                    </a:lnTo>
                    <a:lnTo>
                      <a:pt x="319" y="57"/>
                    </a:lnTo>
                    <a:lnTo>
                      <a:pt x="263" y="114"/>
                    </a:lnTo>
                    <a:lnTo>
                      <a:pt x="225" y="189"/>
                    </a:lnTo>
                    <a:lnTo>
                      <a:pt x="150" y="395"/>
                    </a:lnTo>
                    <a:lnTo>
                      <a:pt x="94" y="658"/>
                    </a:lnTo>
                    <a:lnTo>
                      <a:pt x="56" y="996"/>
                    </a:lnTo>
                    <a:lnTo>
                      <a:pt x="19" y="1390"/>
                    </a:lnTo>
                    <a:lnTo>
                      <a:pt x="0" y="2272"/>
                    </a:lnTo>
                    <a:lnTo>
                      <a:pt x="882" y="2272"/>
                    </a:lnTo>
                    <a:lnTo>
                      <a:pt x="864" y="1390"/>
                    </a:lnTo>
                    <a:lnTo>
                      <a:pt x="826" y="996"/>
                    </a:lnTo>
                    <a:lnTo>
                      <a:pt x="788" y="658"/>
                    </a:lnTo>
                    <a:lnTo>
                      <a:pt x="732" y="395"/>
                    </a:lnTo>
                    <a:lnTo>
                      <a:pt x="657" y="189"/>
                    </a:lnTo>
                    <a:lnTo>
                      <a:pt x="601" y="114"/>
                    </a:lnTo>
                    <a:lnTo>
                      <a:pt x="563"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1" name="Google Shape;5171;p64"/>
              <p:cNvSpPr/>
              <p:nvPr/>
            </p:nvSpPr>
            <p:spPr>
              <a:xfrm>
                <a:off x="9641225" y="1759150"/>
                <a:ext cx="22100" cy="56825"/>
              </a:xfrm>
              <a:custGeom>
                <a:avLst/>
                <a:gdLst/>
                <a:ahLst/>
                <a:cxnLst/>
                <a:rect l="l" t="t" r="r" b="b"/>
                <a:pathLst>
                  <a:path w="884" h="2273" extrusionOk="0">
                    <a:moveTo>
                      <a:pt x="433" y="1"/>
                    </a:moveTo>
                    <a:lnTo>
                      <a:pt x="376" y="20"/>
                    </a:lnTo>
                    <a:lnTo>
                      <a:pt x="320" y="57"/>
                    </a:lnTo>
                    <a:lnTo>
                      <a:pt x="283" y="114"/>
                    </a:lnTo>
                    <a:lnTo>
                      <a:pt x="226" y="189"/>
                    </a:lnTo>
                    <a:lnTo>
                      <a:pt x="151" y="395"/>
                    </a:lnTo>
                    <a:lnTo>
                      <a:pt x="95" y="658"/>
                    </a:lnTo>
                    <a:lnTo>
                      <a:pt x="57" y="996"/>
                    </a:lnTo>
                    <a:lnTo>
                      <a:pt x="20" y="1390"/>
                    </a:lnTo>
                    <a:lnTo>
                      <a:pt x="1" y="2272"/>
                    </a:lnTo>
                    <a:lnTo>
                      <a:pt x="883" y="2272"/>
                    </a:lnTo>
                    <a:lnTo>
                      <a:pt x="864" y="1390"/>
                    </a:lnTo>
                    <a:lnTo>
                      <a:pt x="827" y="996"/>
                    </a:lnTo>
                    <a:lnTo>
                      <a:pt x="789" y="658"/>
                    </a:lnTo>
                    <a:lnTo>
                      <a:pt x="733" y="395"/>
                    </a:lnTo>
                    <a:lnTo>
                      <a:pt x="658" y="189"/>
                    </a:lnTo>
                    <a:lnTo>
                      <a:pt x="602" y="114"/>
                    </a:lnTo>
                    <a:lnTo>
                      <a:pt x="564" y="57"/>
                    </a:lnTo>
                    <a:lnTo>
                      <a:pt x="508" y="20"/>
                    </a:lnTo>
                    <a:lnTo>
                      <a:pt x="433"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2" name="Google Shape;5172;p64"/>
              <p:cNvSpPr/>
              <p:nvPr/>
            </p:nvSpPr>
            <p:spPr>
              <a:xfrm>
                <a:off x="9320250" y="1623775"/>
                <a:ext cx="487600" cy="1838250"/>
              </a:xfrm>
              <a:custGeom>
                <a:avLst/>
                <a:gdLst/>
                <a:ahLst/>
                <a:cxnLst/>
                <a:rect l="l" t="t" r="r" b="b"/>
                <a:pathLst>
                  <a:path w="19504" h="73530" extrusionOk="0">
                    <a:moveTo>
                      <a:pt x="2985" y="0"/>
                    </a:moveTo>
                    <a:lnTo>
                      <a:pt x="2666" y="38"/>
                    </a:lnTo>
                    <a:lnTo>
                      <a:pt x="2459" y="75"/>
                    </a:lnTo>
                    <a:lnTo>
                      <a:pt x="2215" y="132"/>
                    </a:lnTo>
                    <a:lnTo>
                      <a:pt x="1952" y="225"/>
                    </a:lnTo>
                    <a:lnTo>
                      <a:pt x="1689" y="357"/>
                    </a:lnTo>
                    <a:lnTo>
                      <a:pt x="1408" y="526"/>
                    </a:lnTo>
                    <a:lnTo>
                      <a:pt x="1145" y="732"/>
                    </a:lnTo>
                    <a:lnTo>
                      <a:pt x="1014" y="845"/>
                    </a:lnTo>
                    <a:lnTo>
                      <a:pt x="882" y="976"/>
                    </a:lnTo>
                    <a:lnTo>
                      <a:pt x="770" y="1126"/>
                    </a:lnTo>
                    <a:lnTo>
                      <a:pt x="657" y="1295"/>
                    </a:lnTo>
                    <a:lnTo>
                      <a:pt x="544" y="1464"/>
                    </a:lnTo>
                    <a:lnTo>
                      <a:pt x="432" y="1671"/>
                    </a:lnTo>
                    <a:lnTo>
                      <a:pt x="338" y="1877"/>
                    </a:lnTo>
                    <a:lnTo>
                      <a:pt x="263" y="2103"/>
                    </a:lnTo>
                    <a:lnTo>
                      <a:pt x="188" y="2347"/>
                    </a:lnTo>
                    <a:lnTo>
                      <a:pt x="113" y="2609"/>
                    </a:lnTo>
                    <a:lnTo>
                      <a:pt x="75" y="2891"/>
                    </a:lnTo>
                    <a:lnTo>
                      <a:pt x="38" y="3191"/>
                    </a:lnTo>
                    <a:lnTo>
                      <a:pt x="19" y="3379"/>
                    </a:lnTo>
                    <a:lnTo>
                      <a:pt x="0" y="3586"/>
                    </a:lnTo>
                    <a:lnTo>
                      <a:pt x="0" y="3679"/>
                    </a:lnTo>
                    <a:lnTo>
                      <a:pt x="0" y="3848"/>
                    </a:lnTo>
                    <a:lnTo>
                      <a:pt x="19" y="3848"/>
                    </a:lnTo>
                    <a:lnTo>
                      <a:pt x="56" y="4036"/>
                    </a:lnTo>
                    <a:lnTo>
                      <a:pt x="94" y="4243"/>
                    </a:lnTo>
                    <a:lnTo>
                      <a:pt x="150" y="4430"/>
                    </a:lnTo>
                    <a:lnTo>
                      <a:pt x="207" y="4618"/>
                    </a:lnTo>
                    <a:lnTo>
                      <a:pt x="300" y="4787"/>
                    </a:lnTo>
                    <a:lnTo>
                      <a:pt x="375" y="4937"/>
                    </a:lnTo>
                    <a:lnTo>
                      <a:pt x="488" y="5087"/>
                    </a:lnTo>
                    <a:lnTo>
                      <a:pt x="601" y="5238"/>
                    </a:lnTo>
                    <a:lnTo>
                      <a:pt x="713" y="5369"/>
                    </a:lnTo>
                    <a:lnTo>
                      <a:pt x="845" y="5482"/>
                    </a:lnTo>
                    <a:lnTo>
                      <a:pt x="995" y="5575"/>
                    </a:lnTo>
                    <a:lnTo>
                      <a:pt x="1145" y="5650"/>
                    </a:lnTo>
                    <a:lnTo>
                      <a:pt x="1295" y="5707"/>
                    </a:lnTo>
                    <a:lnTo>
                      <a:pt x="1445" y="5763"/>
                    </a:lnTo>
                    <a:lnTo>
                      <a:pt x="1614" y="5801"/>
                    </a:lnTo>
                    <a:lnTo>
                      <a:pt x="3623" y="5801"/>
                    </a:lnTo>
                    <a:lnTo>
                      <a:pt x="3773" y="5782"/>
                    </a:lnTo>
                    <a:lnTo>
                      <a:pt x="3923" y="5744"/>
                    </a:lnTo>
                    <a:lnTo>
                      <a:pt x="4073" y="5688"/>
                    </a:lnTo>
                    <a:lnTo>
                      <a:pt x="4224" y="5632"/>
                    </a:lnTo>
                    <a:lnTo>
                      <a:pt x="4355" y="5557"/>
                    </a:lnTo>
                    <a:lnTo>
                      <a:pt x="4486" y="5463"/>
                    </a:lnTo>
                    <a:lnTo>
                      <a:pt x="4618" y="5350"/>
                    </a:lnTo>
                    <a:lnTo>
                      <a:pt x="4731" y="5238"/>
                    </a:lnTo>
                    <a:lnTo>
                      <a:pt x="4768" y="6364"/>
                    </a:lnTo>
                    <a:lnTo>
                      <a:pt x="4768" y="7340"/>
                    </a:lnTo>
                    <a:lnTo>
                      <a:pt x="4787" y="8335"/>
                    </a:lnTo>
                    <a:lnTo>
                      <a:pt x="5331" y="8335"/>
                    </a:lnTo>
                    <a:lnTo>
                      <a:pt x="5331" y="65063"/>
                    </a:lnTo>
                    <a:lnTo>
                      <a:pt x="4430" y="65063"/>
                    </a:lnTo>
                    <a:lnTo>
                      <a:pt x="4430" y="66678"/>
                    </a:lnTo>
                    <a:lnTo>
                      <a:pt x="4430" y="67579"/>
                    </a:lnTo>
                    <a:lnTo>
                      <a:pt x="4393" y="68405"/>
                    </a:lnTo>
                    <a:lnTo>
                      <a:pt x="4374" y="68799"/>
                    </a:lnTo>
                    <a:lnTo>
                      <a:pt x="4336" y="69174"/>
                    </a:lnTo>
                    <a:lnTo>
                      <a:pt x="4280" y="69531"/>
                    </a:lnTo>
                    <a:lnTo>
                      <a:pt x="4205" y="69850"/>
                    </a:lnTo>
                    <a:lnTo>
                      <a:pt x="4111" y="70151"/>
                    </a:lnTo>
                    <a:lnTo>
                      <a:pt x="3998" y="70413"/>
                    </a:lnTo>
                    <a:lnTo>
                      <a:pt x="3867" y="70639"/>
                    </a:lnTo>
                    <a:lnTo>
                      <a:pt x="3792" y="70732"/>
                    </a:lnTo>
                    <a:lnTo>
                      <a:pt x="3698" y="70826"/>
                    </a:lnTo>
                    <a:lnTo>
                      <a:pt x="3604" y="70901"/>
                    </a:lnTo>
                    <a:lnTo>
                      <a:pt x="3510" y="70976"/>
                    </a:lnTo>
                    <a:lnTo>
                      <a:pt x="3398" y="71052"/>
                    </a:lnTo>
                    <a:lnTo>
                      <a:pt x="3266" y="71089"/>
                    </a:lnTo>
                    <a:lnTo>
                      <a:pt x="3135" y="71127"/>
                    </a:lnTo>
                    <a:lnTo>
                      <a:pt x="3003" y="71164"/>
                    </a:lnTo>
                    <a:lnTo>
                      <a:pt x="2853" y="71183"/>
                    </a:lnTo>
                    <a:lnTo>
                      <a:pt x="2703" y="71183"/>
                    </a:lnTo>
                    <a:lnTo>
                      <a:pt x="2703" y="73529"/>
                    </a:lnTo>
                    <a:lnTo>
                      <a:pt x="16763" y="73529"/>
                    </a:lnTo>
                    <a:lnTo>
                      <a:pt x="16763" y="71183"/>
                    </a:lnTo>
                    <a:lnTo>
                      <a:pt x="16613" y="71183"/>
                    </a:lnTo>
                    <a:lnTo>
                      <a:pt x="16463" y="71164"/>
                    </a:lnTo>
                    <a:lnTo>
                      <a:pt x="16331" y="71127"/>
                    </a:lnTo>
                    <a:lnTo>
                      <a:pt x="16200" y="71089"/>
                    </a:lnTo>
                    <a:lnTo>
                      <a:pt x="16069" y="71052"/>
                    </a:lnTo>
                    <a:lnTo>
                      <a:pt x="15956" y="70976"/>
                    </a:lnTo>
                    <a:lnTo>
                      <a:pt x="15862" y="70901"/>
                    </a:lnTo>
                    <a:lnTo>
                      <a:pt x="15768" y="70826"/>
                    </a:lnTo>
                    <a:lnTo>
                      <a:pt x="15674" y="70732"/>
                    </a:lnTo>
                    <a:lnTo>
                      <a:pt x="15599" y="70639"/>
                    </a:lnTo>
                    <a:lnTo>
                      <a:pt x="15468" y="70413"/>
                    </a:lnTo>
                    <a:lnTo>
                      <a:pt x="15355" y="70151"/>
                    </a:lnTo>
                    <a:lnTo>
                      <a:pt x="15261" y="69850"/>
                    </a:lnTo>
                    <a:lnTo>
                      <a:pt x="15186" y="69531"/>
                    </a:lnTo>
                    <a:lnTo>
                      <a:pt x="15130" y="69174"/>
                    </a:lnTo>
                    <a:lnTo>
                      <a:pt x="15093" y="68799"/>
                    </a:lnTo>
                    <a:lnTo>
                      <a:pt x="15074" y="68405"/>
                    </a:lnTo>
                    <a:lnTo>
                      <a:pt x="15036" y="67579"/>
                    </a:lnTo>
                    <a:lnTo>
                      <a:pt x="15036" y="66678"/>
                    </a:lnTo>
                    <a:lnTo>
                      <a:pt x="15036" y="65063"/>
                    </a:lnTo>
                    <a:lnTo>
                      <a:pt x="14135" y="65063"/>
                    </a:lnTo>
                    <a:lnTo>
                      <a:pt x="14135" y="50553"/>
                    </a:lnTo>
                    <a:lnTo>
                      <a:pt x="14135" y="25868"/>
                    </a:lnTo>
                    <a:lnTo>
                      <a:pt x="14135" y="8335"/>
                    </a:lnTo>
                    <a:lnTo>
                      <a:pt x="14717" y="8335"/>
                    </a:lnTo>
                    <a:lnTo>
                      <a:pt x="14736" y="7359"/>
                    </a:lnTo>
                    <a:lnTo>
                      <a:pt x="14736" y="6364"/>
                    </a:lnTo>
                    <a:lnTo>
                      <a:pt x="14773" y="5256"/>
                    </a:lnTo>
                    <a:lnTo>
                      <a:pt x="14886" y="5369"/>
                    </a:lnTo>
                    <a:lnTo>
                      <a:pt x="15017" y="5463"/>
                    </a:lnTo>
                    <a:lnTo>
                      <a:pt x="15149" y="5557"/>
                    </a:lnTo>
                    <a:lnTo>
                      <a:pt x="15280" y="5632"/>
                    </a:lnTo>
                    <a:lnTo>
                      <a:pt x="15412" y="5688"/>
                    </a:lnTo>
                    <a:lnTo>
                      <a:pt x="15562" y="5744"/>
                    </a:lnTo>
                    <a:lnTo>
                      <a:pt x="15712" y="5782"/>
                    </a:lnTo>
                    <a:lnTo>
                      <a:pt x="15862" y="5801"/>
                    </a:lnTo>
                    <a:lnTo>
                      <a:pt x="17890" y="5801"/>
                    </a:lnTo>
                    <a:lnTo>
                      <a:pt x="18058" y="5763"/>
                    </a:lnTo>
                    <a:lnTo>
                      <a:pt x="18209" y="5707"/>
                    </a:lnTo>
                    <a:lnTo>
                      <a:pt x="18378" y="5650"/>
                    </a:lnTo>
                    <a:lnTo>
                      <a:pt x="18509" y="5575"/>
                    </a:lnTo>
                    <a:lnTo>
                      <a:pt x="18659" y="5482"/>
                    </a:lnTo>
                    <a:lnTo>
                      <a:pt x="18791" y="5369"/>
                    </a:lnTo>
                    <a:lnTo>
                      <a:pt x="18903" y="5238"/>
                    </a:lnTo>
                    <a:lnTo>
                      <a:pt x="19016" y="5087"/>
                    </a:lnTo>
                    <a:lnTo>
                      <a:pt x="19128" y="4937"/>
                    </a:lnTo>
                    <a:lnTo>
                      <a:pt x="19222" y="4787"/>
                    </a:lnTo>
                    <a:lnTo>
                      <a:pt x="19297" y="4618"/>
                    </a:lnTo>
                    <a:lnTo>
                      <a:pt x="19372" y="4430"/>
                    </a:lnTo>
                    <a:lnTo>
                      <a:pt x="19410" y="4243"/>
                    </a:lnTo>
                    <a:lnTo>
                      <a:pt x="19466" y="4036"/>
                    </a:lnTo>
                    <a:lnTo>
                      <a:pt x="19485" y="3848"/>
                    </a:lnTo>
                    <a:lnTo>
                      <a:pt x="19504" y="3848"/>
                    </a:lnTo>
                    <a:lnTo>
                      <a:pt x="19504" y="3679"/>
                    </a:lnTo>
                    <a:lnTo>
                      <a:pt x="19504" y="3586"/>
                    </a:lnTo>
                    <a:lnTo>
                      <a:pt x="19504" y="3379"/>
                    </a:lnTo>
                    <a:lnTo>
                      <a:pt x="19466" y="3191"/>
                    </a:lnTo>
                    <a:lnTo>
                      <a:pt x="19429" y="2891"/>
                    </a:lnTo>
                    <a:lnTo>
                      <a:pt x="19391" y="2609"/>
                    </a:lnTo>
                    <a:lnTo>
                      <a:pt x="19316" y="2347"/>
                    </a:lnTo>
                    <a:lnTo>
                      <a:pt x="19241" y="2103"/>
                    </a:lnTo>
                    <a:lnTo>
                      <a:pt x="19166" y="1877"/>
                    </a:lnTo>
                    <a:lnTo>
                      <a:pt x="19072" y="1671"/>
                    </a:lnTo>
                    <a:lnTo>
                      <a:pt x="18960" y="1464"/>
                    </a:lnTo>
                    <a:lnTo>
                      <a:pt x="18866" y="1295"/>
                    </a:lnTo>
                    <a:lnTo>
                      <a:pt x="18734" y="1126"/>
                    </a:lnTo>
                    <a:lnTo>
                      <a:pt x="18622" y="976"/>
                    </a:lnTo>
                    <a:lnTo>
                      <a:pt x="18490" y="845"/>
                    </a:lnTo>
                    <a:lnTo>
                      <a:pt x="18359" y="732"/>
                    </a:lnTo>
                    <a:lnTo>
                      <a:pt x="18096" y="526"/>
                    </a:lnTo>
                    <a:lnTo>
                      <a:pt x="17814" y="357"/>
                    </a:lnTo>
                    <a:lnTo>
                      <a:pt x="17552" y="225"/>
                    </a:lnTo>
                    <a:lnTo>
                      <a:pt x="17289" y="132"/>
                    </a:lnTo>
                    <a:lnTo>
                      <a:pt x="17045" y="75"/>
                    </a:lnTo>
                    <a:lnTo>
                      <a:pt x="16838" y="38"/>
                    </a:lnTo>
                    <a:lnTo>
                      <a:pt x="16519"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173" name="Google Shape;5173;p64"/>
          <p:cNvGrpSpPr/>
          <p:nvPr/>
        </p:nvGrpSpPr>
        <p:grpSpPr>
          <a:xfrm>
            <a:off x="4285175" y="835629"/>
            <a:ext cx="573650" cy="594956"/>
            <a:chOff x="6190700" y="1963125"/>
            <a:chExt cx="524408" cy="543885"/>
          </a:xfrm>
        </p:grpSpPr>
        <p:sp>
          <p:nvSpPr>
            <p:cNvPr id="5174" name="Google Shape;5174;p64"/>
            <p:cNvSpPr/>
            <p:nvPr/>
          </p:nvSpPr>
          <p:spPr>
            <a:xfrm>
              <a:off x="6190700" y="2231786"/>
              <a:ext cx="524408" cy="275224"/>
            </a:xfrm>
            <a:custGeom>
              <a:avLst/>
              <a:gdLst/>
              <a:ahLst/>
              <a:cxnLst/>
              <a:rect l="l" t="t" r="r" b="b"/>
              <a:pathLst>
                <a:path w="17047" h="8946" extrusionOk="0">
                  <a:moveTo>
                    <a:pt x="1" y="1"/>
                  </a:move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5" name="Google Shape;5175;p64"/>
            <p:cNvSpPr/>
            <p:nvPr/>
          </p:nvSpPr>
          <p:spPr>
            <a:xfrm>
              <a:off x="6190700" y="2231786"/>
              <a:ext cx="524408" cy="275224"/>
            </a:xfrm>
            <a:custGeom>
              <a:avLst/>
              <a:gdLst/>
              <a:ahLst/>
              <a:cxnLst/>
              <a:rect l="l" t="t" r="r" b="b"/>
              <a:pathLst>
                <a:path w="17047" h="8946" fill="none" extrusionOk="0">
                  <a:moveTo>
                    <a:pt x="17028" y="1"/>
                  </a:move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lnTo>
                    <a:pt x="1" y="1"/>
                  </a:lnTo>
                  <a:lnTo>
                    <a:pt x="1" y="231"/>
                  </a:ln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524" y="8945"/>
                  </a:lnTo>
                  <a:lnTo>
                    <a:pt x="8524"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47" y="231"/>
                  </a:lnTo>
                  <a:lnTo>
                    <a:pt x="170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6" name="Google Shape;5176;p64"/>
            <p:cNvSpPr/>
            <p:nvPr/>
          </p:nvSpPr>
          <p:spPr>
            <a:xfrm>
              <a:off x="6190700" y="1963125"/>
              <a:ext cx="524408" cy="524451"/>
            </a:xfrm>
            <a:custGeom>
              <a:avLst/>
              <a:gdLst/>
              <a:ahLst/>
              <a:cxnLst/>
              <a:rect l="l" t="t" r="r" b="b"/>
              <a:pathLst>
                <a:path w="17047" h="17047" extrusionOk="0">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493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7" name="Google Shape;5177;p64"/>
            <p:cNvSpPr/>
            <p:nvPr/>
          </p:nvSpPr>
          <p:spPr>
            <a:xfrm>
              <a:off x="6190700" y="1963125"/>
              <a:ext cx="524408" cy="524451"/>
            </a:xfrm>
            <a:custGeom>
              <a:avLst/>
              <a:gdLst/>
              <a:ahLst/>
              <a:cxnLst/>
              <a:rect l="l" t="t" r="r" b="b"/>
              <a:pathLst>
                <a:path w="17047" h="17047" fill="none" extrusionOk="0">
                  <a:moveTo>
                    <a:pt x="1" y="8523"/>
                  </a:move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8" name="Google Shape;5178;p64"/>
            <p:cNvSpPr/>
            <p:nvPr/>
          </p:nvSpPr>
          <p:spPr>
            <a:xfrm>
              <a:off x="6226663" y="1999642"/>
              <a:ext cx="451932" cy="451384"/>
            </a:xfrm>
            <a:custGeom>
              <a:avLst/>
              <a:gdLst/>
              <a:ahLst/>
              <a:cxnLst/>
              <a:rect l="l" t="t" r="r" b="b"/>
              <a:pathLst>
                <a:path w="14691" h="14672" extrusionOk="0">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rgbClr val="FFE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9" name="Google Shape;5179;p64"/>
            <p:cNvSpPr/>
            <p:nvPr/>
          </p:nvSpPr>
          <p:spPr>
            <a:xfrm>
              <a:off x="6226663" y="1999642"/>
              <a:ext cx="451932" cy="451384"/>
            </a:xfrm>
            <a:custGeom>
              <a:avLst/>
              <a:gdLst/>
              <a:ahLst/>
              <a:cxnLst/>
              <a:rect l="l" t="t" r="r" b="b"/>
              <a:pathLst>
                <a:path w="14691" h="14672" fill="none" extrusionOk="0">
                  <a:moveTo>
                    <a:pt x="0" y="7336"/>
                  </a:move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0" name="Google Shape;5180;p64"/>
            <p:cNvSpPr/>
            <p:nvPr/>
          </p:nvSpPr>
          <p:spPr>
            <a:xfrm>
              <a:off x="6425210" y="2198223"/>
              <a:ext cx="54819" cy="54239"/>
            </a:xfrm>
            <a:custGeom>
              <a:avLst/>
              <a:gdLst/>
              <a:ahLst/>
              <a:cxnLst/>
              <a:rect l="l" t="t" r="r" b="b"/>
              <a:pathLst>
                <a:path w="1782" h="1763" fill="none" extrusionOk="0">
                  <a:moveTo>
                    <a:pt x="1" y="881"/>
                  </a:moveTo>
                  <a:lnTo>
                    <a:pt x="1" y="881"/>
                  </a:lnTo>
                  <a:lnTo>
                    <a:pt x="20" y="1053"/>
                  </a:lnTo>
                  <a:lnTo>
                    <a:pt x="77" y="1226"/>
                  </a:lnTo>
                  <a:lnTo>
                    <a:pt x="154" y="1379"/>
                  </a:lnTo>
                  <a:lnTo>
                    <a:pt x="269" y="1513"/>
                  </a:lnTo>
                  <a:lnTo>
                    <a:pt x="403" y="1609"/>
                  </a:lnTo>
                  <a:lnTo>
                    <a:pt x="556" y="1705"/>
                  </a:lnTo>
                  <a:lnTo>
                    <a:pt x="709" y="1743"/>
                  </a:lnTo>
                  <a:lnTo>
                    <a:pt x="901" y="1762"/>
                  </a:lnTo>
                  <a:lnTo>
                    <a:pt x="901" y="1762"/>
                  </a:lnTo>
                  <a:lnTo>
                    <a:pt x="1073" y="1743"/>
                  </a:lnTo>
                  <a:lnTo>
                    <a:pt x="1246" y="1705"/>
                  </a:lnTo>
                  <a:lnTo>
                    <a:pt x="1399" y="1609"/>
                  </a:lnTo>
                  <a:lnTo>
                    <a:pt x="1514" y="1513"/>
                  </a:lnTo>
                  <a:lnTo>
                    <a:pt x="1629" y="1379"/>
                  </a:lnTo>
                  <a:lnTo>
                    <a:pt x="1705" y="1226"/>
                  </a:lnTo>
                  <a:lnTo>
                    <a:pt x="1763" y="1053"/>
                  </a:lnTo>
                  <a:lnTo>
                    <a:pt x="1782" y="881"/>
                  </a:lnTo>
                  <a:lnTo>
                    <a:pt x="1782" y="881"/>
                  </a:lnTo>
                  <a:lnTo>
                    <a:pt x="1763" y="709"/>
                  </a:lnTo>
                  <a:lnTo>
                    <a:pt x="1705" y="536"/>
                  </a:lnTo>
                  <a:lnTo>
                    <a:pt x="1629" y="383"/>
                  </a:lnTo>
                  <a:lnTo>
                    <a:pt x="1514" y="249"/>
                  </a:lnTo>
                  <a:lnTo>
                    <a:pt x="1399" y="134"/>
                  </a:lnTo>
                  <a:lnTo>
                    <a:pt x="1246" y="58"/>
                  </a:lnTo>
                  <a:lnTo>
                    <a:pt x="1073" y="0"/>
                  </a:lnTo>
                  <a:lnTo>
                    <a:pt x="901" y="0"/>
                  </a:lnTo>
                  <a:lnTo>
                    <a:pt x="901" y="0"/>
                  </a:lnTo>
                  <a:lnTo>
                    <a:pt x="709" y="0"/>
                  </a:lnTo>
                  <a:lnTo>
                    <a:pt x="556" y="58"/>
                  </a:lnTo>
                  <a:lnTo>
                    <a:pt x="403" y="134"/>
                  </a:lnTo>
                  <a:lnTo>
                    <a:pt x="269" y="249"/>
                  </a:lnTo>
                  <a:lnTo>
                    <a:pt x="154" y="383"/>
                  </a:lnTo>
                  <a:lnTo>
                    <a:pt x="77" y="536"/>
                  </a:lnTo>
                  <a:lnTo>
                    <a:pt x="20" y="709"/>
                  </a:lnTo>
                  <a:lnTo>
                    <a:pt x="1" y="8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1" name="Google Shape;5181;p64"/>
            <p:cNvSpPr/>
            <p:nvPr/>
          </p:nvSpPr>
          <p:spPr>
            <a:xfrm>
              <a:off x="6440530" y="2237693"/>
              <a:ext cx="24179" cy="157363"/>
            </a:xfrm>
            <a:custGeom>
              <a:avLst/>
              <a:gdLst/>
              <a:ahLst/>
              <a:cxnLst/>
              <a:rect l="l" t="t" r="r" b="b"/>
              <a:pathLst>
                <a:path w="786" h="5115" extrusionOk="0">
                  <a:moveTo>
                    <a:pt x="1" y="0"/>
                  </a:moveTo>
                  <a:lnTo>
                    <a:pt x="1" y="5114"/>
                  </a:lnTo>
                  <a:lnTo>
                    <a:pt x="786" y="5114"/>
                  </a:lnTo>
                  <a:lnTo>
                    <a:pt x="786" y="0"/>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2" name="Google Shape;5182;p64"/>
            <p:cNvSpPr/>
            <p:nvPr/>
          </p:nvSpPr>
          <p:spPr>
            <a:xfrm>
              <a:off x="6440530" y="2237693"/>
              <a:ext cx="24179" cy="157363"/>
            </a:xfrm>
            <a:custGeom>
              <a:avLst/>
              <a:gdLst/>
              <a:ahLst/>
              <a:cxnLst/>
              <a:rect l="l" t="t" r="r" b="b"/>
              <a:pathLst>
                <a:path w="786" h="5115" fill="none" extrusionOk="0">
                  <a:moveTo>
                    <a:pt x="786" y="0"/>
                  </a:moveTo>
                  <a:lnTo>
                    <a:pt x="1" y="0"/>
                  </a:lnTo>
                  <a:lnTo>
                    <a:pt x="1" y="5114"/>
                  </a:lnTo>
                  <a:lnTo>
                    <a:pt x="786" y="5114"/>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3" name="Google Shape;5183;p64"/>
            <p:cNvSpPr/>
            <p:nvPr/>
          </p:nvSpPr>
          <p:spPr>
            <a:xfrm>
              <a:off x="6327413" y="2096271"/>
              <a:ext cx="129049" cy="129090"/>
            </a:xfrm>
            <a:custGeom>
              <a:avLst/>
              <a:gdLst/>
              <a:ahLst/>
              <a:cxnLst/>
              <a:rect l="l" t="t" r="r" b="b"/>
              <a:pathLst>
                <a:path w="4195" h="4196" extrusionOk="0">
                  <a:moveTo>
                    <a:pt x="575" y="1"/>
                  </a:moveTo>
                  <a:lnTo>
                    <a:pt x="0" y="575"/>
                  </a:lnTo>
                  <a:lnTo>
                    <a:pt x="3639" y="4195"/>
                  </a:lnTo>
                  <a:lnTo>
                    <a:pt x="4195" y="3640"/>
                  </a:lnTo>
                  <a:lnTo>
                    <a:pt x="575" y="1"/>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4" name="Google Shape;5184;p64"/>
            <p:cNvSpPr/>
            <p:nvPr/>
          </p:nvSpPr>
          <p:spPr>
            <a:xfrm>
              <a:off x="6327413" y="2096271"/>
              <a:ext cx="129049" cy="129090"/>
            </a:xfrm>
            <a:custGeom>
              <a:avLst/>
              <a:gdLst/>
              <a:ahLst/>
              <a:cxnLst/>
              <a:rect l="l" t="t" r="r" b="b"/>
              <a:pathLst>
                <a:path w="4195" h="4196" fill="none" extrusionOk="0">
                  <a:moveTo>
                    <a:pt x="3639" y="4195"/>
                  </a:moveTo>
                  <a:lnTo>
                    <a:pt x="4195" y="3640"/>
                  </a:lnTo>
                  <a:lnTo>
                    <a:pt x="575" y="1"/>
                  </a:lnTo>
                  <a:lnTo>
                    <a:pt x="0" y="575"/>
                  </a:lnTo>
                  <a:lnTo>
                    <a:pt x="3639" y="4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5" name="Google Shape;5185;p64"/>
            <p:cNvSpPr/>
            <p:nvPr/>
          </p:nvSpPr>
          <p:spPr>
            <a:xfrm>
              <a:off x="6190700" y="1963125"/>
              <a:ext cx="524408" cy="262241"/>
            </a:xfrm>
            <a:custGeom>
              <a:avLst/>
              <a:gdLst/>
              <a:ahLst/>
              <a:cxnLst/>
              <a:rect l="l" t="t" r="r" b="b"/>
              <a:pathLst>
                <a:path w="17047" h="8524"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BA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6" name="Google Shape;5186;p64"/>
            <p:cNvSpPr/>
            <p:nvPr/>
          </p:nvSpPr>
          <p:spPr>
            <a:xfrm>
              <a:off x="6190700" y="1963125"/>
              <a:ext cx="524408" cy="262241"/>
            </a:xfrm>
            <a:custGeom>
              <a:avLst/>
              <a:gdLst/>
              <a:ahLst/>
              <a:cxnLst/>
              <a:rect l="l" t="t" r="r" b="b"/>
              <a:pathLst>
                <a:path w="17047" h="8524"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7" name="Google Shape;5187;p64"/>
            <p:cNvSpPr/>
            <p:nvPr/>
          </p:nvSpPr>
          <p:spPr>
            <a:xfrm>
              <a:off x="6190700" y="1963125"/>
              <a:ext cx="524408" cy="524451"/>
            </a:xfrm>
            <a:custGeom>
              <a:avLst/>
              <a:gdLst/>
              <a:ahLst/>
              <a:cxnLst/>
              <a:rect l="l" t="t" r="r" b="b"/>
              <a:pathLst>
                <a:path w="17047" h="17047" extrusionOk="0">
                  <a:moveTo>
                    <a:pt x="8888" y="1188"/>
                  </a:moveTo>
                  <a:lnTo>
                    <a:pt x="9271" y="1226"/>
                  </a:lnTo>
                  <a:lnTo>
                    <a:pt x="9635" y="1264"/>
                  </a:lnTo>
                  <a:lnTo>
                    <a:pt x="9999" y="1341"/>
                  </a:lnTo>
                  <a:lnTo>
                    <a:pt x="10343" y="1417"/>
                  </a:lnTo>
                  <a:lnTo>
                    <a:pt x="10707" y="1513"/>
                  </a:lnTo>
                  <a:lnTo>
                    <a:pt x="11033" y="1628"/>
                  </a:lnTo>
                  <a:lnTo>
                    <a:pt x="11378" y="1762"/>
                  </a:lnTo>
                  <a:lnTo>
                    <a:pt x="11703" y="1915"/>
                  </a:lnTo>
                  <a:lnTo>
                    <a:pt x="12010" y="2069"/>
                  </a:lnTo>
                  <a:lnTo>
                    <a:pt x="12316" y="2241"/>
                  </a:lnTo>
                  <a:lnTo>
                    <a:pt x="12622" y="2433"/>
                  </a:lnTo>
                  <a:lnTo>
                    <a:pt x="12910" y="2643"/>
                  </a:lnTo>
                  <a:lnTo>
                    <a:pt x="13178" y="2854"/>
                  </a:lnTo>
                  <a:lnTo>
                    <a:pt x="13446" y="3084"/>
                  </a:lnTo>
                  <a:lnTo>
                    <a:pt x="13714" y="3333"/>
                  </a:lnTo>
                  <a:lnTo>
                    <a:pt x="13944" y="3582"/>
                  </a:lnTo>
                  <a:lnTo>
                    <a:pt x="14174" y="3850"/>
                  </a:lnTo>
                  <a:lnTo>
                    <a:pt x="14404" y="4137"/>
                  </a:lnTo>
                  <a:lnTo>
                    <a:pt x="14595" y="4424"/>
                  </a:lnTo>
                  <a:lnTo>
                    <a:pt x="14787" y="4712"/>
                  </a:lnTo>
                  <a:lnTo>
                    <a:pt x="14959" y="5018"/>
                  </a:lnTo>
                  <a:lnTo>
                    <a:pt x="15131" y="5344"/>
                  </a:lnTo>
                  <a:lnTo>
                    <a:pt x="15285" y="5669"/>
                  </a:lnTo>
                  <a:lnTo>
                    <a:pt x="15400" y="5995"/>
                  </a:lnTo>
                  <a:lnTo>
                    <a:pt x="15534" y="6340"/>
                  </a:lnTo>
                  <a:lnTo>
                    <a:pt x="15629" y="6684"/>
                  </a:lnTo>
                  <a:lnTo>
                    <a:pt x="15706" y="7048"/>
                  </a:lnTo>
                  <a:lnTo>
                    <a:pt x="15764" y="7412"/>
                  </a:lnTo>
                  <a:lnTo>
                    <a:pt x="15821" y="7776"/>
                  </a:lnTo>
                  <a:lnTo>
                    <a:pt x="15840" y="8140"/>
                  </a:lnTo>
                  <a:lnTo>
                    <a:pt x="15859" y="8523"/>
                  </a:lnTo>
                  <a:lnTo>
                    <a:pt x="15840" y="8906"/>
                  </a:lnTo>
                  <a:lnTo>
                    <a:pt x="15821" y="9270"/>
                  </a:lnTo>
                  <a:lnTo>
                    <a:pt x="15764" y="9634"/>
                  </a:lnTo>
                  <a:lnTo>
                    <a:pt x="15706" y="9998"/>
                  </a:lnTo>
                  <a:lnTo>
                    <a:pt x="15629" y="10362"/>
                  </a:lnTo>
                  <a:lnTo>
                    <a:pt x="15534" y="10707"/>
                  </a:lnTo>
                  <a:lnTo>
                    <a:pt x="15400" y="11051"/>
                  </a:lnTo>
                  <a:lnTo>
                    <a:pt x="15285" y="11377"/>
                  </a:lnTo>
                  <a:lnTo>
                    <a:pt x="15131" y="11702"/>
                  </a:lnTo>
                  <a:lnTo>
                    <a:pt x="14959" y="12028"/>
                  </a:lnTo>
                  <a:lnTo>
                    <a:pt x="14787" y="12335"/>
                  </a:lnTo>
                  <a:lnTo>
                    <a:pt x="14595" y="12622"/>
                  </a:lnTo>
                  <a:lnTo>
                    <a:pt x="14404" y="12909"/>
                  </a:lnTo>
                  <a:lnTo>
                    <a:pt x="14174" y="13196"/>
                  </a:lnTo>
                  <a:lnTo>
                    <a:pt x="13944" y="13465"/>
                  </a:lnTo>
                  <a:lnTo>
                    <a:pt x="13714" y="13714"/>
                  </a:lnTo>
                  <a:lnTo>
                    <a:pt x="13446" y="13962"/>
                  </a:lnTo>
                  <a:lnTo>
                    <a:pt x="13178" y="14192"/>
                  </a:lnTo>
                  <a:lnTo>
                    <a:pt x="12910" y="14403"/>
                  </a:lnTo>
                  <a:lnTo>
                    <a:pt x="12622" y="14614"/>
                  </a:lnTo>
                  <a:lnTo>
                    <a:pt x="12316" y="14805"/>
                  </a:lnTo>
                  <a:lnTo>
                    <a:pt x="12010" y="14978"/>
                  </a:lnTo>
                  <a:lnTo>
                    <a:pt x="11703" y="15131"/>
                  </a:lnTo>
                  <a:lnTo>
                    <a:pt x="11378" y="15284"/>
                  </a:lnTo>
                  <a:lnTo>
                    <a:pt x="11033" y="15418"/>
                  </a:lnTo>
                  <a:lnTo>
                    <a:pt x="10707" y="15533"/>
                  </a:lnTo>
                  <a:lnTo>
                    <a:pt x="10343" y="15629"/>
                  </a:lnTo>
                  <a:lnTo>
                    <a:pt x="9999" y="15705"/>
                  </a:lnTo>
                  <a:lnTo>
                    <a:pt x="9635" y="15782"/>
                  </a:lnTo>
                  <a:lnTo>
                    <a:pt x="9271" y="15820"/>
                  </a:lnTo>
                  <a:lnTo>
                    <a:pt x="8888" y="15859"/>
                  </a:lnTo>
                  <a:lnTo>
                    <a:pt x="8141" y="15859"/>
                  </a:lnTo>
                  <a:lnTo>
                    <a:pt x="7758" y="15820"/>
                  </a:lnTo>
                  <a:lnTo>
                    <a:pt x="7394" y="15782"/>
                  </a:lnTo>
                  <a:lnTo>
                    <a:pt x="7030" y="15705"/>
                  </a:lnTo>
                  <a:lnTo>
                    <a:pt x="6685" y="15629"/>
                  </a:lnTo>
                  <a:lnTo>
                    <a:pt x="6340" y="15533"/>
                  </a:lnTo>
                  <a:lnTo>
                    <a:pt x="5996" y="15418"/>
                  </a:lnTo>
                  <a:lnTo>
                    <a:pt x="5651" y="15284"/>
                  </a:lnTo>
                  <a:lnTo>
                    <a:pt x="5325" y="15131"/>
                  </a:lnTo>
                  <a:lnTo>
                    <a:pt x="5019" y="14978"/>
                  </a:lnTo>
                  <a:lnTo>
                    <a:pt x="4712" y="14805"/>
                  </a:lnTo>
                  <a:lnTo>
                    <a:pt x="4406" y="14614"/>
                  </a:lnTo>
                  <a:lnTo>
                    <a:pt x="4119" y="14403"/>
                  </a:lnTo>
                  <a:lnTo>
                    <a:pt x="3851" y="14192"/>
                  </a:lnTo>
                  <a:lnTo>
                    <a:pt x="3582" y="13962"/>
                  </a:lnTo>
                  <a:lnTo>
                    <a:pt x="3333" y="13714"/>
                  </a:lnTo>
                  <a:lnTo>
                    <a:pt x="3084" y="13465"/>
                  </a:lnTo>
                  <a:lnTo>
                    <a:pt x="2855" y="13196"/>
                  </a:lnTo>
                  <a:lnTo>
                    <a:pt x="2644" y="12909"/>
                  </a:lnTo>
                  <a:lnTo>
                    <a:pt x="2433" y="12622"/>
                  </a:lnTo>
                  <a:lnTo>
                    <a:pt x="2242" y="12335"/>
                  </a:lnTo>
                  <a:lnTo>
                    <a:pt x="2069" y="12028"/>
                  </a:lnTo>
                  <a:lnTo>
                    <a:pt x="1897" y="11702"/>
                  </a:lnTo>
                  <a:lnTo>
                    <a:pt x="1763" y="11377"/>
                  </a:lnTo>
                  <a:lnTo>
                    <a:pt x="1629" y="11051"/>
                  </a:lnTo>
                  <a:lnTo>
                    <a:pt x="1514" y="10707"/>
                  </a:lnTo>
                  <a:lnTo>
                    <a:pt x="1418" y="10362"/>
                  </a:lnTo>
                  <a:lnTo>
                    <a:pt x="1322" y="9998"/>
                  </a:lnTo>
                  <a:lnTo>
                    <a:pt x="1265" y="9634"/>
                  </a:lnTo>
                  <a:lnTo>
                    <a:pt x="1207" y="9270"/>
                  </a:lnTo>
                  <a:lnTo>
                    <a:pt x="1188" y="8906"/>
                  </a:lnTo>
                  <a:lnTo>
                    <a:pt x="1169" y="8523"/>
                  </a:lnTo>
                  <a:lnTo>
                    <a:pt x="1188" y="8140"/>
                  </a:lnTo>
                  <a:lnTo>
                    <a:pt x="1207" y="7776"/>
                  </a:lnTo>
                  <a:lnTo>
                    <a:pt x="1265" y="7412"/>
                  </a:lnTo>
                  <a:lnTo>
                    <a:pt x="1322" y="7048"/>
                  </a:lnTo>
                  <a:lnTo>
                    <a:pt x="1418" y="6684"/>
                  </a:lnTo>
                  <a:lnTo>
                    <a:pt x="1514" y="6340"/>
                  </a:lnTo>
                  <a:lnTo>
                    <a:pt x="1629" y="5995"/>
                  </a:lnTo>
                  <a:lnTo>
                    <a:pt x="1763" y="5669"/>
                  </a:lnTo>
                  <a:lnTo>
                    <a:pt x="1897" y="5344"/>
                  </a:lnTo>
                  <a:lnTo>
                    <a:pt x="2069" y="5018"/>
                  </a:lnTo>
                  <a:lnTo>
                    <a:pt x="2242" y="4712"/>
                  </a:lnTo>
                  <a:lnTo>
                    <a:pt x="2433" y="4424"/>
                  </a:lnTo>
                  <a:lnTo>
                    <a:pt x="2644" y="4137"/>
                  </a:lnTo>
                  <a:lnTo>
                    <a:pt x="2855" y="3850"/>
                  </a:lnTo>
                  <a:lnTo>
                    <a:pt x="3084" y="3582"/>
                  </a:lnTo>
                  <a:lnTo>
                    <a:pt x="3333" y="3333"/>
                  </a:lnTo>
                  <a:lnTo>
                    <a:pt x="3582" y="3084"/>
                  </a:lnTo>
                  <a:lnTo>
                    <a:pt x="3851" y="2854"/>
                  </a:lnTo>
                  <a:lnTo>
                    <a:pt x="4119" y="2643"/>
                  </a:lnTo>
                  <a:lnTo>
                    <a:pt x="4406" y="2433"/>
                  </a:lnTo>
                  <a:lnTo>
                    <a:pt x="4712" y="2241"/>
                  </a:lnTo>
                  <a:lnTo>
                    <a:pt x="5019" y="2069"/>
                  </a:lnTo>
                  <a:lnTo>
                    <a:pt x="5325" y="1915"/>
                  </a:lnTo>
                  <a:lnTo>
                    <a:pt x="5651" y="1762"/>
                  </a:lnTo>
                  <a:lnTo>
                    <a:pt x="5996" y="1628"/>
                  </a:lnTo>
                  <a:lnTo>
                    <a:pt x="6340" y="1513"/>
                  </a:lnTo>
                  <a:lnTo>
                    <a:pt x="6685" y="1417"/>
                  </a:lnTo>
                  <a:lnTo>
                    <a:pt x="7030" y="1341"/>
                  </a:lnTo>
                  <a:lnTo>
                    <a:pt x="7394" y="1264"/>
                  </a:lnTo>
                  <a:lnTo>
                    <a:pt x="7758" y="1226"/>
                  </a:lnTo>
                  <a:lnTo>
                    <a:pt x="8141" y="1188"/>
                  </a:lnTo>
                  <a:close/>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8" name="Google Shape;5188;p64"/>
            <p:cNvSpPr/>
            <p:nvPr/>
          </p:nvSpPr>
          <p:spPr>
            <a:xfrm>
              <a:off x="6226663" y="1999642"/>
              <a:ext cx="451932" cy="451384"/>
            </a:xfrm>
            <a:custGeom>
              <a:avLst/>
              <a:gdLst/>
              <a:ahLst/>
              <a:cxnLst/>
              <a:rect l="l" t="t" r="r" b="b"/>
              <a:pathLst>
                <a:path w="14691" h="14672" fill="none" extrusionOk="0">
                  <a:moveTo>
                    <a:pt x="7355" y="14672"/>
                  </a:moveTo>
                  <a:lnTo>
                    <a:pt x="7355" y="14672"/>
                  </a:lnTo>
                  <a:lnTo>
                    <a:pt x="6972" y="14672"/>
                  </a:lnTo>
                  <a:lnTo>
                    <a:pt x="6589" y="14633"/>
                  </a:lnTo>
                  <a:lnTo>
                    <a:pt x="6225" y="14595"/>
                  </a:lnTo>
                  <a:lnTo>
                    <a:pt x="5861" y="14518"/>
                  </a:lnTo>
                  <a:lnTo>
                    <a:pt x="5516" y="14442"/>
                  </a:lnTo>
                  <a:lnTo>
                    <a:pt x="5171" y="14346"/>
                  </a:lnTo>
                  <a:lnTo>
                    <a:pt x="4827" y="14231"/>
                  </a:lnTo>
                  <a:lnTo>
                    <a:pt x="4482" y="14097"/>
                  </a:lnTo>
                  <a:lnTo>
                    <a:pt x="4156" y="13944"/>
                  </a:lnTo>
                  <a:lnTo>
                    <a:pt x="3850" y="13791"/>
                  </a:lnTo>
                  <a:lnTo>
                    <a:pt x="3543" y="13618"/>
                  </a:lnTo>
                  <a:lnTo>
                    <a:pt x="3237" y="13427"/>
                  </a:lnTo>
                  <a:lnTo>
                    <a:pt x="2950" y="13216"/>
                  </a:lnTo>
                  <a:lnTo>
                    <a:pt x="2682" y="13005"/>
                  </a:lnTo>
                  <a:lnTo>
                    <a:pt x="2413" y="12775"/>
                  </a:lnTo>
                  <a:lnTo>
                    <a:pt x="2164" y="12527"/>
                  </a:lnTo>
                  <a:lnTo>
                    <a:pt x="1915" y="12278"/>
                  </a:lnTo>
                  <a:lnTo>
                    <a:pt x="1686" y="12009"/>
                  </a:lnTo>
                  <a:lnTo>
                    <a:pt x="1475" y="11722"/>
                  </a:lnTo>
                  <a:lnTo>
                    <a:pt x="1264" y="11435"/>
                  </a:lnTo>
                  <a:lnTo>
                    <a:pt x="1073" y="11148"/>
                  </a:lnTo>
                  <a:lnTo>
                    <a:pt x="900" y="10841"/>
                  </a:lnTo>
                  <a:lnTo>
                    <a:pt x="728" y="10515"/>
                  </a:lnTo>
                  <a:lnTo>
                    <a:pt x="594" y="10190"/>
                  </a:lnTo>
                  <a:lnTo>
                    <a:pt x="460" y="9864"/>
                  </a:lnTo>
                  <a:lnTo>
                    <a:pt x="345" y="9520"/>
                  </a:lnTo>
                  <a:lnTo>
                    <a:pt x="249" y="9175"/>
                  </a:lnTo>
                  <a:lnTo>
                    <a:pt x="153" y="8811"/>
                  </a:lnTo>
                  <a:lnTo>
                    <a:pt x="96" y="8447"/>
                  </a:lnTo>
                  <a:lnTo>
                    <a:pt x="38" y="8083"/>
                  </a:lnTo>
                  <a:lnTo>
                    <a:pt x="19" y="7719"/>
                  </a:lnTo>
                  <a:lnTo>
                    <a:pt x="0" y="7336"/>
                  </a:lnTo>
                  <a:lnTo>
                    <a:pt x="0" y="7336"/>
                  </a:lnTo>
                  <a:lnTo>
                    <a:pt x="19" y="6953"/>
                  </a:lnTo>
                  <a:lnTo>
                    <a:pt x="38" y="6589"/>
                  </a:lnTo>
                  <a:lnTo>
                    <a:pt x="96" y="6225"/>
                  </a:lnTo>
                  <a:lnTo>
                    <a:pt x="153" y="5861"/>
                  </a:lnTo>
                  <a:lnTo>
                    <a:pt x="249" y="5497"/>
                  </a:lnTo>
                  <a:lnTo>
                    <a:pt x="345" y="5153"/>
                  </a:lnTo>
                  <a:lnTo>
                    <a:pt x="460" y="4808"/>
                  </a:lnTo>
                  <a:lnTo>
                    <a:pt x="594" y="4482"/>
                  </a:lnTo>
                  <a:lnTo>
                    <a:pt x="728" y="4157"/>
                  </a:lnTo>
                  <a:lnTo>
                    <a:pt x="900" y="3831"/>
                  </a:lnTo>
                  <a:lnTo>
                    <a:pt x="1073" y="3525"/>
                  </a:lnTo>
                  <a:lnTo>
                    <a:pt x="1264" y="3237"/>
                  </a:lnTo>
                  <a:lnTo>
                    <a:pt x="1475" y="2950"/>
                  </a:lnTo>
                  <a:lnTo>
                    <a:pt x="1686" y="2663"/>
                  </a:lnTo>
                  <a:lnTo>
                    <a:pt x="1915" y="2395"/>
                  </a:lnTo>
                  <a:lnTo>
                    <a:pt x="2164" y="2146"/>
                  </a:lnTo>
                  <a:lnTo>
                    <a:pt x="2413" y="1897"/>
                  </a:lnTo>
                  <a:lnTo>
                    <a:pt x="2682" y="1667"/>
                  </a:lnTo>
                  <a:lnTo>
                    <a:pt x="2950" y="1456"/>
                  </a:lnTo>
                  <a:lnTo>
                    <a:pt x="3237" y="1246"/>
                  </a:lnTo>
                  <a:lnTo>
                    <a:pt x="3543" y="1054"/>
                  </a:lnTo>
                  <a:lnTo>
                    <a:pt x="3850" y="882"/>
                  </a:lnTo>
                  <a:lnTo>
                    <a:pt x="4156" y="728"/>
                  </a:lnTo>
                  <a:lnTo>
                    <a:pt x="4482" y="575"/>
                  </a:lnTo>
                  <a:lnTo>
                    <a:pt x="4827" y="441"/>
                  </a:lnTo>
                  <a:lnTo>
                    <a:pt x="5171" y="326"/>
                  </a:lnTo>
                  <a:lnTo>
                    <a:pt x="5516" y="230"/>
                  </a:lnTo>
                  <a:lnTo>
                    <a:pt x="5861" y="154"/>
                  </a:lnTo>
                  <a:lnTo>
                    <a:pt x="6225" y="77"/>
                  </a:lnTo>
                  <a:lnTo>
                    <a:pt x="6589" y="39"/>
                  </a:lnTo>
                  <a:lnTo>
                    <a:pt x="6972" y="1"/>
                  </a:lnTo>
                  <a:lnTo>
                    <a:pt x="7355" y="1"/>
                  </a:lnTo>
                  <a:lnTo>
                    <a:pt x="7355" y="1"/>
                  </a:lnTo>
                  <a:lnTo>
                    <a:pt x="7719" y="1"/>
                  </a:lnTo>
                  <a:lnTo>
                    <a:pt x="8102" y="39"/>
                  </a:lnTo>
                  <a:lnTo>
                    <a:pt x="8466" y="77"/>
                  </a:lnTo>
                  <a:lnTo>
                    <a:pt x="8830" y="154"/>
                  </a:lnTo>
                  <a:lnTo>
                    <a:pt x="9174" y="230"/>
                  </a:lnTo>
                  <a:lnTo>
                    <a:pt x="9538" y="326"/>
                  </a:lnTo>
                  <a:lnTo>
                    <a:pt x="9864" y="441"/>
                  </a:lnTo>
                  <a:lnTo>
                    <a:pt x="10209" y="575"/>
                  </a:lnTo>
                  <a:lnTo>
                    <a:pt x="10534" y="728"/>
                  </a:lnTo>
                  <a:lnTo>
                    <a:pt x="10841" y="882"/>
                  </a:lnTo>
                  <a:lnTo>
                    <a:pt x="11147" y="1054"/>
                  </a:lnTo>
                  <a:lnTo>
                    <a:pt x="11453" y="1246"/>
                  </a:lnTo>
                  <a:lnTo>
                    <a:pt x="11741" y="1456"/>
                  </a:lnTo>
                  <a:lnTo>
                    <a:pt x="12009" y="1667"/>
                  </a:lnTo>
                  <a:lnTo>
                    <a:pt x="12277" y="1897"/>
                  </a:lnTo>
                  <a:lnTo>
                    <a:pt x="12545" y="2146"/>
                  </a:lnTo>
                  <a:lnTo>
                    <a:pt x="12775" y="2395"/>
                  </a:lnTo>
                  <a:lnTo>
                    <a:pt x="13005" y="2663"/>
                  </a:lnTo>
                  <a:lnTo>
                    <a:pt x="13235" y="2950"/>
                  </a:lnTo>
                  <a:lnTo>
                    <a:pt x="13426" y="3237"/>
                  </a:lnTo>
                  <a:lnTo>
                    <a:pt x="13618" y="3525"/>
                  </a:lnTo>
                  <a:lnTo>
                    <a:pt x="13790" y="3831"/>
                  </a:lnTo>
                  <a:lnTo>
                    <a:pt x="13962" y="4157"/>
                  </a:lnTo>
                  <a:lnTo>
                    <a:pt x="14116" y="4482"/>
                  </a:lnTo>
                  <a:lnTo>
                    <a:pt x="14231" y="4808"/>
                  </a:lnTo>
                  <a:lnTo>
                    <a:pt x="14365" y="5153"/>
                  </a:lnTo>
                  <a:lnTo>
                    <a:pt x="14460" y="5497"/>
                  </a:lnTo>
                  <a:lnTo>
                    <a:pt x="14537" y="5861"/>
                  </a:lnTo>
                  <a:lnTo>
                    <a:pt x="14595" y="6225"/>
                  </a:lnTo>
                  <a:lnTo>
                    <a:pt x="14652" y="6589"/>
                  </a:lnTo>
                  <a:lnTo>
                    <a:pt x="14671" y="6953"/>
                  </a:lnTo>
                  <a:lnTo>
                    <a:pt x="14690" y="7336"/>
                  </a:lnTo>
                  <a:lnTo>
                    <a:pt x="14690" y="7336"/>
                  </a:lnTo>
                  <a:lnTo>
                    <a:pt x="14671" y="7719"/>
                  </a:lnTo>
                  <a:lnTo>
                    <a:pt x="14652" y="8083"/>
                  </a:lnTo>
                  <a:lnTo>
                    <a:pt x="14595" y="8447"/>
                  </a:lnTo>
                  <a:lnTo>
                    <a:pt x="14537" y="8811"/>
                  </a:lnTo>
                  <a:lnTo>
                    <a:pt x="14460" y="9175"/>
                  </a:lnTo>
                  <a:lnTo>
                    <a:pt x="14365" y="9520"/>
                  </a:lnTo>
                  <a:lnTo>
                    <a:pt x="14231" y="9864"/>
                  </a:lnTo>
                  <a:lnTo>
                    <a:pt x="14116" y="10190"/>
                  </a:lnTo>
                  <a:lnTo>
                    <a:pt x="13962" y="10515"/>
                  </a:lnTo>
                  <a:lnTo>
                    <a:pt x="13790" y="10841"/>
                  </a:lnTo>
                  <a:lnTo>
                    <a:pt x="13618" y="11148"/>
                  </a:lnTo>
                  <a:lnTo>
                    <a:pt x="13426" y="11435"/>
                  </a:lnTo>
                  <a:lnTo>
                    <a:pt x="13235" y="11722"/>
                  </a:lnTo>
                  <a:lnTo>
                    <a:pt x="13005" y="12009"/>
                  </a:lnTo>
                  <a:lnTo>
                    <a:pt x="12775" y="12278"/>
                  </a:lnTo>
                  <a:lnTo>
                    <a:pt x="12545" y="12527"/>
                  </a:lnTo>
                  <a:lnTo>
                    <a:pt x="12277" y="12775"/>
                  </a:lnTo>
                  <a:lnTo>
                    <a:pt x="12009" y="13005"/>
                  </a:lnTo>
                  <a:lnTo>
                    <a:pt x="11741" y="13216"/>
                  </a:lnTo>
                  <a:lnTo>
                    <a:pt x="11453" y="13427"/>
                  </a:lnTo>
                  <a:lnTo>
                    <a:pt x="11147" y="13618"/>
                  </a:lnTo>
                  <a:lnTo>
                    <a:pt x="10841" y="13791"/>
                  </a:lnTo>
                  <a:lnTo>
                    <a:pt x="10534" y="13944"/>
                  </a:lnTo>
                  <a:lnTo>
                    <a:pt x="10209" y="14097"/>
                  </a:lnTo>
                  <a:lnTo>
                    <a:pt x="9864" y="14231"/>
                  </a:lnTo>
                  <a:lnTo>
                    <a:pt x="9538" y="14346"/>
                  </a:lnTo>
                  <a:lnTo>
                    <a:pt x="9174" y="14442"/>
                  </a:lnTo>
                  <a:lnTo>
                    <a:pt x="8830" y="14518"/>
                  </a:lnTo>
                  <a:lnTo>
                    <a:pt x="8466" y="14595"/>
                  </a:lnTo>
                  <a:lnTo>
                    <a:pt x="8102" y="14633"/>
                  </a:lnTo>
                  <a:lnTo>
                    <a:pt x="7719" y="14672"/>
                  </a:lnTo>
                  <a:lnTo>
                    <a:pt x="7355" y="14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9" name="Google Shape;5189;p64"/>
            <p:cNvSpPr/>
            <p:nvPr/>
          </p:nvSpPr>
          <p:spPr>
            <a:xfrm>
              <a:off x="6190700" y="1963125"/>
              <a:ext cx="524408" cy="524451"/>
            </a:xfrm>
            <a:custGeom>
              <a:avLst/>
              <a:gdLst/>
              <a:ahLst/>
              <a:cxnLst/>
              <a:rect l="l" t="t" r="r" b="b"/>
              <a:pathLst>
                <a:path w="17047" h="17047"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0" name="Google Shape;5190;p64"/>
            <p:cNvSpPr/>
            <p:nvPr/>
          </p:nvSpPr>
          <p:spPr>
            <a:xfrm>
              <a:off x="6226663" y="1999642"/>
              <a:ext cx="451932" cy="451384"/>
            </a:xfrm>
            <a:custGeom>
              <a:avLst/>
              <a:gdLst/>
              <a:ahLst/>
              <a:cxnLst/>
              <a:rect l="l" t="t" r="r" b="b"/>
              <a:pathLst>
                <a:path w="14691" h="14672" extrusionOk="0">
                  <a:moveTo>
                    <a:pt x="3850" y="3142"/>
                  </a:moveTo>
                  <a:lnTo>
                    <a:pt x="7163" y="6474"/>
                  </a:lnTo>
                  <a:lnTo>
                    <a:pt x="7355" y="6455"/>
                  </a:lnTo>
                  <a:lnTo>
                    <a:pt x="7527" y="6455"/>
                  </a:lnTo>
                  <a:lnTo>
                    <a:pt x="7700" y="6513"/>
                  </a:lnTo>
                  <a:lnTo>
                    <a:pt x="7853" y="6589"/>
                  </a:lnTo>
                  <a:lnTo>
                    <a:pt x="7968" y="6704"/>
                  </a:lnTo>
                  <a:lnTo>
                    <a:pt x="8083" y="6838"/>
                  </a:lnTo>
                  <a:lnTo>
                    <a:pt x="8159" y="6991"/>
                  </a:lnTo>
                  <a:lnTo>
                    <a:pt x="8217" y="7164"/>
                  </a:lnTo>
                  <a:lnTo>
                    <a:pt x="8236" y="7336"/>
                  </a:lnTo>
                  <a:lnTo>
                    <a:pt x="8217" y="7470"/>
                  </a:lnTo>
                  <a:lnTo>
                    <a:pt x="8198" y="7585"/>
                  </a:lnTo>
                  <a:lnTo>
                    <a:pt x="8159" y="7700"/>
                  </a:lnTo>
                  <a:lnTo>
                    <a:pt x="8102" y="7815"/>
                  </a:lnTo>
                  <a:lnTo>
                    <a:pt x="8025" y="7911"/>
                  </a:lnTo>
                  <a:lnTo>
                    <a:pt x="7949" y="7987"/>
                  </a:lnTo>
                  <a:lnTo>
                    <a:pt x="7853" y="8064"/>
                  </a:lnTo>
                  <a:lnTo>
                    <a:pt x="7738" y="8121"/>
                  </a:lnTo>
                  <a:lnTo>
                    <a:pt x="7738" y="12852"/>
                  </a:lnTo>
                  <a:lnTo>
                    <a:pt x="6953" y="12852"/>
                  </a:lnTo>
                  <a:lnTo>
                    <a:pt x="6953" y="8121"/>
                  </a:lnTo>
                  <a:lnTo>
                    <a:pt x="6857" y="8064"/>
                  </a:lnTo>
                  <a:lnTo>
                    <a:pt x="6761" y="7987"/>
                  </a:lnTo>
                  <a:lnTo>
                    <a:pt x="6665" y="7911"/>
                  </a:lnTo>
                  <a:lnTo>
                    <a:pt x="6589" y="7815"/>
                  </a:lnTo>
                  <a:lnTo>
                    <a:pt x="6531" y="7700"/>
                  </a:lnTo>
                  <a:lnTo>
                    <a:pt x="6493" y="7585"/>
                  </a:lnTo>
                  <a:lnTo>
                    <a:pt x="6474" y="7470"/>
                  </a:lnTo>
                  <a:lnTo>
                    <a:pt x="6455" y="7336"/>
                  </a:lnTo>
                  <a:lnTo>
                    <a:pt x="6474" y="7145"/>
                  </a:lnTo>
                  <a:lnTo>
                    <a:pt x="6531" y="6972"/>
                  </a:lnTo>
                  <a:lnTo>
                    <a:pt x="3275" y="3716"/>
                  </a:lnTo>
                  <a:lnTo>
                    <a:pt x="3850" y="3142"/>
                  </a:lnTo>
                  <a:close/>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1" name="Google Shape;5191;p64"/>
            <p:cNvSpPr/>
            <p:nvPr/>
          </p:nvSpPr>
          <p:spPr>
            <a:xfrm>
              <a:off x="6327413" y="2096271"/>
              <a:ext cx="152613" cy="298790"/>
            </a:xfrm>
            <a:custGeom>
              <a:avLst/>
              <a:gdLst/>
              <a:ahLst/>
              <a:cxnLst/>
              <a:rect l="l" t="t" r="r" b="b"/>
              <a:pathLst>
                <a:path w="4961" h="9712" fill="none" extrusionOk="0">
                  <a:moveTo>
                    <a:pt x="3256" y="3831"/>
                  </a:moveTo>
                  <a:lnTo>
                    <a:pt x="0" y="575"/>
                  </a:lnTo>
                  <a:lnTo>
                    <a:pt x="575" y="1"/>
                  </a:lnTo>
                  <a:lnTo>
                    <a:pt x="3888" y="3333"/>
                  </a:lnTo>
                  <a:lnTo>
                    <a:pt x="3888" y="3333"/>
                  </a:lnTo>
                  <a:lnTo>
                    <a:pt x="4080" y="3314"/>
                  </a:lnTo>
                  <a:lnTo>
                    <a:pt x="4080" y="3314"/>
                  </a:lnTo>
                  <a:lnTo>
                    <a:pt x="4252" y="3314"/>
                  </a:lnTo>
                  <a:lnTo>
                    <a:pt x="4425" y="3372"/>
                  </a:lnTo>
                  <a:lnTo>
                    <a:pt x="4578" y="3448"/>
                  </a:lnTo>
                  <a:lnTo>
                    <a:pt x="4693" y="3563"/>
                  </a:lnTo>
                  <a:lnTo>
                    <a:pt x="4808" y="3697"/>
                  </a:lnTo>
                  <a:lnTo>
                    <a:pt x="4884" y="3850"/>
                  </a:lnTo>
                  <a:lnTo>
                    <a:pt x="4942" y="4023"/>
                  </a:lnTo>
                  <a:lnTo>
                    <a:pt x="4961" y="4195"/>
                  </a:lnTo>
                  <a:lnTo>
                    <a:pt x="4961" y="4195"/>
                  </a:lnTo>
                  <a:lnTo>
                    <a:pt x="4942" y="4329"/>
                  </a:lnTo>
                  <a:lnTo>
                    <a:pt x="4923" y="4444"/>
                  </a:lnTo>
                  <a:lnTo>
                    <a:pt x="4884" y="4559"/>
                  </a:lnTo>
                  <a:lnTo>
                    <a:pt x="4827" y="4674"/>
                  </a:lnTo>
                  <a:lnTo>
                    <a:pt x="4750" y="4770"/>
                  </a:lnTo>
                  <a:lnTo>
                    <a:pt x="4674" y="4846"/>
                  </a:lnTo>
                  <a:lnTo>
                    <a:pt x="4578" y="4923"/>
                  </a:lnTo>
                  <a:lnTo>
                    <a:pt x="4463" y="4980"/>
                  </a:lnTo>
                  <a:lnTo>
                    <a:pt x="4463" y="9711"/>
                  </a:lnTo>
                  <a:lnTo>
                    <a:pt x="3678" y="9711"/>
                  </a:lnTo>
                  <a:lnTo>
                    <a:pt x="3678" y="4980"/>
                  </a:lnTo>
                  <a:lnTo>
                    <a:pt x="3678" y="4980"/>
                  </a:lnTo>
                  <a:lnTo>
                    <a:pt x="3582" y="4923"/>
                  </a:lnTo>
                  <a:lnTo>
                    <a:pt x="3486" y="4846"/>
                  </a:lnTo>
                  <a:lnTo>
                    <a:pt x="3390" y="4770"/>
                  </a:lnTo>
                  <a:lnTo>
                    <a:pt x="3314" y="4674"/>
                  </a:lnTo>
                  <a:lnTo>
                    <a:pt x="3256" y="4559"/>
                  </a:lnTo>
                  <a:lnTo>
                    <a:pt x="3218" y="4444"/>
                  </a:lnTo>
                  <a:lnTo>
                    <a:pt x="3199" y="4329"/>
                  </a:lnTo>
                  <a:lnTo>
                    <a:pt x="3180" y="4195"/>
                  </a:lnTo>
                  <a:lnTo>
                    <a:pt x="3180" y="4195"/>
                  </a:lnTo>
                  <a:lnTo>
                    <a:pt x="3199" y="4004"/>
                  </a:lnTo>
                  <a:lnTo>
                    <a:pt x="3256" y="3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2" name="Google Shape;5192;p64"/>
            <p:cNvSpPr/>
            <p:nvPr/>
          </p:nvSpPr>
          <p:spPr>
            <a:xfrm>
              <a:off x="6226663" y="1999642"/>
              <a:ext cx="451932" cy="451384"/>
            </a:xfrm>
            <a:custGeom>
              <a:avLst/>
              <a:gdLst/>
              <a:ahLst/>
              <a:cxnLst/>
              <a:rect l="l" t="t" r="r" b="b"/>
              <a:pathLst>
                <a:path w="14691" h="14672" fill="none" extrusionOk="0">
                  <a:moveTo>
                    <a:pt x="7355" y="1"/>
                  </a:move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3" name="Google Shape;5193;p64"/>
            <p:cNvSpPr/>
            <p:nvPr/>
          </p:nvSpPr>
          <p:spPr>
            <a:xfrm>
              <a:off x="6440530" y="2237693"/>
              <a:ext cx="24179" cy="157363"/>
            </a:xfrm>
            <a:custGeom>
              <a:avLst/>
              <a:gdLst/>
              <a:ahLst/>
              <a:cxnLst/>
              <a:rect l="l" t="t" r="r" b="b"/>
              <a:pathLst>
                <a:path w="786" h="5115" extrusionOk="0">
                  <a:moveTo>
                    <a:pt x="1" y="0"/>
                  </a:moveTo>
                  <a:lnTo>
                    <a:pt x="1" y="383"/>
                  </a:lnTo>
                  <a:lnTo>
                    <a:pt x="1" y="5114"/>
                  </a:lnTo>
                  <a:lnTo>
                    <a:pt x="786" y="5114"/>
                  </a:lnTo>
                  <a:lnTo>
                    <a:pt x="786" y="38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4" name="Google Shape;5194;p64"/>
            <p:cNvSpPr/>
            <p:nvPr/>
          </p:nvSpPr>
          <p:spPr>
            <a:xfrm>
              <a:off x="6440530" y="2237693"/>
              <a:ext cx="24179" cy="157363"/>
            </a:xfrm>
            <a:custGeom>
              <a:avLst/>
              <a:gdLst/>
              <a:ahLst/>
              <a:cxnLst/>
              <a:rect l="l" t="t" r="r" b="b"/>
              <a:pathLst>
                <a:path w="786" h="5115" fill="none" extrusionOk="0">
                  <a:moveTo>
                    <a:pt x="786" y="0"/>
                  </a:moveTo>
                  <a:lnTo>
                    <a:pt x="1" y="0"/>
                  </a:lnTo>
                  <a:lnTo>
                    <a:pt x="1" y="383"/>
                  </a:lnTo>
                  <a:lnTo>
                    <a:pt x="1" y="5114"/>
                  </a:lnTo>
                  <a:lnTo>
                    <a:pt x="786" y="5114"/>
                  </a:lnTo>
                  <a:lnTo>
                    <a:pt x="786" y="383"/>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5" name="Google Shape;5195;p64"/>
            <p:cNvSpPr/>
            <p:nvPr/>
          </p:nvSpPr>
          <p:spPr>
            <a:xfrm>
              <a:off x="6327413" y="2096271"/>
              <a:ext cx="129049" cy="129090"/>
            </a:xfrm>
            <a:custGeom>
              <a:avLst/>
              <a:gdLst/>
              <a:ahLst/>
              <a:cxnLst/>
              <a:rect l="l" t="t" r="r" b="b"/>
              <a:pathLst>
                <a:path w="4195" h="4196" extrusionOk="0">
                  <a:moveTo>
                    <a:pt x="575" y="1"/>
                  </a:moveTo>
                  <a:lnTo>
                    <a:pt x="0" y="575"/>
                  </a:lnTo>
                  <a:lnTo>
                    <a:pt x="3256" y="3831"/>
                  </a:lnTo>
                  <a:lnTo>
                    <a:pt x="3639" y="4195"/>
                  </a:lnTo>
                  <a:lnTo>
                    <a:pt x="4195" y="3640"/>
                  </a:lnTo>
                  <a:lnTo>
                    <a:pt x="3888" y="3333"/>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6" name="Google Shape;5196;p64"/>
            <p:cNvSpPr/>
            <p:nvPr/>
          </p:nvSpPr>
          <p:spPr>
            <a:xfrm>
              <a:off x="6327413" y="2096271"/>
              <a:ext cx="129049" cy="129090"/>
            </a:xfrm>
            <a:custGeom>
              <a:avLst/>
              <a:gdLst/>
              <a:ahLst/>
              <a:cxnLst/>
              <a:rect l="l" t="t" r="r" b="b"/>
              <a:pathLst>
                <a:path w="4195" h="4196" fill="none" extrusionOk="0">
                  <a:moveTo>
                    <a:pt x="575" y="1"/>
                  </a:moveTo>
                  <a:lnTo>
                    <a:pt x="0" y="575"/>
                  </a:lnTo>
                  <a:lnTo>
                    <a:pt x="3256" y="3831"/>
                  </a:lnTo>
                  <a:lnTo>
                    <a:pt x="3639" y="4195"/>
                  </a:lnTo>
                  <a:lnTo>
                    <a:pt x="4195" y="3640"/>
                  </a:lnTo>
                  <a:lnTo>
                    <a:pt x="3888" y="3333"/>
                  </a:lnTo>
                  <a:lnTo>
                    <a:pt x="57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7" name="Google Shape;5197;p64"/>
            <p:cNvSpPr/>
            <p:nvPr/>
          </p:nvSpPr>
          <p:spPr>
            <a:xfrm>
              <a:off x="6425210" y="2198223"/>
              <a:ext cx="54819" cy="51285"/>
            </a:xfrm>
            <a:custGeom>
              <a:avLst/>
              <a:gdLst/>
              <a:ahLst/>
              <a:cxnLst/>
              <a:rect l="l" t="t" r="r" b="b"/>
              <a:pathLst>
                <a:path w="1782" h="1667" fill="none" extrusionOk="0">
                  <a:moveTo>
                    <a:pt x="901" y="0"/>
                  </a:moveTo>
                  <a:lnTo>
                    <a:pt x="901" y="0"/>
                  </a:lnTo>
                  <a:lnTo>
                    <a:pt x="709" y="19"/>
                  </a:lnTo>
                  <a:lnTo>
                    <a:pt x="1016" y="326"/>
                  </a:lnTo>
                  <a:lnTo>
                    <a:pt x="460" y="881"/>
                  </a:lnTo>
                  <a:lnTo>
                    <a:pt x="77" y="517"/>
                  </a:lnTo>
                  <a:lnTo>
                    <a:pt x="77" y="517"/>
                  </a:lnTo>
                  <a:lnTo>
                    <a:pt x="20" y="690"/>
                  </a:lnTo>
                  <a:lnTo>
                    <a:pt x="1" y="881"/>
                  </a:lnTo>
                  <a:lnTo>
                    <a:pt x="1" y="881"/>
                  </a:lnTo>
                  <a:lnTo>
                    <a:pt x="20" y="1015"/>
                  </a:lnTo>
                  <a:lnTo>
                    <a:pt x="39" y="1130"/>
                  </a:lnTo>
                  <a:lnTo>
                    <a:pt x="77" y="1245"/>
                  </a:lnTo>
                  <a:lnTo>
                    <a:pt x="135" y="1360"/>
                  </a:lnTo>
                  <a:lnTo>
                    <a:pt x="211" y="1456"/>
                  </a:lnTo>
                  <a:lnTo>
                    <a:pt x="307" y="1532"/>
                  </a:lnTo>
                  <a:lnTo>
                    <a:pt x="403" y="1609"/>
                  </a:lnTo>
                  <a:lnTo>
                    <a:pt x="499" y="1666"/>
                  </a:lnTo>
                  <a:lnTo>
                    <a:pt x="499" y="1283"/>
                  </a:lnTo>
                  <a:lnTo>
                    <a:pt x="1284" y="1283"/>
                  </a:lnTo>
                  <a:lnTo>
                    <a:pt x="1284" y="1666"/>
                  </a:lnTo>
                  <a:lnTo>
                    <a:pt x="1284" y="1666"/>
                  </a:lnTo>
                  <a:lnTo>
                    <a:pt x="1399" y="1609"/>
                  </a:lnTo>
                  <a:lnTo>
                    <a:pt x="1495" y="1532"/>
                  </a:lnTo>
                  <a:lnTo>
                    <a:pt x="1571" y="1456"/>
                  </a:lnTo>
                  <a:lnTo>
                    <a:pt x="1648" y="1360"/>
                  </a:lnTo>
                  <a:lnTo>
                    <a:pt x="1705" y="1245"/>
                  </a:lnTo>
                  <a:lnTo>
                    <a:pt x="1744" y="1130"/>
                  </a:lnTo>
                  <a:lnTo>
                    <a:pt x="1763" y="1015"/>
                  </a:lnTo>
                  <a:lnTo>
                    <a:pt x="1782" y="881"/>
                  </a:lnTo>
                  <a:lnTo>
                    <a:pt x="1782" y="881"/>
                  </a:lnTo>
                  <a:lnTo>
                    <a:pt x="1763" y="709"/>
                  </a:lnTo>
                  <a:lnTo>
                    <a:pt x="1705" y="536"/>
                  </a:lnTo>
                  <a:lnTo>
                    <a:pt x="1629" y="383"/>
                  </a:lnTo>
                  <a:lnTo>
                    <a:pt x="1514" y="249"/>
                  </a:lnTo>
                  <a:lnTo>
                    <a:pt x="1399" y="134"/>
                  </a:lnTo>
                  <a:lnTo>
                    <a:pt x="1246" y="58"/>
                  </a:lnTo>
                  <a:lnTo>
                    <a:pt x="1073" y="0"/>
                  </a:lnTo>
                  <a:lnTo>
                    <a:pt x="9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8" name="Google Shape;5198;p64"/>
            <p:cNvSpPr/>
            <p:nvPr/>
          </p:nvSpPr>
          <p:spPr>
            <a:xfrm>
              <a:off x="6425210" y="2198223"/>
              <a:ext cx="54819" cy="54239"/>
            </a:xfrm>
            <a:custGeom>
              <a:avLst/>
              <a:gdLst/>
              <a:ahLst/>
              <a:cxnLst/>
              <a:rect l="l" t="t" r="r" b="b"/>
              <a:pathLst>
                <a:path w="1782" h="1763" extrusionOk="0">
                  <a:moveTo>
                    <a:pt x="709" y="0"/>
                  </a:moveTo>
                  <a:lnTo>
                    <a:pt x="556" y="58"/>
                  </a:lnTo>
                  <a:lnTo>
                    <a:pt x="403" y="134"/>
                  </a:lnTo>
                  <a:lnTo>
                    <a:pt x="269" y="249"/>
                  </a:lnTo>
                  <a:lnTo>
                    <a:pt x="154" y="383"/>
                  </a:lnTo>
                  <a:lnTo>
                    <a:pt x="77" y="536"/>
                  </a:lnTo>
                  <a:lnTo>
                    <a:pt x="20" y="709"/>
                  </a:lnTo>
                  <a:lnTo>
                    <a:pt x="1" y="881"/>
                  </a:lnTo>
                  <a:lnTo>
                    <a:pt x="20" y="1053"/>
                  </a:lnTo>
                  <a:lnTo>
                    <a:pt x="77" y="1226"/>
                  </a:lnTo>
                  <a:lnTo>
                    <a:pt x="154" y="1379"/>
                  </a:lnTo>
                  <a:lnTo>
                    <a:pt x="269" y="1513"/>
                  </a:lnTo>
                  <a:lnTo>
                    <a:pt x="403" y="1609"/>
                  </a:lnTo>
                  <a:lnTo>
                    <a:pt x="556" y="1705"/>
                  </a:lnTo>
                  <a:lnTo>
                    <a:pt x="709" y="1743"/>
                  </a:lnTo>
                  <a:lnTo>
                    <a:pt x="901" y="1762"/>
                  </a:lnTo>
                  <a:lnTo>
                    <a:pt x="1073" y="1743"/>
                  </a:lnTo>
                  <a:lnTo>
                    <a:pt x="1246" y="1705"/>
                  </a:lnTo>
                  <a:lnTo>
                    <a:pt x="1399" y="1609"/>
                  </a:lnTo>
                  <a:lnTo>
                    <a:pt x="1514" y="1513"/>
                  </a:lnTo>
                  <a:lnTo>
                    <a:pt x="1629" y="1379"/>
                  </a:lnTo>
                  <a:lnTo>
                    <a:pt x="1705" y="1226"/>
                  </a:lnTo>
                  <a:lnTo>
                    <a:pt x="1763" y="1053"/>
                  </a:lnTo>
                  <a:lnTo>
                    <a:pt x="1782" y="881"/>
                  </a:lnTo>
                  <a:lnTo>
                    <a:pt x="1763" y="709"/>
                  </a:lnTo>
                  <a:lnTo>
                    <a:pt x="1705" y="536"/>
                  </a:lnTo>
                  <a:lnTo>
                    <a:pt x="1629" y="383"/>
                  </a:lnTo>
                  <a:lnTo>
                    <a:pt x="1514" y="249"/>
                  </a:lnTo>
                  <a:lnTo>
                    <a:pt x="1399" y="134"/>
                  </a:lnTo>
                  <a:lnTo>
                    <a:pt x="1246" y="58"/>
                  </a:lnTo>
                  <a:lnTo>
                    <a:pt x="1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99" name="Google Shape;5199;p64"/>
          <p:cNvGrpSpPr/>
          <p:nvPr/>
        </p:nvGrpSpPr>
        <p:grpSpPr>
          <a:xfrm>
            <a:off x="6910253" y="2540315"/>
            <a:ext cx="1366987" cy="2306087"/>
            <a:chOff x="-2348868" y="4924811"/>
            <a:chExt cx="1669500" cy="2816423"/>
          </a:xfrm>
        </p:grpSpPr>
        <p:sp>
          <p:nvSpPr>
            <p:cNvPr id="5200" name="Google Shape;5200;p64"/>
            <p:cNvSpPr/>
            <p:nvPr/>
          </p:nvSpPr>
          <p:spPr>
            <a:xfrm>
              <a:off x="-2348868" y="7541134"/>
              <a:ext cx="1669500" cy="200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1" name="Google Shape;5201;p64"/>
            <p:cNvSpPr/>
            <p:nvPr/>
          </p:nvSpPr>
          <p:spPr>
            <a:xfrm>
              <a:off x="-1831494" y="6029988"/>
              <a:ext cx="602412" cy="332952"/>
            </a:xfrm>
            <a:custGeom>
              <a:avLst/>
              <a:gdLst/>
              <a:ahLst/>
              <a:cxnLst/>
              <a:rect l="l" t="t" r="r" b="b"/>
              <a:pathLst>
                <a:path w="13179" h="7284" extrusionOk="0">
                  <a:moveTo>
                    <a:pt x="2121" y="0"/>
                  </a:moveTo>
                  <a:lnTo>
                    <a:pt x="0" y="7284"/>
                  </a:lnTo>
                  <a:lnTo>
                    <a:pt x="13178" y="6758"/>
                  </a:lnTo>
                  <a:lnTo>
                    <a:pt x="11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2" name="Google Shape;5202;p64"/>
            <p:cNvSpPr/>
            <p:nvPr/>
          </p:nvSpPr>
          <p:spPr>
            <a:xfrm>
              <a:off x="-1519156" y="6029988"/>
              <a:ext cx="290076" cy="320107"/>
            </a:xfrm>
            <a:custGeom>
              <a:avLst/>
              <a:gdLst/>
              <a:ahLst/>
              <a:cxnLst/>
              <a:rect l="l" t="t" r="r" b="b"/>
              <a:pathLst>
                <a:path w="6346" h="7003" extrusionOk="0">
                  <a:moveTo>
                    <a:pt x="2478" y="0"/>
                  </a:moveTo>
                  <a:lnTo>
                    <a:pt x="2159" y="432"/>
                  </a:lnTo>
                  <a:lnTo>
                    <a:pt x="1859" y="902"/>
                  </a:lnTo>
                  <a:lnTo>
                    <a:pt x="1558" y="1408"/>
                  </a:lnTo>
                  <a:lnTo>
                    <a:pt x="1295" y="1934"/>
                  </a:lnTo>
                  <a:lnTo>
                    <a:pt x="1033" y="2478"/>
                  </a:lnTo>
                  <a:lnTo>
                    <a:pt x="807" y="3060"/>
                  </a:lnTo>
                  <a:lnTo>
                    <a:pt x="601" y="3661"/>
                  </a:lnTo>
                  <a:lnTo>
                    <a:pt x="432" y="4280"/>
                  </a:lnTo>
                  <a:lnTo>
                    <a:pt x="263" y="4975"/>
                  </a:lnTo>
                  <a:lnTo>
                    <a:pt x="132" y="5670"/>
                  </a:lnTo>
                  <a:lnTo>
                    <a:pt x="57" y="6345"/>
                  </a:lnTo>
                  <a:lnTo>
                    <a:pt x="0" y="7002"/>
                  </a:lnTo>
                  <a:lnTo>
                    <a:pt x="6345" y="6758"/>
                  </a:lnTo>
                  <a:lnTo>
                    <a:pt x="49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3" name="Google Shape;5203;p64"/>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4" name="Google Shape;5204;p64"/>
            <p:cNvSpPr/>
            <p:nvPr/>
          </p:nvSpPr>
          <p:spPr>
            <a:xfrm>
              <a:off x="-1846076" y="6275405"/>
              <a:ext cx="325227" cy="138181"/>
            </a:xfrm>
            <a:custGeom>
              <a:avLst/>
              <a:gdLst/>
              <a:ahLst/>
              <a:cxnLst/>
              <a:rect l="l" t="t" r="r" b="b"/>
              <a:pathLst>
                <a:path w="7115" h="3023" extrusionOk="0">
                  <a:moveTo>
                    <a:pt x="1145" y="0"/>
                  </a:moveTo>
                  <a:lnTo>
                    <a:pt x="0" y="3022"/>
                  </a:lnTo>
                  <a:lnTo>
                    <a:pt x="7115" y="2835"/>
                  </a:lnTo>
                  <a:lnTo>
                    <a:pt x="6364" y="19"/>
                  </a:lnTo>
                  <a:lnTo>
                    <a:pt x="1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5" name="Google Shape;5205;p64"/>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6" name="Google Shape;5206;p64"/>
            <p:cNvSpPr/>
            <p:nvPr/>
          </p:nvSpPr>
          <p:spPr>
            <a:xfrm>
              <a:off x="-1767134" y="6304568"/>
              <a:ext cx="664166" cy="1094069"/>
            </a:xfrm>
            <a:custGeom>
              <a:avLst/>
              <a:gdLst/>
              <a:ahLst/>
              <a:cxnLst/>
              <a:rect l="l" t="t" r="r" b="b"/>
              <a:pathLst>
                <a:path w="14530" h="23935" extrusionOk="0">
                  <a:moveTo>
                    <a:pt x="1596" y="0"/>
                  </a:moveTo>
                  <a:lnTo>
                    <a:pt x="0" y="23935"/>
                  </a:lnTo>
                  <a:lnTo>
                    <a:pt x="14529" y="7340"/>
                  </a:lnTo>
                  <a:lnTo>
                    <a:pt x="1398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7" name="Google Shape;5207;p64"/>
            <p:cNvSpPr/>
            <p:nvPr/>
          </p:nvSpPr>
          <p:spPr>
            <a:xfrm>
              <a:off x="-2062331" y="6304568"/>
              <a:ext cx="755129" cy="1333452"/>
            </a:xfrm>
            <a:custGeom>
              <a:avLst/>
              <a:gdLst/>
              <a:ahLst/>
              <a:cxnLst/>
              <a:rect l="l" t="t" r="r" b="b"/>
              <a:pathLst>
                <a:path w="16520" h="29172" extrusionOk="0">
                  <a:moveTo>
                    <a:pt x="3999" y="0"/>
                  </a:moveTo>
                  <a:lnTo>
                    <a:pt x="1" y="29172"/>
                  </a:lnTo>
                  <a:lnTo>
                    <a:pt x="16520" y="29172"/>
                  </a:lnTo>
                  <a:lnTo>
                    <a:pt x="163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8" name="Google Shape;5208;p64"/>
            <p:cNvSpPr/>
            <p:nvPr/>
          </p:nvSpPr>
          <p:spPr>
            <a:xfrm>
              <a:off x="-1992806" y="6571423"/>
              <a:ext cx="684782" cy="867530"/>
            </a:xfrm>
            <a:custGeom>
              <a:avLst/>
              <a:gdLst/>
              <a:ahLst/>
              <a:cxnLst/>
              <a:rect l="l" t="t" r="r" b="b"/>
              <a:pathLst>
                <a:path w="14981" h="18979" extrusionOk="0">
                  <a:moveTo>
                    <a:pt x="1671" y="0"/>
                  </a:moveTo>
                  <a:lnTo>
                    <a:pt x="0" y="12202"/>
                  </a:lnTo>
                  <a:lnTo>
                    <a:pt x="14980" y="18979"/>
                  </a:lnTo>
                  <a:lnTo>
                    <a:pt x="14980" y="18979"/>
                  </a:lnTo>
                  <a:lnTo>
                    <a:pt x="14924" y="5989"/>
                  </a:lnTo>
                  <a:lnTo>
                    <a:pt x="16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9" name="Google Shape;5209;p64"/>
            <p:cNvSpPr/>
            <p:nvPr/>
          </p:nvSpPr>
          <p:spPr>
            <a:xfrm>
              <a:off x="-1867560" y="5691048"/>
              <a:ext cx="732823" cy="560359"/>
            </a:xfrm>
            <a:custGeom>
              <a:avLst/>
              <a:gdLst/>
              <a:ahLst/>
              <a:cxnLst/>
              <a:rect l="l" t="t" r="r" b="b"/>
              <a:pathLst>
                <a:path w="16032" h="12259" extrusionOk="0">
                  <a:moveTo>
                    <a:pt x="9781" y="1"/>
                  </a:moveTo>
                  <a:lnTo>
                    <a:pt x="1484" y="1333"/>
                  </a:lnTo>
                  <a:lnTo>
                    <a:pt x="1371" y="1352"/>
                  </a:lnTo>
                  <a:lnTo>
                    <a:pt x="1277" y="1390"/>
                  </a:lnTo>
                  <a:lnTo>
                    <a:pt x="1165" y="1446"/>
                  </a:lnTo>
                  <a:lnTo>
                    <a:pt x="1090" y="1521"/>
                  </a:lnTo>
                  <a:lnTo>
                    <a:pt x="996" y="1596"/>
                  </a:lnTo>
                  <a:lnTo>
                    <a:pt x="902" y="1671"/>
                  </a:lnTo>
                  <a:lnTo>
                    <a:pt x="752" y="1897"/>
                  </a:lnTo>
                  <a:lnTo>
                    <a:pt x="620" y="2159"/>
                  </a:lnTo>
                  <a:lnTo>
                    <a:pt x="508" y="2460"/>
                  </a:lnTo>
                  <a:lnTo>
                    <a:pt x="395" y="2798"/>
                  </a:lnTo>
                  <a:lnTo>
                    <a:pt x="301" y="3173"/>
                  </a:lnTo>
                  <a:lnTo>
                    <a:pt x="226" y="3586"/>
                  </a:lnTo>
                  <a:lnTo>
                    <a:pt x="170" y="3999"/>
                  </a:lnTo>
                  <a:lnTo>
                    <a:pt x="113" y="4450"/>
                  </a:lnTo>
                  <a:lnTo>
                    <a:pt x="76" y="4938"/>
                  </a:lnTo>
                  <a:lnTo>
                    <a:pt x="20" y="5914"/>
                  </a:lnTo>
                  <a:lnTo>
                    <a:pt x="1" y="6909"/>
                  </a:lnTo>
                  <a:lnTo>
                    <a:pt x="1" y="7922"/>
                  </a:lnTo>
                  <a:lnTo>
                    <a:pt x="38" y="8880"/>
                  </a:lnTo>
                  <a:lnTo>
                    <a:pt x="76" y="9799"/>
                  </a:lnTo>
                  <a:lnTo>
                    <a:pt x="113" y="10607"/>
                  </a:lnTo>
                  <a:lnTo>
                    <a:pt x="207" y="11808"/>
                  </a:lnTo>
                  <a:lnTo>
                    <a:pt x="264" y="12259"/>
                  </a:lnTo>
                  <a:lnTo>
                    <a:pt x="9894" y="12259"/>
                  </a:lnTo>
                  <a:lnTo>
                    <a:pt x="16032" y="1371"/>
                  </a:lnTo>
                  <a:lnTo>
                    <a:pt x="97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0" name="Google Shape;5210;p64"/>
            <p:cNvSpPr/>
            <p:nvPr/>
          </p:nvSpPr>
          <p:spPr>
            <a:xfrm>
              <a:off x="-1821210" y="5691048"/>
              <a:ext cx="686473" cy="526031"/>
            </a:xfrm>
            <a:custGeom>
              <a:avLst/>
              <a:gdLst/>
              <a:ahLst/>
              <a:cxnLst/>
              <a:rect l="l" t="t" r="r" b="b"/>
              <a:pathLst>
                <a:path w="15018" h="11508" extrusionOk="0">
                  <a:moveTo>
                    <a:pt x="8767" y="1"/>
                  </a:moveTo>
                  <a:lnTo>
                    <a:pt x="470" y="1333"/>
                  </a:lnTo>
                  <a:lnTo>
                    <a:pt x="338" y="1371"/>
                  </a:lnTo>
                  <a:lnTo>
                    <a:pt x="226" y="1427"/>
                  </a:lnTo>
                  <a:lnTo>
                    <a:pt x="113" y="1484"/>
                  </a:lnTo>
                  <a:lnTo>
                    <a:pt x="1" y="1577"/>
                  </a:lnTo>
                  <a:lnTo>
                    <a:pt x="695" y="1897"/>
                  </a:lnTo>
                  <a:lnTo>
                    <a:pt x="1408" y="2234"/>
                  </a:lnTo>
                  <a:lnTo>
                    <a:pt x="2103" y="2610"/>
                  </a:lnTo>
                  <a:lnTo>
                    <a:pt x="2779" y="3042"/>
                  </a:lnTo>
                  <a:lnTo>
                    <a:pt x="3455" y="3473"/>
                  </a:lnTo>
                  <a:lnTo>
                    <a:pt x="4093" y="3943"/>
                  </a:lnTo>
                  <a:lnTo>
                    <a:pt x="4693" y="4431"/>
                  </a:lnTo>
                  <a:lnTo>
                    <a:pt x="5275" y="4938"/>
                  </a:lnTo>
                  <a:lnTo>
                    <a:pt x="5820" y="5444"/>
                  </a:lnTo>
                  <a:lnTo>
                    <a:pt x="6308" y="5970"/>
                  </a:lnTo>
                  <a:lnTo>
                    <a:pt x="6796" y="6514"/>
                  </a:lnTo>
                  <a:lnTo>
                    <a:pt x="7228" y="7059"/>
                  </a:lnTo>
                  <a:lnTo>
                    <a:pt x="7622" y="7603"/>
                  </a:lnTo>
                  <a:lnTo>
                    <a:pt x="7979" y="8166"/>
                  </a:lnTo>
                  <a:lnTo>
                    <a:pt x="8298" y="8729"/>
                  </a:lnTo>
                  <a:lnTo>
                    <a:pt x="8579" y="9293"/>
                  </a:lnTo>
                  <a:lnTo>
                    <a:pt x="8823" y="9856"/>
                  </a:lnTo>
                  <a:lnTo>
                    <a:pt x="9030" y="10400"/>
                  </a:lnTo>
                  <a:lnTo>
                    <a:pt x="9180" y="10963"/>
                  </a:lnTo>
                  <a:lnTo>
                    <a:pt x="9311" y="11508"/>
                  </a:lnTo>
                  <a:lnTo>
                    <a:pt x="15018" y="1371"/>
                  </a:lnTo>
                  <a:lnTo>
                    <a:pt x="87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1" name="Google Shape;5211;p64"/>
            <p:cNvSpPr/>
            <p:nvPr/>
          </p:nvSpPr>
          <p:spPr>
            <a:xfrm>
              <a:off x="-1553485" y="5751979"/>
              <a:ext cx="449649" cy="499427"/>
            </a:xfrm>
            <a:custGeom>
              <a:avLst/>
              <a:gdLst/>
              <a:ahLst/>
              <a:cxnLst/>
              <a:rect l="l" t="t" r="r" b="b"/>
              <a:pathLst>
                <a:path w="9837" h="10926"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4430" y="10926"/>
                  </a:lnTo>
                  <a:lnTo>
                    <a:pt x="4712" y="10625"/>
                  </a:lnTo>
                  <a:lnTo>
                    <a:pt x="5444" y="9799"/>
                  </a:lnTo>
                  <a:lnTo>
                    <a:pt x="5932" y="9217"/>
                  </a:lnTo>
                  <a:lnTo>
                    <a:pt x="6458" y="8560"/>
                  </a:lnTo>
                  <a:lnTo>
                    <a:pt x="7021" y="7828"/>
                  </a:lnTo>
                  <a:lnTo>
                    <a:pt x="7584" y="7040"/>
                  </a:lnTo>
                  <a:lnTo>
                    <a:pt x="8128" y="6214"/>
                  </a:lnTo>
                  <a:lnTo>
                    <a:pt x="8391" y="5782"/>
                  </a:lnTo>
                  <a:lnTo>
                    <a:pt x="8635" y="5350"/>
                  </a:lnTo>
                  <a:lnTo>
                    <a:pt x="8861" y="4919"/>
                  </a:lnTo>
                  <a:lnTo>
                    <a:pt x="9067" y="4487"/>
                  </a:lnTo>
                  <a:lnTo>
                    <a:pt x="9274" y="4055"/>
                  </a:lnTo>
                  <a:lnTo>
                    <a:pt x="9443" y="3642"/>
                  </a:lnTo>
                  <a:lnTo>
                    <a:pt x="9593" y="3210"/>
                  </a:lnTo>
                  <a:lnTo>
                    <a:pt x="9705" y="2797"/>
                  </a:lnTo>
                  <a:lnTo>
                    <a:pt x="9780" y="2384"/>
                  </a:lnTo>
                  <a:lnTo>
                    <a:pt x="9837" y="1990"/>
                  </a:lnTo>
                  <a:lnTo>
                    <a:pt x="9837" y="1615"/>
                  </a:lnTo>
                  <a:lnTo>
                    <a:pt x="9818" y="1239"/>
                  </a:lnTo>
                  <a:lnTo>
                    <a:pt x="9799" y="1070"/>
                  </a:lnTo>
                  <a:lnTo>
                    <a:pt x="9743" y="883"/>
                  </a:lnTo>
                  <a:lnTo>
                    <a:pt x="9705" y="714"/>
                  </a:lnTo>
                  <a:lnTo>
                    <a:pt x="9630" y="564"/>
                  </a:lnTo>
                  <a:lnTo>
                    <a:pt x="9555" y="413"/>
                  </a:lnTo>
                  <a:lnTo>
                    <a:pt x="9480" y="282"/>
                  </a:lnTo>
                  <a:lnTo>
                    <a:pt x="9386" y="188"/>
                  </a:lnTo>
                  <a:lnTo>
                    <a:pt x="9292" y="94"/>
                  </a:lnTo>
                  <a:lnTo>
                    <a:pt x="9180" y="38"/>
                  </a:lnTo>
                  <a:lnTo>
                    <a:pt x="9067" y="19"/>
                  </a:lnTo>
                  <a:lnTo>
                    <a:pt x="89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2" name="Google Shape;5212;p64"/>
            <p:cNvSpPr/>
            <p:nvPr/>
          </p:nvSpPr>
          <p:spPr>
            <a:xfrm>
              <a:off x="-1553485" y="5751979"/>
              <a:ext cx="441056" cy="508021"/>
            </a:xfrm>
            <a:custGeom>
              <a:avLst/>
              <a:gdLst/>
              <a:ahLst/>
              <a:cxnLst/>
              <a:rect l="l" t="t" r="r" b="b"/>
              <a:pathLst>
                <a:path w="9649" h="11114"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695" y="11113"/>
                  </a:lnTo>
                  <a:lnTo>
                    <a:pt x="1408" y="9968"/>
                  </a:lnTo>
                  <a:lnTo>
                    <a:pt x="2403" y="8391"/>
                  </a:lnTo>
                  <a:lnTo>
                    <a:pt x="3004" y="7490"/>
                  </a:lnTo>
                  <a:lnTo>
                    <a:pt x="3642" y="6571"/>
                  </a:lnTo>
                  <a:lnTo>
                    <a:pt x="4299" y="5613"/>
                  </a:lnTo>
                  <a:lnTo>
                    <a:pt x="4975" y="4693"/>
                  </a:lnTo>
                  <a:lnTo>
                    <a:pt x="5651" y="3792"/>
                  </a:lnTo>
                  <a:lnTo>
                    <a:pt x="6345" y="2966"/>
                  </a:lnTo>
                  <a:lnTo>
                    <a:pt x="6664" y="2572"/>
                  </a:lnTo>
                  <a:lnTo>
                    <a:pt x="7002" y="2215"/>
                  </a:lnTo>
                  <a:lnTo>
                    <a:pt x="7321" y="1878"/>
                  </a:lnTo>
                  <a:lnTo>
                    <a:pt x="7640" y="1577"/>
                  </a:lnTo>
                  <a:lnTo>
                    <a:pt x="7941" y="1296"/>
                  </a:lnTo>
                  <a:lnTo>
                    <a:pt x="8222" y="1070"/>
                  </a:lnTo>
                  <a:lnTo>
                    <a:pt x="8504" y="864"/>
                  </a:lnTo>
                  <a:lnTo>
                    <a:pt x="8767" y="714"/>
                  </a:lnTo>
                  <a:lnTo>
                    <a:pt x="9011" y="620"/>
                  </a:lnTo>
                  <a:lnTo>
                    <a:pt x="9255" y="545"/>
                  </a:lnTo>
                  <a:lnTo>
                    <a:pt x="9461" y="545"/>
                  </a:lnTo>
                  <a:lnTo>
                    <a:pt x="9555" y="564"/>
                  </a:lnTo>
                  <a:lnTo>
                    <a:pt x="9649" y="601"/>
                  </a:lnTo>
                  <a:lnTo>
                    <a:pt x="9630" y="564"/>
                  </a:lnTo>
                  <a:lnTo>
                    <a:pt x="9555" y="413"/>
                  </a:lnTo>
                  <a:lnTo>
                    <a:pt x="9480" y="282"/>
                  </a:lnTo>
                  <a:lnTo>
                    <a:pt x="9386" y="188"/>
                  </a:lnTo>
                  <a:lnTo>
                    <a:pt x="9292" y="94"/>
                  </a:lnTo>
                  <a:lnTo>
                    <a:pt x="9180" y="38"/>
                  </a:lnTo>
                  <a:lnTo>
                    <a:pt x="9067" y="19"/>
                  </a:lnTo>
                  <a:lnTo>
                    <a:pt x="893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3" name="Google Shape;5213;p64"/>
            <p:cNvSpPr/>
            <p:nvPr/>
          </p:nvSpPr>
          <p:spPr>
            <a:xfrm>
              <a:off x="-1722521" y="5388173"/>
              <a:ext cx="399871" cy="428211"/>
            </a:xfrm>
            <a:custGeom>
              <a:avLst/>
              <a:gdLst/>
              <a:ahLst/>
              <a:cxnLst/>
              <a:rect l="l" t="t" r="r" b="b"/>
              <a:pathLst>
                <a:path w="8748" h="9368" extrusionOk="0">
                  <a:moveTo>
                    <a:pt x="4900" y="0"/>
                  </a:moveTo>
                  <a:lnTo>
                    <a:pt x="1446" y="3304"/>
                  </a:lnTo>
                  <a:lnTo>
                    <a:pt x="0" y="7790"/>
                  </a:lnTo>
                  <a:lnTo>
                    <a:pt x="132" y="7997"/>
                  </a:lnTo>
                  <a:lnTo>
                    <a:pt x="319" y="8222"/>
                  </a:lnTo>
                  <a:lnTo>
                    <a:pt x="545" y="8466"/>
                  </a:lnTo>
                  <a:lnTo>
                    <a:pt x="826" y="8729"/>
                  </a:lnTo>
                  <a:lnTo>
                    <a:pt x="995" y="8860"/>
                  </a:lnTo>
                  <a:lnTo>
                    <a:pt x="1183" y="8992"/>
                  </a:lnTo>
                  <a:lnTo>
                    <a:pt x="1371" y="9104"/>
                  </a:lnTo>
                  <a:lnTo>
                    <a:pt x="1577" y="9198"/>
                  </a:lnTo>
                  <a:lnTo>
                    <a:pt x="1802" y="9273"/>
                  </a:lnTo>
                  <a:lnTo>
                    <a:pt x="2028" y="9330"/>
                  </a:lnTo>
                  <a:lnTo>
                    <a:pt x="2197" y="9348"/>
                  </a:lnTo>
                  <a:lnTo>
                    <a:pt x="2384" y="9367"/>
                  </a:lnTo>
                  <a:lnTo>
                    <a:pt x="2591" y="9348"/>
                  </a:lnTo>
                  <a:lnTo>
                    <a:pt x="2816" y="9330"/>
                  </a:lnTo>
                  <a:lnTo>
                    <a:pt x="3285" y="9255"/>
                  </a:lnTo>
                  <a:lnTo>
                    <a:pt x="3811" y="9123"/>
                  </a:lnTo>
                  <a:lnTo>
                    <a:pt x="4355" y="8973"/>
                  </a:lnTo>
                  <a:lnTo>
                    <a:pt x="4918" y="8785"/>
                  </a:lnTo>
                  <a:lnTo>
                    <a:pt x="5482" y="8579"/>
                  </a:lnTo>
                  <a:lnTo>
                    <a:pt x="6045" y="8354"/>
                  </a:lnTo>
                  <a:lnTo>
                    <a:pt x="7077" y="7903"/>
                  </a:lnTo>
                  <a:lnTo>
                    <a:pt x="7941" y="7509"/>
                  </a:lnTo>
                  <a:lnTo>
                    <a:pt x="8748" y="7096"/>
                  </a:lnTo>
                  <a:lnTo>
                    <a:pt x="8673" y="1070"/>
                  </a:lnTo>
                  <a:lnTo>
                    <a:pt x="49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4" name="Google Shape;5214;p64"/>
            <p:cNvSpPr/>
            <p:nvPr/>
          </p:nvSpPr>
          <p:spPr>
            <a:xfrm>
              <a:off x="-1728555" y="4945380"/>
              <a:ext cx="666772" cy="632444"/>
            </a:xfrm>
            <a:custGeom>
              <a:avLst/>
              <a:gdLst/>
              <a:ahLst/>
              <a:cxnLst/>
              <a:rect l="l" t="t" r="r" b="b"/>
              <a:pathLst>
                <a:path w="14587" h="13836" extrusionOk="0">
                  <a:moveTo>
                    <a:pt x="3492" y="1"/>
                  </a:moveTo>
                  <a:lnTo>
                    <a:pt x="3117" y="38"/>
                  </a:lnTo>
                  <a:lnTo>
                    <a:pt x="2704" y="132"/>
                  </a:lnTo>
                  <a:lnTo>
                    <a:pt x="2272" y="264"/>
                  </a:lnTo>
                  <a:lnTo>
                    <a:pt x="2047" y="339"/>
                  </a:lnTo>
                  <a:lnTo>
                    <a:pt x="1841" y="433"/>
                  </a:lnTo>
                  <a:lnTo>
                    <a:pt x="1465" y="620"/>
                  </a:lnTo>
                  <a:lnTo>
                    <a:pt x="1146" y="827"/>
                  </a:lnTo>
                  <a:lnTo>
                    <a:pt x="883" y="1052"/>
                  </a:lnTo>
                  <a:lnTo>
                    <a:pt x="658" y="1277"/>
                  </a:lnTo>
                  <a:lnTo>
                    <a:pt x="470" y="1521"/>
                  </a:lnTo>
                  <a:lnTo>
                    <a:pt x="320" y="1747"/>
                  </a:lnTo>
                  <a:lnTo>
                    <a:pt x="207" y="1991"/>
                  </a:lnTo>
                  <a:lnTo>
                    <a:pt x="132" y="2197"/>
                  </a:lnTo>
                  <a:lnTo>
                    <a:pt x="76" y="2404"/>
                  </a:lnTo>
                  <a:lnTo>
                    <a:pt x="38" y="2591"/>
                  </a:lnTo>
                  <a:lnTo>
                    <a:pt x="20" y="2760"/>
                  </a:lnTo>
                  <a:lnTo>
                    <a:pt x="1" y="2986"/>
                  </a:lnTo>
                  <a:lnTo>
                    <a:pt x="20" y="3079"/>
                  </a:lnTo>
                  <a:lnTo>
                    <a:pt x="4262" y="12315"/>
                  </a:lnTo>
                  <a:lnTo>
                    <a:pt x="4393" y="12484"/>
                  </a:lnTo>
                  <a:lnTo>
                    <a:pt x="4525" y="12634"/>
                  </a:lnTo>
                  <a:lnTo>
                    <a:pt x="4656" y="12766"/>
                  </a:lnTo>
                  <a:lnTo>
                    <a:pt x="4806" y="12897"/>
                  </a:lnTo>
                  <a:lnTo>
                    <a:pt x="4938" y="13010"/>
                  </a:lnTo>
                  <a:lnTo>
                    <a:pt x="5088" y="13104"/>
                  </a:lnTo>
                  <a:lnTo>
                    <a:pt x="5238" y="13197"/>
                  </a:lnTo>
                  <a:lnTo>
                    <a:pt x="5388" y="13273"/>
                  </a:lnTo>
                  <a:lnTo>
                    <a:pt x="5689" y="13385"/>
                  </a:lnTo>
                  <a:lnTo>
                    <a:pt x="5989" y="13460"/>
                  </a:lnTo>
                  <a:lnTo>
                    <a:pt x="6289" y="13498"/>
                  </a:lnTo>
                  <a:lnTo>
                    <a:pt x="6571" y="13517"/>
                  </a:lnTo>
                  <a:lnTo>
                    <a:pt x="6834" y="13517"/>
                  </a:lnTo>
                  <a:lnTo>
                    <a:pt x="7097" y="13498"/>
                  </a:lnTo>
                  <a:lnTo>
                    <a:pt x="7322" y="13460"/>
                  </a:lnTo>
                  <a:lnTo>
                    <a:pt x="7510" y="13423"/>
                  </a:lnTo>
                  <a:lnTo>
                    <a:pt x="7791" y="13348"/>
                  </a:lnTo>
                  <a:lnTo>
                    <a:pt x="7885" y="13310"/>
                  </a:lnTo>
                  <a:lnTo>
                    <a:pt x="7960" y="13348"/>
                  </a:lnTo>
                  <a:lnTo>
                    <a:pt x="8129" y="13460"/>
                  </a:lnTo>
                  <a:lnTo>
                    <a:pt x="8260" y="13535"/>
                  </a:lnTo>
                  <a:lnTo>
                    <a:pt x="8429" y="13610"/>
                  </a:lnTo>
                  <a:lnTo>
                    <a:pt x="8617" y="13686"/>
                  </a:lnTo>
                  <a:lnTo>
                    <a:pt x="8824" y="13742"/>
                  </a:lnTo>
                  <a:lnTo>
                    <a:pt x="9086" y="13798"/>
                  </a:lnTo>
                  <a:lnTo>
                    <a:pt x="9349" y="13817"/>
                  </a:lnTo>
                  <a:lnTo>
                    <a:pt x="9650" y="13836"/>
                  </a:lnTo>
                  <a:lnTo>
                    <a:pt x="9987" y="13817"/>
                  </a:lnTo>
                  <a:lnTo>
                    <a:pt x="10344" y="13761"/>
                  </a:lnTo>
                  <a:lnTo>
                    <a:pt x="10720" y="13667"/>
                  </a:lnTo>
                  <a:lnTo>
                    <a:pt x="11133" y="13535"/>
                  </a:lnTo>
                  <a:lnTo>
                    <a:pt x="11564" y="13366"/>
                  </a:lnTo>
                  <a:lnTo>
                    <a:pt x="11977" y="13160"/>
                  </a:lnTo>
                  <a:lnTo>
                    <a:pt x="12315" y="12953"/>
                  </a:lnTo>
                  <a:lnTo>
                    <a:pt x="12597" y="12728"/>
                  </a:lnTo>
                  <a:lnTo>
                    <a:pt x="12822" y="12522"/>
                  </a:lnTo>
                  <a:lnTo>
                    <a:pt x="12991" y="12296"/>
                  </a:lnTo>
                  <a:lnTo>
                    <a:pt x="13122" y="12090"/>
                  </a:lnTo>
                  <a:lnTo>
                    <a:pt x="13197" y="11883"/>
                  </a:lnTo>
                  <a:lnTo>
                    <a:pt x="13254" y="11696"/>
                  </a:lnTo>
                  <a:lnTo>
                    <a:pt x="13273" y="11527"/>
                  </a:lnTo>
                  <a:lnTo>
                    <a:pt x="13273" y="11358"/>
                  </a:lnTo>
                  <a:lnTo>
                    <a:pt x="13254" y="11208"/>
                  </a:lnTo>
                  <a:lnTo>
                    <a:pt x="13235" y="11076"/>
                  </a:lnTo>
                  <a:lnTo>
                    <a:pt x="13179" y="10907"/>
                  </a:lnTo>
                  <a:lnTo>
                    <a:pt x="13141" y="10851"/>
                  </a:lnTo>
                  <a:lnTo>
                    <a:pt x="13197" y="10851"/>
                  </a:lnTo>
                  <a:lnTo>
                    <a:pt x="13310" y="10889"/>
                  </a:lnTo>
                  <a:lnTo>
                    <a:pt x="13498" y="10889"/>
                  </a:lnTo>
                  <a:lnTo>
                    <a:pt x="13592" y="10870"/>
                  </a:lnTo>
                  <a:lnTo>
                    <a:pt x="13704" y="10851"/>
                  </a:lnTo>
                  <a:lnTo>
                    <a:pt x="13817" y="10813"/>
                  </a:lnTo>
                  <a:lnTo>
                    <a:pt x="13930" y="10757"/>
                  </a:lnTo>
                  <a:lnTo>
                    <a:pt x="14023" y="10663"/>
                  </a:lnTo>
                  <a:lnTo>
                    <a:pt x="14136" y="10551"/>
                  </a:lnTo>
                  <a:lnTo>
                    <a:pt x="14211" y="10419"/>
                  </a:lnTo>
                  <a:lnTo>
                    <a:pt x="14305" y="10250"/>
                  </a:lnTo>
                  <a:lnTo>
                    <a:pt x="14361" y="10044"/>
                  </a:lnTo>
                  <a:lnTo>
                    <a:pt x="14418" y="9781"/>
                  </a:lnTo>
                  <a:lnTo>
                    <a:pt x="14418" y="9650"/>
                  </a:lnTo>
                  <a:lnTo>
                    <a:pt x="14418" y="9518"/>
                  </a:lnTo>
                  <a:lnTo>
                    <a:pt x="14399" y="9406"/>
                  </a:lnTo>
                  <a:lnTo>
                    <a:pt x="14380" y="9274"/>
                  </a:lnTo>
                  <a:lnTo>
                    <a:pt x="14305" y="9049"/>
                  </a:lnTo>
                  <a:lnTo>
                    <a:pt x="14192" y="8842"/>
                  </a:lnTo>
                  <a:lnTo>
                    <a:pt x="14042" y="8655"/>
                  </a:lnTo>
                  <a:lnTo>
                    <a:pt x="13873" y="8486"/>
                  </a:lnTo>
                  <a:lnTo>
                    <a:pt x="13704" y="8317"/>
                  </a:lnTo>
                  <a:lnTo>
                    <a:pt x="13498" y="8185"/>
                  </a:lnTo>
                  <a:lnTo>
                    <a:pt x="13310" y="8054"/>
                  </a:lnTo>
                  <a:lnTo>
                    <a:pt x="13122" y="7941"/>
                  </a:lnTo>
                  <a:lnTo>
                    <a:pt x="12784" y="7772"/>
                  </a:lnTo>
                  <a:lnTo>
                    <a:pt x="12540" y="7679"/>
                  </a:lnTo>
                  <a:lnTo>
                    <a:pt x="12447" y="7641"/>
                  </a:lnTo>
                  <a:lnTo>
                    <a:pt x="12784" y="7472"/>
                  </a:lnTo>
                  <a:lnTo>
                    <a:pt x="13122" y="7284"/>
                  </a:lnTo>
                  <a:lnTo>
                    <a:pt x="13517" y="7022"/>
                  </a:lnTo>
                  <a:lnTo>
                    <a:pt x="13704" y="6871"/>
                  </a:lnTo>
                  <a:lnTo>
                    <a:pt x="13911" y="6702"/>
                  </a:lnTo>
                  <a:lnTo>
                    <a:pt x="14080" y="6533"/>
                  </a:lnTo>
                  <a:lnTo>
                    <a:pt x="14249" y="6346"/>
                  </a:lnTo>
                  <a:lnTo>
                    <a:pt x="14380" y="6158"/>
                  </a:lnTo>
                  <a:lnTo>
                    <a:pt x="14493" y="5952"/>
                  </a:lnTo>
                  <a:lnTo>
                    <a:pt x="14568" y="5726"/>
                  </a:lnTo>
                  <a:lnTo>
                    <a:pt x="14587" y="5614"/>
                  </a:lnTo>
                  <a:lnTo>
                    <a:pt x="14587" y="5501"/>
                  </a:lnTo>
                  <a:lnTo>
                    <a:pt x="14587" y="5388"/>
                  </a:lnTo>
                  <a:lnTo>
                    <a:pt x="14549" y="5295"/>
                  </a:lnTo>
                  <a:lnTo>
                    <a:pt x="14511" y="5182"/>
                  </a:lnTo>
                  <a:lnTo>
                    <a:pt x="14474" y="5088"/>
                  </a:lnTo>
                  <a:lnTo>
                    <a:pt x="14399" y="4994"/>
                  </a:lnTo>
                  <a:lnTo>
                    <a:pt x="14324" y="4919"/>
                  </a:lnTo>
                  <a:lnTo>
                    <a:pt x="14136" y="4750"/>
                  </a:lnTo>
                  <a:lnTo>
                    <a:pt x="13911" y="4600"/>
                  </a:lnTo>
                  <a:lnTo>
                    <a:pt x="13667" y="4469"/>
                  </a:lnTo>
                  <a:lnTo>
                    <a:pt x="13404" y="4356"/>
                  </a:lnTo>
                  <a:lnTo>
                    <a:pt x="13141" y="4243"/>
                  </a:lnTo>
                  <a:lnTo>
                    <a:pt x="12860" y="4168"/>
                  </a:lnTo>
                  <a:lnTo>
                    <a:pt x="12597" y="4093"/>
                  </a:lnTo>
                  <a:lnTo>
                    <a:pt x="12146" y="3980"/>
                  </a:lnTo>
                  <a:lnTo>
                    <a:pt x="11677" y="3887"/>
                  </a:lnTo>
                  <a:lnTo>
                    <a:pt x="11733" y="3849"/>
                  </a:lnTo>
                  <a:lnTo>
                    <a:pt x="11846" y="3699"/>
                  </a:lnTo>
                  <a:lnTo>
                    <a:pt x="11996" y="3492"/>
                  </a:lnTo>
                  <a:lnTo>
                    <a:pt x="12052" y="3361"/>
                  </a:lnTo>
                  <a:lnTo>
                    <a:pt x="12127" y="3230"/>
                  </a:lnTo>
                  <a:lnTo>
                    <a:pt x="12165" y="3079"/>
                  </a:lnTo>
                  <a:lnTo>
                    <a:pt x="12203" y="2929"/>
                  </a:lnTo>
                  <a:lnTo>
                    <a:pt x="12203" y="2779"/>
                  </a:lnTo>
                  <a:lnTo>
                    <a:pt x="12184" y="2610"/>
                  </a:lnTo>
                  <a:lnTo>
                    <a:pt x="12109" y="2460"/>
                  </a:lnTo>
                  <a:lnTo>
                    <a:pt x="12015" y="2310"/>
                  </a:lnTo>
                  <a:lnTo>
                    <a:pt x="11883" y="2178"/>
                  </a:lnTo>
                  <a:lnTo>
                    <a:pt x="11677" y="2047"/>
                  </a:lnTo>
                  <a:lnTo>
                    <a:pt x="11470" y="1934"/>
                  </a:lnTo>
                  <a:lnTo>
                    <a:pt x="11245" y="1840"/>
                  </a:lnTo>
                  <a:lnTo>
                    <a:pt x="11001" y="1765"/>
                  </a:lnTo>
                  <a:lnTo>
                    <a:pt x="10776" y="1709"/>
                  </a:lnTo>
                  <a:lnTo>
                    <a:pt x="10551" y="1672"/>
                  </a:lnTo>
                  <a:lnTo>
                    <a:pt x="10325" y="1634"/>
                  </a:lnTo>
                  <a:lnTo>
                    <a:pt x="9931" y="1615"/>
                  </a:lnTo>
                  <a:lnTo>
                    <a:pt x="9574" y="1634"/>
                  </a:lnTo>
                  <a:lnTo>
                    <a:pt x="9293" y="1653"/>
                  </a:lnTo>
                  <a:lnTo>
                    <a:pt x="9030" y="1690"/>
                  </a:lnTo>
                  <a:lnTo>
                    <a:pt x="9049" y="1653"/>
                  </a:lnTo>
                  <a:lnTo>
                    <a:pt x="9068" y="1578"/>
                  </a:lnTo>
                  <a:lnTo>
                    <a:pt x="9086" y="1446"/>
                  </a:lnTo>
                  <a:lnTo>
                    <a:pt x="9086" y="1352"/>
                  </a:lnTo>
                  <a:lnTo>
                    <a:pt x="9086" y="1277"/>
                  </a:lnTo>
                  <a:lnTo>
                    <a:pt x="9049" y="1183"/>
                  </a:lnTo>
                  <a:lnTo>
                    <a:pt x="9011" y="1108"/>
                  </a:lnTo>
                  <a:lnTo>
                    <a:pt x="8936" y="1015"/>
                  </a:lnTo>
                  <a:lnTo>
                    <a:pt x="8861" y="921"/>
                  </a:lnTo>
                  <a:lnTo>
                    <a:pt x="8730" y="846"/>
                  </a:lnTo>
                  <a:lnTo>
                    <a:pt x="8598" y="771"/>
                  </a:lnTo>
                  <a:lnTo>
                    <a:pt x="8411" y="695"/>
                  </a:lnTo>
                  <a:lnTo>
                    <a:pt x="8204" y="639"/>
                  </a:lnTo>
                  <a:lnTo>
                    <a:pt x="7979" y="602"/>
                  </a:lnTo>
                  <a:lnTo>
                    <a:pt x="7735" y="564"/>
                  </a:lnTo>
                  <a:lnTo>
                    <a:pt x="7284" y="564"/>
                  </a:lnTo>
                  <a:lnTo>
                    <a:pt x="7078" y="583"/>
                  </a:lnTo>
                  <a:lnTo>
                    <a:pt x="6853" y="620"/>
                  </a:lnTo>
                  <a:lnTo>
                    <a:pt x="6477" y="695"/>
                  </a:lnTo>
                  <a:lnTo>
                    <a:pt x="6139" y="808"/>
                  </a:lnTo>
                  <a:lnTo>
                    <a:pt x="5895" y="902"/>
                  </a:lnTo>
                  <a:lnTo>
                    <a:pt x="5670" y="996"/>
                  </a:lnTo>
                  <a:lnTo>
                    <a:pt x="5614" y="921"/>
                  </a:lnTo>
                  <a:lnTo>
                    <a:pt x="5482" y="752"/>
                  </a:lnTo>
                  <a:lnTo>
                    <a:pt x="5370" y="658"/>
                  </a:lnTo>
                  <a:lnTo>
                    <a:pt x="5238" y="526"/>
                  </a:lnTo>
                  <a:lnTo>
                    <a:pt x="5088" y="414"/>
                  </a:lnTo>
                  <a:lnTo>
                    <a:pt x="4900" y="301"/>
                  </a:lnTo>
                  <a:lnTo>
                    <a:pt x="4675" y="207"/>
                  </a:lnTo>
                  <a:lnTo>
                    <a:pt x="4431" y="113"/>
                  </a:lnTo>
                  <a:lnTo>
                    <a:pt x="4149" y="57"/>
                  </a:lnTo>
                  <a:lnTo>
                    <a:pt x="3830" y="20"/>
                  </a:lnTo>
                  <a:lnTo>
                    <a:pt x="3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5" name="Google Shape;5215;p64"/>
            <p:cNvSpPr/>
            <p:nvPr/>
          </p:nvSpPr>
          <p:spPr>
            <a:xfrm>
              <a:off x="-1837528" y="4924811"/>
              <a:ext cx="566393" cy="773139"/>
            </a:xfrm>
            <a:custGeom>
              <a:avLst/>
              <a:gdLst/>
              <a:ahLst/>
              <a:cxnLst/>
              <a:rect l="l" t="t" r="r" b="b"/>
              <a:pathLst>
                <a:path w="12391" h="16914" extrusionOk="0">
                  <a:moveTo>
                    <a:pt x="6646" y="0"/>
                  </a:moveTo>
                  <a:lnTo>
                    <a:pt x="6271" y="19"/>
                  </a:lnTo>
                  <a:lnTo>
                    <a:pt x="5876" y="57"/>
                  </a:lnTo>
                  <a:lnTo>
                    <a:pt x="5482" y="132"/>
                  </a:lnTo>
                  <a:lnTo>
                    <a:pt x="5107" y="226"/>
                  </a:lnTo>
                  <a:lnTo>
                    <a:pt x="4750" y="338"/>
                  </a:lnTo>
                  <a:lnTo>
                    <a:pt x="4412" y="470"/>
                  </a:lnTo>
                  <a:lnTo>
                    <a:pt x="4093" y="601"/>
                  </a:lnTo>
                  <a:lnTo>
                    <a:pt x="3774" y="770"/>
                  </a:lnTo>
                  <a:lnTo>
                    <a:pt x="3492" y="939"/>
                  </a:lnTo>
                  <a:lnTo>
                    <a:pt x="3211" y="1127"/>
                  </a:lnTo>
                  <a:lnTo>
                    <a:pt x="2948" y="1314"/>
                  </a:lnTo>
                  <a:lnTo>
                    <a:pt x="2704" y="1521"/>
                  </a:lnTo>
                  <a:lnTo>
                    <a:pt x="2460" y="1746"/>
                  </a:lnTo>
                  <a:lnTo>
                    <a:pt x="2253" y="1953"/>
                  </a:lnTo>
                  <a:lnTo>
                    <a:pt x="2047" y="2178"/>
                  </a:lnTo>
                  <a:lnTo>
                    <a:pt x="1840" y="2403"/>
                  </a:lnTo>
                  <a:lnTo>
                    <a:pt x="1503" y="2854"/>
                  </a:lnTo>
                  <a:lnTo>
                    <a:pt x="1202" y="3304"/>
                  </a:lnTo>
                  <a:lnTo>
                    <a:pt x="939" y="3717"/>
                  </a:lnTo>
                  <a:lnTo>
                    <a:pt x="733" y="4111"/>
                  </a:lnTo>
                  <a:lnTo>
                    <a:pt x="564" y="4468"/>
                  </a:lnTo>
                  <a:lnTo>
                    <a:pt x="451" y="4750"/>
                  </a:lnTo>
                  <a:lnTo>
                    <a:pt x="358" y="4975"/>
                  </a:lnTo>
                  <a:lnTo>
                    <a:pt x="301" y="5181"/>
                  </a:lnTo>
                  <a:lnTo>
                    <a:pt x="808" y="6983"/>
                  </a:lnTo>
                  <a:lnTo>
                    <a:pt x="695" y="7584"/>
                  </a:lnTo>
                  <a:lnTo>
                    <a:pt x="433" y="8973"/>
                  </a:lnTo>
                  <a:lnTo>
                    <a:pt x="282" y="9780"/>
                  </a:lnTo>
                  <a:lnTo>
                    <a:pt x="151" y="10569"/>
                  </a:lnTo>
                  <a:lnTo>
                    <a:pt x="57" y="11263"/>
                  </a:lnTo>
                  <a:lnTo>
                    <a:pt x="1" y="11789"/>
                  </a:lnTo>
                  <a:lnTo>
                    <a:pt x="1" y="12014"/>
                  </a:lnTo>
                  <a:lnTo>
                    <a:pt x="1" y="12315"/>
                  </a:lnTo>
                  <a:lnTo>
                    <a:pt x="57" y="13028"/>
                  </a:lnTo>
                  <a:lnTo>
                    <a:pt x="132" y="13854"/>
                  </a:lnTo>
                  <a:lnTo>
                    <a:pt x="245" y="14717"/>
                  </a:lnTo>
                  <a:lnTo>
                    <a:pt x="433" y="16219"/>
                  </a:lnTo>
                  <a:lnTo>
                    <a:pt x="508" y="16857"/>
                  </a:lnTo>
                  <a:lnTo>
                    <a:pt x="789" y="16876"/>
                  </a:lnTo>
                  <a:lnTo>
                    <a:pt x="1521" y="16914"/>
                  </a:lnTo>
                  <a:lnTo>
                    <a:pt x="3230" y="16914"/>
                  </a:lnTo>
                  <a:lnTo>
                    <a:pt x="3887" y="16876"/>
                  </a:lnTo>
                  <a:lnTo>
                    <a:pt x="4562" y="16820"/>
                  </a:lnTo>
                  <a:lnTo>
                    <a:pt x="5257" y="16726"/>
                  </a:lnTo>
                  <a:lnTo>
                    <a:pt x="5914" y="16613"/>
                  </a:lnTo>
                  <a:lnTo>
                    <a:pt x="6233" y="16538"/>
                  </a:lnTo>
                  <a:lnTo>
                    <a:pt x="6552" y="16444"/>
                  </a:lnTo>
                  <a:lnTo>
                    <a:pt x="6853" y="16351"/>
                  </a:lnTo>
                  <a:lnTo>
                    <a:pt x="7153" y="16257"/>
                  </a:lnTo>
                  <a:lnTo>
                    <a:pt x="7434" y="16125"/>
                  </a:lnTo>
                  <a:lnTo>
                    <a:pt x="7679" y="16013"/>
                  </a:lnTo>
                  <a:lnTo>
                    <a:pt x="7923" y="15863"/>
                  </a:lnTo>
                  <a:lnTo>
                    <a:pt x="8148" y="15712"/>
                  </a:lnTo>
                  <a:lnTo>
                    <a:pt x="8336" y="15525"/>
                  </a:lnTo>
                  <a:lnTo>
                    <a:pt x="8504" y="15356"/>
                  </a:lnTo>
                  <a:lnTo>
                    <a:pt x="8655" y="15149"/>
                  </a:lnTo>
                  <a:lnTo>
                    <a:pt x="8805" y="14924"/>
                  </a:lnTo>
                  <a:lnTo>
                    <a:pt x="9124" y="14380"/>
                  </a:lnTo>
                  <a:lnTo>
                    <a:pt x="9443" y="13760"/>
                  </a:lnTo>
                  <a:lnTo>
                    <a:pt x="9743" y="13066"/>
                  </a:lnTo>
                  <a:lnTo>
                    <a:pt x="10063" y="12315"/>
                  </a:lnTo>
                  <a:lnTo>
                    <a:pt x="10382" y="11507"/>
                  </a:lnTo>
                  <a:lnTo>
                    <a:pt x="10682" y="10700"/>
                  </a:lnTo>
                  <a:lnTo>
                    <a:pt x="10964" y="9874"/>
                  </a:lnTo>
                  <a:lnTo>
                    <a:pt x="11226" y="9048"/>
                  </a:lnTo>
                  <a:lnTo>
                    <a:pt x="11470" y="8241"/>
                  </a:lnTo>
                  <a:lnTo>
                    <a:pt x="11902" y="6777"/>
                  </a:lnTo>
                  <a:lnTo>
                    <a:pt x="12071" y="6120"/>
                  </a:lnTo>
                  <a:lnTo>
                    <a:pt x="12221" y="5557"/>
                  </a:lnTo>
                  <a:lnTo>
                    <a:pt x="12315" y="5106"/>
                  </a:lnTo>
                  <a:lnTo>
                    <a:pt x="12371" y="4768"/>
                  </a:lnTo>
                  <a:lnTo>
                    <a:pt x="12390" y="4618"/>
                  </a:lnTo>
                  <a:lnTo>
                    <a:pt x="12390" y="4449"/>
                  </a:lnTo>
                  <a:lnTo>
                    <a:pt x="12371" y="4280"/>
                  </a:lnTo>
                  <a:lnTo>
                    <a:pt x="12334" y="4111"/>
                  </a:lnTo>
                  <a:lnTo>
                    <a:pt x="12278" y="3924"/>
                  </a:lnTo>
                  <a:lnTo>
                    <a:pt x="12221" y="3717"/>
                  </a:lnTo>
                  <a:lnTo>
                    <a:pt x="12127" y="3511"/>
                  </a:lnTo>
                  <a:lnTo>
                    <a:pt x="12034" y="3304"/>
                  </a:lnTo>
                  <a:lnTo>
                    <a:pt x="11940" y="3098"/>
                  </a:lnTo>
                  <a:lnTo>
                    <a:pt x="11808" y="2891"/>
                  </a:lnTo>
                  <a:lnTo>
                    <a:pt x="11677" y="2666"/>
                  </a:lnTo>
                  <a:lnTo>
                    <a:pt x="11527" y="2459"/>
                  </a:lnTo>
                  <a:lnTo>
                    <a:pt x="11358" y="2234"/>
                  </a:lnTo>
                  <a:lnTo>
                    <a:pt x="11189" y="2028"/>
                  </a:lnTo>
                  <a:lnTo>
                    <a:pt x="10982" y="1821"/>
                  </a:lnTo>
                  <a:lnTo>
                    <a:pt x="10795" y="1615"/>
                  </a:lnTo>
                  <a:lnTo>
                    <a:pt x="10569" y="1427"/>
                  </a:lnTo>
                  <a:lnTo>
                    <a:pt x="10344" y="1239"/>
                  </a:lnTo>
                  <a:lnTo>
                    <a:pt x="10100" y="1052"/>
                  </a:lnTo>
                  <a:lnTo>
                    <a:pt x="9837" y="883"/>
                  </a:lnTo>
                  <a:lnTo>
                    <a:pt x="9574" y="732"/>
                  </a:lnTo>
                  <a:lnTo>
                    <a:pt x="9293" y="582"/>
                  </a:lnTo>
                  <a:lnTo>
                    <a:pt x="9011" y="451"/>
                  </a:lnTo>
                  <a:lnTo>
                    <a:pt x="8692" y="319"/>
                  </a:lnTo>
                  <a:lnTo>
                    <a:pt x="8392" y="226"/>
                  </a:lnTo>
                  <a:lnTo>
                    <a:pt x="8054" y="132"/>
                  </a:lnTo>
                  <a:lnTo>
                    <a:pt x="7716" y="75"/>
                  </a:lnTo>
                  <a:lnTo>
                    <a:pt x="7378" y="19"/>
                  </a:lnTo>
                  <a:lnTo>
                    <a:pt x="70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6" name="Google Shape;5216;p64"/>
            <p:cNvSpPr/>
            <p:nvPr/>
          </p:nvSpPr>
          <p:spPr>
            <a:xfrm>
              <a:off x="-1820341" y="4965127"/>
              <a:ext cx="549206" cy="732823"/>
            </a:xfrm>
            <a:custGeom>
              <a:avLst/>
              <a:gdLst/>
              <a:ahLst/>
              <a:cxnLst/>
              <a:rect l="l" t="t" r="r" b="b"/>
              <a:pathLst>
                <a:path w="12015" h="16032" extrusionOk="0">
                  <a:moveTo>
                    <a:pt x="9461" y="1"/>
                  </a:moveTo>
                  <a:lnTo>
                    <a:pt x="9536" y="94"/>
                  </a:lnTo>
                  <a:lnTo>
                    <a:pt x="9593" y="226"/>
                  </a:lnTo>
                  <a:lnTo>
                    <a:pt x="9611" y="357"/>
                  </a:lnTo>
                  <a:lnTo>
                    <a:pt x="9630" y="489"/>
                  </a:lnTo>
                  <a:lnTo>
                    <a:pt x="9611" y="658"/>
                  </a:lnTo>
                  <a:lnTo>
                    <a:pt x="9574" y="827"/>
                  </a:lnTo>
                  <a:lnTo>
                    <a:pt x="9536" y="996"/>
                  </a:lnTo>
                  <a:lnTo>
                    <a:pt x="9461" y="1183"/>
                  </a:lnTo>
                  <a:lnTo>
                    <a:pt x="9292" y="1577"/>
                  </a:lnTo>
                  <a:lnTo>
                    <a:pt x="9067" y="1990"/>
                  </a:lnTo>
                  <a:lnTo>
                    <a:pt x="8804" y="2422"/>
                  </a:lnTo>
                  <a:lnTo>
                    <a:pt x="8541" y="2854"/>
                  </a:lnTo>
                  <a:lnTo>
                    <a:pt x="7941" y="3699"/>
                  </a:lnTo>
                  <a:lnTo>
                    <a:pt x="7415" y="4468"/>
                  </a:lnTo>
                  <a:lnTo>
                    <a:pt x="7171" y="4787"/>
                  </a:lnTo>
                  <a:lnTo>
                    <a:pt x="7002" y="5069"/>
                  </a:lnTo>
                  <a:lnTo>
                    <a:pt x="6871" y="5294"/>
                  </a:lnTo>
                  <a:lnTo>
                    <a:pt x="6833" y="5388"/>
                  </a:lnTo>
                  <a:lnTo>
                    <a:pt x="6814" y="5463"/>
                  </a:lnTo>
                  <a:lnTo>
                    <a:pt x="6796" y="5782"/>
                  </a:lnTo>
                  <a:lnTo>
                    <a:pt x="6777" y="6158"/>
                  </a:lnTo>
                  <a:lnTo>
                    <a:pt x="6796" y="7096"/>
                  </a:lnTo>
                  <a:lnTo>
                    <a:pt x="6814" y="8204"/>
                  </a:lnTo>
                  <a:lnTo>
                    <a:pt x="6833" y="8786"/>
                  </a:lnTo>
                  <a:lnTo>
                    <a:pt x="6814" y="9387"/>
                  </a:lnTo>
                  <a:lnTo>
                    <a:pt x="6796" y="9987"/>
                  </a:lnTo>
                  <a:lnTo>
                    <a:pt x="6758" y="10607"/>
                  </a:lnTo>
                  <a:lnTo>
                    <a:pt x="6683" y="11189"/>
                  </a:lnTo>
                  <a:lnTo>
                    <a:pt x="6589" y="11771"/>
                  </a:lnTo>
                  <a:lnTo>
                    <a:pt x="6533" y="12052"/>
                  </a:lnTo>
                  <a:lnTo>
                    <a:pt x="6458" y="12315"/>
                  </a:lnTo>
                  <a:lnTo>
                    <a:pt x="6364" y="12578"/>
                  </a:lnTo>
                  <a:lnTo>
                    <a:pt x="6270" y="12822"/>
                  </a:lnTo>
                  <a:lnTo>
                    <a:pt x="6176" y="13066"/>
                  </a:lnTo>
                  <a:lnTo>
                    <a:pt x="6064" y="13291"/>
                  </a:lnTo>
                  <a:lnTo>
                    <a:pt x="5932" y="13498"/>
                  </a:lnTo>
                  <a:lnTo>
                    <a:pt x="5782" y="13685"/>
                  </a:lnTo>
                  <a:lnTo>
                    <a:pt x="5669" y="13817"/>
                  </a:lnTo>
                  <a:lnTo>
                    <a:pt x="5538" y="13948"/>
                  </a:lnTo>
                  <a:lnTo>
                    <a:pt x="5407" y="14079"/>
                  </a:lnTo>
                  <a:lnTo>
                    <a:pt x="5256" y="14192"/>
                  </a:lnTo>
                  <a:lnTo>
                    <a:pt x="4956" y="14380"/>
                  </a:lnTo>
                  <a:lnTo>
                    <a:pt x="4637" y="14549"/>
                  </a:lnTo>
                  <a:lnTo>
                    <a:pt x="4280" y="14680"/>
                  </a:lnTo>
                  <a:lnTo>
                    <a:pt x="3924" y="14793"/>
                  </a:lnTo>
                  <a:lnTo>
                    <a:pt x="3529" y="14887"/>
                  </a:lnTo>
                  <a:lnTo>
                    <a:pt x="3135" y="14962"/>
                  </a:lnTo>
                  <a:lnTo>
                    <a:pt x="2741" y="14999"/>
                  </a:lnTo>
                  <a:lnTo>
                    <a:pt x="2347" y="15037"/>
                  </a:lnTo>
                  <a:lnTo>
                    <a:pt x="1934" y="15056"/>
                  </a:lnTo>
                  <a:lnTo>
                    <a:pt x="751" y="15056"/>
                  </a:lnTo>
                  <a:lnTo>
                    <a:pt x="0" y="15037"/>
                  </a:lnTo>
                  <a:lnTo>
                    <a:pt x="0" y="15037"/>
                  </a:lnTo>
                  <a:lnTo>
                    <a:pt x="132" y="15975"/>
                  </a:lnTo>
                  <a:lnTo>
                    <a:pt x="413" y="15994"/>
                  </a:lnTo>
                  <a:lnTo>
                    <a:pt x="1145" y="16032"/>
                  </a:lnTo>
                  <a:lnTo>
                    <a:pt x="2854" y="16032"/>
                  </a:lnTo>
                  <a:lnTo>
                    <a:pt x="3511" y="15994"/>
                  </a:lnTo>
                  <a:lnTo>
                    <a:pt x="4186" y="15938"/>
                  </a:lnTo>
                  <a:lnTo>
                    <a:pt x="4881" y="15844"/>
                  </a:lnTo>
                  <a:lnTo>
                    <a:pt x="5538" y="15731"/>
                  </a:lnTo>
                  <a:lnTo>
                    <a:pt x="5857" y="15656"/>
                  </a:lnTo>
                  <a:lnTo>
                    <a:pt x="6176" y="15562"/>
                  </a:lnTo>
                  <a:lnTo>
                    <a:pt x="6477" y="15469"/>
                  </a:lnTo>
                  <a:lnTo>
                    <a:pt x="6777" y="15375"/>
                  </a:lnTo>
                  <a:lnTo>
                    <a:pt x="7058" y="15243"/>
                  </a:lnTo>
                  <a:lnTo>
                    <a:pt x="7303" y="15131"/>
                  </a:lnTo>
                  <a:lnTo>
                    <a:pt x="7547" y="14981"/>
                  </a:lnTo>
                  <a:lnTo>
                    <a:pt x="7772" y="14830"/>
                  </a:lnTo>
                  <a:lnTo>
                    <a:pt x="7960" y="14643"/>
                  </a:lnTo>
                  <a:lnTo>
                    <a:pt x="8128" y="14474"/>
                  </a:lnTo>
                  <a:lnTo>
                    <a:pt x="8279" y="14267"/>
                  </a:lnTo>
                  <a:lnTo>
                    <a:pt x="8429" y="14042"/>
                  </a:lnTo>
                  <a:lnTo>
                    <a:pt x="8748" y="13498"/>
                  </a:lnTo>
                  <a:lnTo>
                    <a:pt x="9067" y="12878"/>
                  </a:lnTo>
                  <a:lnTo>
                    <a:pt x="9367" y="12184"/>
                  </a:lnTo>
                  <a:lnTo>
                    <a:pt x="9687" y="11433"/>
                  </a:lnTo>
                  <a:lnTo>
                    <a:pt x="10006" y="10625"/>
                  </a:lnTo>
                  <a:lnTo>
                    <a:pt x="10306" y="9818"/>
                  </a:lnTo>
                  <a:lnTo>
                    <a:pt x="10588" y="8992"/>
                  </a:lnTo>
                  <a:lnTo>
                    <a:pt x="10850" y="8166"/>
                  </a:lnTo>
                  <a:lnTo>
                    <a:pt x="11094" y="7359"/>
                  </a:lnTo>
                  <a:lnTo>
                    <a:pt x="11526" y="5895"/>
                  </a:lnTo>
                  <a:lnTo>
                    <a:pt x="11695" y="5238"/>
                  </a:lnTo>
                  <a:lnTo>
                    <a:pt x="11845" y="4675"/>
                  </a:lnTo>
                  <a:lnTo>
                    <a:pt x="11939" y="4224"/>
                  </a:lnTo>
                  <a:lnTo>
                    <a:pt x="11995" y="3886"/>
                  </a:lnTo>
                  <a:lnTo>
                    <a:pt x="12014" y="3699"/>
                  </a:lnTo>
                  <a:lnTo>
                    <a:pt x="11995" y="3492"/>
                  </a:lnTo>
                  <a:lnTo>
                    <a:pt x="11958" y="3267"/>
                  </a:lnTo>
                  <a:lnTo>
                    <a:pt x="11902" y="3042"/>
                  </a:lnTo>
                  <a:lnTo>
                    <a:pt x="11827" y="2779"/>
                  </a:lnTo>
                  <a:lnTo>
                    <a:pt x="11714" y="2535"/>
                  </a:lnTo>
                  <a:lnTo>
                    <a:pt x="11582" y="2272"/>
                  </a:lnTo>
                  <a:lnTo>
                    <a:pt x="11432" y="2009"/>
                  </a:lnTo>
                  <a:lnTo>
                    <a:pt x="11263" y="1728"/>
                  </a:lnTo>
                  <a:lnTo>
                    <a:pt x="11057" y="1465"/>
                  </a:lnTo>
                  <a:lnTo>
                    <a:pt x="10850" y="1202"/>
                  </a:lnTo>
                  <a:lnTo>
                    <a:pt x="10606" y="939"/>
                  </a:lnTo>
                  <a:lnTo>
                    <a:pt x="10362" y="676"/>
                  </a:lnTo>
                  <a:lnTo>
                    <a:pt x="10081" y="451"/>
                  </a:lnTo>
                  <a:lnTo>
                    <a:pt x="9780" y="207"/>
                  </a:lnTo>
                  <a:lnTo>
                    <a:pt x="946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7" name="Google Shape;5217;p64"/>
            <p:cNvSpPr/>
            <p:nvPr/>
          </p:nvSpPr>
          <p:spPr>
            <a:xfrm>
              <a:off x="-1836660" y="5158206"/>
              <a:ext cx="124468" cy="328655"/>
            </a:xfrm>
            <a:custGeom>
              <a:avLst/>
              <a:gdLst/>
              <a:ahLst/>
              <a:cxnLst/>
              <a:rect l="l" t="t" r="r" b="b"/>
              <a:pathLst>
                <a:path w="2723" h="7190" extrusionOk="0">
                  <a:moveTo>
                    <a:pt x="301" y="0"/>
                  </a:moveTo>
                  <a:lnTo>
                    <a:pt x="282" y="75"/>
                  </a:lnTo>
                  <a:lnTo>
                    <a:pt x="658" y="1840"/>
                  </a:lnTo>
                  <a:lnTo>
                    <a:pt x="564" y="2403"/>
                  </a:lnTo>
                  <a:lnTo>
                    <a:pt x="357" y="3755"/>
                  </a:lnTo>
                  <a:lnTo>
                    <a:pt x="132" y="5313"/>
                  </a:lnTo>
                  <a:lnTo>
                    <a:pt x="38" y="6007"/>
                  </a:lnTo>
                  <a:lnTo>
                    <a:pt x="1" y="6552"/>
                  </a:lnTo>
                  <a:lnTo>
                    <a:pt x="789" y="7190"/>
                  </a:lnTo>
                  <a:lnTo>
                    <a:pt x="2028" y="6101"/>
                  </a:lnTo>
                  <a:lnTo>
                    <a:pt x="2723" y="4750"/>
                  </a:lnTo>
                  <a:lnTo>
                    <a:pt x="2028" y="3473"/>
                  </a:lnTo>
                  <a:lnTo>
                    <a:pt x="2028" y="2272"/>
                  </a:lnTo>
                  <a:lnTo>
                    <a:pt x="1634" y="1652"/>
                  </a:lnTo>
                  <a:lnTo>
                    <a:pt x="1878" y="770"/>
                  </a:lnTo>
                  <a:lnTo>
                    <a:pt x="1915" y="150"/>
                  </a:lnTo>
                  <a:lnTo>
                    <a:pt x="864" y="188"/>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8" name="Google Shape;5218;p64"/>
            <p:cNvSpPr/>
            <p:nvPr/>
          </p:nvSpPr>
          <p:spPr>
            <a:xfrm>
              <a:off x="-1836660" y="5158206"/>
              <a:ext cx="91009" cy="328655"/>
            </a:xfrm>
            <a:custGeom>
              <a:avLst/>
              <a:gdLst/>
              <a:ahLst/>
              <a:cxnLst/>
              <a:rect l="l" t="t" r="r" b="b"/>
              <a:pathLst>
                <a:path w="1991" h="7190" extrusionOk="0">
                  <a:moveTo>
                    <a:pt x="301" y="0"/>
                  </a:moveTo>
                  <a:lnTo>
                    <a:pt x="282" y="75"/>
                  </a:lnTo>
                  <a:lnTo>
                    <a:pt x="658" y="1840"/>
                  </a:lnTo>
                  <a:lnTo>
                    <a:pt x="432" y="3023"/>
                  </a:lnTo>
                  <a:lnTo>
                    <a:pt x="245" y="4205"/>
                  </a:lnTo>
                  <a:lnTo>
                    <a:pt x="94" y="5369"/>
                  </a:lnTo>
                  <a:lnTo>
                    <a:pt x="1" y="6552"/>
                  </a:lnTo>
                  <a:lnTo>
                    <a:pt x="789" y="7190"/>
                  </a:lnTo>
                  <a:lnTo>
                    <a:pt x="1371" y="6796"/>
                  </a:lnTo>
                  <a:lnTo>
                    <a:pt x="1990" y="6157"/>
                  </a:lnTo>
                  <a:lnTo>
                    <a:pt x="658" y="4261"/>
                  </a:lnTo>
                  <a:lnTo>
                    <a:pt x="751" y="3661"/>
                  </a:lnTo>
                  <a:lnTo>
                    <a:pt x="1164" y="1371"/>
                  </a:lnTo>
                  <a:lnTo>
                    <a:pt x="977" y="188"/>
                  </a:lnTo>
                  <a:lnTo>
                    <a:pt x="864" y="188"/>
                  </a:lnTo>
                  <a:lnTo>
                    <a:pt x="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9" name="Google Shape;5219;p64"/>
            <p:cNvSpPr/>
            <p:nvPr/>
          </p:nvSpPr>
          <p:spPr>
            <a:xfrm>
              <a:off x="-1823769" y="5158206"/>
              <a:ext cx="79810" cy="104722"/>
            </a:xfrm>
            <a:custGeom>
              <a:avLst/>
              <a:gdLst/>
              <a:ahLst/>
              <a:cxnLst/>
              <a:rect l="l" t="t" r="r" b="b"/>
              <a:pathLst>
                <a:path w="1746" h="2291" extrusionOk="0">
                  <a:moveTo>
                    <a:pt x="19" y="0"/>
                  </a:moveTo>
                  <a:lnTo>
                    <a:pt x="0" y="75"/>
                  </a:lnTo>
                  <a:lnTo>
                    <a:pt x="376" y="1840"/>
                  </a:lnTo>
                  <a:lnTo>
                    <a:pt x="958" y="1727"/>
                  </a:lnTo>
                  <a:lnTo>
                    <a:pt x="1746" y="2290"/>
                  </a:lnTo>
                  <a:lnTo>
                    <a:pt x="1746" y="2272"/>
                  </a:lnTo>
                  <a:lnTo>
                    <a:pt x="1352" y="1652"/>
                  </a:lnTo>
                  <a:lnTo>
                    <a:pt x="1596" y="770"/>
                  </a:lnTo>
                  <a:lnTo>
                    <a:pt x="1633" y="150"/>
                  </a:lnTo>
                  <a:lnTo>
                    <a:pt x="582" y="18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0" name="Google Shape;5220;p64"/>
            <p:cNvSpPr/>
            <p:nvPr/>
          </p:nvSpPr>
          <p:spPr>
            <a:xfrm>
              <a:off x="-1508872" y="5002883"/>
              <a:ext cx="301229" cy="449695"/>
            </a:xfrm>
            <a:custGeom>
              <a:avLst/>
              <a:gdLst/>
              <a:ahLst/>
              <a:cxnLst/>
              <a:rect l="l" t="t" r="r" b="b"/>
              <a:pathLst>
                <a:path w="6590" h="9838"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507" y="3661"/>
                  </a:lnTo>
                  <a:lnTo>
                    <a:pt x="376" y="3792"/>
                  </a:lnTo>
                  <a:lnTo>
                    <a:pt x="282" y="3924"/>
                  </a:lnTo>
                  <a:lnTo>
                    <a:pt x="188" y="4055"/>
                  </a:lnTo>
                  <a:lnTo>
                    <a:pt x="113" y="4187"/>
                  </a:lnTo>
                  <a:lnTo>
                    <a:pt x="57" y="4318"/>
                  </a:lnTo>
                  <a:lnTo>
                    <a:pt x="38" y="4431"/>
                  </a:lnTo>
                  <a:lnTo>
                    <a:pt x="19" y="4562"/>
                  </a:lnTo>
                  <a:lnTo>
                    <a:pt x="0" y="4694"/>
                  </a:lnTo>
                  <a:lnTo>
                    <a:pt x="19" y="4806"/>
                  </a:lnTo>
                  <a:lnTo>
                    <a:pt x="38" y="4919"/>
                  </a:lnTo>
                  <a:lnTo>
                    <a:pt x="57" y="5050"/>
                  </a:lnTo>
                  <a:lnTo>
                    <a:pt x="151" y="5257"/>
                  </a:lnTo>
                  <a:lnTo>
                    <a:pt x="263" y="5463"/>
                  </a:lnTo>
                  <a:lnTo>
                    <a:pt x="395" y="5651"/>
                  </a:lnTo>
                  <a:lnTo>
                    <a:pt x="545" y="5820"/>
                  </a:lnTo>
                  <a:lnTo>
                    <a:pt x="695" y="5970"/>
                  </a:lnTo>
                  <a:lnTo>
                    <a:pt x="845" y="6101"/>
                  </a:lnTo>
                  <a:lnTo>
                    <a:pt x="1070" y="6289"/>
                  </a:lnTo>
                  <a:lnTo>
                    <a:pt x="1164" y="6345"/>
                  </a:lnTo>
                  <a:lnTo>
                    <a:pt x="1089" y="6439"/>
                  </a:lnTo>
                  <a:lnTo>
                    <a:pt x="920" y="6740"/>
                  </a:lnTo>
                  <a:lnTo>
                    <a:pt x="808" y="6927"/>
                  </a:lnTo>
                  <a:lnTo>
                    <a:pt x="714" y="7153"/>
                  </a:lnTo>
                  <a:lnTo>
                    <a:pt x="601" y="7397"/>
                  </a:lnTo>
                  <a:lnTo>
                    <a:pt x="526" y="7659"/>
                  </a:lnTo>
                  <a:lnTo>
                    <a:pt x="470" y="7941"/>
                  </a:lnTo>
                  <a:lnTo>
                    <a:pt x="451" y="8223"/>
                  </a:lnTo>
                  <a:lnTo>
                    <a:pt x="451" y="8354"/>
                  </a:lnTo>
                  <a:lnTo>
                    <a:pt x="470" y="8485"/>
                  </a:lnTo>
                  <a:lnTo>
                    <a:pt x="507" y="8636"/>
                  </a:lnTo>
                  <a:lnTo>
                    <a:pt x="545" y="8767"/>
                  </a:lnTo>
                  <a:lnTo>
                    <a:pt x="601" y="8898"/>
                  </a:lnTo>
                  <a:lnTo>
                    <a:pt x="676" y="9030"/>
                  </a:lnTo>
                  <a:lnTo>
                    <a:pt x="770" y="9161"/>
                  </a:lnTo>
                  <a:lnTo>
                    <a:pt x="883" y="9293"/>
                  </a:lnTo>
                  <a:lnTo>
                    <a:pt x="1014" y="9405"/>
                  </a:lnTo>
                  <a:lnTo>
                    <a:pt x="1164" y="9518"/>
                  </a:lnTo>
                  <a:lnTo>
                    <a:pt x="1333" y="9612"/>
                  </a:lnTo>
                  <a:lnTo>
                    <a:pt x="1521" y="9706"/>
                  </a:lnTo>
                  <a:lnTo>
                    <a:pt x="1634" y="9762"/>
                  </a:lnTo>
                  <a:lnTo>
                    <a:pt x="1765" y="9799"/>
                  </a:lnTo>
                  <a:lnTo>
                    <a:pt x="1915" y="9818"/>
                  </a:lnTo>
                  <a:lnTo>
                    <a:pt x="2047" y="9837"/>
                  </a:lnTo>
                  <a:lnTo>
                    <a:pt x="2347" y="9818"/>
                  </a:lnTo>
                  <a:lnTo>
                    <a:pt x="2685" y="9781"/>
                  </a:lnTo>
                  <a:lnTo>
                    <a:pt x="3004" y="9687"/>
                  </a:lnTo>
                  <a:lnTo>
                    <a:pt x="3361" y="9555"/>
                  </a:lnTo>
                  <a:lnTo>
                    <a:pt x="3698" y="9405"/>
                  </a:lnTo>
                  <a:lnTo>
                    <a:pt x="4036" y="9199"/>
                  </a:lnTo>
                  <a:lnTo>
                    <a:pt x="4393" y="8974"/>
                  </a:lnTo>
                  <a:lnTo>
                    <a:pt x="4712" y="8729"/>
                  </a:lnTo>
                  <a:lnTo>
                    <a:pt x="5031" y="8467"/>
                  </a:lnTo>
                  <a:lnTo>
                    <a:pt x="5332" y="8166"/>
                  </a:lnTo>
                  <a:lnTo>
                    <a:pt x="5613" y="7847"/>
                  </a:lnTo>
                  <a:lnTo>
                    <a:pt x="5876" y="7509"/>
                  </a:lnTo>
                  <a:lnTo>
                    <a:pt x="6101" y="7171"/>
                  </a:lnTo>
                  <a:lnTo>
                    <a:pt x="6289" y="6815"/>
                  </a:lnTo>
                  <a:lnTo>
                    <a:pt x="6364" y="6627"/>
                  </a:lnTo>
                  <a:lnTo>
                    <a:pt x="6420" y="6439"/>
                  </a:lnTo>
                  <a:lnTo>
                    <a:pt x="6477" y="6233"/>
                  </a:lnTo>
                  <a:lnTo>
                    <a:pt x="6514" y="6026"/>
                  </a:lnTo>
                  <a:lnTo>
                    <a:pt x="6552" y="5801"/>
                  </a:lnTo>
                  <a:lnTo>
                    <a:pt x="6571" y="5595"/>
                  </a:lnTo>
                  <a:lnTo>
                    <a:pt x="6589" y="5144"/>
                  </a:lnTo>
                  <a:lnTo>
                    <a:pt x="6552" y="4675"/>
                  </a:lnTo>
                  <a:lnTo>
                    <a:pt x="6477" y="4205"/>
                  </a:lnTo>
                  <a:lnTo>
                    <a:pt x="6364" y="3736"/>
                  </a:lnTo>
                  <a:lnTo>
                    <a:pt x="6214" y="3267"/>
                  </a:lnTo>
                  <a:lnTo>
                    <a:pt x="6026" y="2816"/>
                  </a:lnTo>
                  <a:lnTo>
                    <a:pt x="5782" y="2366"/>
                  </a:lnTo>
                  <a:lnTo>
                    <a:pt x="5519" y="1934"/>
                  </a:lnTo>
                  <a:lnTo>
                    <a:pt x="5238" y="1540"/>
                  </a:lnTo>
                  <a:lnTo>
                    <a:pt x="5069" y="1352"/>
                  </a:lnTo>
                  <a:lnTo>
                    <a:pt x="4900" y="1164"/>
                  </a:lnTo>
                  <a:lnTo>
                    <a:pt x="4731" y="995"/>
                  </a:lnTo>
                  <a:lnTo>
                    <a:pt x="4543" y="827"/>
                  </a:lnTo>
                  <a:lnTo>
                    <a:pt x="4355" y="676"/>
                  </a:lnTo>
                  <a:lnTo>
                    <a:pt x="4149" y="526"/>
                  </a:lnTo>
                  <a:lnTo>
                    <a:pt x="3943" y="395"/>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1" name="Google Shape;5221;p64"/>
            <p:cNvSpPr/>
            <p:nvPr/>
          </p:nvSpPr>
          <p:spPr>
            <a:xfrm>
              <a:off x="-1508872" y="5002883"/>
              <a:ext cx="256616" cy="266901"/>
            </a:xfrm>
            <a:custGeom>
              <a:avLst/>
              <a:gdLst/>
              <a:ahLst/>
              <a:cxnLst/>
              <a:rect l="l" t="t" r="r" b="b"/>
              <a:pathLst>
                <a:path w="5614" h="5839"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413" y="3736"/>
                  </a:lnTo>
                  <a:lnTo>
                    <a:pt x="320" y="3868"/>
                  </a:lnTo>
                  <a:lnTo>
                    <a:pt x="244" y="3980"/>
                  </a:lnTo>
                  <a:lnTo>
                    <a:pt x="169" y="4074"/>
                  </a:lnTo>
                  <a:lnTo>
                    <a:pt x="113" y="4187"/>
                  </a:lnTo>
                  <a:lnTo>
                    <a:pt x="38" y="4412"/>
                  </a:lnTo>
                  <a:lnTo>
                    <a:pt x="0" y="4618"/>
                  </a:lnTo>
                  <a:lnTo>
                    <a:pt x="19" y="4825"/>
                  </a:lnTo>
                  <a:lnTo>
                    <a:pt x="57" y="5031"/>
                  </a:lnTo>
                  <a:lnTo>
                    <a:pt x="132" y="5219"/>
                  </a:lnTo>
                  <a:lnTo>
                    <a:pt x="338" y="5351"/>
                  </a:lnTo>
                  <a:lnTo>
                    <a:pt x="564" y="5482"/>
                  </a:lnTo>
                  <a:lnTo>
                    <a:pt x="789" y="5595"/>
                  </a:lnTo>
                  <a:lnTo>
                    <a:pt x="1033" y="5670"/>
                  </a:lnTo>
                  <a:lnTo>
                    <a:pt x="1277" y="5745"/>
                  </a:lnTo>
                  <a:lnTo>
                    <a:pt x="1521" y="5801"/>
                  </a:lnTo>
                  <a:lnTo>
                    <a:pt x="1784" y="5839"/>
                  </a:lnTo>
                  <a:lnTo>
                    <a:pt x="2047" y="5839"/>
                  </a:lnTo>
                  <a:lnTo>
                    <a:pt x="2403" y="5820"/>
                  </a:lnTo>
                  <a:lnTo>
                    <a:pt x="2741" y="5764"/>
                  </a:lnTo>
                  <a:lnTo>
                    <a:pt x="3079" y="5670"/>
                  </a:lnTo>
                  <a:lnTo>
                    <a:pt x="3398" y="5557"/>
                  </a:lnTo>
                  <a:lnTo>
                    <a:pt x="3698" y="5388"/>
                  </a:lnTo>
                  <a:lnTo>
                    <a:pt x="3980" y="5200"/>
                  </a:lnTo>
                  <a:lnTo>
                    <a:pt x="4243" y="4994"/>
                  </a:lnTo>
                  <a:lnTo>
                    <a:pt x="4506" y="4750"/>
                  </a:lnTo>
                  <a:lnTo>
                    <a:pt x="4731" y="4468"/>
                  </a:lnTo>
                  <a:lnTo>
                    <a:pt x="4937" y="4187"/>
                  </a:lnTo>
                  <a:lnTo>
                    <a:pt x="5125" y="3868"/>
                  </a:lnTo>
                  <a:lnTo>
                    <a:pt x="5275" y="3548"/>
                  </a:lnTo>
                  <a:lnTo>
                    <a:pt x="5407" y="3192"/>
                  </a:lnTo>
                  <a:lnTo>
                    <a:pt x="5501" y="2835"/>
                  </a:lnTo>
                  <a:lnTo>
                    <a:pt x="5576" y="2460"/>
                  </a:lnTo>
                  <a:lnTo>
                    <a:pt x="5613" y="2065"/>
                  </a:lnTo>
                  <a:lnTo>
                    <a:pt x="5425" y="1803"/>
                  </a:lnTo>
                  <a:lnTo>
                    <a:pt x="5219" y="1521"/>
                  </a:lnTo>
                  <a:lnTo>
                    <a:pt x="5013" y="1277"/>
                  </a:lnTo>
                  <a:lnTo>
                    <a:pt x="4768" y="1033"/>
                  </a:lnTo>
                  <a:lnTo>
                    <a:pt x="4524" y="827"/>
                  </a:lnTo>
                  <a:lnTo>
                    <a:pt x="4280" y="620"/>
                  </a:lnTo>
                  <a:lnTo>
                    <a:pt x="3999" y="432"/>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2" name="Google Shape;5222;p64"/>
            <p:cNvSpPr/>
            <p:nvPr/>
          </p:nvSpPr>
          <p:spPr>
            <a:xfrm>
              <a:off x="-1436787" y="5270607"/>
              <a:ext cx="182794" cy="230836"/>
            </a:xfrm>
            <a:custGeom>
              <a:avLst/>
              <a:gdLst/>
              <a:ahLst/>
              <a:cxnLst/>
              <a:rect l="l" t="t" r="r" b="b"/>
              <a:pathLst>
                <a:path w="3999" h="5050" extrusionOk="0">
                  <a:moveTo>
                    <a:pt x="2328" y="0"/>
                  </a:moveTo>
                  <a:lnTo>
                    <a:pt x="2121" y="38"/>
                  </a:lnTo>
                  <a:lnTo>
                    <a:pt x="1934" y="94"/>
                  </a:lnTo>
                  <a:lnTo>
                    <a:pt x="1746" y="188"/>
                  </a:lnTo>
                  <a:lnTo>
                    <a:pt x="1558" y="301"/>
                  </a:lnTo>
                  <a:lnTo>
                    <a:pt x="1389" y="451"/>
                  </a:lnTo>
                  <a:lnTo>
                    <a:pt x="1220" y="639"/>
                  </a:lnTo>
                  <a:lnTo>
                    <a:pt x="1051" y="845"/>
                  </a:lnTo>
                  <a:lnTo>
                    <a:pt x="920" y="1089"/>
                  </a:lnTo>
                  <a:lnTo>
                    <a:pt x="789" y="1371"/>
                  </a:lnTo>
                  <a:lnTo>
                    <a:pt x="695" y="1690"/>
                  </a:lnTo>
                  <a:lnTo>
                    <a:pt x="601" y="2047"/>
                  </a:lnTo>
                  <a:lnTo>
                    <a:pt x="488" y="2591"/>
                  </a:lnTo>
                  <a:lnTo>
                    <a:pt x="338" y="3079"/>
                  </a:lnTo>
                  <a:lnTo>
                    <a:pt x="94" y="3886"/>
                  </a:lnTo>
                  <a:lnTo>
                    <a:pt x="19" y="4224"/>
                  </a:lnTo>
                  <a:lnTo>
                    <a:pt x="0" y="4355"/>
                  </a:lnTo>
                  <a:lnTo>
                    <a:pt x="0" y="4487"/>
                  </a:lnTo>
                  <a:lnTo>
                    <a:pt x="19" y="4599"/>
                  </a:lnTo>
                  <a:lnTo>
                    <a:pt x="57" y="4712"/>
                  </a:lnTo>
                  <a:lnTo>
                    <a:pt x="113" y="4787"/>
                  </a:lnTo>
                  <a:lnTo>
                    <a:pt x="188" y="4862"/>
                  </a:lnTo>
                  <a:lnTo>
                    <a:pt x="301" y="4937"/>
                  </a:lnTo>
                  <a:lnTo>
                    <a:pt x="451" y="4975"/>
                  </a:lnTo>
                  <a:lnTo>
                    <a:pt x="601" y="5012"/>
                  </a:lnTo>
                  <a:lnTo>
                    <a:pt x="789" y="5031"/>
                  </a:lnTo>
                  <a:lnTo>
                    <a:pt x="976" y="5050"/>
                  </a:lnTo>
                  <a:lnTo>
                    <a:pt x="1183" y="5031"/>
                  </a:lnTo>
                  <a:lnTo>
                    <a:pt x="1408" y="5012"/>
                  </a:lnTo>
                  <a:lnTo>
                    <a:pt x="1633" y="4956"/>
                  </a:lnTo>
                  <a:lnTo>
                    <a:pt x="1877" y="4900"/>
                  </a:lnTo>
                  <a:lnTo>
                    <a:pt x="2103" y="4806"/>
                  </a:lnTo>
                  <a:lnTo>
                    <a:pt x="2347" y="4712"/>
                  </a:lnTo>
                  <a:lnTo>
                    <a:pt x="2572" y="4581"/>
                  </a:lnTo>
                  <a:lnTo>
                    <a:pt x="2797" y="4431"/>
                  </a:lnTo>
                  <a:lnTo>
                    <a:pt x="3004" y="4243"/>
                  </a:lnTo>
                  <a:lnTo>
                    <a:pt x="3191" y="4055"/>
                  </a:lnTo>
                  <a:lnTo>
                    <a:pt x="3360" y="3811"/>
                  </a:lnTo>
                  <a:lnTo>
                    <a:pt x="3529" y="3567"/>
                  </a:lnTo>
                  <a:lnTo>
                    <a:pt x="3661" y="3323"/>
                  </a:lnTo>
                  <a:lnTo>
                    <a:pt x="3773" y="3079"/>
                  </a:lnTo>
                  <a:lnTo>
                    <a:pt x="3848" y="2816"/>
                  </a:lnTo>
                  <a:lnTo>
                    <a:pt x="3924" y="2553"/>
                  </a:lnTo>
                  <a:lnTo>
                    <a:pt x="3980" y="2309"/>
                  </a:lnTo>
                  <a:lnTo>
                    <a:pt x="3999" y="2065"/>
                  </a:lnTo>
                  <a:lnTo>
                    <a:pt x="3999" y="1821"/>
                  </a:lnTo>
                  <a:lnTo>
                    <a:pt x="3980" y="1577"/>
                  </a:lnTo>
                  <a:lnTo>
                    <a:pt x="3942" y="1352"/>
                  </a:lnTo>
                  <a:lnTo>
                    <a:pt x="3886" y="1145"/>
                  </a:lnTo>
                  <a:lnTo>
                    <a:pt x="3811" y="939"/>
                  </a:lnTo>
                  <a:lnTo>
                    <a:pt x="3698" y="751"/>
                  </a:lnTo>
                  <a:lnTo>
                    <a:pt x="3586" y="564"/>
                  </a:lnTo>
                  <a:lnTo>
                    <a:pt x="3436" y="413"/>
                  </a:lnTo>
                  <a:lnTo>
                    <a:pt x="3285" y="282"/>
                  </a:lnTo>
                  <a:lnTo>
                    <a:pt x="3098" y="169"/>
                  </a:lnTo>
                  <a:lnTo>
                    <a:pt x="2910" y="94"/>
                  </a:lnTo>
                  <a:lnTo>
                    <a:pt x="2722" y="38"/>
                  </a:lnTo>
                  <a:lnTo>
                    <a:pt x="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3" name="Google Shape;5223;p64"/>
            <p:cNvSpPr/>
            <p:nvPr/>
          </p:nvSpPr>
          <p:spPr>
            <a:xfrm>
              <a:off x="-1719093" y="5190797"/>
              <a:ext cx="173378" cy="137359"/>
            </a:xfrm>
            <a:custGeom>
              <a:avLst/>
              <a:gdLst/>
              <a:ahLst/>
              <a:cxnLst/>
              <a:rect l="l" t="t" r="r" b="b"/>
              <a:pathLst>
                <a:path w="3793" h="3005" extrusionOk="0">
                  <a:moveTo>
                    <a:pt x="808" y="1"/>
                  </a:moveTo>
                  <a:lnTo>
                    <a:pt x="564" y="19"/>
                  </a:lnTo>
                  <a:lnTo>
                    <a:pt x="338" y="57"/>
                  </a:lnTo>
                  <a:lnTo>
                    <a:pt x="113" y="132"/>
                  </a:lnTo>
                  <a:lnTo>
                    <a:pt x="38" y="507"/>
                  </a:lnTo>
                  <a:lnTo>
                    <a:pt x="0" y="845"/>
                  </a:lnTo>
                  <a:lnTo>
                    <a:pt x="0" y="1183"/>
                  </a:lnTo>
                  <a:lnTo>
                    <a:pt x="38" y="1502"/>
                  </a:lnTo>
                  <a:lnTo>
                    <a:pt x="113" y="1803"/>
                  </a:lnTo>
                  <a:lnTo>
                    <a:pt x="207" y="2066"/>
                  </a:lnTo>
                  <a:lnTo>
                    <a:pt x="338" y="2310"/>
                  </a:lnTo>
                  <a:lnTo>
                    <a:pt x="488" y="2516"/>
                  </a:lnTo>
                  <a:lnTo>
                    <a:pt x="676" y="2685"/>
                  </a:lnTo>
                  <a:lnTo>
                    <a:pt x="883" y="2835"/>
                  </a:lnTo>
                  <a:lnTo>
                    <a:pt x="1108" y="2929"/>
                  </a:lnTo>
                  <a:lnTo>
                    <a:pt x="1221" y="2967"/>
                  </a:lnTo>
                  <a:lnTo>
                    <a:pt x="1352" y="2985"/>
                  </a:lnTo>
                  <a:lnTo>
                    <a:pt x="1483" y="3004"/>
                  </a:lnTo>
                  <a:lnTo>
                    <a:pt x="1765" y="3004"/>
                  </a:lnTo>
                  <a:lnTo>
                    <a:pt x="1896" y="2985"/>
                  </a:lnTo>
                  <a:lnTo>
                    <a:pt x="2046" y="2948"/>
                  </a:lnTo>
                  <a:lnTo>
                    <a:pt x="2197" y="2910"/>
                  </a:lnTo>
                  <a:lnTo>
                    <a:pt x="2497" y="2779"/>
                  </a:lnTo>
                  <a:lnTo>
                    <a:pt x="2703" y="2666"/>
                  </a:lnTo>
                  <a:lnTo>
                    <a:pt x="2929" y="2535"/>
                  </a:lnTo>
                  <a:lnTo>
                    <a:pt x="3173" y="2347"/>
                  </a:lnTo>
                  <a:lnTo>
                    <a:pt x="3417" y="2141"/>
                  </a:lnTo>
                  <a:lnTo>
                    <a:pt x="3511" y="2047"/>
                  </a:lnTo>
                  <a:lnTo>
                    <a:pt x="3605" y="1934"/>
                  </a:lnTo>
                  <a:lnTo>
                    <a:pt x="3680" y="1821"/>
                  </a:lnTo>
                  <a:lnTo>
                    <a:pt x="3736" y="1709"/>
                  </a:lnTo>
                  <a:lnTo>
                    <a:pt x="3773" y="1596"/>
                  </a:lnTo>
                  <a:lnTo>
                    <a:pt x="3792" y="1484"/>
                  </a:lnTo>
                  <a:lnTo>
                    <a:pt x="3773" y="1371"/>
                  </a:lnTo>
                  <a:lnTo>
                    <a:pt x="3717" y="1277"/>
                  </a:lnTo>
                  <a:lnTo>
                    <a:pt x="3605" y="1127"/>
                  </a:lnTo>
                  <a:lnTo>
                    <a:pt x="3454" y="996"/>
                  </a:lnTo>
                  <a:lnTo>
                    <a:pt x="3285" y="845"/>
                  </a:lnTo>
                  <a:lnTo>
                    <a:pt x="3098" y="714"/>
                  </a:lnTo>
                  <a:lnTo>
                    <a:pt x="2872" y="583"/>
                  </a:lnTo>
                  <a:lnTo>
                    <a:pt x="2647" y="451"/>
                  </a:lnTo>
                  <a:lnTo>
                    <a:pt x="2384" y="338"/>
                  </a:lnTo>
                  <a:lnTo>
                    <a:pt x="2122" y="245"/>
                  </a:lnTo>
                  <a:lnTo>
                    <a:pt x="1859" y="151"/>
                  </a:lnTo>
                  <a:lnTo>
                    <a:pt x="1596" y="94"/>
                  </a:lnTo>
                  <a:lnTo>
                    <a:pt x="1333" y="38"/>
                  </a:lnTo>
                  <a:lnTo>
                    <a:pt x="107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4" name="Google Shape;5224;p64"/>
            <p:cNvSpPr/>
            <p:nvPr/>
          </p:nvSpPr>
          <p:spPr>
            <a:xfrm>
              <a:off x="-1862395" y="5564065"/>
              <a:ext cx="98734" cy="132193"/>
            </a:xfrm>
            <a:custGeom>
              <a:avLst/>
              <a:gdLst/>
              <a:ahLst/>
              <a:cxnLst/>
              <a:rect l="l" t="t" r="r" b="b"/>
              <a:pathLst>
                <a:path w="2160" h="2892" extrusionOk="0">
                  <a:moveTo>
                    <a:pt x="1033" y="0"/>
                  </a:moveTo>
                  <a:lnTo>
                    <a:pt x="939" y="19"/>
                  </a:lnTo>
                  <a:lnTo>
                    <a:pt x="826" y="38"/>
                  </a:lnTo>
                  <a:lnTo>
                    <a:pt x="714" y="75"/>
                  </a:lnTo>
                  <a:lnTo>
                    <a:pt x="620" y="113"/>
                  </a:lnTo>
                  <a:lnTo>
                    <a:pt x="526" y="169"/>
                  </a:lnTo>
                  <a:lnTo>
                    <a:pt x="451" y="244"/>
                  </a:lnTo>
                  <a:lnTo>
                    <a:pt x="357" y="338"/>
                  </a:lnTo>
                  <a:lnTo>
                    <a:pt x="282" y="432"/>
                  </a:lnTo>
                  <a:lnTo>
                    <a:pt x="169" y="639"/>
                  </a:lnTo>
                  <a:lnTo>
                    <a:pt x="76" y="883"/>
                  </a:lnTo>
                  <a:lnTo>
                    <a:pt x="19" y="1145"/>
                  </a:lnTo>
                  <a:lnTo>
                    <a:pt x="0" y="1446"/>
                  </a:lnTo>
                  <a:lnTo>
                    <a:pt x="38" y="1727"/>
                  </a:lnTo>
                  <a:lnTo>
                    <a:pt x="113" y="2009"/>
                  </a:lnTo>
                  <a:lnTo>
                    <a:pt x="207" y="2253"/>
                  </a:lnTo>
                  <a:lnTo>
                    <a:pt x="357" y="2459"/>
                  </a:lnTo>
                  <a:lnTo>
                    <a:pt x="432" y="2553"/>
                  </a:lnTo>
                  <a:lnTo>
                    <a:pt x="507" y="2628"/>
                  </a:lnTo>
                  <a:lnTo>
                    <a:pt x="601" y="2703"/>
                  </a:lnTo>
                  <a:lnTo>
                    <a:pt x="695" y="2760"/>
                  </a:lnTo>
                  <a:lnTo>
                    <a:pt x="808" y="2816"/>
                  </a:lnTo>
                  <a:lnTo>
                    <a:pt x="902" y="2854"/>
                  </a:lnTo>
                  <a:lnTo>
                    <a:pt x="1014" y="2872"/>
                  </a:lnTo>
                  <a:lnTo>
                    <a:pt x="1127" y="2891"/>
                  </a:lnTo>
                  <a:lnTo>
                    <a:pt x="1239" y="2872"/>
                  </a:lnTo>
                  <a:lnTo>
                    <a:pt x="1333" y="2854"/>
                  </a:lnTo>
                  <a:lnTo>
                    <a:pt x="1446" y="2816"/>
                  </a:lnTo>
                  <a:lnTo>
                    <a:pt x="1540" y="2760"/>
                  </a:lnTo>
                  <a:lnTo>
                    <a:pt x="1634" y="2703"/>
                  </a:lnTo>
                  <a:lnTo>
                    <a:pt x="1727" y="2628"/>
                  </a:lnTo>
                  <a:lnTo>
                    <a:pt x="1803" y="2553"/>
                  </a:lnTo>
                  <a:lnTo>
                    <a:pt x="1878" y="2459"/>
                  </a:lnTo>
                  <a:lnTo>
                    <a:pt x="2009" y="2253"/>
                  </a:lnTo>
                  <a:lnTo>
                    <a:pt x="2103" y="2009"/>
                  </a:lnTo>
                  <a:lnTo>
                    <a:pt x="2140" y="1727"/>
                  </a:lnTo>
                  <a:lnTo>
                    <a:pt x="2159" y="1446"/>
                  </a:lnTo>
                  <a:lnTo>
                    <a:pt x="2140" y="1145"/>
                  </a:lnTo>
                  <a:lnTo>
                    <a:pt x="2065" y="883"/>
                  </a:lnTo>
                  <a:lnTo>
                    <a:pt x="1953" y="639"/>
                  </a:lnTo>
                  <a:lnTo>
                    <a:pt x="1821" y="432"/>
                  </a:lnTo>
                  <a:lnTo>
                    <a:pt x="1746" y="338"/>
                  </a:lnTo>
                  <a:lnTo>
                    <a:pt x="1652" y="244"/>
                  </a:lnTo>
                  <a:lnTo>
                    <a:pt x="1559" y="169"/>
                  </a:lnTo>
                  <a:lnTo>
                    <a:pt x="1465" y="113"/>
                  </a:lnTo>
                  <a:lnTo>
                    <a:pt x="1371" y="75"/>
                  </a:lnTo>
                  <a:lnTo>
                    <a:pt x="1258" y="38"/>
                  </a:lnTo>
                  <a:lnTo>
                    <a:pt x="1146" y="19"/>
                  </a:lnTo>
                  <a:lnTo>
                    <a:pt x="10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5" name="Google Shape;5225;p64"/>
            <p:cNvSpPr/>
            <p:nvPr/>
          </p:nvSpPr>
          <p:spPr>
            <a:xfrm>
              <a:off x="-1404195" y="5316957"/>
              <a:ext cx="115052" cy="145038"/>
            </a:xfrm>
            <a:custGeom>
              <a:avLst/>
              <a:gdLst/>
              <a:ahLst/>
              <a:cxnLst/>
              <a:rect l="l" t="t" r="r" b="b"/>
              <a:pathLst>
                <a:path w="2517" h="3173" extrusionOk="0">
                  <a:moveTo>
                    <a:pt x="1465" y="0"/>
                  </a:moveTo>
                  <a:lnTo>
                    <a:pt x="1352" y="19"/>
                  </a:lnTo>
                  <a:lnTo>
                    <a:pt x="1221" y="56"/>
                  </a:lnTo>
                  <a:lnTo>
                    <a:pt x="1108" y="113"/>
                  </a:lnTo>
                  <a:lnTo>
                    <a:pt x="977" y="188"/>
                  </a:lnTo>
                  <a:lnTo>
                    <a:pt x="883" y="282"/>
                  </a:lnTo>
                  <a:lnTo>
                    <a:pt x="770" y="394"/>
                  </a:lnTo>
                  <a:lnTo>
                    <a:pt x="676" y="526"/>
                  </a:lnTo>
                  <a:lnTo>
                    <a:pt x="583" y="676"/>
                  </a:lnTo>
                  <a:lnTo>
                    <a:pt x="507" y="864"/>
                  </a:lnTo>
                  <a:lnTo>
                    <a:pt x="432" y="1051"/>
                  </a:lnTo>
                  <a:lnTo>
                    <a:pt x="395" y="1277"/>
                  </a:lnTo>
                  <a:lnTo>
                    <a:pt x="301" y="1614"/>
                  </a:lnTo>
                  <a:lnTo>
                    <a:pt x="226" y="1934"/>
                  </a:lnTo>
                  <a:lnTo>
                    <a:pt x="76" y="2440"/>
                  </a:lnTo>
                  <a:lnTo>
                    <a:pt x="19" y="2647"/>
                  </a:lnTo>
                  <a:lnTo>
                    <a:pt x="1" y="2816"/>
                  </a:lnTo>
                  <a:lnTo>
                    <a:pt x="19" y="2891"/>
                  </a:lnTo>
                  <a:lnTo>
                    <a:pt x="38" y="2947"/>
                  </a:lnTo>
                  <a:lnTo>
                    <a:pt x="76" y="3004"/>
                  </a:lnTo>
                  <a:lnTo>
                    <a:pt x="132" y="3060"/>
                  </a:lnTo>
                  <a:lnTo>
                    <a:pt x="207" y="3097"/>
                  </a:lnTo>
                  <a:lnTo>
                    <a:pt x="282" y="3135"/>
                  </a:lnTo>
                  <a:lnTo>
                    <a:pt x="489" y="3173"/>
                  </a:lnTo>
                  <a:lnTo>
                    <a:pt x="751" y="3154"/>
                  </a:lnTo>
                  <a:lnTo>
                    <a:pt x="1033" y="3116"/>
                  </a:lnTo>
                  <a:lnTo>
                    <a:pt x="1183" y="3079"/>
                  </a:lnTo>
                  <a:lnTo>
                    <a:pt x="1333" y="3022"/>
                  </a:lnTo>
                  <a:lnTo>
                    <a:pt x="1484" y="2947"/>
                  </a:lnTo>
                  <a:lnTo>
                    <a:pt x="1615" y="2872"/>
                  </a:lnTo>
                  <a:lnTo>
                    <a:pt x="1765" y="2778"/>
                  </a:lnTo>
                  <a:lnTo>
                    <a:pt x="1897" y="2666"/>
                  </a:lnTo>
                  <a:lnTo>
                    <a:pt x="2009" y="2534"/>
                  </a:lnTo>
                  <a:lnTo>
                    <a:pt x="2122" y="2403"/>
                  </a:lnTo>
                  <a:lnTo>
                    <a:pt x="2216" y="2234"/>
                  </a:lnTo>
                  <a:lnTo>
                    <a:pt x="2310" y="2084"/>
                  </a:lnTo>
                  <a:lnTo>
                    <a:pt x="2366" y="1934"/>
                  </a:lnTo>
                  <a:lnTo>
                    <a:pt x="2422" y="1765"/>
                  </a:lnTo>
                  <a:lnTo>
                    <a:pt x="2478" y="1614"/>
                  </a:lnTo>
                  <a:lnTo>
                    <a:pt x="2497" y="1445"/>
                  </a:lnTo>
                  <a:lnTo>
                    <a:pt x="2516" y="1295"/>
                  </a:lnTo>
                  <a:lnTo>
                    <a:pt x="2516" y="1145"/>
                  </a:lnTo>
                  <a:lnTo>
                    <a:pt x="2516" y="995"/>
                  </a:lnTo>
                  <a:lnTo>
                    <a:pt x="2497" y="845"/>
                  </a:lnTo>
                  <a:lnTo>
                    <a:pt x="2460" y="713"/>
                  </a:lnTo>
                  <a:lnTo>
                    <a:pt x="2403" y="582"/>
                  </a:lnTo>
                  <a:lnTo>
                    <a:pt x="2328" y="469"/>
                  </a:lnTo>
                  <a:lnTo>
                    <a:pt x="2253" y="357"/>
                  </a:lnTo>
                  <a:lnTo>
                    <a:pt x="2178" y="263"/>
                  </a:lnTo>
                  <a:lnTo>
                    <a:pt x="2065" y="169"/>
                  </a:lnTo>
                  <a:lnTo>
                    <a:pt x="1953" y="94"/>
                  </a:lnTo>
                  <a:lnTo>
                    <a:pt x="1840" y="56"/>
                  </a:lnTo>
                  <a:lnTo>
                    <a:pt x="1709" y="19"/>
                  </a:lnTo>
                  <a:lnTo>
                    <a:pt x="1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6" name="Google Shape;5226;p64"/>
            <p:cNvSpPr/>
            <p:nvPr/>
          </p:nvSpPr>
          <p:spPr>
            <a:xfrm>
              <a:off x="-1407624" y="5347811"/>
              <a:ext cx="70393" cy="87580"/>
            </a:xfrm>
            <a:custGeom>
              <a:avLst/>
              <a:gdLst/>
              <a:ahLst/>
              <a:cxnLst/>
              <a:rect l="l" t="t" r="r" b="b"/>
              <a:pathLst>
                <a:path w="1540" h="1916" extrusionOk="0">
                  <a:moveTo>
                    <a:pt x="826" y="1"/>
                  </a:moveTo>
                  <a:lnTo>
                    <a:pt x="751" y="38"/>
                  </a:lnTo>
                  <a:lnTo>
                    <a:pt x="676" y="57"/>
                  </a:lnTo>
                  <a:lnTo>
                    <a:pt x="601" y="113"/>
                  </a:lnTo>
                  <a:lnTo>
                    <a:pt x="526" y="170"/>
                  </a:lnTo>
                  <a:lnTo>
                    <a:pt x="470" y="245"/>
                  </a:lnTo>
                  <a:lnTo>
                    <a:pt x="413" y="320"/>
                  </a:lnTo>
                  <a:lnTo>
                    <a:pt x="357" y="414"/>
                  </a:lnTo>
                  <a:lnTo>
                    <a:pt x="320" y="526"/>
                  </a:lnTo>
                  <a:lnTo>
                    <a:pt x="263" y="639"/>
                  </a:lnTo>
                  <a:lnTo>
                    <a:pt x="245" y="770"/>
                  </a:lnTo>
                  <a:lnTo>
                    <a:pt x="132" y="1165"/>
                  </a:lnTo>
                  <a:lnTo>
                    <a:pt x="38" y="1484"/>
                  </a:lnTo>
                  <a:lnTo>
                    <a:pt x="19" y="1596"/>
                  </a:lnTo>
                  <a:lnTo>
                    <a:pt x="1" y="1709"/>
                  </a:lnTo>
                  <a:lnTo>
                    <a:pt x="38" y="1784"/>
                  </a:lnTo>
                  <a:lnTo>
                    <a:pt x="76" y="1840"/>
                  </a:lnTo>
                  <a:lnTo>
                    <a:pt x="169" y="1897"/>
                  </a:lnTo>
                  <a:lnTo>
                    <a:pt x="301" y="1916"/>
                  </a:lnTo>
                  <a:lnTo>
                    <a:pt x="470" y="1916"/>
                  </a:lnTo>
                  <a:lnTo>
                    <a:pt x="639" y="1878"/>
                  </a:lnTo>
                  <a:lnTo>
                    <a:pt x="808" y="1822"/>
                  </a:lnTo>
                  <a:lnTo>
                    <a:pt x="995" y="1747"/>
                  </a:lnTo>
                  <a:lnTo>
                    <a:pt x="1146" y="1615"/>
                  </a:lnTo>
                  <a:lnTo>
                    <a:pt x="1221" y="1540"/>
                  </a:lnTo>
                  <a:lnTo>
                    <a:pt x="1296" y="1446"/>
                  </a:lnTo>
                  <a:lnTo>
                    <a:pt x="1408" y="1259"/>
                  </a:lnTo>
                  <a:lnTo>
                    <a:pt x="1483" y="1071"/>
                  </a:lnTo>
                  <a:lnTo>
                    <a:pt x="1521" y="864"/>
                  </a:lnTo>
                  <a:lnTo>
                    <a:pt x="1540" y="677"/>
                  </a:lnTo>
                  <a:lnTo>
                    <a:pt x="1502" y="508"/>
                  </a:lnTo>
                  <a:lnTo>
                    <a:pt x="1465" y="358"/>
                  </a:lnTo>
                  <a:lnTo>
                    <a:pt x="1371" y="207"/>
                  </a:lnTo>
                  <a:lnTo>
                    <a:pt x="1258" y="95"/>
                  </a:lnTo>
                  <a:lnTo>
                    <a:pt x="1108" y="20"/>
                  </a:lnTo>
                  <a:lnTo>
                    <a:pt x="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7" name="Google Shape;5227;p64"/>
            <p:cNvSpPr/>
            <p:nvPr/>
          </p:nvSpPr>
          <p:spPr>
            <a:xfrm>
              <a:off x="-1603263" y="5785439"/>
              <a:ext cx="237738" cy="30946"/>
            </a:xfrm>
            <a:custGeom>
              <a:avLst/>
              <a:gdLst/>
              <a:ahLst/>
              <a:cxnLst/>
              <a:rect l="l" t="t" r="r" b="b"/>
              <a:pathLst>
                <a:path w="5201" h="677" extrusionOk="0">
                  <a:moveTo>
                    <a:pt x="4806" y="0"/>
                  </a:moveTo>
                  <a:lnTo>
                    <a:pt x="4581" y="19"/>
                  </a:lnTo>
                  <a:lnTo>
                    <a:pt x="3980" y="94"/>
                  </a:lnTo>
                  <a:lnTo>
                    <a:pt x="2253" y="357"/>
                  </a:lnTo>
                  <a:lnTo>
                    <a:pt x="1183" y="489"/>
                  </a:lnTo>
                  <a:lnTo>
                    <a:pt x="601" y="545"/>
                  </a:lnTo>
                  <a:lnTo>
                    <a:pt x="1" y="601"/>
                  </a:lnTo>
                  <a:lnTo>
                    <a:pt x="751" y="639"/>
                  </a:lnTo>
                  <a:lnTo>
                    <a:pt x="1521" y="676"/>
                  </a:lnTo>
                  <a:lnTo>
                    <a:pt x="2422" y="676"/>
                  </a:lnTo>
                  <a:lnTo>
                    <a:pt x="3342" y="657"/>
                  </a:lnTo>
                  <a:lnTo>
                    <a:pt x="3774" y="639"/>
                  </a:lnTo>
                  <a:lnTo>
                    <a:pt x="4168" y="601"/>
                  </a:lnTo>
                  <a:lnTo>
                    <a:pt x="4525" y="545"/>
                  </a:lnTo>
                  <a:lnTo>
                    <a:pt x="4806" y="470"/>
                  </a:lnTo>
                  <a:lnTo>
                    <a:pt x="4919" y="432"/>
                  </a:lnTo>
                  <a:lnTo>
                    <a:pt x="5013" y="376"/>
                  </a:lnTo>
                  <a:lnTo>
                    <a:pt x="5088" y="320"/>
                  </a:lnTo>
                  <a:lnTo>
                    <a:pt x="5144" y="263"/>
                  </a:lnTo>
                  <a:lnTo>
                    <a:pt x="5200" y="151"/>
                  </a:lnTo>
                  <a:lnTo>
                    <a:pt x="5200" y="113"/>
                  </a:lnTo>
                  <a:lnTo>
                    <a:pt x="5182" y="76"/>
                  </a:lnTo>
                  <a:lnTo>
                    <a:pt x="5144" y="57"/>
                  </a:lnTo>
                  <a:lnTo>
                    <a:pt x="5106" y="38"/>
                  </a:lnTo>
                  <a:lnTo>
                    <a:pt x="497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8" name="Google Shape;5228;p64"/>
            <p:cNvSpPr/>
            <p:nvPr/>
          </p:nvSpPr>
          <p:spPr>
            <a:xfrm>
              <a:off x="-1673611" y="5258585"/>
              <a:ext cx="46350" cy="31814"/>
            </a:xfrm>
            <a:custGeom>
              <a:avLst/>
              <a:gdLst/>
              <a:ahLst/>
              <a:cxnLst/>
              <a:rect l="l" t="t" r="r" b="b"/>
              <a:pathLst>
                <a:path w="1014" h="696" extrusionOk="0">
                  <a:moveTo>
                    <a:pt x="94" y="1"/>
                  </a:moveTo>
                  <a:lnTo>
                    <a:pt x="19" y="38"/>
                  </a:lnTo>
                  <a:lnTo>
                    <a:pt x="0" y="226"/>
                  </a:lnTo>
                  <a:lnTo>
                    <a:pt x="38" y="395"/>
                  </a:lnTo>
                  <a:lnTo>
                    <a:pt x="94" y="507"/>
                  </a:lnTo>
                  <a:lnTo>
                    <a:pt x="188" y="601"/>
                  </a:lnTo>
                  <a:lnTo>
                    <a:pt x="282" y="658"/>
                  </a:lnTo>
                  <a:lnTo>
                    <a:pt x="413" y="676"/>
                  </a:lnTo>
                  <a:lnTo>
                    <a:pt x="563" y="695"/>
                  </a:lnTo>
                  <a:lnTo>
                    <a:pt x="714" y="676"/>
                  </a:lnTo>
                  <a:lnTo>
                    <a:pt x="770" y="639"/>
                  </a:lnTo>
                  <a:lnTo>
                    <a:pt x="826" y="620"/>
                  </a:lnTo>
                  <a:lnTo>
                    <a:pt x="883" y="583"/>
                  </a:lnTo>
                  <a:lnTo>
                    <a:pt x="920" y="526"/>
                  </a:lnTo>
                  <a:lnTo>
                    <a:pt x="976" y="432"/>
                  </a:lnTo>
                  <a:lnTo>
                    <a:pt x="1014" y="320"/>
                  </a:lnTo>
                  <a:lnTo>
                    <a:pt x="1014" y="207"/>
                  </a:lnTo>
                  <a:lnTo>
                    <a:pt x="1014" y="113"/>
                  </a:lnTo>
                  <a:lnTo>
                    <a:pt x="1014" y="19"/>
                  </a:lnTo>
                  <a:lnTo>
                    <a:pt x="676" y="19"/>
                  </a:lnTo>
                  <a:lnTo>
                    <a:pt x="657" y="57"/>
                  </a:lnTo>
                  <a:lnTo>
                    <a:pt x="620" y="151"/>
                  </a:lnTo>
                  <a:lnTo>
                    <a:pt x="563" y="207"/>
                  </a:lnTo>
                  <a:lnTo>
                    <a:pt x="507" y="245"/>
                  </a:lnTo>
                  <a:lnTo>
                    <a:pt x="451" y="263"/>
                  </a:lnTo>
                  <a:lnTo>
                    <a:pt x="357" y="282"/>
                  </a:lnTo>
                  <a:lnTo>
                    <a:pt x="263" y="263"/>
                  </a:lnTo>
                  <a:lnTo>
                    <a:pt x="207" y="245"/>
                  </a:lnTo>
                  <a:lnTo>
                    <a:pt x="150" y="188"/>
                  </a:lnTo>
                  <a:lnTo>
                    <a:pt x="113" y="132"/>
                  </a:lnTo>
                  <a:lnTo>
                    <a:pt x="94" y="38"/>
                  </a:lnTo>
                  <a:lnTo>
                    <a:pt x="94"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9" name="Google Shape;5229;p64"/>
            <p:cNvSpPr/>
            <p:nvPr/>
          </p:nvSpPr>
          <p:spPr>
            <a:xfrm>
              <a:off x="-1699346" y="5237147"/>
              <a:ext cx="122731" cy="52384"/>
            </a:xfrm>
            <a:custGeom>
              <a:avLst/>
              <a:gdLst/>
              <a:ahLst/>
              <a:cxnLst/>
              <a:rect l="l" t="t" r="r" b="b"/>
              <a:pathLst>
                <a:path w="2685" h="1146" extrusionOk="0">
                  <a:moveTo>
                    <a:pt x="789" y="0"/>
                  </a:moveTo>
                  <a:lnTo>
                    <a:pt x="582" y="19"/>
                  </a:lnTo>
                  <a:lnTo>
                    <a:pt x="413" y="38"/>
                  </a:lnTo>
                  <a:lnTo>
                    <a:pt x="263" y="75"/>
                  </a:lnTo>
                  <a:lnTo>
                    <a:pt x="169" y="132"/>
                  </a:lnTo>
                  <a:lnTo>
                    <a:pt x="94" y="188"/>
                  </a:lnTo>
                  <a:lnTo>
                    <a:pt x="38" y="263"/>
                  </a:lnTo>
                  <a:lnTo>
                    <a:pt x="0" y="319"/>
                  </a:lnTo>
                  <a:lnTo>
                    <a:pt x="0" y="394"/>
                  </a:lnTo>
                  <a:lnTo>
                    <a:pt x="0" y="451"/>
                  </a:lnTo>
                  <a:lnTo>
                    <a:pt x="0" y="526"/>
                  </a:lnTo>
                  <a:lnTo>
                    <a:pt x="38" y="639"/>
                  </a:lnTo>
                  <a:lnTo>
                    <a:pt x="113" y="751"/>
                  </a:lnTo>
                  <a:lnTo>
                    <a:pt x="225" y="676"/>
                  </a:lnTo>
                  <a:lnTo>
                    <a:pt x="357" y="620"/>
                  </a:lnTo>
                  <a:lnTo>
                    <a:pt x="507" y="582"/>
                  </a:lnTo>
                  <a:lnTo>
                    <a:pt x="676" y="563"/>
                  </a:lnTo>
                  <a:lnTo>
                    <a:pt x="1051" y="563"/>
                  </a:lnTo>
                  <a:lnTo>
                    <a:pt x="1427" y="620"/>
                  </a:lnTo>
                  <a:lnTo>
                    <a:pt x="1802" y="714"/>
                  </a:lnTo>
                  <a:lnTo>
                    <a:pt x="2140" y="845"/>
                  </a:lnTo>
                  <a:lnTo>
                    <a:pt x="2422" y="976"/>
                  </a:lnTo>
                  <a:lnTo>
                    <a:pt x="2534" y="1052"/>
                  </a:lnTo>
                  <a:lnTo>
                    <a:pt x="2628" y="1108"/>
                  </a:lnTo>
                  <a:lnTo>
                    <a:pt x="2684" y="1145"/>
                  </a:lnTo>
                  <a:lnTo>
                    <a:pt x="2684" y="1108"/>
                  </a:lnTo>
                  <a:lnTo>
                    <a:pt x="2647" y="1052"/>
                  </a:lnTo>
                  <a:lnTo>
                    <a:pt x="2516" y="864"/>
                  </a:lnTo>
                  <a:lnTo>
                    <a:pt x="2290" y="639"/>
                  </a:lnTo>
                  <a:lnTo>
                    <a:pt x="2140" y="526"/>
                  </a:lnTo>
                  <a:lnTo>
                    <a:pt x="1990" y="394"/>
                  </a:lnTo>
                  <a:lnTo>
                    <a:pt x="1802" y="282"/>
                  </a:lnTo>
                  <a:lnTo>
                    <a:pt x="1633" y="188"/>
                  </a:lnTo>
                  <a:lnTo>
                    <a:pt x="1427" y="113"/>
                  </a:lnTo>
                  <a:lnTo>
                    <a:pt x="1220" y="38"/>
                  </a:lnTo>
                  <a:lnTo>
                    <a:pt x="9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0" name="Google Shape;5230;p64"/>
            <p:cNvSpPr/>
            <p:nvPr/>
          </p:nvSpPr>
          <p:spPr>
            <a:xfrm>
              <a:off x="-1743137" y="5099011"/>
              <a:ext cx="169081" cy="59240"/>
            </a:xfrm>
            <a:custGeom>
              <a:avLst/>
              <a:gdLst/>
              <a:ahLst/>
              <a:cxnLst/>
              <a:rect l="l" t="t" r="r" b="b"/>
              <a:pathLst>
                <a:path w="3699" h="1296" extrusionOk="0">
                  <a:moveTo>
                    <a:pt x="395" y="0"/>
                  </a:moveTo>
                  <a:lnTo>
                    <a:pt x="245" y="19"/>
                  </a:lnTo>
                  <a:lnTo>
                    <a:pt x="151" y="56"/>
                  </a:lnTo>
                  <a:lnTo>
                    <a:pt x="76" y="94"/>
                  </a:lnTo>
                  <a:lnTo>
                    <a:pt x="20" y="131"/>
                  </a:lnTo>
                  <a:lnTo>
                    <a:pt x="1" y="188"/>
                  </a:lnTo>
                  <a:lnTo>
                    <a:pt x="1" y="244"/>
                  </a:lnTo>
                  <a:lnTo>
                    <a:pt x="20" y="300"/>
                  </a:lnTo>
                  <a:lnTo>
                    <a:pt x="57" y="357"/>
                  </a:lnTo>
                  <a:lnTo>
                    <a:pt x="170" y="469"/>
                  </a:lnTo>
                  <a:lnTo>
                    <a:pt x="282" y="563"/>
                  </a:lnTo>
                  <a:lnTo>
                    <a:pt x="395" y="638"/>
                  </a:lnTo>
                  <a:lnTo>
                    <a:pt x="977" y="695"/>
                  </a:lnTo>
                  <a:lnTo>
                    <a:pt x="1559" y="788"/>
                  </a:lnTo>
                  <a:lnTo>
                    <a:pt x="2103" y="882"/>
                  </a:lnTo>
                  <a:lnTo>
                    <a:pt x="2610" y="995"/>
                  </a:lnTo>
                  <a:lnTo>
                    <a:pt x="3398" y="1201"/>
                  </a:lnTo>
                  <a:lnTo>
                    <a:pt x="3699" y="1295"/>
                  </a:lnTo>
                  <a:lnTo>
                    <a:pt x="3305" y="1070"/>
                  </a:lnTo>
                  <a:lnTo>
                    <a:pt x="2892" y="864"/>
                  </a:lnTo>
                  <a:lnTo>
                    <a:pt x="2385" y="619"/>
                  </a:lnTo>
                  <a:lnTo>
                    <a:pt x="1840" y="375"/>
                  </a:lnTo>
                  <a:lnTo>
                    <a:pt x="1296" y="169"/>
                  </a:lnTo>
                  <a:lnTo>
                    <a:pt x="1033" y="94"/>
                  </a:lnTo>
                  <a:lnTo>
                    <a:pt x="789" y="38"/>
                  </a:lnTo>
                  <a:lnTo>
                    <a:pt x="58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1" name="Google Shape;5231;p64"/>
            <p:cNvSpPr/>
            <p:nvPr/>
          </p:nvSpPr>
          <p:spPr>
            <a:xfrm>
              <a:off x="-1822947" y="5158206"/>
              <a:ext cx="17233" cy="6034"/>
            </a:xfrm>
            <a:custGeom>
              <a:avLst/>
              <a:gdLst/>
              <a:ahLst/>
              <a:cxnLst/>
              <a:rect l="l" t="t" r="r" b="b"/>
              <a:pathLst>
                <a:path w="377" h="132" extrusionOk="0">
                  <a:moveTo>
                    <a:pt x="1" y="0"/>
                  </a:moveTo>
                  <a:lnTo>
                    <a:pt x="339" y="132"/>
                  </a:lnTo>
                  <a:lnTo>
                    <a:pt x="376" y="132"/>
                  </a:lnTo>
                  <a:lnTo>
                    <a:pt x="1" y="0"/>
                  </a:lnTo>
                  <a:close/>
                </a:path>
              </a:pathLst>
            </a:custGeom>
            <a:solidFill>
              <a:srgbClr val="D7C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2" name="Google Shape;5232;p64"/>
            <p:cNvSpPr/>
            <p:nvPr/>
          </p:nvSpPr>
          <p:spPr>
            <a:xfrm>
              <a:off x="-1807497" y="5165062"/>
              <a:ext cx="95305" cy="321798"/>
            </a:xfrm>
            <a:custGeom>
              <a:avLst/>
              <a:gdLst/>
              <a:ahLst/>
              <a:cxnLst/>
              <a:rect l="l" t="t" r="r" b="b"/>
              <a:pathLst>
                <a:path w="2085" h="7040" extrusionOk="0">
                  <a:moveTo>
                    <a:pt x="1052" y="0"/>
                  </a:moveTo>
                  <a:lnTo>
                    <a:pt x="1015" y="564"/>
                  </a:lnTo>
                  <a:lnTo>
                    <a:pt x="771" y="1446"/>
                  </a:lnTo>
                  <a:lnTo>
                    <a:pt x="1165" y="2065"/>
                  </a:lnTo>
                  <a:lnTo>
                    <a:pt x="1165" y="3267"/>
                  </a:lnTo>
                  <a:lnTo>
                    <a:pt x="1859" y="4543"/>
                  </a:lnTo>
                  <a:lnTo>
                    <a:pt x="1165" y="5895"/>
                  </a:lnTo>
                  <a:lnTo>
                    <a:pt x="1" y="6908"/>
                  </a:lnTo>
                  <a:lnTo>
                    <a:pt x="151" y="7040"/>
                  </a:lnTo>
                  <a:lnTo>
                    <a:pt x="1559" y="6120"/>
                  </a:lnTo>
                  <a:lnTo>
                    <a:pt x="2085" y="4600"/>
                  </a:lnTo>
                  <a:lnTo>
                    <a:pt x="1390" y="3323"/>
                  </a:lnTo>
                  <a:lnTo>
                    <a:pt x="1390" y="2122"/>
                  </a:lnTo>
                  <a:lnTo>
                    <a:pt x="996" y="1502"/>
                  </a:lnTo>
                  <a:lnTo>
                    <a:pt x="1240" y="620"/>
                  </a:lnTo>
                  <a:lnTo>
                    <a:pt x="127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3" name="Google Shape;5233;p64"/>
            <p:cNvSpPr/>
            <p:nvPr/>
          </p:nvSpPr>
          <p:spPr>
            <a:xfrm>
              <a:off x="-1858098" y="5461081"/>
              <a:ext cx="139050" cy="56680"/>
            </a:xfrm>
            <a:custGeom>
              <a:avLst/>
              <a:gdLst/>
              <a:ahLst/>
              <a:cxnLst/>
              <a:rect l="l" t="t" r="r" b="b"/>
              <a:pathLst>
                <a:path w="3042" h="1240" extrusionOk="0">
                  <a:moveTo>
                    <a:pt x="601" y="1"/>
                  </a:moveTo>
                  <a:lnTo>
                    <a:pt x="488" y="20"/>
                  </a:lnTo>
                  <a:lnTo>
                    <a:pt x="432" y="20"/>
                  </a:lnTo>
                  <a:lnTo>
                    <a:pt x="376" y="57"/>
                  </a:lnTo>
                  <a:lnTo>
                    <a:pt x="226" y="170"/>
                  </a:lnTo>
                  <a:lnTo>
                    <a:pt x="132" y="264"/>
                  </a:lnTo>
                  <a:lnTo>
                    <a:pt x="57" y="357"/>
                  </a:lnTo>
                  <a:lnTo>
                    <a:pt x="19" y="414"/>
                  </a:lnTo>
                  <a:lnTo>
                    <a:pt x="0" y="470"/>
                  </a:lnTo>
                  <a:lnTo>
                    <a:pt x="0" y="508"/>
                  </a:lnTo>
                  <a:lnTo>
                    <a:pt x="0" y="545"/>
                  </a:lnTo>
                  <a:lnTo>
                    <a:pt x="19" y="620"/>
                  </a:lnTo>
                  <a:lnTo>
                    <a:pt x="75" y="789"/>
                  </a:lnTo>
                  <a:lnTo>
                    <a:pt x="132" y="902"/>
                  </a:lnTo>
                  <a:lnTo>
                    <a:pt x="188" y="996"/>
                  </a:lnTo>
                  <a:lnTo>
                    <a:pt x="263" y="1089"/>
                  </a:lnTo>
                  <a:lnTo>
                    <a:pt x="376" y="1165"/>
                  </a:lnTo>
                  <a:lnTo>
                    <a:pt x="451" y="1202"/>
                  </a:lnTo>
                  <a:lnTo>
                    <a:pt x="563" y="1221"/>
                  </a:lnTo>
                  <a:lnTo>
                    <a:pt x="901" y="1240"/>
                  </a:lnTo>
                  <a:lnTo>
                    <a:pt x="1333" y="1240"/>
                  </a:lnTo>
                  <a:lnTo>
                    <a:pt x="1821" y="1221"/>
                  </a:lnTo>
                  <a:lnTo>
                    <a:pt x="2666" y="1183"/>
                  </a:lnTo>
                  <a:lnTo>
                    <a:pt x="3041" y="1146"/>
                  </a:lnTo>
                  <a:lnTo>
                    <a:pt x="3004" y="977"/>
                  </a:lnTo>
                  <a:lnTo>
                    <a:pt x="2929" y="789"/>
                  </a:lnTo>
                  <a:lnTo>
                    <a:pt x="2854" y="583"/>
                  </a:lnTo>
                  <a:lnTo>
                    <a:pt x="2722" y="376"/>
                  </a:lnTo>
                  <a:lnTo>
                    <a:pt x="2666" y="282"/>
                  </a:lnTo>
                  <a:lnTo>
                    <a:pt x="2572" y="188"/>
                  </a:lnTo>
                  <a:lnTo>
                    <a:pt x="2497" y="113"/>
                  </a:lnTo>
                  <a:lnTo>
                    <a:pt x="2403" y="57"/>
                  </a:lnTo>
                  <a:lnTo>
                    <a:pt x="2290" y="20"/>
                  </a:lnTo>
                  <a:lnTo>
                    <a:pt x="2178" y="1"/>
                  </a:lnTo>
                  <a:lnTo>
                    <a:pt x="1953" y="1"/>
                  </a:lnTo>
                  <a:lnTo>
                    <a:pt x="1746" y="20"/>
                  </a:lnTo>
                  <a:lnTo>
                    <a:pt x="1558" y="76"/>
                  </a:lnTo>
                  <a:lnTo>
                    <a:pt x="1408" y="113"/>
                  </a:lnTo>
                  <a:lnTo>
                    <a:pt x="1183" y="207"/>
                  </a:lnTo>
                  <a:lnTo>
                    <a:pt x="1108" y="264"/>
                  </a:lnTo>
                  <a:lnTo>
                    <a:pt x="1033" y="207"/>
                  </a:lnTo>
                  <a:lnTo>
                    <a:pt x="845" y="95"/>
                  </a:lnTo>
                  <a:lnTo>
                    <a:pt x="732" y="38"/>
                  </a:lnTo>
                  <a:lnTo>
                    <a:pt x="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4" name="Google Shape;5234;p64"/>
            <p:cNvSpPr/>
            <p:nvPr/>
          </p:nvSpPr>
          <p:spPr>
            <a:xfrm>
              <a:off x="-1848682" y="5493718"/>
              <a:ext cx="139050" cy="36065"/>
            </a:xfrm>
            <a:custGeom>
              <a:avLst/>
              <a:gdLst/>
              <a:ahLst/>
              <a:cxnLst/>
              <a:rect l="l" t="t" r="r" b="b"/>
              <a:pathLst>
                <a:path w="3042" h="789" extrusionOk="0">
                  <a:moveTo>
                    <a:pt x="1127" y="0"/>
                  </a:moveTo>
                  <a:lnTo>
                    <a:pt x="846" y="38"/>
                  </a:lnTo>
                  <a:lnTo>
                    <a:pt x="564" y="75"/>
                  </a:lnTo>
                  <a:lnTo>
                    <a:pt x="282" y="150"/>
                  </a:lnTo>
                  <a:lnTo>
                    <a:pt x="1" y="263"/>
                  </a:lnTo>
                  <a:lnTo>
                    <a:pt x="2347" y="788"/>
                  </a:lnTo>
                  <a:lnTo>
                    <a:pt x="2479" y="713"/>
                  </a:lnTo>
                  <a:lnTo>
                    <a:pt x="2629" y="657"/>
                  </a:lnTo>
                  <a:lnTo>
                    <a:pt x="2835" y="526"/>
                  </a:lnTo>
                  <a:lnTo>
                    <a:pt x="2986" y="413"/>
                  </a:lnTo>
                  <a:lnTo>
                    <a:pt x="3042" y="357"/>
                  </a:lnTo>
                  <a:lnTo>
                    <a:pt x="2779" y="263"/>
                  </a:lnTo>
                  <a:lnTo>
                    <a:pt x="2479" y="169"/>
                  </a:lnTo>
                  <a:lnTo>
                    <a:pt x="2103" y="75"/>
                  </a:lnTo>
                  <a:lnTo>
                    <a:pt x="1878" y="38"/>
                  </a:lnTo>
                  <a:lnTo>
                    <a:pt x="1634" y="19"/>
                  </a:lnTo>
                  <a:lnTo>
                    <a:pt x="139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5" name="Google Shape;5235;p64"/>
            <p:cNvSpPr/>
            <p:nvPr/>
          </p:nvSpPr>
          <p:spPr>
            <a:xfrm>
              <a:off x="-1853801" y="5497146"/>
              <a:ext cx="129588" cy="51515"/>
            </a:xfrm>
            <a:custGeom>
              <a:avLst/>
              <a:gdLst/>
              <a:ahLst/>
              <a:cxnLst/>
              <a:rect l="l" t="t" r="r" b="b"/>
              <a:pathLst>
                <a:path w="2835" h="1127" extrusionOk="0">
                  <a:moveTo>
                    <a:pt x="826" y="0"/>
                  </a:moveTo>
                  <a:lnTo>
                    <a:pt x="432" y="38"/>
                  </a:lnTo>
                  <a:lnTo>
                    <a:pt x="282" y="75"/>
                  </a:lnTo>
                  <a:lnTo>
                    <a:pt x="150" y="94"/>
                  </a:lnTo>
                  <a:lnTo>
                    <a:pt x="57" y="132"/>
                  </a:lnTo>
                  <a:lnTo>
                    <a:pt x="19" y="188"/>
                  </a:lnTo>
                  <a:lnTo>
                    <a:pt x="0" y="263"/>
                  </a:lnTo>
                  <a:lnTo>
                    <a:pt x="0" y="357"/>
                  </a:lnTo>
                  <a:lnTo>
                    <a:pt x="38" y="469"/>
                  </a:lnTo>
                  <a:lnTo>
                    <a:pt x="113" y="582"/>
                  </a:lnTo>
                  <a:lnTo>
                    <a:pt x="282" y="807"/>
                  </a:lnTo>
                  <a:lnTo>
                    <a:pt x="469" y="1051"/>
                  </a:lnTo>
                  <a:lnTo>
                    <a:pt x="695" y="939"/>
                  </a:lnTo>
                  <a:lnTo>
                    <a:pt x="939" y="882"/>
                  </a:lnTo>
                  <a:lnTo>
                    <a:pt x="1202" y="845"/>
                  </a:lnTo>
                  <a:lnTo>
                    <a:pt x="1464" y="845"/>
                  </a:lnTo>
                  <a:lnTo>
                    <a:pt x="1746" y="882"/>
                  </a:lnTo>
                  <a:lnTo>
                    <a:pt x="2046" y="939"/>
                  </a:lnTo>
                  <a:lnTo>
                    <a:pt x="2347" y="1033"/>
                  </a:lnTo>
                  <a:lnTo>
                    <a:pt x="2647" y="1126"/>
                  </a:lnTo>
                  <a:lnTo>
                    <a:pt x="2703" y="1070"/>
                  </a:lnTo>
                  <a:lnTo>
                    <a:pt x="2760" y="995"/>
                  </a:lnTo>
                  <a:lnTo>
                    <a:pt x="2797" y="882"/>
                  </a:lnTo>
                  <a:lnTo>
                    <a:pt x="2835" y="751"/>
                  </a:lnTo>
                  <a:lnTo>
                    <a:pt x="2835" y="620"/>
                  </a:lnTo>
                  <a:lnTo>
                    <a:pt x="2816" y="545"/>
                  </a:lnTo>
                  <a:lnTo>
                    <a:pt x="2797" y="469"/>
                  </a:lnTo>
                  <a:lnTo>
                    <a:pt x="2741" y="394"/>
                  </a:lnTo>
                  <a:lnTo>
                    <a:pt x="2703" y="300"/>
                  </a:lnTo>
                  <a:lnTo>
                    <a:pt x="2609" y="225"/>
                  </a:lnTo>
                  <a:lnTo>
                    <a:pt x="2497" y="169"/>
                  </a:lnTo>
                  <a:lnTo>
                    <a:pt x="2328" y="113"/>
                  </a:lnTo>
                  <a:lnTo>
                    <a:pt x="2159" y="75"/>
                  </a:lnTo>
                  <a:lnTo>
                    <a:pt x="1952" y="38"/>
                  </a:lnTo>
                  <a:lnTo>
                    <a:pt x="1727" y="19"/>
                  </a:lnTo>
                  <a:lnTo>
                    <a:pt x="1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36" name="Google Shape;5236;p64"/>
          <p:cNvGrpSpPr/>
          <p:nvPr/>
        </p:nvGrpSpPr>
        <p:grpSpPr>
          <a:xfrm>
            <a:off x="540300" y="3301060"/>
            <a:ext cx="895800" cy="1491190"/>
            <a:chOff x="6168800" y="3202085"/>
            <a:chExt cx="895800" cy="1491190"/>
          </a:xfrm>
        </p:grpSpPr>
        <p:sp>
          <p:nvSpPr>
            <p:cNvPr id="5237" name="Google Shape;5237;p64"/>
            <p:cNvSpPr/>
            <p:nvPr/>
          </p:nvSpPr>
          <p:spPr>
            <a:xfrm>
              <a:off x="6168800" y="4572975"/>
              <a:ext cx="895800" cy="1203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38" name="Google Shape;5238;p64"/>
            <p:cNvGrpSpPr/>
            <p:nvPr/>
          </p:nvGrpSpPr>
          <p:grpSpPr>
            <a:xfrm>
              <a:off x="6270580" y="3202085"/>
              <a:ext cx="761292" cy="1436996"/>
              <a:chOff x="2422300" y="238125"/>
              <a:chExt cx="2775400" cy="5238775"/>
            </a:xfrm>
          </p:grpSpPr>
          <p:sp>
            <p:nvSpPr>
              <p:cNvPr id="5239" name="Google Shape;5239;p64"/>
              <p:cNvSpPr/>
              <p:nvPr/>
            </p:nvSpPr>
            <p:spPr>
              <a:xfrm>
                <a:off x="3750575" y="1943950"/>
                <a:ext cx="216675" cy="3532950"/>
              </a:xfrm>
              <a:custGeom>
                <a:avLst/>
                <a:gdLst/>
                <a:ahLst/>
                <a:cxnLst/>
                <a:rect l="l" t="t" r="r" b="b"/>
                <a:pathLst>
                  <a:path w="8667" h="141318" extrusionOk="0">
                    <a:moveTo>
                      <a:pt x="0" y="0"/>
                    </a:moveTo>
                    <a:lnTo>
                      <a:pt x="0" y="141317"/>
                    </a:lnTo>
                    <a:lnTo>
                      <a:pt x="8667" y="141317"/>
                    </a:lnTo>
                    <a:lnTo>
                      <a:pt x="86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0" name="Google Shape;5240;p64"/>
              <p:cNvSpPr/>
              <p:nvPr/>
            </p:nvSpPr>
            <p:spPr>
              <a:xfrm>
                <a:off x="3038325" y="523500"/>
                <a:ext cx="403450" cy="247400"/>
              </a:xfrm>
              <a:custGeom>
                <a:avLst/>
                <a:gdLst/>
                <a:ahLst/>
                <a:cxnLst/>
                <a:rect l="l" t="t" r="r" b="b"/>
                <a:pathLst>
                  <a:path w="16138" h="9896" extrusionOk="0">
                    <a:moveTo>
                      <a:pt x="130" y="0"/>
                    </a:moveTo>
                    <a:lnTo>
                      <a:pt x="65" y="33"/>
                    </a:lnTo>
                    <a:lnTo>
                      <a:pt x="33" y="65"/>
                    </a:lnTo>
                    <a:lnTo>
                      <a:pt x="0" y="97"/>
                    </a:lnTo>
                    <a:lnTo>
                      <a:pt x="0" y="162"/>
                    </a:lnTo>
                    <a:lnTo>
                      <a:pt x="0" y="9896"/>
                    </a:lnTo>
                    <a:lnTo>
                      <a:pt x="16137" y="9896"/>
                    </a:lnTo>
                    <a:lnTo>
                      <a:pt x="16137" y="162"/>
                    </a:lnTo>
                    <a:lnTo>
                      <a:pt x="16137" y="97"/>
                    </a:lnTo>
                    <a:lnTo>
                      <a:pt x="16105" y="65"/>
                    </a:lnTo>
                    <a:lnTo>
                      <a:pt x="16040" y="33"/>
                    </a:lnTo>
                    <a:lnTo>
                      <a:pt x="15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1" name="Google Shape;5241;p64"/>
              <p:cNvSpPr/>
              <p:nvPr/>
            </p:nvSpPr>
            <p:spPr>
              <a:xfrm>
                <a:off x="3202450" y="523500"/>
                <a:ext cx="239325" cy="247400"/>
              </a:xfrm>
              <a:custGeom>
                <a:avLst/>
                <a:gdLst/>
                <a:ahLst/>
                <a:cxnLst/>
                <a:rect l="l" t="t" r="r" b="b"/>
                <a:pathLst>
                  <a:path w="9573" h="9896" extrusionOk="0">
                    <a:moveTo>
                      <a:pt x="162" y="0"/>
                    </a:moveTo>
                    <a:lnTo>
                      <a:pt x="97" y="33"/>
                    </a:lnTo>
                    <a:lnTo>
                      <a:pt x="65" y="65"/>
                    </a:lnTo>
                    <a:lnTo>
                      <a:pt x="32" y="97"/>
                    </a:lnTo>
                    <a:lnTo>
                      <a:pt x="0" y="162"/>
                    </a:lnTo>
                    <a:lnTo>
                      <a:pt x="0" y="9896"/>
                    </a:lnTo>
                    <a:lnTo>
                      <a:pt x="9572" y="9896"/>
                    </a:lnTo>
                    <a:lnTo>
                      <a:pt x="9572" y="162"/>
                    </a:lnTo>
                    <a:lnTo>
                      <a:pt x="9572" y="97"/>
                    </a:lnTo>
                    <a:lnTo>
                      <a:pt x="9540" y="65"/>
                    </a:lnTo>
                    <a:lnTo>
                      <a:pt x="9475" y="33"/>
                    </a:lnTo>
                    <a:lnTo>
                      <a:pt x="941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2" name="Google Shape;5242;p64"/>
              <p:cNvSpPr/>
              <p:nvPr/>
            </p:nvSpPr>
            <p:spPr>
              <a:xfrm>
                <a:off x="3038325" y="639100"/>
                <a:ext cx="403450" cy="131800"/>
              </a:xfrm>
              <a:custGeom>
                <a:avLst/>
                <a:gdLst/>
                <a:ahLst/>
                <a:cxnLst/>
                <a:rect l="l" t="t" r="r" b="b"/>
                <a:pathLst>
                  <a:path w="16138" h="5272" extrusionOk="0">
                    <a:moveTo>
                      <a:pt x="0" y="1"/>
                    </a:moveTo>
                    <a:lnTo>
                      <a:pt x="0" y="5272"/>
                    </a:lnTo>
                    <a:lnTo>
                      <a:pt x="16137" y="5272"/>
                    </a:lnTo>
                    <a:lnTo>
                      <a:pt x="16137"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3" name="Google Shape;5243;p64"/>
              <p:cNvSpPr/>
              <p:nvPr/>
            </p:nvSpPr>
            <p:spPr>
              <a:xfrm>
                <a:off x="2929175" y="686000"/>
                <a:ext cx="620925" cy="1109200"/>
              </a:xfrm>
              <a:custGeom>
                <a:avLst/>
                <a:gdLst/>
                <a:ahLst/>
                <a:cxnLst/>
                <a:rect l="l" t="t" r="r" b="b"/>
                <a:pathLst>
                  <a:path w="24837" h="44368" extrusionOk="0">
                    <a:moveTo>
                      <a:pt x="5207" y="0"/>
                    </a:moveTo>
                    <a:lnTo>
                      <a:pt x="4658" y="33"/>
                    </a:lnTo>
                    <a:lnTo>
                      <a:pt x="4140" y="130"/>
                    </a:lnTo>
                    <a:lnTo>
                      <a:pt x="3655" y="259"/>
                    </a:lnTo>
                    <a:lnTo>
                      <a:pt x="3170" y="421"/>
                    </a:lnTo>
                    <a:lnTo>
                      <a:pt x="2717" y="647"/>
                    </a:lnTo>
                    <a:lnTo>
                      <a:pt x="2297" y="906"/>
                    </a:lnTo>
                    <a:lnTo>
                      <a:pt x="1909" y="1197"/>
                    </a:lnTo>
                    <a:lnTo>
                      <a:pt x="1521" y="1520"/>
                    </a:lnTo>
                    <a:lnTo>
                      <a:pt x="1197" y="1908"/>
                    </a:lnTo>
                    <a:lnTo>
                      <a:pt x="906" y="2296"/>
                    </a:lnTo>
                    <a:lnTo>
                      <a:pt x="648" y="2717"/>
                    </a:lnTo>
                    <a:lnTo>
                      <a:pt x="421" y="3169"/>
                    </a:lnTo>
                    <a:lnTo>
                      <a:pt x="260" y="3654"/>
                    </a:lnTo>
                    <a:lnTo>
                      <a:pt x="130" y="4139"/>
                    </a:lnTo>
                    <a:lnTo>
                      <a:pt x="33" y="4657"/>
                    </a:lnTo>
                    <a:lnTo>
                      <a:pt x="1" y="5207"/>
                    </a:lnTo>
                    <a:lnTo>
                      <a:pt x="1" y="39194"/>
                    </a:lnTo>
                    <a:lnTo>
                      <a:pt x="33" y="39711"/>
                    </a:lnTo>
                    <a:lnTo>
                      <a:pt x="130" y="40229"/>
                    </a:lnTo>
                    <a:lnTo>
                      <a:pt x="260" y="40746"/>
                    </a:lnTo>
                    <a:lnTo>
                      <a:pt x="421" y="41199"/>
                    </a:lnTo>
                    <a:lnTo>
                      <a:pt x="648" y="41652"/>
                    </a:lnTo>
                    <a:lnTo>
                      <a:pt x="906" y="42104"/>
                    </a:lnTo>
                    <a:lnTo>
                      <a:pt x="1197" y="42492"/>
                    </a:lnTo>
                    <a:lnTo>
                      <a:pt x="1521" y="42848"/>
                    </a:lnTo>
                    <a:lnTo>
                      <a:pt x="1909" y="43204"/>
                    </a:lnTo>
                    <a:lnTo>
                      <a:pt x="2297" y="43495"/>
                    </a:lnTo>
                    <a:lnTo>
                      <a:pt x="2717" y="43753"/>
                    </a:lnTo>
                    <a:lnTo>
                      <a:pt x="3170" y="43980"/>
                    </a:lnTo>
                    <a:lnTo>
                      <a:pt x="3655" y="44142"/>
                    </a:lnTo>
                    <a:lnTo>
                      <a:pt x="4140" y="44271"/>
                    </a:lnTo>
                    <a:lnTo>
                      <a:pt x="4658" y="44336"/>
                    </a:lnTo>
                    <a:lnTo>
                      <a:pt x="5207" y="44368"/>
                    </a:lnTo>
                    <a:lnTo>
                      <a:pt x="19662" y="44368"/>
                    </a:lnTo>
                    <a:lnTo>
                      <a:pt x="20180" y="44336"/>
                    </a:lnTo>
                    <a:lnTo>
                      <a:pt x="20697" y="44271"/>
                    </a:lnTo>
                    <a:lnTo>
                      <a:pt x="21215" y="44142"/>
                    </a:lnTo>
                    <a:lnTo>
                      <a:pt x="21667" y="43980"/>
                    </a:lnTo>
                    <a:lnTo>
                      <a:pt x="22120" y="43753"/>
                    </a:lnTo>
                    <a:lnTo>
                      <a:pt x="22573" y="43495"/>
                    </a:lnTo>
                    <a:lnTo>
                      <a:pt x="22961" y="43204"/>
                    </a:lnTo>
                    <a:lnTo>
                      <a:pt x="23316" y="42848"/>
                    </a:lnTo>
                    <a:lnTo>
                      <a:pt x="23672" y="42492"/>
                    </a:lnTo>
                    <a:lnTo>
                      <a:pt x="23963" y="42104"/>
                    </a:lnTo>
                    <a:lnTo>
                      <a:pt x="24222" y="41652"/>
                    </a:lnTo>
                    <a:lnTo>
                      <a:pt x="24448" y="41199"/>
                    </a:lnTo>
                    <a:lnTo>
                      <a:pt x="24610" y="40746"/>
                    </a:lnTo>
                    <a:lnTo>
                      <a:pt x="24739" y="40229"/>
                    </a:lnTo>
                    <a:lnTo>
                      <a:pt x="24804" y="39711"/>
                    </a:lnTo>
                    <a:lnTo>
                      <a:pt x="24836" y="39194"/>
                    </a:lnTo>
                    <a:lnTo>
                      <a:pt x="24836" y="5207"/>
                    </a:lnTo>
                    <a:lnTo>
                      <a:pt x="24804" y="4657"/>
                    </a:lnTo>
                    <a:lnTo>
                      <a:pt x="24739" y="4139"/>
                    </a:lnTo>
                    <a:lnTo>
                      <a:pt x="24610" y="3654"/>
                    </a:lnTo>
                    <a:lnTo>
                      <a:pt x="24448" y="3169"/>
                    </a:lnTo>
                    <a:lnTo>
                      <a:pt x="24222" y="2717"/>
                    </a:lnTo>
                    <a:lnTo>
                      <a:pt x="23963" y="2296"/>
                    </a:lnTo>
                    <a:lnTo>
                      <a:pt x="23672" y="1908"/>
                    </a:lnTo>
                    <a:lnTo>
                      <a:pt x="23316" y="1520"/>
                    </a:lnTo>
                    <a:lnTo>
                      <a:pt x="22961" y="1197"/>
                    </a:lnTo>
                    <a:lnTo>
                      <a:pt x="22573" y="906"/>
                    </a:lnTo>
                    <a:lnTo>
                      <a:pt x="22120" y="647"/>
                    </a:lnTo>
                    <a:lnTo>
                      <a:pt x="21667" y="421"/>
                    </a:lnTo>
                    <a:lnTo>
                      <a:pt x="21215" y="259"/>
                    </a:lnTo>
                    <a:lnTo>
                      <a:pt x="20697" y="130"/>
                    </a:lnTo>
                    <a:lnTo>
                      <a:pt x="20180" y="33"/>
                    </a:lnTo>
                    <a:lnTo>
                      <a:pt x="196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4" name="Google Shape;5244;p64"/>
              <p:cNvSpPr/>
              <p:nvPr/>
            </p:nvSpPr>
            <p:spPr>
              <a:xfrm>
                <a:off x="2929175" y="686000"/>
                <a:ext cx="620925" cy="1109200"/>
              </a:xfrm>
              <a:custGeom>
                <a:avLst/>
                <a:gdLst/>
                <a:ahLst/>
                <a:cxnLst/>
                <a:rect l="l" t="t" r="r" b="b"/>
                <a:pathLst>
                  <a:path w="24837" h="44368" fill="none" extrusionOk="0">
                    <a:moveTo>
                      <a:pt x="19662" y="0"/>
                    </a:moveTo>
                    <a:lnTo>
                      <a:pt x="5207" y="0"/>
                    </a:lnTo>
                    <a:lnTo>
                      <a:pt x="5207" y="0"/>
                    </a:lnTo>
                    <a:lnTo>
                      <a:pt x="4658" y="33"/>
                    </a:lnTo>
                    <a:lnTo>
                      <a:pt x="4140" y="130"/>
                    </a:lnTo>
                    <a:lnTo>
                      <a:pt x="3655" y="259"/>
                    </a:lnTo>
                    <a:lnTo>
                      <a:pt x="3170" y="421"/>
                    </a:lnTo>
                    <a:lnTo>
                      <a:pt x="2717" y="647"/>
                    </a:lnTo>
                    <a:lnTo>
                      <a:pt x="2297" y="906"/>
                    </a:lnTo>
                    <a:lnTo>
                      <a:pt x="1909" y="1197"/>
                    </a:lnTo>
                    <a:lnTo>
                      <a:pt x="1521" y="1520"/>
                    </a:lnTo>
                    <a:lnTo>
                      <a:pt x="1197" y="1908"/>
                    </a:lnTo>
                    <a:lnTo>
                      <a:pt x="906" y="2296"/>
                    </a:lnTo>
                    <a:lnTo>
                      <a:pt x="648" y="2717"/>
                    </a:lnTo>
                    <a:lnTo>
                      <a:pt x="421" y="3169"/>
                    </a:lnTo>
                    <a:lnTo>
                      <a:pt x="260" y="3654"/>
                    </a:lnTo>
                    <a:lnTo>
                      <a:pt x="130" y="4139"/>
                    </a:lnTo>
                    <a:lnTo>
                      <a:pt x="33" y="4657"/>
                    </a:lnTo>
                    <a:lnTo>
                      <a:pt x="1" y="5207"/>
                    </a:lnTo>
                    <a:lnTo>
                      <a:pt x="1" y="39194"/>
                    </a:lnTo>
                    <a:lnTo>
                      <a:pt x="1" y="39194"/>
                    </a:lnTo>
                    <a:lnTo>
                      <a:pt x="33" y="39711"/>
                    </a:lnTo>
                    <a:lnTo>
                      <a:pt x="130" y="40229"/>
                    </a:lnTo>
                    <a:lnTo>
                      <a:pt x="260" y="40746"/>
                    </a:lnTo>
                    <a:lnTo>
                      <a:pt x="421" y="41199"/>
                    </a:lnTo>
                    <a:lnTo>
                      <a:pt x="648" y="41652"/>
                    </a:lnTo>
                    <a:lnTo>
                      <a:pt x="906" y="42104"/>
                    </a:lnTo>
                    <a:lnTo>
                      <a:pt x="1197" y="42492"/>
                    </a:lnTo>
                    <a:lnTo>
                      <a:pt x="1521" y="42848"/>
                    </a:lnTo>
                    <a:lnTo>
                      <a:pt x="1909" y="43204"/>
                    </a:lnTo>
                    <a:lnTo>
                      <a:pt x="2297" y="43495"/>
                    </a:lnTo>
                    <a:lnTo>
                      <a:pt x="2717" y="43753"/>
                    </a:lnTo>
                    <a:lnTo>
                      <a:pt x="3170" y="43980"/>
                    </a:lnTo>
                    <a:lnTo>
                      <a:pt x="3655" y="44142"/>
                    </a:lnTo>
                    <a:lnTo>
                      <a:pt x="4140" y="44271"/>
                    </a:lnTo>
                    <a:lnTo>
                      <a:pt x="4658" y="44336"/>
                    </a:lnTo>
                    <a:lnTo>
                      <a:pt x="5207" y="44368"/>
                    </a:lnTo>
                    <a:lnTo>
                      <a:pt x="19662" y="44368"/>
                    </a:lnTo>
                    <a:lnTo>
                      <a:pt x="19662" y="44368"/>
                    </a:lnTo>
                    <a:lnTo>
                      <a:pt x="20180" y="44336"/>
                    </a:lnTo>
                    <a:lnTo>
                      <a:pt x="20697" y="44271"/>
                    </a:lnTo>
                    <a:lnTo>
                      <a:pt x="21215" y="44142"/>
                    </a:lnTo>
                    <a:lnTo>
                      <a:pt x="21667" y="43980"/>
                    </a:lnTo>
                    <a:lnTo>
                      <a:pt x="22120" y="43753"/>
                    </a:lnTo>
                    <a:lnTo>
                      <a:pt x="22573" y="43495"/>
                    </a:lnTo>
                    <a:lnTo>
                      <a:pt x="22961" y="43204"/>
                    </a:lnTo>
                    <a:lnTo>
                      <a:pt x="23316" y="42848"/>
                    </a:lnTo>
                    <a:lnTo>
                      <a:pt x="23672" y="42492"/>
                    </a:lnTo>
                    <a:lnTo>
                      <a:pt x="23963" y="42104"/>
                    </a:lnTo>
                    <a:lnTo>
                      <a:pt x="24222" y="41652"/>
                    </a:lnTo>
                    <a:lnTo>
                      <a:pt x="24448" y="41199"/>
                    </a:lnTo>
                    <a:lnTo>
                      <a:pt x="24610" y="40746"/>
                    </a:lnTo>
                    <a:lnTo>
                      <a:pt x="24739" y="40229"/>
                    </a:lnTo>
                    <a:lnTo>
                      <a:pt x="24804" y="39711"/>
                    </a:lnTo>
                    <a:lnTo>
                      <a:pt x="24836" y="39194"/>
                    </a:lnTo>
                    <a:lnTo>
                      <a:pt x="24836" y="5207"/>
                    </a:lnTo>
                    <a:lnTo>
                      <a:pt x="24836" y="5207"/>
                    </a:lnTo>
                    <a:lnTo>
                      <a:pt x="24804" y="4657"/>
                    </a:lnTo>
                    <a:lnTo>
                      <a:pt x="24739" y="4139"/>
                    </a:lnTo>
                    <a:lnTo>
                      <a:pt x="24610" y="3654"/>
                    </a:lnTo>
                    <a:lnTo>
                      <a:pt x="24448" y="3169"/>
                    </a:lnTo>
                    <a:lnTo>
                      <a:pt x="24222" y="2717"/>
                    </a:lnTo>
                    <a:lnTo>
                      <a:pt x="23963" y="2296"/>
                    </a:lnTo>
                    <a:lnTo>
                      <a:pt x="23672" y="1908"/>
                    </a:lnTo>
                    <a:lnTo>
                      <a:pt x="23316" y="1520"/>
                    </a:lnTo>
                    <a:lnTo>
                      <a:pt x="22961" y="1197"/>
                    </a:lnTo>
                    <a:lnTo>
                      <a:pt x="22573" y="906"/>
                    </a:lnTo>
                    <a:lnTo>
                      <a:pt x="22120" y="647"/>
                    </a:lnTo>
                    <a:lnTo>
                      <a:pt x="21667" y="421"/>
                    </a:lnTo>
                    <a:lnTo>
                      <a:pt x="21215" y="259"/>
                    </a:lnTo>
                    <a:lnTo>
                      <a:pt x="20697" y="130"/>
                    </a:lnTo>
                    <a:lnTo>
                      <a:pt x="20180" y="33"/>
                    </a:lnTo>
                    <a:lnTo>
                      <a:pt x="196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5" name="Google Shape;5245;p64"/>
              <p:cNvSpPr/>
              <p:nvPr/>
            </p:nvSpPr>
            <p:spPr>
              <a:xfrm>
                <a:off x="2938075" y="686000"/>
                <a:ext cx="612025" cy="1109200"/>
              </a:xfrm>
              <a:custGeom>
                <a:avLst/>
                <a:gdLst/>
                <a:ahLst/>
                <a:cxnLst/>
                <a:rect l="l" t="t" r="r" b="b"/>
                <a:pathLst>
                  <a:path w="24481" h="44368" extrusionOk="0">
                    <a:moveTo>
                      <a:pt x="19242" y="0"/>
                    </a:moveTo>
                    <a:lnTo>
                      <a:pt x="19403" y="453"/>
                    </a:lnTo>
                    <a:lnTo>
                      <a:pt x="19500" y="873"/>
                    </a:lnTo>
                    <a:lnTo>
                      <a:pt x="19565" y="1326"/>
                    </a:lnTo>
                    <a:lnTo>
                      <a:pt x="19597" y="1811"/>
                    </a:lnTo>
                    <a:lnTo>
                      <a:pt x="19597" y="35798"/>
                    </a:lnTo>
                    <a:lnTo>
                      <a:pt x="19565" y="36348"/>
                    </a:lnTo>
                    <a:lnTo>
                      <a:pt x="19500" y="36833"/>
                    </a:lnTo>
                    <a:lnTo>
                      <a:pt x="19371" y="37351"/>
                    </a:lnTo>
                    <a:lnTo>
                      <a:pt x="19177" y="37836"/>
                    </a:lnTo>
                    <a:lnTo>
                      <a:pt x="18983" y="38288"/>
                    </a:lnTo>
                    <a:lnTo>
                      <a:pt x="18724" y="38709"/>
                    </a:lnTo>
                    <a:lnTo>
                      <a:pt x="18401" y="39097"/>
                    </a:lnTo>
                    <a:lnTo>
                      <a:pt x="18077" y="39485"/>
                    </a:lnTo>
                    <a:lnTo>
                      <a:pt x="17722" y="39808"/>
                    </a:lnTo>
                    <a:lnTo>
                      <a:pt x="17301" y="40099"/>
                    </a:lnTo>
                    <a:lnTo>
                      <a:pt x="16881" y="40358"/>
                    </a:lnTo>
                    <a:lnTo>
                      <a:pt x="16428" y="40584"/>
                    </a:lnTo>
                    <a:lnTo>
                      <a:pt x="15943" y="40746"/>
                    </a:lnTo>
                    <a:lnTo>
                      <a:pt x="15458" y="40875"/>
                    </a:lnTo>
                    <a:lnTo>
                      <a:pt x="14941" y="40972"/>
                    </a:lnTo>
                    <a:lnTo>
                      <a:pt x="1" y="40972"/>
                    </a:lnTo>
                    <a:lnTo>
                      <a:pt x="130" y="41360"/>
                    </a:lnTo>
                    <a:lnTo>
                      <a:pt x="324" y="41684"/>
                    </a:lnTo>
                    <a:lnTo>
                      <a:pt x="518" y="42040"/>
                    </a:lnTo>
                    <a:lnTo>
                      <a:pt x="744" y="42363"/>
                    </a:lnTo>
                    <a:lnTo>
                      <a:pt x="1003" y="42654"/>
                    </a:lnTo>
                    <a:lnTo>
                      <a:pt x="1262" y="42913"/>
                    </a:lnTo>
                    <a:lnTo>
                      <a:pt x="1553" y="43171"/>
                    </a:lnTo>
                    <a:lnTo>
                      <a:pt x="1844" y="43430"/>
                    </a:lnTo>
                    <a:lnTo>
                      <a:pt x="2167" y="43624"/>
                    </a:lnTo>
                    <a:lnTo>
                      <a:pt x="2523" y="43818"/>
                    </a:lnTo>
                    <a:lnTo>
                      <a:pt x="2879" y="43980"/>
                    </a:lnTo>
                    <a:lnTo>
                      <a:pt x="3234" y="44109"/>
                    </a:lnTo>
                    <a:lnTo>
                      <a:pt x="3622" y="44239"/>
                    </a:lnTo>
                    <a:lnTo>
                      <a:pt x="4010" y="44303"/>
                    </a:lnTo>
                    <a:lnTo>
                      <a:pt x="4431" y="44368"/>
                    </a:lnTo>
                    <a:lnTo>
                      <a:pt x="19306" y="44368"/>
                    </a:lnTo>
                    <a:lnTo>
                      <a:pt x="19824" y="44336"/>
                    </a:lnTo>
                    <a:lnTo>
                      <a:pt x="20341" y="44271"/>
                    </a:lnTo>
                    <a:lnTo>
                      <a:pt x="20859" y="44142"/>
                    </a:lnTo>
                    <a:lnTo>
                      <a:pt x="21311" y="43980"/>
                    </a:lnTo>
                    <a:lnTo>
                      <a:pt x="21764" y="43753"/>
                    </a:lnTo>
                    <a:lnTo>
                      <a:pt x="22217" y="43495"/>
                    </a:lnTo>
                    <a:lnTo>
                      <a:pt x="22605" y="43204"/>
                    </a:lnTo>
                    <a:lnTo>
                      <a:pt x="22960" y="42848"/>
                    </a:lnTo>
                    <a:lnTo>
                      <a:pt x="23316" y="42492"/>
                    </a:lnTo>
                    <a:lnTo>
                      <a:pt x="23607" y="42104"/>
                    </a:lnTo>
                    <a:lnTo>
                      <a:pt x="23866" y="41652"/>
                    </a:lnTo>
                    <a:lnTo>
                      <a:pt x="24092" y="41199"/>
                    </a:lnTo>
                    <a:lnTo>
                      <a:pt x="24254" y="40746"/>
                    </a:lnTo>
                    <a:lnTo>
                      <a:pt x="24383" y="40229"/>
                    </a:lnTo>
                    <a:lnTo>
                      <a:pt x="24448" y="39711"/>
                    </a:lnTo>
                    <a:lnTo>
                      <a:pt x="24480" y="39194"/>
                    </a:lnTo>
                    <a:lnTo>
                      <a:pt x="24480" y="5207"/>
                    </a:lnTo>
                    <a:lnTo>
                      <a:pt x="24448" y="4657"/>
                    </a:lnTo>
                    <a:lnTo>
                      <a:pt x="24383" y="4139"/>
                    </a:lnTo>
                    <a:lnTo>
                      <a:pt x="24254" y="3654"/>
                    </a:lnTo>
                    <a:lnTo>
                      <a:pt x="24092" y="3169"/>
                    </a:lnTo>
                    <a:lnTo>
                      <a:pt x="23866" y="2717"/>
                    </a:lnTo>
                    <a:lnTo>
                      <a:pt x="23607" y="2296"/>
                    </a:lnTo>
                    <a:lnTo>
                      <a:pt x="23316" y="1908"/>
                    </a:lnTo>
                    <a:lnTo>
                      <a:pt x="22960" y="1520"/>
                    </a:lnTo>
                    <a:lnTo>
                      <a:pt x="22605" y="1197"/>
                    </a:lnTo>
                    <a:lnTo>
                      <a:pt x="22217" y="906"/>
                    </a:lnTo>
                    <a:lnTo>
                      <a:pt x="21764" y="647"/>
                    </a:lnTo>
                    <a:lnTo>
                      <a:pt x="21311" y="421"/>
                    </a:lnTo>
                    <a:lnTo>
                      <a:pt x="20859" y="259"/>
                    </a:lnTo>
                    <a:lnTo>
                      <a:pt x="20341" y="130"/>
                    </a:lnTo>
                    <a:lnTo>
                      <a:pt x="19824" y="33"/>
                    </a:lnTo>
                    <a:lnTo>
                      <a:pt x="19306"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6" name="Google Shape;5246;p64"/>
              <p:cNvSpPr/>
              <p:nvPr/>
            </p:nvSpPr>
            <p:spPr>
              <a:xfrm>
                <a:off x="2938075" y="686000"/>
                <a:ext cx="612025" cy="1109200"/>
              </a:xfrm>
              <a:custGeom>
                <a:avLst/>
                <a:gdLst/>
                <a:ahLst/>
                <a:cxnLst/>
                <a:rect l="l" t="t" r="r" b="b"/>
                <a:pathLst>
                  <a:path w="24481" h="44368" fill="none" extrusionOk="0">
                    <a:moveTo>
                      <a:pt x="19306" y="0"/>
                    </a:moveTo>
                    <a:lnTo>
                      <a:pt x="19242" y="0"/>
                    </a:lnTo>
                    <a:lnTo>
                      <a:pt x="19242" y="0"/>
                    </a:lnTo>
                    <a:lnTo>
                      <a:pt x="19403" y="453"/>
                    </a:lnTo>
                    <a:lnTo>
                      <a:pt x="19500" y="873"/>
                    </a:lnTo>
                    <a:lnTo>
                      <a:pt x="19565" y="1326"/>
                    </a:lnTo>
                    <a:lnTo>
                      <a:pt x="19597" y="1811"/>
                    </a:lnTo>
                    <a:lnTo>
                      <a:pt x="19597" y="35798"/>
                    </a:lnTo>
                    <a:lnTo>
                      <a:pt x="19597" y="35798"/>
                    </a:lnTo>
                    <a:lnTo>
                      <a:pt x="19565" y="36348"/>
                    </a:lnTo>
                    <a:lnTo>
                      <a:pt x="19500" y="36833"/>
                    </a:lnTo>
                    <a:lnTo>
                      <a:pt x="19371" y="37351"/>
                    </a:lnTo>
                    <a:lnTo>
                      <a:pt x="19177" y="37836"/>
                    </a:lnTo>
                    <a:lnTo>
                      <a:pt x="18983" y="38288"/>
                    </a:lnTo>
                    <a:lnTo>
                      <a:pt x="18724" y="38709"/>
                    </a:lnTo>
                    <a:lnTo>
                      <a:pt x="18401" y="39097"/>
                    </a:lnTo>
                    <a:lnTo>
                      <a:pt x="18077" y="39485"/>
                    </a:lnTo>
                    <a:lnTo>
                      <a:pt x="17722" y="39808"/>
                    </a:lnTo>
                    <a:lnTo>
                      <a:pt x="17301" y="40099"/>
                    </a:lnTo>
                    <a:lnTo>
                      <a:pt x="16881" y="40358"/>
                    </a:lnTo>
                    <a:lnTo>
                      <a:pt x="16428" y="40584"/>
                    </a:lnTo>
                    <a:lnTo>
                      <a:pt x="15943" y="40746"/>
                    </a:lnTo>
                    <a:lnTo>
                      <a:pt x="15458" y="40875"/>
                    </a:lnTo>
                    <a:lnTo>
                      <a:pt x="14941" y="40972"/>
                    </a:lnTo>
                    <a:lnTo>
                      <a:pt x="14423" y="40972"/>
                    </a:lnTo>
                    <a:lnTo>
                      <a:pt x="1" y="40972"/>
                    </a:lnTo>
                    <a:lnTo>
                      <a:pt x="1" y="40972"/>
                    </a:lnTo>
                    <a:lnTo>
                      <a:pt x="130" y="41360"/>
                    </a:lnTo>
                    <a:lnTo>
                      <a:pt x="324" y="41684"/>
                    </a:lnTo>
                    <a:lnTo>
                      <a:pt x="518" y="42040"/>
                    </a:lnTo>
                    <a:lnTo>
                      <a:pt x="744" y="42363"/>
                    </a:lnTo>
                    <a:lnTo>
                      <a:pt x="1003" y="42654"/>
                    </a:lnTo>
                    <a:lnTo>
                      <a:pt x="1262" y="42913"/>
                    </a:lnTo>
                    <a:lnTo>
                      <a:pt x="1553" y="43171"/>
                    </a:lnTo>
                    <a:lnTo>
                      <a:pt x="1844" y="43430"/>
                    </a:lnTo>
                    <a:lnTo>
                      <a:pt x="2167" y="43624"/>
                    </a:lnTo>
                    <a:lnTo>
                      <a:pt x="2523" y="43818"/>
                    </a:lnTo>
                    <a:lnTo>
                      <a:pt x="2879" y="43980"/>
                    </a:lnTo>
                    <a:lnTo>
                      <a:pt x="3234" y="44109"/>
                    </a:lnTo>
                    <a:lnTo>
                      <a:pt x="3622" y="44239"/>
                    </a:lnTo>
                    <a:lnTo>
                      <a:pt x="4010" y="44303"/>
                    </a:lnTo>
                    <a:lnTo>
                      <a:pt x="4431" y="44368"/>
                    </a:lnTo>
                    <a:lnTo>
                      <a:pt x="4851" y="44368"/>
                    </a:lnTo>
                    <a:lnTo>
                      <a:pt x="19306" y="44368"/>
                    </a:lnTo>
                    <a:lnTo>
                      <a:pt x="19306" y="44368"/>
                    </a:lnTo>
                    <a:lnTo>
                      <a:pt x="19824" y="44336"/>
                    </a:lnTo>
                    <a:lnTo>
                      <a:pt x="20341" y="44271"/>
                    </a:lnTo>
                    <a:lnTo>
                      <a:pt x="20859" y="44142"/>
                    </a:lnTo>
                    <a:lnTo>
                      <a:pt x="21311" y="43980"/>
                    </a:lnTo>
                    <a:lnTo>
                      <a:pt x="21764" y="43753"/>
                    </a:lnTo>
                    <a:lnTo>
                      <a:pt x="22217" y="43495"/>
                    </a:lnTo>
                    <a:lnTo>
                      <a:pt x="22605" y="43204"/>
                    </a:lnTo>
                    <a:lnTo>
                      <a:pt x="22960" y="42848"/>
                    </a:lnTo>
                    <a:lnTo>
                      <a:pt x="23316" y="42492"/>
                    </a:lnTo>
                    <a:lnTo>
                      <a:pt x="23607" y="42104"/>
                    </a:lnTo>
                    <a:lnTo>
                      <a:pt x="23866" y="41652"/>
                    </a:lnTo>
                    <a:lnTo>
                      <a:pt x="24092" y="41199"/>
                    </a:lnTo>
                    <a:lnTo>
                      <a:pt x="24254" y="40746"/>
                    </a:lnTo>
                    <a:lnTo>
                      <a:pt x="24383" y="40229"/>
                    </a:lnTo>
                    <a:lnTo>
                      <a:pt x="24448" y="39711"/>
                    </a:lnTo>
                    <a:lnTo>
                      <a:pt x="24480" y="39194"/>
                    </a:lnTo>
                    <a:lnTo>
                      <a:pt x="24480" y="5207"/>
                    </a:lnTo>
                    <a:lnTo>
                      <a:pt x="24480" y="5207"/>
                    </a:lnTo>
                    <a:lnTo>
                      <a:pt x="24448" y="4657"/>
                    </a:lnTo>
                    <a:lnTo>
                      <a:pt x="24383" y="4139"/>
                    </a:lnTo>
                    <a:lnTo>
                      <a:pt x="24254" y="3654"/>
                    </a:lnTo>
                    <a:lnTo>
                      <a:pt x="24092" y="3169"/>
                    </a:lnTo>
                    <a:lnTo>
                      <a:pt x="23866" y="2717"/>
                    </a:lnTo>
                    <a:lnTo>
                      <a:pt x="23607" y="2296"/>
                    </a:lnTo>
                    <a:lnTo>
                      <a:pt x="23316" y="1908"/>
                    </a:lnTo>
                    <a:lnTo>
                      <a:pt x="22960" y="1520"/>
                    </a:lnTo>
                    <a:lnTo>
                      <a:pt x="22605" y="1197"/>
                    </a:lnTo>
                    <a:lnTo>
                      <a:pt x="22217" y="906"/>
                    </a:lnTo>
                    <a:lnTo>
                      <a:pt x="21764" y="647"/>
                    </a:lnTo>
                    <a:lnTo>
                      <a:pt x="21311" y="421"/>
                    </a:lnTo>
                    <a:lnTo>
                      <a:pt x="20859" y="259"/>
                    </a:lnTo>
                    <a:lnTo>
                      <a:pt x="20341" y="130"/>
                    </a:lnTo>
                    <a:lnTo>
                      <a:pt x="19824" y="33"/>
                    </a:lnTo>
                    <a:lnTo>
                      <a:pt x="193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7" name="Google Shape;5247;p64"/>
              <p:cNvSpPr/>
              <p:nvPr/>
            </p:nvSpPr>
            <p:spPr>
              <a:xfrm>
                <a:off x="3018125" y="783825"/>
                <a:ext cx="153625" cy="424450"/>
              </a:xfrm>
              <a:custGeom>
                <a:avLst/>
                <a:gdLst/>
                <a:ahLst/>
                <a:cxnLst/>
                <a:rect l="l" t="t" r="r" b="b"/>
                <a:pathLst>
                  <a:path w="6145" h="16978" extrusionOk="0">
                    <a:moveTo>
                      <a:pt x="2490" y="0"/>
                    </a:moveTo>
                    <a:lnTo>
                      <a:pt x="2231" y="32"/>
                    </a:lnTo>
                    <a:lnTo>
                      <a:pt x="1973" y="97"/>
                    </a:lnTo>
                    <a:lnTo>
                      <a:pt x="1746" y="226"/>
                    </a:lnTo>
                    <a:lnTo>
                      <a:pt x="1520" y="356"/>
                    </a:lnTo>
                    <a:lnTo>
                      <a:pt x="1294" y="550"/>
                    </a:lnTo>
                    <a:lnTo>
                      <a:pt x="1100" y="776"/>
                    </a:lnTo>
                    <a:lnTo>
                      <a:pt x="905" y="1035"/>
                    </a:lnTo>
                    <a:lnTo>
                      <a:pt x="711" y="1294"/>
                    </a:lnTo>
                    <a:lnTo>
                      <a:pt x="550" y="1617"/>
                    </a:lnTo>
                    <a:lnTo>
                      <a:pt x="420" y="1973"/>
                    </a:lnTo>
                    <a:lnTo>
                      <a:pt x="291" y="2328"/>
                    </a:lnTo>
                    <a:lnTo>
                      <a:pt x="194" y="2717"/>
                    </a:lnTo>
                    <a:lnTo>
                      <a:pt x="97" y="3105"/>
                    </a:lnTo>
                    <a:lnTo>
                      <a:pt x="32" y="3557"/>
                    </a:lnTo>
                    <a:lnTo>
                      <a:pt x="0" y="3978"/>
                    </a:lnTo>
                    <a:lnTo>
                      <a:pt x="0" y="4430"/>
                    </a:lnTo>
                    <a:lnTo>
                      <a:pt x="0" y="13323"/>
                    </a:lnTo>
                    <a:lnTo>
                      <a:pt x="0" y="13711"/>
                    </a:lnTo>
                    <a:lnTo>
                      <a:pt x="65" y="14067"/>
                    </a:lnTo>
                    <a:lnTo>
                      <a:pt x="162" y="14423"/>
                    </a:lnTo>
                    <a:lnTo>
                      <a:pt x="291" y="14746"/>
                    </a:lnTo>
                    <a:lnTo>
                      <a:pt x="453" y="15070"/>
                    </a:lnTo>
                    <a:lnTo>
                      <a:pt x="614" y="15361"/>
                    </a:lnTo>
                    <a:lnTo>
                      <a:pt x="841" y="15652"/>
                    </a:lnTo>
                    <a:lnTo>
                      <a:pt x="1067" y="15910"/>
                    </a:lnTo>
                    <a:lnTo>
                      <a:pt x="1326" y="16137"/>
                    </a:lnTo>
                    <a:lnTo>
                      <a:pt x="1617" y="16363"/>
                    </a:lnTo>
                    <a:lnTo>
                      <a:pt x="1908" y="16525"/>
                    </a:lnTo>
                    <a:lnTo>
                      <a:pt x="2231" y="16687"/>
                    </a:lnTo>
                    <a:lnTo>
                      <a:pt x="2555" y="16816"/>
                    </a:lnTo>
                    <a:lnTo>
                      <a:pt x="2910" y="16913"/>
                    </a:lnTo>
                    <a:lnTo>
                      <a:pt x="3266" y="16978"/>
                    </a:lnTo>
                    <a:lnTo>
                      <a:pt x="3654" y="16978"/>
                    </a:lnTo>
                    <a:lnTo>
                      <a:pt x="3913" y="16945"/>
                    </a:lnTo>
                    <a:lnTo>
                      <a:pt x="4139" y="16881"/>
                    </a:lnTo>
                    <a:lnTo>
                      <a:pt x="4398" y="16784"/>
                    </a:lnTo>
                    <a:lnTo>
                      <a:pt x="4624" y="16622"/>
                    </a:lnTo>
                    <a:lnTo>
                      <a:pt x="4851" y="16460"/>
                    </a:lnTo>
                    <a:lnTo>
                      <a:pt x="5045" y="16234"/>
                    </a:lnTo>
                    <a:lnTo>
                      <a:pt x="5239" y="15975"/>
                    </a:lnTo>
                    <a:lnTo>
                      <a:pt x="5400" y="15684"/>
                    </a:lnTo>
                    <a:lnTo>
                      <a:pt x="5562" y="15361"/>
                    </a:lnTo>
                    <a:lnTo>
                      <a:pt x="5724" y="15037"/>
                    </a:lnTo>
                    <a:lnTo>
                      <a:pt x="5853" y="14682"/>
                    </a:lnTo>
                    <a:lnTo>
                      <a:pt x="5950" y="14294"/>
                    </a:lnTo>
                    <a:lnTo>
                      <a:pt x="6047" y="13873"/>
                    </a:lnTo>
                    <a:lnTo>
                      <a:pt x="6080" y="13453"/>
                    </a:lnTo>
                    <a:lnTo>
                      <a:pt x="6144" y="13000"/>
                    </a:lnTo>
                    <a:lnTo>
                      <a:pt x="6144" y="12547"/>
                    </a:lnTo>
                    <a:lnTo>
                      <a:pt x="6144" y="3654"/>
                    </a:lnTo>
                    <a:lnTo>
                      <a:pt x="6112" y="3299"/>
                    </a:lnTo>
                    <a:lnTo>
                      <a:pt x="6080" y="2943"/>
                    </a:lnTo>
                    <a:lnTo>
                      <a:pt x="5983" y="2587"/>
                    </a:lnTo>
                    <a:lnTo>
                      <a:pt x="5853" y="2231"/>
                    </a:lnTo>
                    <a:lnTo>
                      <a:pt x="5692" y="1940"/>
                    </a:lnTo>
                    <a:lnTo>
                      <a:pt x="5530" y="1617"/>
                    </a:lnTo>
                    <a:lnTo>
                      <a:pt x="5303" y="1358"/>
                    </a:lnTo>
                    <a:lnTo>
                      <a:pt x="5077" y="1100"/>
                    </a:lnTo>
                    <a:lnTo>
                      <a:pt x="4818" y="841"/>
                    </a:lnTo>
                    <a:lnTo>
                      <a:pt x="4527" y="647"/>
                    </a:lnTo>
                    <a:lnTo>
                      <a:pt x="4236" y="453"/>
                    </a:lnTo>
                    <a:lnTo>
                      <a:pt x="3913" y="291"/>
                    </a:lnTo>
                    <a:lnTo>
                      <a:pt x="3590" y="162"/>
                    </a:lnTo>
                    <a:lnTo>
                      <a:pt x="3234" y="97"/>
                    </a:lnTo>
                    <a:lnTo>
                      <a:pt x="2846" y="32"/>
                    </a:lnTo>
                    <a:lnTo>
                      <a:pt x="2490" y="0"/>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8" name="Google Shape;5248;p64"/>
              <p:cNvSpPr/>
              <p:nvPr/>
            </p:nvSpPr>
            <p:spPr>
              <a:xfrm>
                <a:off x="3047225" y="1255150"/>
                <a:ext cx="85725" cy="160100"/>
              </a:xfrm>
              <a:custGeom>
                <a:avLst/>
                <a:gdLst/>
                <a:ahLst/>
                <a:cxnLst/>
                <a:rect l="l" t="t" r="r" b="b"/>
                <a:pathLst>
                  <a:path w="3429" h="6404" extrusionOk="0">
                    <a:moveTo>
                      <a:pt x="1391" y="0"/>
                    </a:moveTo>
                    <a:lnTo>
                      <a:pt x="1100" y="65"/>
                    </a:lnTo>
                    <a:lnTo>
                      <a:pt x="841" y="162"/>
                    </a:lnTo>
                    <a:lnTo>
                      <a:pt x="615" y="291"/>
                    </a:lnTo>
                    <a:lnTo>
                      <a:pt x="388" y="518"/>
                    </a:lnTo>
                    <a:lnTo>
                      <a:pt x="227" y="744"/>
                    </a:lnTo>
                    <a:lnTo>
                      <a:pt x="97" y="1035"/>
                    </a:lnTo>
                    <a:lnTo>
                      <a:pt x="33" y="1358"/>
                    </a:lnTo>
                    <a:lnTo>
                      <a:pt x="0" y="1682"/>
                    </a:lnTo>
                    <a:lnTo>
                      <a:pt x="0" y="5045"/>
                    </a:lnTo>
                    <a:lnTo>
                      <a:pt x="0" y="5174"/>
                    </a:lnTo>
                    <a:lnTo>
                      <a:pt x="33" y="5304"/>
                    </a:lnTo>
                    <a:lnTo>
                      <a:pt x="162" y="5562"/>
                    </a:lnTo>
                    <a:lnTo>
                      <a:pt x="356" y="5821"/>
                    </a:lnTo>
                    <a:lnTo>
                      <a:pt x="582" y="6015"/>
                    </a:lnTo>
                    <a:lnTo>
                      <a:pt x="906" y="6177"/>
                    </a:lnTo>
                    <a:lnTo>
                      <a:pt x="1261" y="6306"/>
                    </a:lnTo>
                    <a:lnTo>
                      <a:pt x="1617" y="6371"/>
                    </a:lnTo>
                    <a:lnTo>
                      <a:pt x="2037" y="6403"/>
                    </a:lnTo>
                    <a:lnTo>
                      <a:pt x="2329" y="6371"/>
                    </a:lnTo>
                    <a:lnTo>
                      <a:pt x="2587" y="6274"/>
                    </a:lnTo>
                    <a:lnTo>
                      <a:pt x="2814" y="6144"/>
                    </a:lnTo>
                    <a:lnTo>
                      <a:pt x="3040" y="5918"/>
                    </a:lnTo>
                    <a:lnTo>
                      <a:pt x="3202" y="5692"/>
                    </a:lnTo>
                    <a:lnTo>
                      <a:pt x="3331" y="5401"/>
                    </a:lnTo>
                    <a:lnTo>
                      <a:pt x="3428" y="5077"/>
                    </a:lnTo>
                    <a:lnTo>
                      <a:pt x="3428" y="4754"/>
                    </a:lnTo>
                    <a:lnTo>
                      <a:pt x="3428" y="1391"/>
                    </a:lnTo>
                    <a:lnTo>
                      <a:pt x="3428" y="1261"/>
                    </a:lnTo>
                    <a:lnTo>
                      <a:pt x="3396" y="1132"/>
                    </a:lnTo>
                    <a:lnTo>
                      <a:pt x="3266" y="873"/>
                    </a:lnTo>
                    <a:lnTo>
                      <a:pt x="3105" y="615"/>
                    </a:lnTo>
                    <a:lnTo>
                      <a:pt x="2846" y="421"/>
                    </a:lnTo>
                    <a:lnTo>
                      <a:pt x="2523" y="259"/>
                    </a:lnTo>
                    <a:lnTo>
                      <a:pt x="2199" y="130"/>
                    </a:lnTo>
                    <a:lnTo>
                      <a:pt x="1811" y="32"/>
                    </a:lnTo>
                    <a:lnTo>
                      <a:pt x="1391" y="0"/>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9" name="Google Shape;5249;p64"/>
              <p:cNvSpPr/>
              <p:nvPr/>
            </p:nvSpPr>
            <p:spPr>
              <a:xfrm>
                <a:off x="3047225" y="1255150"/>
                <a:ext cx="85725" cy="160100"/>
              </a:xfrm>
              <a:custGeom>
                <a:avLst/>
                <a:gdLst/>
                <a:ahLst/>
                <a:cxnLst/>
                <a:rect l="l" t="t" r="r" b="b"/>
                <a:pathLst>
                  <a:path w="3429" h="6404" fill="none" extrusionOk="0">
                    <a:moveTo>
                      <a:pt x="1391" y="0"/>
                    </a:moveTo>
                    <a:lnTo>
                      <a:pt x="1391" y="0"/>
                    </a:lnTo>
                    <a:lnTo>
                      <a:pt x="1100" y="65"/>
                    </a:lnTo>
                    <a:lnTo>
                      <a:pt x="841" y="162"/>
                    </a:lnTo>
                    <a:lnTo>
                      <a:pt x="615" y="291"/>
                    </a:lnTo>
                    <a:lnTo>
                      <a:pt x="388" y="518"/>
                    </a:lnTo>
                    <a:lnTo>
                      <a:pt x="227" y="744"/>
                    </a:lnTo>
                    <a:lnTo>
                      <a:pt x="97" y="1035"/>
                    </a:lnTo>
                    <a:lnTo>
                      <a:pt x="33" y="1358"/>
                    </a:lnTo>
                    <a:lnTo>
                      <a:pt x="0" y="1682"/>
                    </a:lnTo>
                    <a:lnTo>
                      <a:pt x="0" y="5045"/>
                    </a:lnTo>
                    <a:lnTo>
                      <a:pt x="0" y="5045"/>
                    </a:lnTo>
                    <a:lnTo>
                      <a:pt x="0" y="5174"/>
                    </a:lnTo>
                    <a:lnTo>
                      <a:pt x="33" y="5304"/>
                    </a:lnTo>
                    <a:lnTo>
                      <a:pt x="162" y="5562"/>
                    </a:lnTo>
                    <a:lnTo>
                      <a:pt x="356" y="5821"/>
                    </a:lnTo>
                    <a:lnTo>
                      <a:pt x="582" y="6015"/>
                    </a:lnTo>
                    <a:lnTo>
                      <a:pt x="906" y="6177"/>
                    </a:lnTo>
                    <a:lnTo>
                      <a:pt x="1261" y="6306"/>
                    </a:lnTo>
                    <a:lnTo>
                      <a:pt x="1617" y="6371"/>
                    </a:lnTo>
                    <a:lnTo>
                      <a:pt x="2037" y="6403"/>
                    </a:lnTo>
                    <a:lnTo>
                      <a:pt x="2037" y="6403"/>
                    </a:lnTo>
                    <a:lnTo>
                      <a:pt x="2329" y="6371"/>
                    </a:lnTo>
                    <a:lnTo>
                      <a:pt x="2587" y="6274"/>
                    </a:lnTo>
                    <a:lnTo>
                      <a:pt x="2814" y="6144"/>
                    </a:lnTo>
                    <a:lnTo>
                      <a:pt x="3040" y="5918"/>
                    </a:lnTo>
                    <a:lnTo>
                      <a:pt x="3202" y="5692"/>
                    </a:lnTo>
                    <a:lnTo>
                      <a:pt x="3331" y="5401"/>
                    </a:lnTo>
                    <a:lnTo>
                      <a:pt x="3428" y="5077"/>
                    </a:lnTo>
                    <a:lnTo>
                      <a:pt x="3428" y="4754"/>
                    </a:lnTo>
                    <a:lnTo>
                      <a:pt x="3428" y="1391"/>
                    </a:lnTo>
                    <a:lnTo>
                      <a:pt x="3428" y="1391"/>
                    </a:lnTo>
                    <a:lnTo>
                      <a:pt x="3428" y="1261"/>
                    </a:lnTo>
                    <a:lnTo>
                      <a:pt x="3396" y="1132"/>
                    </a:lnTo>
                    <a:lnTo>
                      <a:pt x="3266" y="873"/>
                    </a:lnTo>
                    <a:lnTo>
                      <a:pt x="3105" y="615"/>
                    </a:lnTo>
                    <a:lnTo>
                      <a:pt x="2846" y="421"/>
                    </a:lnTo>
                    <a:lnTo>
                      <a:pt x="2523" y="259"/>
                    </a:lnTo>
                    <a:lnTo>
                      <a:pt x="2199" y="130"/>
                    </a:lnTo>
                    <a:lnTo>
                      <a:pt x="1811" y="32"/>
                    </a:lnTo>
                    <a:lnTo>
                      <a:pt x="13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0" name="Google Shape;5250;p64"/>
              <p:cNvSpPr/>
              <p:nvPr/>
            </p:nvSpPr>
            <p:spPr>
              <a:xfrm>
                <a:off x="3475700" y="1226025"/>
                <a:ext cx="59850" cy="462475"/>
              </a:xfrm>
              <a:custGeom>
                <a:avLst/>
                <a:gdLst/>
                <a:ahLst/>
                <a:cxnLst/>
                <a:rect l="l" t="t" r="r" b="b"/>
                <a:pathLst>
                  <a:path w="2394" h="18499" fill="none" extrusionOk="0">
                    <a:moveTo>
                      <a:pt x="0" y="3299"/>
                    </a:moveTo>
                    <a:lnTo>
                      <a:pt x="0" y="18498"/>
                    </a:lnTo>
                    <a:lnTo>
                      <a:pt x="0" y="18498"/>
                    </a:lnTo>
                    <a:lnTo>
                      <a:pt x="259" y="18401"/>
                    </a:lnTo>
                    <a:lnTo>
                      <a:pt x="518" y="18272"/>
                    </a:lnTo>
                    <a:lnTo>
                      <a:pt x="744" y="18143"/>
                    </a:lnTo>
                    <a:lnTo>
                      <a:pt x="970" y="17981"/>
                    </a:lnTo>
                    <a:lnTo>
                      <a:pt x="1164" y="17819"/>
                    </a:lnTo>
                    <a:lnTo>
                      <a:pt x="1358" y="17658"/>
                    </a:lnTo>
                    <a:lnTo>
                      <a:pt x="1553" y="17463"/>
                    </a:lnTo>
                    <a:lnTo>
                      <a:pt x="1714" y="17237"/>
                    </a:lnTo>
                    <a:lnTo>
                      <a:pt x="1876" y="17043"/>
                    </a:lnTo>
                    <a:lnTo>
                      <a:pt x="2005" y="16784"/>
                    </a:lnTo>
                    <a:lnTo>
                      <a:pt x="2102" y="16558"/>
                    </a:lnTo>
                    <a:lnTo>
                      <a:pt x="2199" y="16299"/>
                    </a:lnTo>
                    <a:lnTo>
                      <a:pt x="2296" y="16041"/>
                    </a:lnTo>
                    <a:lnTo>
                      <a:pt x="2361" y="15782"/>
                    </a:lnTo>
                    <a:lnTo>
                      <a:pt x="2393" y="15491"/>
                    </a:lnTo>
                    <a:lnTo>
                      <a:pt x="2393" y="15200"/>
                    </a:lnTo>
                    <a:lnTo>
                      <a:pt x="2393" y="1"/>
                    </a:lnTo>
                    <a:lnTo>
                      <a:pt x="2393" y="1"/>
                    </a:lnTo>
                    <a:lnTo>
                      <a:pt x="2135" y="98"/>
                    </a:lnTo>
                    <a:lnTo>
                      <a:pt x="1876" y="227"/>
                    </a:lnTo>
                    <a:lnTo>
                      <a:pt x="1650" y="357"/>
                    </a:lnTo>
                    <a:lnTo>
                      <a:pt x="1423" y="518"/>
                    </a:lnTo>
                    <a:lnTo>
                      <a:pt x="1229" y="680"/>
                    </a:lnTo>
                    <a:lnTo>
                      <a:pt x="1035" y="842"/>
                    </a:lnTo>
                    <a:lnTo>
                      <a:pt x="841" y="1036"/>
                    </a:lnTo>
                    <a:lnTo>
                      <a:pt x="679" y="1262"/>
                    </a:lnTo>
                    <a:lnTo>
                      <a:pt x="518" y="1456"/>
                    </a:lnTo>
                    <a:lnTo>
                      <a:pt x="388" y="1715"/>
                    </a:lnTo>
                    <a:lnTo>
                      <a:pt x="291" y="1941"/>
                    </a:lnTo>
                    <a:lnTo>
                      <a:pt x="194" y="2200"/>
                    </a:lnTo>
                    <a:lnTo>
                      <a:pt x="97" y="2459"/>
                    </a:lnTo>
                    <a:lnTo>
                      <a:pt x="65" y="2717"/>
                    </a:lnTo>
                    <a:lnTo>
                      <a:pt x="0" y="3008"/>
                    </a:lnTo>
                    <a:lnTo>
                      <a:pt x="0" y="32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1" name="Google Shape;5251;p64"/>
              <p:cNvSpPr/>
              <p:nvPr/>
            </p:nvSpPr>
            <p:spPr>
              <a:xfrm>
                <a:off x="2957475" y="1230075"/>
                <a:ext cx="470550" cy="480250"/>
              </a:xfrm>
              <a:custGeom>
                <a:avLst/>
                <a:gdLst/>
                <a:ahLst/>
                <a:cxnLst/>
                <a:rect l="l" t="t" r="r" b="b"/>
                <a:pathLst>
                  <a:path w="18822" h="19210" extrusionOk="0">
                    <a:moveTo>
                      <a:pt x="12774" y="1"/>
                    </a:moveTo>
                    <a:lnTo>
                      <a:pt x="12095" y="292"/>
                    </a:lnTo>
                    <a:lnTo>
                      <a:pt x="11384" y="615"/>
                    </a:lnTo>
                    <a:lnTo>
                      <a:pt x="10672" y="874"/>
                    </a:lnTo>
                    <a:lnTo>
                      <a:pt x="9961" y="1100"/>
                    </a:lnTo>
                    <a:lnTo>
                      <a:pt x="9185" y="1327"/>
                    </a:lnTo>
                    <a:lnTo>
                      <a:pt x="8441" y="1521"/>
                    </a:lnTo>
                    <a:lnTo>
                      <a:pt x="7665" y="1682"/>
                    </a:lnTo>
                    <a:lnTo>
                      <a:pt x="6856" y="1844"/>
                    </a:lnTo>
                    <a:lnTo>
                      <a:pt x="6921" y="1973"/>
                    </a:lnTo>
                    <a:lnTo>
                      <a:pt x="6986" y="2103"/>
                    </a:lnTo>
                    <a:lnTo>
                      <a:pt x="7018" y="2264"/>
                    </a:lnTo>
                    <a:lnTo>
                      <a:pt x="7018" y="2394"/>
                    </a:lnTo>
                    <a:lnTo>
                      <a:pt x="7018" y="5757"/>
                    </a:lnTo>
                    <a:lnTo>
                      <a:pt x="7018" y="6080"/>
                    </a:lnTo>
                    <a:lnTo>
                      <a:pt x="6921" y="6404"/>
                    </a:lnTo>
                    <a:lnTo>
                      <a:pt x="6792" y="6695"/>
                    </a:lnTo>
                    <a:lnTo>
                      <a:pt x="6630" y="6921"/>
                    </a:lnTo>
                    <a:lnTo>
                      <a:pt x="6404" y="7147"/>
                    </a:lnTo>
                    <a:lnTo>
                      <a:pt x="6177" y="7277"/>
                    </a:lnTo>
                    <a:lnTo>
                      <a:pt x="5919" y="7374"/>
                    </a:lnTo>
                    <a:lnTo>
                      <a:pt x="5627" y="7406"/>
                    </a:lnTo>
                    <a:lnTo>
                      <a:pt x="5207" y="7374"/>
                    </a:lnTo>
                    <a:lnTo>
                      <a:pt x="4851" y="7309"/>
                    </a:lnTo>
                    <a:lnTo>
                      <a:pt x="4496" y="7180"/>
                    </a:lnTo>
                    <a:lnTo>
                      <a:pt x="4172" y="7018"/>
                    </a:lnTo>
                    <a:lnTo>
                      <a:pt x="3946" y="6824"/>
                    </a:lnTo>
                    <a:lnTo>
                      <a:pt x="3752" y="6565"/>
                    </a:lnTo>
                    <a:lnTo>
                      <a:pt x="3623" y="6307"/>
                    </a:lnTo>
                    <a:lnTo>
                      <a:pt x="3590" y="6177"/>
                    </a:lnTo>
                    <a:lnTo>
                      <a:pt x="3590" y="6048"/>
                    </a:lnTo>
                    <a:lnTo>
                      <a:pt x="3590" y="2685"/>
                    </a:lnTo>
                    <a:lnTo>
                      <a:pt x="3623" y="2394"/>
                    </a:lnTo>
                    <a:lnTo>
                      <a:pt x="3687" y="2103"/>
                    </a:lnTo>
                    <a:lnTo>
                      <a:pt x="3396" y="2103"/>
                    </a:lnTo>
                    <a:lnTo>
                      <a:pt x="2523" y="2070"/>
                    </a:lnTo>
                    <a:lnTo>
                      <a:pt x="1682" y="2038"/>
                    </a:lnTo>
                    <a:lnTo>
                      <a:pt x="841" y="1941"/>
                    </a:lnTo>
                    <a:lnTo>
                      <a:pt x="1" y="1844"/>
                    </a:lnTo>
                    <a:lnTo>
                      <a:pt x="1" y="15879"/>
                    </a:lnTo>
                    <a:lnTo>
                      <a:pt x="33" y="16364"/>
                    </a:lnTo>
                    <a:lnTo>
                      <a:pt x="98" y="16849"/>
                    </a:lnTo>
                    <a:lnTo>
                      <a:pt x="227" y="17301"/>
                    </a:lnTo>
                    <a:lnTo>
                      <a:pt x="356" y="17722"/>
                    </a:lnTo>
                    <a:lnTo>
                      <a:pt x="583" y="18142"/>
                    </a:lnTo>
                    <a:lnTo>
                      <a:pt x="809" y="18530"/>
                    </a:lnTo>
                    <a:lnTo>
                      <a:pt x="1068" y="18886"/>
                    </a:lnTo>
                    <a:lnTo>
                      <a:pt x="1391" y="19209"/>
                    </a:lnTo>
                    <a:lnTo>
                      <a:pt x="14165" y="19209"/>
                    </a:lnTo>
                    <a:lnTo>
                      <a:pt x="14682" y="19112"/>
                    </a:lnTo>
                    <a:lnTo>
                      <a:pt x="15167" y="18983"/>
                    </a:lnTo>
                    <a:lnTo>
                      <a:pt x="15652" y="18821"/>
                    </a:lnTo>
                    <a:lnTo>
                      <a:pt x="16105" y="18595"/>
                    </a:lnTo>
                    <a:lnTo>
                      <a:pt x="16525" y="18336"/>
                    </a:lnTo>
                    <a:lnTo>
                      <a:pt x="16946" y="18045"/>
                    </a:lnTo>
                    <a:lnTo>
                      <a:pt x="17301" y="17722"/>
                    </a:lnTo>
                    <a:lnTo>
                      <a:pt x="17625" y="17334"/>
                    </a:lnTo>
                    <a:lnTo>
                      <a:pt x="17948" y="16946"/>
                    </a:lnTo>
                    <a:lnTo>
                      <a:pt x="18207" y="16525"/>
                    </a:lnTo>
                    <a:lnTo>
                      <a:pt x="18401" y="16073"/>
                    </a:lnTo>
                    <a:lnTo>
                      <a:pt x="18595" y="15588"/>
                    </a:lnTo>
                    <a:lnTo>
                      <a:pt x="18724" y="15070"/>
                    </a:lnTo>
                    <a:lnTo>
                      <a:pt x="18789" y="14585"/>
                    </a:lnTo>
                    <a:lnTo>
                      <a:pt x="18821" y="14035"/>
                    </a:lnTo>
                    <a:lnTo>
                      <a:pt x="18821" y="1844"/>
                    </a:lnTo>
                    <a:lnTo>
                      <a:pt x="18013" y="1715"/>
                    </a:lnTo>
                    <a:lnTo>
                      <a:pt x="17204" y="1553"/>
                    </a:lnTo>
                    <a:lnTo>
                      <a:pt x="16428" y="1359"/>
                    </a:lnTo>
                    <a:lnTo>
                      <a:pt x="15652" y="1133"/>
                    </a:lnTo>
                    <a:lnTo>
                      <a:pt x="14908" y="874"/>
                    </a:lnTo>
                    <a:lnTo>
                      <a:pt x="14165" y="615"/>
                    </a:lnTo>
                    <a:lnTo>
                      <a:pt x="13453" y="324"/>
                    </a:lnTo>
                    <a:lnTo>
                      <a:pt x="127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2" name="Google Shape;5252;p64"/>
              <p:cNvSpPr/>
              <p:nvPr/>
            </p:nvSpPr>
            <p:spPr>
              <a:xfrm>
                <a:off x="2957475" y="1230075"/>
                <a:ext cx="470550" cy="480250"/>
              </a:xfrm>
              <a:custGeom>
                <a:avLst/>
                <a:gdLst/>
                <a:ahLst/>
                <a:cxnLst/>
                <a:rect l="l" t="t" r="r" b="b"/>
                <a:pathLst>
                  <a:path w="18822" h="19210" fill="none" extrusionOk="0">
                    <a:moveTo>
                      <a:pt x="12774" y="1"/>
                    </a:moveTo>
                    <a:lnTo>
                      <a:pt x="12774" y="1"/>
                    </a:lnTo>
                    <a:lnTo>
                      <a:pt x="12095" y="292"/>
                    </a:lnTo>
                    <a:lnTo>
                      <a:pt x="11384" y="615"/>
                    </a:lnTo>
                    <a:lnTo>
                      <a:pt x="10672" y="874"/>
                    </a:lnTo>
                    <a:lnTo>
                      <a:pt x="9961" y="1100"/>
                    </a:lnTo>
                    <a:lnTo>
                      <a:pt x="9185" y="1327"/>
                    </a:lnTo>
                    <a:lnTo>
                      <a:pt x="8441" y="1521"/>
                    </a:lnTo>
                    <a:lnTo>
                      <a:pt x="7665" y="1682"/>
                    </a:lnTo>
                    <a:lnTo>
                      <a:pt x="6856" y="1844"/>
                    </a:lnTo>
                    <a:lnTo>
                      <a:pt x="6856" y="1844"/>
                    </a:lnTo>
                    <a:lnTo>
                      <a:pt x="6921" y="1973"/>
                    </a:lnTo>
                    <a:lnTo>
                      <a:pt x="6986" y="2103"/>
                    </a:lnTo>
                    <a:lnTo>
                      <a:pt x="7018" y="2264"/>
                    </a:lnTo>
                    <a:lnTo>
                      <a:pt x="7018" y="2394"/>
                    </a:lnTo>
                    <a:lnTo>
                      <a:pt x="7018" y="5757"/>
                    </a:lnTo>
                    <a:lnTo>
                      <a:pt x="7018" y="5757"/>
                    </a:lnTo>
                    <a:lnTo>
                      <a:pt x="7018" y="6080"/>
                    </a:lnTo>
                    <a:lnTo>
                      <a:pt x="6921" y="6404"/>
                    </a:lnTo>
                    <a:lnTo>
                      <a:pt x="6792" y="6695"/>
                    </a:lnTo>
                    <a:lnTo>
                      <a:pt x="6630" y="6921"/>
                    </a:lnTo>
                    <a:lnTo>
                      <a:pt x="6404" y="7147"/>
                    </a:lnTo>
                    <a:lnTo>
                      <a:pt x="6177" y="7277"/>
                    </a:lnTo>
                    <a:lnTo>
                      <a:pt x="5919" y="7374"/>
                    </a:lnTo>
                    <a:lnTo>
                      <a:pt x="5627" y="7406"/>
                    </a:lnTo>
                    <a:lnTo>
                      <a:pt x="5627" y="7406"/>
                    </a:lnTo>
                    <a:lnTo>
                      <a:pt x="5207" y="7374"/>
                    </a:lnTo>
                    <a:lnTo>
                      <a:pt x="4851" y="7309"/>
                    </a:lnTo>
                    <a:lnTo>
                      <a:pt x="4496" y="7180"/>
                    </a:lnTo>
                    <a:lnTo>
                      <a:pt x="4172" y="7018"/>
                    </a:lnTo>
                    <a:lnTo>
                      <a:pt x="3946" y="6824"/>
                    </a:lnTo>
                    <a:lnTo>
                      <a:pt x="3752" y="6565"/>
                    </a:lnTo>
                    <a:lnTo>
                      <a:pt x="3623" y="6307"/>
                    </a:lnTo>
                    <a:lnTo>
                      <a:pt x="3590" y="6177"/>
                    </a:lnTo>
                    <a:lnTo>
                      <a:pt x="3590" y="6048"/>
                    </a:lnTo>
                    <a:lnTo>
                      <a:pt x="3590" y="2685"/>
                    </a:lnTo>
                    <a:lnTo>
                      <a:pt x="3590" y="2685"/>
                    </a:lnTo>
                    <a:lnTo>
                      <a:pt x="3623" y="2394"/>
                    </a:lnTo>
                    <a:lnTo>
                      <a:pt x="3687" y="2103"/>
                    </a:lnTo>
                    <a:lnTo>
                      <a:pt x="3687" y="2103"/>
                    </a:lnTo>
                    <a:lnTo>
                      <a:pt x="3396" y="2103"/>
                    </a:lnTo>
                    <a:lnTo>
                      <a:pt x="3396" y="2103"/>
                    </a:lnTo>
                    <a:lnTo>
                      <a:pt x="2523" y="2070"/>
                    </a:lnTo>
                    <a:lnTo>
                      <a:pt x="1682" y="2038"/>
                    </a:lnTo>
                    <a:lnTo>
                      <a:pt x="841" y="1941"/>
                    </a:lnTo>
                    <a:lnTo>
                      <a:pt x="1" y="1844"/>
                    </a:lnTo>
                    <a:lnTo>
                      <a:pt x="1" y="15879"/>
                    </a:lnTo>
                    <a:lnTo>
                      <a:pt x="1" y="15879"/>
                    </a:lnTo>
                    <a:lnTo>
                      <a:pt x="33" y="16364"/>
                    </a:lnTo>
                    <a:lnTo>
                      <a:pt x="98" y="16849"/>
                    </a:lnTo>
                    <a:lnTo>
                      <a:pt x="227" y="17301"/>
                    </a:lnTo>
                    <a:lnTo>
                      <a:pt x="356" y="17722"/>
                    </a:lnTo>
                    <a:lnTo>
                      <a:pt x="583" y="18142"/>
                    </a:lnTo>
                    <a:lnTo>
                      <a:pt x="809" y="18530"/>
                    </a:lnTo>
                    <a:lnTo>
                      <a:pt x="1068" y="18886"/>
                    </a:lnTo>
                    <a:lnTo>
                      <a:pt x="1391" y="19209"/>
                    </a:lnTo>
                    <a:lnTo>
                      <a:pt x="13647" y="19209"/>
                    </a:lnTo>
                    <a:lnTo>
                      <a:pt x="13647" y="19209"/>
                    </a:lnTo>
                    <a:lnTo>
                      <a:pt x="14165" y="19209"/>
                    </a:lnTo>
                    <a:lnTo>
                      <a:pt x="14682" y="19112"/>
                    </a:lnTo>
                    <a:lnTo>
                      <a:pt x="15167" y="18983"/>
                    </a:lnTo>
                    <a:lnTo>
                      <a:pt x="15652" y="18821"/>
                    </a:lnTo>
                    <a:lnTo>
                      <a:pt x="16105" y="18595"/>
                    </a:lnTo>
                    <a:lnTo>
                      <a:pt x="16525" y="18336"/>
                    </a:lnTo>
                    <a:lnTo>
                      <a:pt x="16946" y="18045"/>
                    </a:lnTo>
                    <a:lnTo>
                      <a:pt x="17301" y="17722"/>
                    </a:lnTo>
                    <a:lnTo>
                      <a:pt x="17625" y="17334"/>
                    </a:lnTo>
                    <a:lnTo>
                      <a:pt x="17948" y="16946"/>
                    </a:lnTo>
                    <a:lnTo>
                      <a:pt x="18207" y="16525"/>
                    </a:lnTo>
                    <a:lnTo>
                      <a:pt x="18401" y="16073"/>
                    </a:lnTo>
                    <a:lnTo>
                      <a:pt x="18595" y="15588"/>
                    </a:lnTo>
                    <a:lnTo>
                      <a:pt x="18724" y="15070"/>
                    </a:lnTo>
                    <a:lnTo>
                      <a:pt x="18789" y="14585"/>
                    </a:lnTo>
                    <a:lnTo>
                      <a:pt x="18821" y="14035"/>
                    </a:lnTo>
                    <a:lnTo>
                      <a:pt x="18821" y="1844"/>
                    </a:lnTo>
                    <a:lnTo>
                      <a:pt x="18821" y="1844"/>
                    </a:lnTo>
                    <a:lnTo>
                      <a:pt x="18013" y="1715"/>
                    </a:lnTo>
                    <a:lnTo>
                      <a:pt x="17204" y="1553"/>
                    </a:lnTo>
                    <a:lnTo>
                      <a:pt x="16428" y="1359"/>
                    </a:lnTo>
                    <a:lnTo>
                      <a:pt x="15652" y="1133"/>
                    </a:lnTo>
                    <a:lnTo>
                      <a:pt x="14908" y="874"/>
                    </a:lnTo>
                    <a:lnTo>
                      <a:pt x="14165" y="615"/>
                    </a:lnTo>
                    <a:lnTo>
                      <a:pt x="13453" y="324"/>
                    </a:lnTo>
                    <a:lnTo>
                      <a:pt x="1277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3" name="Google Shape;5253;p64"/>
              <p:cNvSpPr/>
              <p:nvPr/>
            </p:nvSpPr>
            <p:spPr>
              <a:xfrm>
                <a:off x="2992250" y="1276150"/>
                <a:ext cx="526325" cy="468925"/>
              </a:xfrm>
              <a:custGeom>
                <a:avLst/>
                <a:gdLst/>
                <a:ahLst/>
                <a:cxnLst/>
                <a:rect l="l" t="t" r="r" b="b"/>
                <a:pathLst>
                  <a:path w="21053" h="18757" extrusionOk="0">
                    <a:moveTo>
                      <a:pt x="17430" y="1"/>
                    </a:moveTo>
                    <a:lnTo>
                      <a:pt x="17430" y="12192"/>
                    </a:lnTo>
                    <a:lnTo>
                      <a:pt x="17398" y="12742"/>
                    </a:lnTo>
                    <a:lnTo>
                      <a:pt x="17333" y="13227"/>
                    </a:lnTo>
                    <a:lnTo>
                      <a:pt x="17204" y="13745"/>
                    </a:lnTo>
                    <a:lnTo>
                      <a:pt x="17010" y="14230"/>
                    </a:lnTo>
                    <a:lnTo>
                      <a:pt x="16816" y="14682"/>
                    </a:lnTo>
                    <a:lnTo>
                      <a:pt x="16557" y="15103"/>
                    </a:lnTo>
                    <a:lnTo>
                      <a:pt x="16234" y="15491"/>
                    </a:lnTo>
                    <a:lnTo>
                      <a:pt x="15910" y="15879"/>
                    </a:lnTo>
                    <a:lnTo>
                      <a:pt x="15555" y="16202"/>
                    </a:lnTo>
                    <a:lnTo>
                      <a:pt x="15134" y="16493"/>
                    </a:lnTo>
                    <a:lnTo>
                      <a:pt x="14714" y="16752"/>
                    </a:lnTo>
                    <a:lnTo>
                      <a:pt x="14261" y="16978"/>
                    </a:lnTo>
                    <a:lnTo>
                      <a:pt x="13776" y="17140"/>
                    </a:lnTo>
                    <a:lnTo>
                      <a:pt x="13291" y="17269"/>
                    </a:lnTo>
                    <a:lnTo>
                      <a:pt x="12774" y="17366"/>
                    </a:lnTo>
                    <a:lnTo>
                      <a:pt x="0" y="17366"/>
                    </a:lnTo>
                    <a:lnTo>
                      <a:pt x="324" y="17690"/>
                    </a:lnTo>
                    <a:lnTo>
                      <a:pt x="679" y="17949"/>
                    </a:lnTo>
                    <a:lnTo>
                      <a:pt x="1067" y="18207"/>
                    </a:lnTo>
                    <a:lnTo>
                      <a:pt x="1488" y="18401"/>
                    </a:lnTo>
                    <a:lnTo>
                      <a:pt x="1908" y="18563"/>
                    </a:lnTo>
                    <a:lnTo>
                      <a:pt x="2361" y="18660"/>
                    </a:lnTo>
                    <a:lnTo>
                      <a:pt x="2846" y="18757"/>
                    </a:lnTo>
                    <a:lnTo>
                      <a:pt x="16881" y="18757"/>
                    </a:lnTo>
                    <a:lnTo>
                      <a:pt x="17301" y="18692"/>
                    </a:lnTo>
                    <a:lnTo>
                      <a:pt x="17657" y="18628"/>
                    </a:lnTo>
                    <a:lnTo>
                      <a:pt x="18045" y="18498"/>
                    </a:lnTo>
                    <a:lnTo>
                      <a:pt x="18400" y="18369"/>
                    </a:lnTo>
                    <a:lnTo>
                      <a:pt x="18756" y="18175"/>
                    </a:lnTo>
                    <a:lnTo>
                      <a:pt x="19080" y="17981"/>
                    </a:lnTo>
                    <a:lnTo>
                      <a:pt x="19371" y="17754"/>
                    </a:lnTo>
                    <a:lnTo>
                      <a:pt x="19662" y="17528"/>
                    </a:lnTo>
                    <a:lnTo>
                      <a:pt x="19953" y="17269"/>
                    </a:lnTo>
                    <a:lnTo>
                      <a:pt x="20179" y="16978"/>
                    </a:lnTo>
                    <a:lnTo>
                      <a:pt x="20405" y="16655"/>
                    </a:lnTo>
                    <a:lnTo>
                      <a:pt x="20599" y="16332"/>
                    </a:lnTo>
                    <a:lnTo>
                      <a:pt x="20793" y="15976"/>
                    </a:lnTo>
                    <a:lnTo>
                      <a:pt x="20923" y="15620"/>
                    </a:lnTo>
                    <a:lnTo>
                      <a:pt x="21052" y="15264"/>
                    </a:lnTo>
                    <a:lnTo>
                      <a:pt x="20891" y="15458"/>
                    </a:lnTo>
                    <a:lnTo>
                      <a:pt x="20696" y="15653"/>
                    </a:lnTo>
                    <a:lnTo>
                      <a:pt x="20502" y="15847"/>
                    </a:lnTo>
                    <a:lnTo>
                      <a:pt x="20276" y="16008"/>
                    </a:lnTo>
                    <a:lnTo>
                      <a:pt x="20082" y="16138"/>
                    </a:lnTo>
                    <a:lnTo>
                      <a:pt x="19823" y="16267"/>
                    </a:lnTo>
                    <a:lnTo>
                      <a:pt x="19597" y="16396"/>
                    </a:lnTo>
                    <a:lnTo>
                      <a:pt x="19338" y="16493"/>
                    </a:lnTo>
                    <a:lnTo>
                      <a:pt x="19338" y="1294"/>
                    </a:lnTo>
                    <a:lnTo>
                      <a:pt x="19338" y="1003"/>
                    </a:lnTo>
                    <a:lnTo>
                      <a:pt x="19371" y="745"/>
                    </a:lnTo>
                    <a:lnTo>
                      <a:pt x="19435" y="486"/>
                    </a:lnTo>
                    <a:lnTo>
                      <a:pt x="19500" y="227"/>
                    </a:lnTo>
                    <a:lnTo>
                      <a:pt x="18465" y="130"/>
                    </a:lnTo>
                    <a:lnTo>
                      <a:pt x="17430"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4" name="Google Shape;5254;p64"/>
              <p:cNvSpPr/>
              <p:nvPr/>
            </p:nvSpPr>
            <p:spPr>
              <a:xfrm>
                <a:off x="3869400" y="238125"/>
                <a:ext cx="494800" cy="302375"/>
              </a:xfrm>
              <a:custGeom>
                <a:avLst/>
                <a:gdLst/>
                <a:ahLst/>
                <a:cxnLst/>
                <a:rect l="l" t="t" r="r" b="b"/>
                <a:pathLst>
                  <a:path w="19792" h="12095" extrusionOk="0">
                    <a:moveTo>
                      <a:pt x="130" y="0"/>
                    </a:moveTo>
                    <a:lnTo>
                      <a:pt x="66" y="65"/>
                    </a:lnTo>
                    <a:lnTo>
                      <a:pt x="1" y="129"/>
                    </a:lnTo>
                    <a:lnTo>
                      <a:pt x="1" y="226"/>
                    </a:lnTo>
                    <a:lnTo>
                      <a:pt x="1" y="12094"/>
                    </a:lnTo>
                    <a:lnTo>
                      <a:pt x="19792" y="12094"/>
                    </a:lnTo>
                    <a:lnTo>
                      <a:pt x="19792" y="226"/>
                    </a:lnTo>
                    <a:lnTo>
                      <a:pt x="19759" y="129"/>
                    </a:lnTo>
                    <a:lnTo>
                      <a:pt x="19727" y="65"/>
                    </a:lnTo>
                    <a:lnTo>
                      <a:pt x="196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5" name="Google Shape;5255;p64"/>
              <p:cNvSpPr/>
              <p:nvPr/>
            </p:nvSpPr>
            <p:spPr>
              <a:xfrm>
                <a:off x="3869400" y="389300"/>
                <a:ext cx="494800" cy="151200"/>
              </a:xfrm>
              <a:custGeom>
                <a:avLst/>
                <a:gdLst/>
                <a:ahLst/>
                <a:cxnLst/>
                <a:rect l="l" t="t" r="r" b="b"/>
                <a:pathLst>
                  <a:path w="19792" h="6048" extrusionOk="0">
                    <a:moveTo>
                      <a:pt x="1" y="0"/>
                    </a:moveTo>
                    <a:lnTo>
                      <a:pt x="1" y="6047"/>
                    </a:lnTo>
                    <a:lnTo>
                      <a:pt x="19792" y="6047"/>
                    </a:lnTo>
                    <a:lnTo>
                      <a:pt x="19792"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6" name="Google Shape;5256;p64"/>
              <p:cNvSpPr/>
              <p:nvPr/>
            </p:nvSpPr>
            <p:spPr>
              <a:xfrm>
                <a:off x="4084450" y="238125"/>
                <a:ext cx="279750" cy="302375"/>
              </a:xfrm>
              <a:custGeom>
                <a:avLst/>
                <a:gdLst/>
                <a:ahLst/>
                <a:cxnLst/>
                <a:rect l="l" t="t" r="r" b="b"/>
                <a:pathLst>
                  <a:path w="11190" h="12095" extrusionOk="0">
                    <a:moveTo>
                      <a:pt x="3623" y="0"/>
                    </a:moveTo>
                    <a:lnTo>
                      <a:pt x="3235" y="65"/>
                    </a:lnTo>
                    <a:lnTo>
                      <a:pt x="2846" y="162"/>
                    </a:lnTo>
                    <a:lnTo>
                      <a:pt x="2458" y="323"/>
                    </a:lnTo>
                    <a:lnTo>
                      <a:pt x="2103" y="485"/>
                    </a:lnTo>
                    <a:lnTo>
                      <a:pt x="1779" y="679"/>
                    </a:lnTo>
                    <a:lnTo>
                      <a:pt x="1488" y="905"/>
                    </a:lnTo>
                    <a:lnTo>
                      <a:pt x="1197" y="1164"/>
                    </a:lnTo>
                    <a:lnTo>
                      <a:pt x="939" y="1455"/>
                    </a:lnTo>
                    <a:lnTo>
                      <a:pt x="680" y="1779"/>
                    </a:lnTo>
                    <a:lnTo>
                      <a:pt x="486" y="2102"/>
                    </a:lnTo>
                    <a:lnTo>
                      <a:pt x="324" y="2458"/>
                    </a:lnTo>
                    <a:lnTo>
                      <a:pt x="195" y="2846"/>
                    </a:lnTo>
                    <a:lnTo>
                      <a:pt x="98" y="3201"/>
                    </a:lnTo>
                    <a:lnTo>
                      <a:pt x="33" y="3622"/>
                    </a:lnTo>
                    <a:lnTo>
                      <a:pt x="1" y="4042"/>
                    </a:lnTo>
                    <a:lnTo>
                      <a:pt x="1" y="12094"/>
                    </a:lnTo>
                    <a:lnTo>
                      <a:pt x="11190" y="12094"/>
                    </a:lnTo>
                    <a:lnTo>
                      <a:pt x="11190" y="4042"/>
                    </a:lnTo>
                    <a:lnTo>
                      <a:pt x="11157" y="3622"/>
                    </a:lnTo>
                    <a:lnTo>
                      <a:pt x="11093" y="3201"/>
                    </a:lnTo>
                    <a:lnTo>
                      <a:pt x="10996" y="2846"/>
                    </a:lnTo>
                    <a:lnTo>
                      <a:pt x="10866" y="2458"/>
                    </a:lnTo>
                    <a:lnTo>
                      <a:pt x="10705" y="2102"/>
                    </a:lnTo>
                    <a:lnTo>
                      <a:pt x="10478" y="1779"/>
                    </a:lnTo>
                    <a:lnTo>
                      <a:pt x="10252" y="1455"/>
                    </a:lnTo>
                    <a:lnTo>
                      <a:pt x="9993" y="1164"/>
                    </a:lnTo>
                    <a:lnTo>
                      <a:pt x="9702" y="905"/>
                    </a:lnTo>
                    <a:lnTo>
                      <a:pt x="9411" y="679"/>
                    </a:lnTo>
                    <a:lnTo>
                      <a:pt x="9055" y="485"/>
                    </a:lnTo>
                    <a:lnTo>
                      <a:pt x="8700" y="323"/>
                    </a:lnTo>
                    <a:lnTo>
                      <a:pt x="8344" y="162"/>
                    </a:lnTo>
                    <a:lnTo>
                      <a:pt x="7956" y="65"/>
                    </a:lnTo>
                    <a:lnTo>
                      <a:pt x="753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7" name="Google Shape;5257;p64"/>
              <p:cNvSpPr/>
              <p:nvPr/>
            </p:nvSpPr>
            <p:spPr>
              <a:xfrm>
                <a:off x="3736825" y="437000"/>
                <a:ext cx="759975" cy="1358200"/>
              </a:xfrm>
              <a:custGeom>
                <a:avLst/>
                <a:gdLst/>
                <a:ahLst/>
                <a:cxnLst/>
                <a:rect l="l" t="t" r="r" b="b"/>
                <a:pathLst>
                  <a:path w="30399" h="54328" extrusionOk="0">
                    <a:moveTo>
                      <a:pt x="6339" y="0"/>
                    </a:move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7990"/>
                    </a:lnTo>
                    <a:lnTo>
                      <a:pt x="33" y="48636"/>
                    </a:lnTo>
                    <a:lnTo>
                      <a:pt x="130" y="49251"/>
                    </a:lnTo>
                    <a:lnTo>
                      <a:pt x="259" y="49865"/>
                    </a:lnTo>
                    <a:lnTo>
                      <a:pt x="485" y="50447"/>
                    </a:lnTo>
                    <a:lnTo>
                      <a:pt x="744" y="50997"/>
                    </a:lnTo>
                    <a:lnTo>
                      <a:pt x="1068" y="51547"/>
                    </a:lnTo>
                    <a:lnTo>
                      <a:pt x="1423" y="52032"/>
                    </a:lnTo>
                    <a:lnTo>
                      <a:pt x="1844" y="52485"/>
                    </a:lnTo>
                    <a:lnTo>
                      <a:pt x="2296" y="52873"/>
                    </a:lnTo>
                    <a:lnTo>
                      <a:pt x="2781" y="53261"/>
                    </a:lnTo>
                    <a:lnTo>
                      <a:pt x="3299" y="53584"/>
                    </a:lnTo>
                    <a:lnTo>
                      <a:pt x="3849" y="53843"/>
                    </a:lnTo>
                    <a:lnTo>
                      <a:pt x="4431" y="54037"/>
                    </a:lnTo>
                    <a:lnTo>
                      <a:pt x="5045" y="54199"/>
                    </a:lnTo>
                    <a:lnTo>
                      <a:pt x="5692" y="54296"/>
                    </a:lnTo>
                    <a:lnTo>
                      <a:pt x="6339" y="54328"/>
                    </a:lnTo>
                    <a:lnTo>
                      <a:pt x="24060" y="54328"/>
                    </a:lnTo>
                    <a:lnTo>
                      <a:pt x="24707" y="54296"/>
                    </a:lnTo>
                    <a:lnTo>
                      <a:pt x="25321" y="54199"/>
                    </a:lnTo>
                    <a:lnTo>
                      <a:pt x="25935" y="54037"/>
                    </a:lnTo>
                    <a:lnTo>
                      <a:pt x="26518" y="53843"/>
                    </a:lnTo>
                    <a:lnTo>
                      <a:pt x="27067" y="53584"/>
                    </a:lnTo>
                    <a:lnTo>
                      <a:pt x="27585" y="53261"/>
                    </a:lnTo>
                    <a:lnTo>
                      <a:pt x="28102" y="52873"/>
                    </a:lnTo>
                    <a:lnTo>
                      <a:pt x="28522" y="52485"/>
                    </a:lnTo>
                    <a:lnTo>
                      <a:pt x="28943" y="52032"/>
                    </a:lnTo>
                    <a:lnTo>
                      <a:pt x="29299" y="51547"/>
                    </a:lnTo>
                    <a:lnTo>
                      <a:pt x="29622" y="50997"/>
                    </a:lnTo>
                    <a:lnTo>
                      <a:pt x="29913" y="50447"/>
                    </a:lnTo>
                    <a:lnTo>
                      <a:pt x="30107" y="49865"/>
                    </a:lnTo>
                    <a:lnTo>
                      <a:pt x="30269" y="49251"/>
                    </a:lnTo>
                    <a:lnTo>
                      <a:pt x="30366" y="48636"/>
                    </a:lnTo>
                    <a:lnTo>
                      <a:pt x="30398" y="47990"/>
                    </a:lnTo>
                    <a:lnTo>
                      <a:pt x="30398" y="6371"/>
                    </a:lnTo>
                    <a:lnTo>
                      <a:pt x="30366" y="5692"/>
                    </a:lnTo>
                    <a:lnTo>
                      <a:pt x="30269" y="5077"/>
                    </a:lnTo>
                    <a:lnTo>
                      <a:pt x="30107" y="4463"/>
                    </a:lnTo>
                    <a:lnTo>
                      <a:pt x="29913" y="3881"/>
                    </a:lnTo>
                    <a:lnTo>
                      <a:pt x="29622" y="3331"/>
                    </a:lnTo>
                    <a:lnTo>
                      <a:pt x="29299" y="2814"/>
                    </a:lnTo>
                    <a:lnTo>
                      <a:pt x="28943" y="2328"/>
                    </a:lnTo>
                    <a:lnTo>
                      <a:pt x="28522" y="1876"/>
                    </a:lnTo>
                    <a:lnTo>
                      <a:pt x="28102" y="1455"/>
                    </a:lnTo>
                    <a:lnTo>
                      <a:pt x="27585" y="1100"/>
                    </a:lnTo>
                    <a:lnTo>
                      <a:pt x="27067" y="776"/>
                    </a:lnTo>
                    <a:lnTo>
                      <a:pt x="26518" y="518"/>
                    </a:lnTo>
                    <a:lnTo>
                      <a:pt x="25935" y="291"/>
                    </a:lnTo>
                    <a:lnTo>
                      <a:pt x="25321" y="129"/>
                    </a:lnTo>
                    <a:lnTo>
                      <a:pt x="24707" y="32"/>
                    </a:lnTo>
                    <a:lnTo>
                      <a:pt x="240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8" name="Google Shape;5258;p64"/>
              <p:cNvSpPr/>
              <p:nvPr/>
            </p:nvSpPr>
            <p:spPr>
              <a:xfrm>
                <a:off x="3736825" y="437000"/>
                <a:ext cx="759975" cy="1358200"/>
              </a:xfrm>
              <a:custGeom>
                <a:avLst/>
                <a:gdLst/>
                <a:ahLst/>
                <a:cxnLst/>
                <a:rect l="l" t="t" r="r" b="b"/>
                <a:pathLst>
                  <a:path w="30399" h="54328" fill="none" extrusionOk="0">
                    <a:moveTo>
                      <a:pt x="24060" y="0"/>
                    </a:moveTo>
                    <a:lnTo>
                      <a:pt x="6339" y="0"/>
                    </a:lnTo>
                    <a:lnTo>
                      <a:pt x="6339" y="0"/>
                    </a:ln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7990"/>
                    </a:lnTo>
                    <a:lnTo>
                      <a:pt x="0" y="47990"/>
                    </a:lnTo>
                    <a:lnTo>
                      <a:pt x="33" y="48636"/>
                    </a:lnTo>
                    <a:lnTo>
                      <a:pt x="130" y="49251"/>
                    </a:lnTo>
                    <a:lnTo>
                      <a:pt x="259" y="49865"/>
                    </a:lnTo>
                    <a:lnTo>
                      <a:pt x="485" y="50447"/>
                    </a:lnTo>
                    <a:lnTo>
                      <a:pt x="744" y="50997"/>
                    </a:lnTo>
                    <a:lnTo>
                      <a:pt x="1068" y="51547"/>
                    </a:lnTo>
                    <a:lnTo>
                      <a:pt x="1423" y="52032"/>
                    </a:lnTo>
                    <a:lnTo>
                      <a:pt x="1844" y="52485"/>
                    </a:lnTo>
                    <a:lnTo>
                      <a:pt x="2296" y="52873"/>
                    </a:lnTo>
                    <a:lnTo>
                      <a:pt x="2781" y="53261"/>
                    </a:lnTo>
                    <a:lnTo>
                      <a:pt x="3299" y="53584"/>
                    </a:lnTo>
                    <a:lnTo>
                      <a:pt x="3849" y="53843"/>
                    </a:lnTo>
                    <a:lnTo>
                      <a:pt x="4431" y="54037"/>
                    </a:lnTo>
                    <a:lnTo>
                      <a:pt x="5045" y="54199"/>
                    </a:lnTo>
                    <a:lnTo>
                      <a:pt x="5692" y="54296"/>
                    </a:lnTo>
                    <a:lnTo>
                      <a:pt x="6339" y="54328"/>
                    </a:lnTo>
                    <a:lnTo>
                      <a:pt x="24060" y="54328"/>
                    </a:lnTo>
                    <a:lnTo>
                      <a:pt x="24060" y="54328"/>
                    </a:lnTo>
                    <a:lnTo>
                      <a:pt x="24707" y="54296"/>
                    </a:lnTo>
                    <a:lnTo>
                      <a:pt x="25321" y="54199"/>
                    </a:lnTo>
                    <a:lnTo>
                      <a:pt x="25935" y="54037"/>
                    </a:lnTo>
                    <a:lnTo>
                      <a:pt x="26518" y="53843"/>
                    </a:lnTo>
                    <a:lnTo>
                      <a:pt x="27067" y="53584"/>
                    </a:lnTo>
                    <a:lnTo>
                      <a:pt x="27585" y="53261"/>
                    </a:lnTo>
                    <a:lnTo>
                      <a:pt x="28102" y="52873"/>
                    </a:lnTo>
                    <a:lnTo>
                      <a:pt x="28522" y="52485"/>
                    </a:lnTo>
                    <a:lnTo>
                      <a:pt x="28943" y="52032"/>
                    </a:lnTo>
                    <a:lnTo>
                      <a:pt x="29299" y="51547"/>
                    </a:lnTo>
                    <a:lnTo>
                      <a:pt x="29622" y="50997"/>
                    </a:lnTo>
                    <a:lnTo>
                      <a:pt x="29913" y="50447"/>
                    </a:lnTo>
                    <a:lnTo>
                      <a:pt x="30107" y="49865"/>
                    </a:lnTo>
                    <a:lnTo>
                      <a:pt x="30269" y="49251"/>
                    </a:lnTo>
                    <a:lnTo>
                      <a:pt x="30366" y="48636"/>
                    </a:lnTo>
                    <a:lnTo>
                      <a:pt x="30398" y="47990"/>
                    </a:lnTo>
                    <a:lnTo>
                      <a:pt x="30398" y="6371"/>
                    </a:lnTo>
                    <a:lnTo>
                      <a:pt x="30398" y="6371"/>
                    </a:lnTo>
                    <a:lnTo>
                      <a:pt x="30366" y="5692"/>
                    </a:lnTo>
                    <a:lnTo>
                      <a:pt x="30269" y="5077"/>
                    </a:lnTo>
                    <a:lnTo>
                      <a:pt x="30107" y="4463"/>
                    </a:lnTo>
                    <a:lnTo>
                      <a:pt x="29913" y="3881"/>
                    </a:lnTo>
                    <a:lnTo>
                      <a:pt x="29622" y="3331"/>
                    </a:lnTo>
                    <a:lnTo>
                      <a:pt x="29299" y="2814"/>
                    </a:lnTo>
                    <a:lnTo>
                      <a:pt x="28943" y="2328"/>
                    </a:lnTo>
                    <a:lnTo>
                      <a:pt x="28522" y="1876"/>
                    </a:lnTo>
                    <a:lnTo>
                      <a:pt x="28102" y="1455"/>
                    </a:lnTo>
                    <a:lnTo>
                      <a:pt x="27585" y="1100"/>
                    </a:lnTo>
                    <a:lnTo>
                      <a:pt x="27067" y="776"/>
                    </a:lnTo>
                    <a:lnTo>
                      <a:pt x="26518" y="518"/>
                    </a:lnTo>
                    <a:lnTo>
                      <a:pt x="25935" y="291"/>
                    </a:lnTo>
                    <a:lnTo>
                      <a:pt x="25321" y="129"/>
                    </a:lnTo>
                    <a:lnTo>
                      <a:pt x="24707" y="32"/>
                    </a:lnTo>
                    <a:lnTo>
                      <a:pt x="240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9" name="Google Shape;5259;p64"/>
              <p:cNvSpPr/>
              <p:nvPr/>
            </p:nvSpPr>
            <p:spPr>
              <a:xfrm>
                <a:off x="3736825" y="437000"/>
                <a:ext cx="571600" cy="1076050"/>
              </a:xfrm>
              <a:custGeom>
                <a:avLst/>
                <a:gdLst/>
                <a:ahLst/>
                <a:cxnLst/>
                <a:rect l="l" t="t" r="r" b="b"/>
                <a:pathLst>
                  <a:path w="22864" h="43042" extrusionOk="0">
                    <a:moveTo>
                      <a:pt x="6339" y="0"/>
                    </a:move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3042"/>
                    </a:lnTo>
                    <a:lnTo>
                      <a:pt x="16525" y="43042"/>
                    </a:lnTo>
                    <a:lnTo>
                      <a:pt x="17172" y="43010"/>
                    </a:lnTo>
                    <a:lnTo>
                      <a:pt x="17786" y="42913"/>
                    </a:lnTo>
                    <a:lnTo>
                      <a:pt x="18401" y="42751"/>
                    </a:lnTo>
                    <a:lnTo>
                      <a:pt x="18983" y="42557"/>
                    </a:lnTo>
                    <a:lnTo>
                      <a:pt x="19533" y="42266"/>
                    </a:lnTo>
                    <a:lnTo>
                      <a:pt x="20082" y="41975"/>
                    </a:lnTo>
                    <a:lnTo>
                      <a:pt x="20567" y="41587"/>
                    </a:lnTo>
                    <a:lnTo>
                      <a:pt x="21020" y="41199"/>
                    </a:lnTo>
                    <a:lnTo>
                      <a:pt x="21408" y="40746"/>
                    </a:lnTo>
                    <a:lnTo>
                      <a:pt x="21796" y="40261"/>
                    </a:lnTo>
                    <a:lnTo>
                      <a:pt x="22120" y="39711"/>
                    </a:lnTo>
                    <a:lnTo>
                      <a:pt x="22378" y="39161"/>
                    </a:lnTo>
                    <a:lnTo>
                      <a:pt x="22572" y="38579"/>
                    </a:lnTo>
                    <a:lnTo>
                      <a:pt x="22734" y="37965"/>
                    </a:lnTo>
                    <a:lnTo>
                      <a:pt x="22831" y="37350"/>
                    </a:lnTo>
                    <a:lnTo>
                      <a:pt x="22863" y="36704"/>
                    </a:lnTo>
                    <a:lnTo>
                      <a:pt x="22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0" name="Google Shape;5260;p64"/>
              <p:cNvSpPr/>
              <p:nvPr/>
            </p:nvSpPr>
            <p:spPr>
              <a:xfrm>
                <a:off x="3736825" y="437000"/>
                <a:ext cx="571600" cy="1076050"/>
              </a:xfrm>
              <a:custGeom>
                <a:avLst/>
                <a:gdLst/>
                <a:ahLst/>
                <a:cxnLst/>
                <a:rect l="l" t="t" r="r" b="b"/>
                <a:pathLst>
                  <a:path w="22864" h="43042" fill="none" extrusionOk="0">
                    <a:moveTo>
                      <a:pt x="6339" y="0"/>
                    </a:moveTo>
                    <a:lnTo>
                      <a:pt x="6339" y="0"/>
                    </a:ln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3042"/>
                    </a:lnTo>
                    <a:lnTo>
                      <a:pt x="16525" y="43042"/>
                    </a:lnTo>
                    <a:lnTo>
                      <a:pt x="16525" y="43042"/>
                    </a:lnTo>
                    <a:lnTo>
                      <a:pt x="17172" y="43010"/>
                    </a:lnTo>
                    <a:lnTo>
                      <a:pt x="17786" y="42913"/>
                    </a:lnTo>
                    <a:lnTo>
                      <a:pt x="18401" y="42751"/>
                    </a:lnTo>
                    <a:lnTo>
                      <a:pt x="18983" y="42557"/>
                    </a:lnTo>
                    <a:lnTo>
                      <a:pt x="19533" y="42266"/>
                    </a:lnTo>
                    <a:lnTo>
                      <a:pt x="20082" y="41975"/>
                    </a:lnTo>
                    <a:lnTo>
                      <a:pt x="20567" y="41587"/>
                    </a:lnTo>
                    <a:lnTo>
                      <a:pt x="21020" y="41199"/>
                    </a:lnTo>
                    <a:lnTo>
                      <a:pt x="21408" y="40746"/>
                    </a:lnTo>
                    <a:lnTo>
                      <a:pt x="21796" y="40261"/>
                    </a:lnTo>
                    <a:lnTo>
                      <a:pt x="22120" y="39711"/>
                    </a:lnTo>
                    <a:lnTo>
                      <a:pt x="22378" y="39161"/>
                    </a:lnTo>
                    <a:lnTo>
                      <a:pt x="22572" y="38579"/>
                    </a:lnTo>
                    <a:lnTo>
                      <a:pt x="22734" y="37965"/>
                    </a:lnTo>
                    <a:lnTo>
                      <a:pt x="22831" y="37350"/>
                    </a:lnTo>
                    <a:lnTo>
                      <a:pt x="22863" y="36704"/>
                    </a:lnTo>
                    <a:lnTo>
                      <a:pt x="22863" y="0"/>
                    </a:lnTo>
                    <a:lnTo>
                      <a:pt x="63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1" name="Google Shape;5261;p64"/>
              <p:cNvSpPr/>
              <p:nvPr/>
            </p:nvSpPr>
            <p:spPr>
              <a:xfrm>
                <a:off x="3816050" y="512175"/>
                <a:ext cx="248225" cy="478625"/>
              </a:xfrm>
              <a:custGeom>
                <a:avLst/>
                <a:gdLst/>
                <a:ahLst/>
                <a:cxnLst/>
                <a:rect l="l" t="t" r="r" b="b"/>
                <a:pathLst>
                  <a:path w="9929" h="19145" extrusionOk="0">
                    <a:moveTo>
                      <a:pt x="8150" y="1"/>
                    </a:moveTo>
                    <a:lnTo>
                      <a:pt x="7729" y="33"/>
                    </a:lnTo>
                    <a:lnTo>
                      <a:pt x="7309" y="65"/>
                    </a:lnTo>
                    <a:lnTo>
                      <a:pt x="6889" y="98"/>
                    </a:lnTo>
                    <a:lnTo>
                      <a:pt x="6500" y="162"/>
                    </a:lnTo>
                    <a:lnTo>
                      <a:pt x="6112" y="259"/>
                    </a:lnTo>
                    <a:lnTo>
                      <a:pt x="5724" y="389"/>
                    </a:lnTo>
                    <a:lnTo>
                      <a:pt x="5336" y="518"/>
                    </a:lnTo>
                    <a:lnTo>
                      <a:pt x="4981" y="647"/>
                    </a:lnTo>
                    <a:lnTo>
                      <a:pt x="4269" y="1003"/>
                    </a:lnTo>
                    <a:lnTo>
                      <a:pt x="3590" y="1391"/>
                    </a:lnTo>
                    <a:lnTo>
                      <a:pt x="2976" y="1876"/>
                    </a:lnTo>
                    <a:lnTo>
                      <a:pt x="2394" y="2394"/>
                    </a:lnTo>
                    <a:lnTo>
                      <a:pt x="1876" y="2976"/>
                    </a:lnTo>
                    <a:lnTo>
                      <a:pt x="1391" y="3590"/>
                    </a:lnTo>
                    <a:lnTo>
                      <a:pt x="1003" y="4269"/>
                    </a:lnTo>
                    <a:lnTo>
                      <a:pt x="647" y="4981"/>
                    </a:lnTo>
                    <a:lnTo>
                      <a:pt x="518" y="5336"/>
                    </a:lnTo>
                    <a:lnTo>
                      <a:pt x="389" y="5724"/>
                    </a:lnTo>
                    <a:lnTo>
                      <a:pt x="259" y="6112"/>
                    </a:lnTo>
                    <a:lnTo>
                      <a:pt x="195" y="6501"/>
                    </a:lnTo>
                    <a:lnTo>
                      <a:pt x="98" y="6889"/>
                    </a:lnTo>
                    <a:lnTo>
                      <a:pt x="65" y="7309"/>
                    </a:lnTo>
                    <a:lnTo>
                      <a:pt x="33" y="7729"/>
                    </a:lnTo>
                    <a:lnTo>
                      <a:pt x="1" y="8150"/>
                    </a:lnTo>
                    <a:lnTo>
                      <a:pt x="1" y="17366"/>
                    </a:lnTo>
                    <a:lnTo>
                      <a:pt x="65" y="17722"/>
                    </a:lnTo>
                    <a:lnTo>
                      <a:pt x="162" y="18077"/>
                    </a:lnTo>
                    <a:lnTo>
                      <a:pt x="324" y="18369"/>
                    </a:lnTo>
                    <a:lnTo>
                      <a:pt x="550" y="18627"/>
                    </a:lnTo>
                    <a:lnTo>
                      <a:pt x="809" y="18854"/>
                    </a:lnTo>
                    <a:lnTo>
                      <a:pt x="1100" y="19015"/>
                    </a:lnTo>
                    <a:lnTo>
                      <a:pt x="1423" y="19112"/>
                    </a:lnTo>
                    <a:lnTo>
                      <a:pt x="1779" y="19145"/>
                    </a:lnTo>
                    <a:lnTo>
                      <a:pt x="2200" y="19145"/>
                    </a:lnTo>
                    <a:lnTo>
                      <a:pt x="2620" y="19112"/>
                    </a:lnTo>
                    <a:lnTo>
                      <a:pt x="3040" y="19048"/>
                    </a:lnTo>
                    <a:lnTo>
                      <a:pt x="3428" y="18983"/>
                    </a:lnTo>
                    <a:lnTo>
                      <a:pt x="3816" y="18886"/>
                    </a:lnTo>
                    <a:lnTo>
                      <a:pt x="4204" y="18789"/>
                    </a:lnTo>
                    <a:lnTo>
                      <a:pt x="4593" y="18660"/>
                    </a:lnTo>
                    <a:lnTo>
                      <a:pt x="4948" y="18498"/>
                    </a:lnTo>
                    <a:lnTo>
                      <a:pt x="5660" y="18175"/>
                    </a:lnTo>
                    <a:lnTo>
                      <a:pt x="6339" y="17754"/>
                    </a:lnTo>
                    <a:lnTo>
                      <a:pt x="6953" y="17301"/>
                    </a:lnTo>
                    <a:lnTo>
                      <a:pt x="7535" y="16784"/>
                    </a:lnTo>
                    <a:lnTo>
                      <a:pt x="8053" y="16202"/>
                    </a:lnTo>
                    <a:lnTo>
                      <a:pt x="8538" y="15555"/>
                    </a:lnTo>
                    <a:lnTo>
                      <a:pt x="8926" y="14908"/>
                    </a:lnTo>
                    <a:lnTo>
                      <a:pt x="9282" y="14197"/>
                    </a:lnTo>
                    <a:lnTo>
                      <a:pt x="9411" y="13809"/>
                    </a:lnTo>
                    <a:lnTo>
                      <a:pt x="9540" y="13453"/>
                    </a:lnTo>
                    <a:lnTo>
                      <a:pt x="9670" y="13065"/>
                    </a:lnTo>
                    <a:lnTo>
                      <a:pt x="9767" y="12677"/>
                    </a:lnTo>
                    <a:lnTo>
                      <a:pt x="9831" y="12257"/>
                    </a:lnTo>
                    <a:lnTo>
                      <a:pt x="9864" y="11869"/>
                    </a:lnTo>
                    <a:lnTo>
                      <a:pt x="9896" y="11448"/>
                    </a:lnTo>
                    <a:lnTo>
                      <a:pt x="9928" y="11028"/>
                    </a:lnTo>
                    <a:lnTo>
                      <a:pt x="9928" y="1779"/>
                    </a:lnTo>
                    <a:lnTo>
                      <a:pt x="9896" y="1423"/>
                    </a:lnTo>
                    <a:lnTo>
                      <a:pt x="9767" y="1100"/>
                    </a:lnTo>
                    <a:lnTo>
                      <a:pt x="9605" y="809"/>
                    </a:lnTo>
                    <a:lnTo>
                      <a:pt x="9411" y="518"/>
                    </a:lnTo>
                    <a:lnTo>
                      <a:pt x="9120" y="324"/>
                    </a:lnTo>
                    <a:lnTo>
                      <a:pt x="8829" y="162"/>
                    </a:lnTo>
                    <a:lnTo>
                      <a:pt x="8505" y="33"/>
                    </a:lnTo>
                    <a:lnTo>
                      <a:pt x="8150"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2" name="Google Shape;5262;p64"/>
              <p:cNvSpPr/>
              <p:nvPr/>
            </p:nvSpPr>
            <p:spPr>
              <a:xfrm>
                <a:off x="4150750" y="499250"/>
                <a:ext cx="114825" cy="222350"/>
              </a:xfrm>
              <a:custGeom>
                <a:avLst/>
                <a:gdLst/>
                <a:ahLst/>
                <a:cxnLst/>
                <a:rect l="l" t="t" r="r" b="b"/>
                <a:pathLst>
                  <a:path w="4593" h="8894" extrusionOk="0">
                    <a:moveTo>
                      <a:pt x="3784" y="0"/>
                    </a:moveTo>
                    <a:lnTo>
                      <a:pt x="3396" y="33"/>
                    </a:lnTo>
                    <a:lnTo>
                      <a:pt x="3008" y="97"/>
                    </a:lnTo>
                    <a:lnTo>
                      <a:pt x="2652" y="194"/>
                    </a:lnTo>
                    <a:lnTo>
                      <a:pt x="2296" y="324"/>
                    </a:lnTo>
                    <a:lnTo>
                      <a:pt x="1973" y="453"/>
                    </a:lnTo>
                    <a:lnTo>
                      <a:pt x="1682" y="647"/>
                    </a:lnTo>
                    <a:lnTo>
                      <a:pt x="1391" y="873"/>
                    </a:lnTo>
                    <a:lnTo>
                      <a:pt x="1100" y="1132"/>
                    </a:lnTo>
                    <a:lnTo>
                      <a:pt x="874" y="1391"/>
                    </a:lnTo>
                    <a:lnTo>
                      <a:pt x="647" y="1682"/>
                    </a:lnTo>
                    <a:lnTo>
                      <a:pt x="453" y="1973"/>
                    </a:lnTo>
                    <a:lnTo>
                      <a:pt x="291" y="2328"/>
                    </a:lnTo>
                    <a:lnTo>
                      <a:pt x="162" y="2652"/>
                    </a:lnTo>
                    <a:lnTo>
                      <a:pt x="97" y="3008"/>
                    </a:lnTo>
                    <a:lnTo>
                      <a:pt x="33" y="3396"/>
                    </a:lnTo>
                    <a:lnTo>
                      <a:pt x="0" y="3784"/>
                    </a:lnTo>
                    <a:lnTo>
                      <a:pt x="0" y="8085"/>
                    </a:lnTo>
                    <a:lnTo>
                      <a:pt x="33" y="8246"/>
                    </a:lnTo>
                    <a:lnTo>
                      <a:pt x="65" y="8408"/>
                    </a:lnTo>
                    <a:lnTo>
                      <a:pt x="162" y="8537"/>
                    </a:lnTo>
                    <a:lnTo>
                      <a:pt x="259" y="8667"/>
                    </a:lnTo>
                    <a:lnTo>
                      <a:pt x="356" y="8764"/>
                    </a:lnTo>
                    <a:lnTo>
                      <a:pt x="518" y="8828"/>
                    </a:lnTo>
                    <a:lnTo>
                      <a:pt x="680" y="8893"/>
                    </a:lnTo>
                    <a:lnTo>
                      <a:pt x="841" y="8893"/>
                    </a:lnTo>
                    <a:lnTo>
                      <a:pt x="1229" y="8861"/>
                    </a:lnTo>
                    <a:lnTo>
                      <a:pt x="1585" y="8828"/>
                    </a:lnTo>
                    <a:lnTo>
                      <a:pt x="1941" y="8731"/>
                    </a:lnTo>
                    <a:lnTo>
                      <a:pt x="2296" y="8602"/>
                    </a:lnTo>
                    <a:lnTo>
                      <a:pt x="2620" y="8440"/>
                    </a:lnTo>
                    <a:lnTo>
                      <a:pt x="2943" y="8246"/>
                    </a:lnTo>
                    <a:lnTo>
                      <a:pt x="3234" y="8020"/>
                    </a:lnTo>
                    <a:lnTo>
                      <a:pt x="3493" y="7794"/>
                    </a:lnTo>
                    <a:lnTo>
                      <a:pt x="3752" y="7535"/>
                    </a:lnTo>
                    <a:lnTo>
                      <a:pt x="3946" y="7244"/>
                    </a:lnTo>
                    <a:lnTo>
                      <a:pt x="4140" y="6920"/>
                    </a:lnTo>
                    <a:lnTo>
                      <a:pt x="4301" y="6597"/>
                    </a:lnTo>
                    <a:lnTo>
                      <a:pt x="4431" y="6241"/>
                    </a:lnTo>
                    <a:lnTo>
                      <a:pt x="4528" y="5886"/>
                    </a:lnTo>
                    <a:lnTo>
                      <a:pt x="4592" y="5498"/>
                    </a:lnTo>
                    <a:lnTo>
                      <a:pt x="4592" y="5110"/>
                    </a:lnTo>
                    <a:lnTo>
                      <a:pt x="4592" y="841"/>
                    </a:lnTo>
                    <a:lnTo>
                      <a:pt x="4592" y="679"/>
                    </a:lnTo>
                    <a:lnTo>
                      <a:pt x="4528" y="518"/>
                    </a:lnTo>
                    <a:lnTo>
                      <a:pt x="4463" y="388"/>
                    </a:lnTo>
                    <a:lnTo>
                      <a:pt x="4366" y="259"/>
                    </a:lnTo>
                    <a:lnTo>
                      <a:pt x="4237" y="162"/>
                    </a:lnTo>
                    <a:lnTo>
                      <a:pt x="4107" y="65"/>
                    </a:lnTo>
                    <a:lnTo>
                      <a:pt x="3946" y="33"/>
                    </a:lnTo>
                    <a:lnTo>
                      <a:pt x="3784" y="0"/>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3" name="Google Shape;5263;p64"/>
              <p:cNvSpPr/>
              <p:nvPr/>
            </p:nvSpPr>
            <p:spPr>
              <a:xfrm>
                <a:off x="3778050" y="486300"/>
                <a:ext cx="718750" cy="1308900"/>
              </a:xfrm>
              <a:custGeom>
                <a:avLst/>
                <a:gdLst/>
                <a:ahLst/>
                <a:cxnLst/>
                <a:rect l="l" t="t" r="r" b="b"/>
                <a:pathLst>
                  <a:path w="28750" h="52356" extrusionOk="0">
                    <a:moveTo>
                      <a:pt x="26970" y="1"/>
                    </a:moveTo>
                    <a:lnTo>
                      <a:pt x="26970" y="42816"/>
                    </a:lnTo>
                    <a:lnTo>
                      <a:pt x="26970" y="43204"/>
                    </a:lnTo>
                    <a:lnTo>
                      <a:pt x="26938" y="43560"/>
                    </a:lnTo>
                    <a:lnTo>
                      <a:pt x="26841" y="44304"/>
                    </a:lnTo>
                    <a:lnTo>
                      <a:pt x="26647" y="45015"/>
                    </a:lnTo>
                    <a:lnTo>
                      <a:pt x="26388" y="45694"/>
                    </a:lnTo>
                    <a:lnTo>
                      <a:pt x="26097" y="46373"/>
                    </a:lnTo>
                    <a:lnTo>
                      <a:pt x="25709" y="46988"/>
                    </a:lnTo>
                    <a:lnTo>
                      <a:pt x="25289" y="47538"/>
                    </a:lnTo>
                    <a:lnTo>
                      <a:pt x="24804" y="48087"/>
                    </a:lnTo>
                    <a:lnTo>
                      <a:pt x="24286" y="48540"/>
                    </a:lnTo>
                    <a:lnTo>
                      <a:pt x="23704" y="48993"/>
                    </a:lnTo>
                    <a:lnTo>
                      <a:pt x="23090" y="49348"/>
                    </a:lnTo>
                    <a:lnTo>
                      <a:pt x="22443" y="49672"/>
                    </a:lnTo>
                    <a:lnTo>
                      <a:pt x="21764" y="49931"/>
                    </a:lnTo>
                    <a:lnTo>
                      <a:pt x="21053" y="50092"/>
                    </a:lnTo>
                    <a:lnTo>
                      <a:pt x="20309" y="50222"/>
                    </a:lnTo>
                    <a:lnTo>
                      <a:pt x="19921" y="50254"/>
                    </a:lnTo>
                    <a:lnTo>
                      <a:pt x="1" y="50254"/>
                    </a:lnTo>
                    <a:lnTo>
                      <a:pt x="453" y="50707"/>
                    </a:lnTo>
                    <a:lnTo>
                      <a:pt x="938" y="51127"/>
                    </a:lnTo>
                    <a:lnTo>
                      <a:pt x="1488" y="51483"/>
                    </a:lnTo>
                    <a:lnTo>
                      <a:pt x="2070" y="51774"/>
                    </a:lnTo>
                    <a:lnTo>
                      <a:pt x="2685" y="52033"/>
                    </a:lnTo>
                    <a:lnTo>
                      <a:pt x="3331" y="52227"/>
                    </a:lnTo>
                    <a:lnTo>
                      <a:pt x="3978" y="52324"/>
                    </a:lnTo>
                    <a:lnTo>
                      <a:pt x="4690" y="52356"/>
                    </a:lnTo>
                    <a:lnTo>
                      <a:pt x="22411" y="52356"/>
                    </a:lnTo>
                    <a:lnTo>
                      <a:pt x="23058" y="52324"/>
                    </a:lnTo>
                    <a:lnTo>
                      <a:pt x="23672" y="52227"/>
                    </a:lnTo>
                    <a:lnTo>
                      <a:pt x="24286" y="52065"/>
                    </a:lnTo>
                    <a:lnTo>
                      <a:pt x="24869" y="51871"/>
                    </a:lnTo>
                    <a:lnTo>
                      <a:pt x="25418" y="51612"/>
                    </a:lnTo>
                    <a:lnTo>
                      <a:pt x="25936" y="51289"/>
                    </a:lnTo>
                    <a:lnTo>
                      <a:pt x="26453" y="50901"/>
                    </a:lnTo>
                    <a:lnTo>
                      <a:pt x="26873" y="50513"/>
                    </a:lnTo>
                    <a:lnTo>
                      <a:pt x="27294" y="50060"/>
                    </a:lnTo>
                    <a:lnTo>
                      <a:pt x="27650" y="49575"/>
                    </a:lnTo>
                    <a:lnTo>
                      <a:pt x="27973" y="49025"/>
                    </a:lnTo>
                    <a:lnTo>
                      <a:pt x="28264" y="48475"/>
                    </a:lnTo>
                    <a:lnTo>
                      <a:pt x="28458" y="47893"/>
                    </a:lnTo>
                    <a:lnTo>
                      <a:pt x="28620" y="47279"/>
                    </a:lnTo>
                    <a:lnTo>
                      <a:pt x="28717" y="46664"/>
                    </a:lnTo>
                    <a:lnTo>
                      <a:pt x="28749" y="46018"/>
                    </a:lnTo>
                    <a:lnTo>
                      <a:pt x="28749" y="4399"/>
                    </a:lnTo>
                    <a:lnTo>
                      <a:pt x="28717" y="3752"/>
                    </a:lnTo>
                    <a:lnTo>
                      <a:pt x="28620" y="3138"/>
                    </a:lnTo>
                    <a:lnTo>
                      <a:pt x="28490" y="2555"/>
                    </a:lnTo>
                    <a:lnTo>
                      <a:pt x="28264" y="1973"/>
                    </a:lnTo>
                    <a:lnTo>
                      <a:pt x="28005" y="1456"/>
                    </a:lnTo>
                    <a:lnTo>
                      <a:pt x="27714" y="939"/>
                    </a:lnTo>
                    <a:lnTo>
                      <a:pt x="27359" y="453"/>
                    </a:lnTo>
                    <a:lnTo>
                      <a:pt x="26970"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4" name="Google Shape;5264;p64"/>
              <p:cNvSpPr/>
              <p:nvPr/>
            </p:nvSpPr>
            <p:spPr>
              <a:xfrm>
                <a:off x="3755425" y="1070825"/>
                <a:ext cx="696900" cy="671825"/>
              </a:xfrm>
              <a:custGeom>
                <a:avLst/>
                <a:gdLst/>
                <a:ahLst/>
                <a:cxnLst/>
                <a:rect l="l" t="t" r="r" b="b"/>
                <a:pathLst>
                  <a:path w="27876" h="26873" extrusionOk="0">
                    <a:moveTo>
                      <a:pt x="27875" y="0"/>
                    </a:moveTo>
                    <a:lnTo>
                      <a:pt x="26485" y="162"/>
                    </a:lnTo>
                    <a:lnTo>
                      <a:pt x="25030" y="291"/>
                    </a:lnTo>
                    <a:lnTo>
                      <a:pt x="23607" y="388"/>
                    </a:lnTo>
                    <a:lnTo>
                      <a:pt x="22119" y="453"/>
                    </a:lnTo>
                    <a:lnTo>
                      <a:pt x="22119" y="11351"/>
                    </a:lnTo>
                    <a:lnTo>
                      <a:pt x="22087" y="11997"/>
                    </a:lnTo>
                    <a:lnTo>
                      <a:pt x="21990" y="12612"/>
                    </a:lnTo>
                    <a:lnTo>
                      <a:pt x="21828" y="13226"/>
                    </a:lnTo>
                    <a:lnTo>
                      <a:pt x="21634" y="13808"/>
                    </a:lnTo>
                    <a:lnTo>
                      <a:pt x="21376" y="14358"/>
                    </a:lnTo>
                    <a:lnTo>
                      <a:pt x="21052" y="14908"/>
                    </a:lnTo>
                    <a:lnTo>
                      <a:pt x="20664" y="15393"/>
                    </a:lnTo>
                    <a:lnTo>
                      <a:pt x="20276" y="15846"/>
                    </a:lnTo>
                    <a:lnTo>
                      <a:pt x="19823" y="16234"/>
                    </a:lnTo>
                    <a:lnTo>
                      <a:pt x="19338" y="16622"/>
                    </a:lnTo>
                    <a:lnTo>
                      <a:pt x="18789" y="16913"/>
                    </a:lnTo>
                    <a:lnTo>
                      <a:pt x="18239" y="17204"/>
                    </a:lnTo>
                    <a:lnTo>
                      <a:pt x="17657" y="17398"/>
                    </a:lnTo>
                    <a:lnTo>
                      <a:pt x="17042" y="17560"/>
                    </a:lnTo>
                    <a:lnTo>
                      <a:pt x="16428" y="17657"/>
                    </a:lnTo>
                    <a:lnTo>
                      <a:pt x="15781" y="17689"/>
                    </a:lnTo>
                    <a:lnTo>
                      <a:pt x="0" y="17689"/>
                    </a:lnTo>
                    <a:lnTo>
                      <a:pt x="0" y="22152"/>
                    </a:lnTo>
                    <a:lnTo>
                      <a:pt x="0" y="22507"/>
                    </a:lnTo>
                    <a:lnTo>
                      <a:pt x="33" y="22863"/>
                    </a:lnTo>
                    <a:lnTo>
                      <a:pt x="65" y="23186"/>
                    </a:lnTo>
                    <a:lnTo>
                      <a:pt x="162" y="23542"/>
                    </a:lnTo>
                    <a:lnTo>
                      <a:pt x="227" y="23866"/>
                    </a:lnTo>
                    <a:lnTo>
                      <a:pt x="356" y="24189"/>
                    </a:lnTo>
                    <a:lnTo>
                      <a:pt x="615" y="24803"/>
                    </a:lnTo>
                    <a:lnTo>
                      <a:pt x="938" y="25385"/>
                    </a:lnTo>
                    <a:lnTo>
                      <a:pt x="1326" y="25935"/>
                    </a:lnTo>
                    <a:lnTo>
                      <a:pt x="1779" y="26420"/>
                    </a:lnTo>
                    <a:lnTo>
                      <a:pt x="2264" y="26873"/>
                    </a:lnTo>
                    <a:lnTo>
                      <a:pt x="20826" y="26873"/>
                    </a:lnTo>
                    <a:lnTo>
                      <a:pt x="21214" y="26841"/>
                    </a:lnTo>
                    <a:lnTo>
                      <a:pt x="21958" y="26711"/>
                    </a:lnTo>
                    <a:lnTo>
                      <a:pt x="22669" y="26550"/>
                    </a:lnTo>
                    <a:lnTo>
                      <a:pt x="23348" y="26291"/>
                    </a:lnTo>
                    <a:lnTo>
                      <a:pt x="23995" y="25967"/>
                    </a:lnTo>
                    <a:lnTo>
                      <a:pt x="24609" y="25612"/>
                    </a:lnTo>
                    <a:lnTo>
                      <a:pt x="25191" y="25159"/>
                    </a:lnTo>
                    <a:lnTo>
                      <a:pt x="25709" y="24706"/>
                    </a:lnTo>
                    <a:lnTo>
                      <a:pt x="26194" y="24157"/>
                    </a:lnTo>
                    <a:lnTo>
                      <a:pt x="26614" y="23607"/>
                    </a:lnTo>
                    <a:lnTo>
                      <a:pt x="27002" y="22992"/>
                    </a:lnTo>
                    <a:lnTo>
                      <a:pt x="27293" y="22313"/>
                    </a:lnTo>
                    <a:lnTo>
                      <a:pt x="27552" y="21634"/>
                    </a:lnTo>
                    <a:lnTo>
                      <a:pt x="27746" y="20923"/>
                    </a:lnTo>
                    <a:lnTo>
                      <a:pt x="27843" y="20179"/>
                    </a:lnTo>
                    <a:lnTo>
                      <a:pt x="27875" y="19823"/>
                    </a:lnTo>
                    <a:lnTo>
                      <a:pt x="27875" y="19435"/>
                    </a:lnTo>
                    <a:lnTo>
                      <a:pt x="2787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5" name="Google Shape;5265;p64"/>
              <p:cNvSpPr/>
              <p:nvPr/>
            </p:nvSpPr>
            <p:spPr>
              <a:xfrm>
                <a:off x="3755425" y="1070825"/>
                <a:ext cx="696900" cy="671825"/>
              </a:xfrm>
              <a:custGeom>
                <a:avLst/>
                <a:gdLst/>
                <a:ahLst/>
                <a:cxnLst/>
                <a:rect l="l" t="t" r="r" b="b"/>
                <a:pathLst>
                  <a:path w="27876" h="26873" fill="none" extrusionOk="0">
                    <a:moveTo>
                      <a:pt x="27875" y="0"/>
                    </a:moveTo>
                    <a:lnTo>
                      <a:pt x="27875" y="0"/>
                    </a:lnTo>
                    <a:lnTo>
                      <a:pt x="26485" y="162"/>
                    </a:lnTo>
                    <a:lnTo>
                      <a:pt x="25030" y="291"/>
                    </a:lnTo>
                    <a:lnTo>
                      <a:pt x="23607" y="388"/>
                    </a:lnTo>
                    <a:lnTo>
                      <a:pt x="22119" y="453"/>
                    </a:lnTo>
                    <a:lnTo>
                      <a:pt x="22119" y="11351"/>
                    </a:lnTo>
                    <a:lnTo>
                      <a:pt x="22119" y="11351"/>
                    </a:lnTo>
                    <a:lnTo>
                      <a:pt x="22087" y="11997"/>
                    </a:lnTo>
                    <a:lnTo>
                      <a:pt x="21990" y="12612"/>
                    </a:lnTo>
                    <a:lnTo>
                      <a:pt x="21828" y="13226"/>
                    </a:lnTo>
                    <a:lnTo>
                      <a:pt x="21634" y="13808"/>
                    </a:lnTo>
                    <a:lnTo>
                      <a:pt x="21376" y="14358"/>
                    </a:lnTo>
                    <a:lnTo>
                      <a:pt x="21052" y="14908"/>
                    </a:lnTo>
                    <a:lnTo>
                      <a:pt x="20664" y="15393"/>
                    </a:lnTo>
                    <a:lnTo>
                      <a:pt x="20276" y="15846"/>
                    </a:lnTo>
                    <a:lnTo>
                      <a:pt x="19823" y="16234"/>
                    </a:lnTo>
                    <a:lnTo>
                      <a:pt x="19338" y="16622"/>
                    </a:lnTo>
                    <a:lnTo>
                      <a:pt x="18789" y="16913"/>
                    </a:lnTo>
                    <a:lnTo>
                      <a:pt x="18239" y="17204"/>
                    </a:lnTo>
                    <a:lnTo>
                      <a:pt x="17657" y="17398"/>
                    </a:lnTo>
                    <a:lnTo>
                      <a:pt x="17042" y="17560"/>
                    </a:lnTo>
                    <a:lnTo>
                      <a:pt x="16428" y="17657"/>
                    </a:lnTo>
                    <a:lnTo>
                      <a:pt x="15781" y="17689"/>
                    </a:lnTo>
                    <a:lnTo>
                      <a:pt x="0" y="17689"/>
                    </a:lnTo>
                    <a:lnTo>
                      <a:pt x="0" y="22152"/>
                    </a:lnTo>
                    <a:lnTo>
                      <a:pt x="0" y="22152"/>
                    </a:lnTo>
                    <a:lnTo>
                      <a:pt x="0" y="22507"/>
                    </a:lnTo>
                    <a:lnTo>
                      <a:pt x="33" y="22863"/>
                    </a:lnTo>
                    <a:lnTo>
                      <a:pt x="65" y="23186"/>
                    </a:lnTo>
                    <a:lnTo>
                      <a:pt x="162" y="23542"/>
                    </a:lnTo>
                    <a:lnTo>
                      <a:pt x="227" y="23866"/>
                    </a:lnTo>
                    <a:lnTo>
                      <a:pt x="356" y="24189"/>
                    </a:lnTo>
                    <a:lnTo>
                      <a:pt x="615" y="24803"/>
                    </a:lnTo>
                    <a:lnTo>
                      <a:pt x="938" y="25385"/>
                    </a:lnTo>
                    <a:lnTo>
                      <a:pt x="1326" y="25935"/>
                    </a:lnTo>
                    <a:lnTo>
                      <a:pt x="1779" y="26420"/>
                    </a:lnTo>
                    <a:lnTo>
                      <a:pt x="2264" y="26873"/>
                    </a:lnTo>
                    <a:lnTo>
                      <a:pt x="20438" y="26873"/>
                    </a:lnTo>
                    <a:lnTo>
                      <a:pt x="20438" y="26873"/>
                    </a:lnTo>
                    <a:lnTo>
                      <a:pt x="20826" y="26873"/>
                    </a:lnTo>
                    <a:lnTo>
                      <a:pt x="21214" y="26841"/>
                    </a:lnTo>
                    <a:lnTo>
                      <a:pt x="21958" y="26711"/>
                    </a:lnTo>
                    <a:lnTo>
                      <a:pt x="22669" y="26550"/>
                    </a:lnTo>
                    <a:lnTo>
                      <a:pt x="23348" y="26291"/>
                    </a:lnTo>
                    <a:lnTo>
                      <a:pt x="23995" y="25967"/>
                    </a:lnTo>
                    <a:lnTo>
                      <a:pt x="24609" y="25612"/>
                    </a:lnTo>
                    <a:lnTo>
                      <a:pt x="25191" y="25159"/>
                    </a:lnTo>
                    <a:lnTo>
                      <a:pt x="25709" y="24706"/>
                    </a:lnTo>
                    <a:lnTo>
                      <a:pt x="26194" y="24157"/>
                    </a:lnTo>
                    <a:lnTo>
                      <a:pt x="26614" y="23607"/>
                    </a:lnTo>
                    <a:lnTo>
                      <a:pt x="27002" y="22992"/>
                    </a:lnTo>
                    <a:lnTo>
                      <a:pt x="27293" y="22313"/>
                    </a:lnTo>
                    <a:lnTo>
                      <a:pt x="27552" y="21634"/>
                    </a:lnTo>
                    <a:lnTo>
                      <a:pt x="27746" y="20923"/>
                    </a:lnTo>
                    <a:lnTo>
                      <a:pt x="27843" y="20179"/>
                    </a:lnTo>
                    <a:lnTo>
                      <a:pt x="27875" y="19823"/>
                    </a:lnTo>
                    <a:lnTo>
                      <a:pt x="27875" y="19435"/>
                    </a:lnTo>
                    <a:lnTo>
                      <a:pt x="278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6" name="Google Shape;5266;p64"/>
              <p:cNvSpPr/>
              <p:nvPr/>
            </p:nvSpPr>
            <p:spPr>
              <a:xfrm>
                <a:off x="3755425" y="995625"/>
                <a:ext cx="553000" cy="517425"/>
              </a:xfrm>
              <a:custGeom>
                <a:avLst/>
                <a:gdLst/>
                <a:ahLst/>
                <a:cxnLst/>
                <a:rect l="l" t="t" r="r" b="b"/>
                <a:pathLst>
                  <a:path w="22120" h="20697" extrusionOk="0">
                    <a:moveTo>
                      <a:pt x="0" y="1"/>
                    </a:moveTo>
                    <a:lnTo>
                      <a:pt x="0" y="20697"/>
                    </a:lnTo>
                    <a:lnTo>
                      <a:pt x="15781" y="20697"/>
                    </a:lnTo>
                    <a:lnTo>
                      <a:pt x="16428" y="20665"/>
                    </a:lnTo>
                    <a:lnTo>
                      <a:pt x="17042" y="20568"/>
                    </a:lnTo>
                    <a:lnTo>
                      <a:pt x="17657" y="20406"/>
                    </a:lnTo>
                    <a:lnTo>
                      <a:pt x="18239" y="20212"/>
                    </a:lnTo>
                    <a:lnTo>
                      <a:pt x="18789" y="19921"/>
                    </a:lnTo>
                    <a:lnTo>
                      <a:pt x="19338" y="19630"/>
                    </a:lnTo>
                    <a:lnTo>
                      <a:pt x="19823" y="19242"/>
                    </a:lnTo>
                    <a:lnTo>
                      <a:pt x="20276" y="18854"/>
                    </a:lnTo>
                    <a:lnTo>
                      <a:pt x="20664" y="18401"/>
                    </a:lnTo>
                    <a:lnTo>
                      <a:pt x="21052" y="17916"/>
                    </a:lnTo>
                    <a:lnTo>
                      <a:pt x="21376" y="17366"/>
                    </a:lnTo>
                    <a:lnTo>
                      <a:pt x="21634" y="16816"/>
                    </a:lnTo>
                    <a:lnTo>
                      <a:pt x="21828" y="16234"/>
                    </a:lnTo>
                    <a:lnTo>
                      <a:pt x="21990" y="15620"/>
                    </a:lnTo>
                    <a:lnTo>
                      <a:pt x="22087" y="15005"/>
                    </a:lnTo>
                    <a:lnTo>
                      <a:pt x="22119" y="14359"/>
                    </a:lnTo>
                    <a:lnTo>
                      <a:pt x="22119" y="3461"/>
                    </a:lnTo>
                    <a:lnTo>
                      <a:pt x="20179" y="3493"/>
                    </a:lnTo>
                    <a:lnTo>
                      <a:pt x="18756" y="3493"/>
                    </a:lnTo>
                    <a:lnTo>
                      <a:pt x="17398" y="3428"/>
                    </a:lnTo>
                    <a:lnTo>
                      <a:pt x="16007" y="3364"/>
                    </a:lnTo>
                    <a:lnTo>
                      <a:pt x="14682" y="3267"/>
                    </a:lnTo>
                    <a:lnTo>
                      <a:pt x="13323" y="3137"/>
                    </a:lnTo>
                    <a:lnTo>
                      <a:pt x="12030" y="2976"/>
                    </a:lnTo>
                    <a:lnTo>
                      <a:pt x="10704" y="2782"/>
                    </a:lnTo>
                    <a:lnTo>
                      <a:pt x="9443" y="2588"/>
                    </a:lnTo>
                    <a:lnTo>
                      <a:pt x="8182" y="2329"/>
                    </a:lnTo>
                    <a:lnTo>
                      <a:pt x="6921" y="2070"/>
                    </a:lnTo>
                    <a:lnTo>
                      <a:pt x="5724" y="1779"/>
                    </a:lnTo>
                    <a:lnTo>
                      <a:pt x="4528" y="1488"/>
                    </a:lnTo>
                    <a:lnTo>
                      <a:pt x="3363" y="1133"/>
                    </a:lnTo>
                    <a:lnTo>
                      <a:pt x="2199" y="777"/>
                    </a:lnTo>
                    <a:lnTo>
                      <a:pt x="1067" y="42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7" name="Google Shape;5267;p64"/>
              <p:cNvSpPr/>
              <p:nvPr/>
            </p:nvSpPr>
            <p:spPr>
              <a:xfrm>
                <a:off x="3755425" y="995625"/>
                <a:ext cx="553000" cy="517425"/>
              </a:xfrm>
              <a:custGeom>
                <a:avLst/>
                <a:gdLst/>
                <a:ahLst/>
                <a:cxnLst/>
                <a:rect l="l" t="t" r="r" b="b"/>
                <a:pathLst>
                  <a:path w="22120" h="20697" fill="none" extrusionOk="0">
                    <a:moveTo>
                      <a:pt x="0" y="1"/>
                    </a:moveTo>
                    <a:lnTo>
                      <a:pt x="0" y="20697"/>
                    </a:lnTo>
                    <a:lnTo>
                      <a:pt x="15781" y="20697"/>
                    </a:lnTo>
                    <a:lnTo>
                      <a:pt x="15781" y="20697"/>
                    </a:lnTo>
                    <a:lnTo>
                      <a:pt x="16428" y="20665"/>
                    </a:lnTo>
                    <a:lnTo>
                      <a:pt x="17042" y="20568"/>
                    </a:lnTo>
                    <a:lnTo>
                      <a:pt x="17657" y="20406"/>
                    </a:lnTo>
                    <a:lnTo>
                      <a:pt x="18239" y="20212"/>
                    </a:lnTo>
                    <a:lnTo>
                      <a:pt x="18789" y="19921"/>
                    </a:lnTo>
                    <a:lnTo>
                      <a:pt x="19338" y="19630"/>
                    </a:lnTo>
                    <a:lnTo>
                      <a:pt x="19823" y="19242"/>
                    </a:lnTo>
                    <a:lnTo>
                      <a:pt x="20276" y="18854"/>
                    </a:lnTo>
                    <a:lnTo>
                      <a:pt x="20664" y="18401"/>
                    </a:lnTo>
                    <a:lnTo>
                      <a:pt x="21052" y="17916"/>
                    </a:lnTo>
                    <a:lnTo>
                      <a:pt x="21376" y="17366"/>
                    </a:lnTo>
                    <a:lnTo>
                      <a:pt x="21634" y="16816"/>
                    </a:lnTo>
                    <a:lnTo>
                      <a:pt x="21828" y="16234"/>
                    </a:lnTo>
                    <a:lnTo>
                      <a:pt x="21990" y="15620"/>
                    </a:lnTo>
                    <a:lnTo>
                      <a:pt x="22087" y="15005"/>
                    </a:lnTo>
                    <a:lnTo>
                      <a:pt x="22119" y="14359"/>
                    </a:lnTo>
                    <a:lnTo>
                      <a:pt x="22119" y="3461"/>
                    </a:lnTo>
                    <a:lnTo>
                      <a:pt x="22119" y="3461"/>
                    </a:lnTo>
                    <a:lnTo>
                      <a:pt x="20179" y="3493"/>
                    </a:lnTo>
                    <a:lnTo>
                      <a:pt x="20179" y="3493"/>
                    </a:lnTo>
                    <a:lnTo>
                      <a:pt x="18756" y="3493"/>
                    </a:lnTo>
                    <a:lnTo>
                      <a:pt x="17398" y="3428"/>
                    </a:lnTo>
                    <a:lnTo>
                      <a:pt x="16007" y="3364"/>
                    </a:lnTo>
                    <a:lnTo>
                      <a:pt x="14682" y="3267"/>
                    </a:lnTo>
                    <a:lnTo>
                      <a:pt x="13323" y="3137"/>
                    </a:lnTo>
                    <a:lnTo>
                      <a:pt x="12030" y="2976"/>
                    </a:lnTo>
                    <a:lnTo>
                      <a:pt x="10704" y="2782"/>
                    </a:lnTo>
                    <a:lnTo>
                      <a:pt x="9443" y="2588"/>
                    </a:lnTo>
                    <a:lnTo>
                      <a:pt x="8182" y="2329"/>
                    </a:lnTo>
                    <a:lnTo>
                      <a:pt x="6921" y="2070"/>
                    </a:lnTo>
                    <a:lnTo>
                      <a:pt x="5724" y="1779"/>
                    </a:lnTo>
                    <a:lnTo>
                      <a:pt x="4528" y="1488"/>
                    </a:lnTo>
                    <a:lnTo>
                      <a:pt x="3363" y="1133"/>
                    </a:lnTo>
                    <a:lnTo>
                      <a:pt x="2199" y="777"/>
                    </a:lnTo>
                    <a:lnTo>
                      <a:pt x="1067" y="42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8" name="Google Shape;5268;p64"/>
              <p:cNvSpPr/>
              <p:nvPr/>
            </p:nvSpPr>
            <p:spPr>
              <a:xfrm>
                <a:off x="2668875" y="2558350"/>
                <a:ext cx="2145625" cy="215900"/>
              </a:xfrm>
              <a:custGeom>
                <a:avLst/>
                <a:gdLst/>
                <a:ahLst/>
                <a:cxnLst/>
                <a:rect l="l" t="t" r="r" b="b"/>
                <a:pathLst>
                  <a:path w="85825" h="8636" extrusionOk="0">
                    <a:moveTo>
                      <a:pt x="0" y="1"/>
                    </a:moveTo>
                    <a:lnTo>
                      <a:pt x="0" y="8635"/>
                    </a:lnTo>
                    <a:lnTo>
                      <a:pt x="85825" y="8635"/>
                    </a:lnTo>
                    <a:lnTo>
                      <a:pt x="858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9" name="Google Shape;5269;p64"/>
              <p:cNvSpPr/>
              <p:nvPr/>
            </p:nvSpPr>
            <p:spPr>
              <a:xfrm>
                <a:off x="2422300" y="1761225"/>
                <a:ext cx="1122125" cy="215875"/>
              </a:xfrm>
              <a:custGeom>
                <a:avLst/>
                <a:gdLst/>
                <a:ahLst/>
                <a:cxnLst/>
                <a:rect l="l" t="t" r="r" b="b"/>
                <a:pathLst>
                  <a:path w="44885" h="8635" extrusionOk="0">
                    <a:moveTo>
                      <a:pt x="0" y="1"/>
                    </a:moveTo>
                    <a:lnTo>
                      <a:pt x="0" y="8635"/>
                    </a:lnTo>
                    <a:lnTo>
                      <a:pt x="44885" y="8635"/>
                    </a:lnTo>
                    <a:lnTo>
                      <a:pt x="448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0" name="Google Shape;5270;p64"/>
              <p:cNvSpPr/>
              <p:nvPr/>
            </p:nvSpPr>
            <p:spPr>
              <a:xfrm>
                <a:off x="2501525" y="1943950"/>
                <a:ext cx="216675" cy="3532950"/>
              </a:xfrm>
              <a:custGeom>
                <a:avLst/>
                <a:gdLst/>
                <a:ahLst/>
                <a:cxnLst/>
                <a:rect l="l" t="t" r="r" b="b"/>
                <a:pathLst>
                  <a:path w="8667" h="141318" extrusionOk="0">
                    <a:moveTo>
                      <a:pt x="0" y="0"/>
                    </a:moveTo>
                    <a:lnTo>
                      <a:pt x="0" y="141317"/>
                    </a:lnTo>
                    <a:lnTo>
                      <a:pt x="8667" y="141317"/>
                    </a:lnTo>
                    <a:lnTo>
                      <a:pt x="8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1" name="Google Shape;5271;p64"/>
              <p:cNvSpPr/>
              <p:nvPr/>
            </p:nvSpPr>
            <p:spPr>
              <a:xfrm>
                <a:off x="3193550" y="1943950"/>
                <a:ext cx="216675" cy="3532950"/>
              </a:xfrm>
              <a:custGeom>
                <a:avLst/>
                <a:gdLst/>
                <a:ahLst/>
                <a:cxnLst/>
                <a:rect l="l" t="t" r="r" b="b"/>
                <a:pathLst>
                  <a:path w="8667" h="141318" extrusionOk="0">
                    <a:moveTo>
                      <a:pt x="0" y="0"/>
                    </a:moveTo>
                    <a:lnTo>
                      <a:pt x="0" y="141317"/>
                    </a:lnTo>
                    <a:lnTo>
                      <a:pt x="8667" y="141317"/>
                    </a:lnTo>
                    <a:lnTo>
                      <a:pt x="8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2" name="Google Shape;5272;p64"/>
              <p:cNvSpPr/>
              <p:nvPr/>
            </p:nvSpPr>
            <p:spPr>
              <a:xfrm>
                <a:off x="4735250" y="1943950"/>
                <a:ext cx="216700" cy="3532950"/>
              </a:xfrm>
              <a:custGeom>
                <a:avLst/>
                <a:gdLst/>
                <a:ahLst/>
                <a:cxnLst/>
                <a:rect l="l" t="t" r="r" b="b"/>
                <a:pathLst>
                  <a:path w="8668" h="141318" extrusionOk="0">
                    <a:moveTo>
                      <a:pt x="1" y="0"/>
                    </a:moveTo>
                    <a:lnTo>
                      <a:pt x="1" y="141317"/>
                    </a:lnTo>
                    <a:lnTo>
                      <a:pt x="8667" y="141317"/>
                    </a:lnTo>
                    <a:lnTo>
                      <a:pt x="8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3" name="Google Shape;5273;p64"/>
              <p:cNvSpPr/>
              <p:nvPr/>
            </p:nvSpPr>
            <p:spPr>
              <a:xfrm>
                <a:off x="3288950" y="1761225"/>
                <a:ext cx="1908750" cy="215875"/>
              </a:xfrm>
              <a:custGeom>
                <a:avLst/>
                <a:gdLst/>
                <a:ahLst/>
                <a:cxnLst/>
                <a:rect l="l" t="t" r="r" b="b"/>
                <a:pathLst>
                  <a:path w="76350" h="8635" extrusionOk="0">
                    <a:moveTo>
                      <a:pt x="0" y="1"/>
                    </a:moveTo>
                    <a:lnTo>
                      <a:pt x="0" y="8635"/>
                    </a:lnTo>
                    <a:lnTo>
                      <a:pt x="76350" y="8635"/>
                    </a:lnTo>
                    <a:lnTo>
                      <a:pt x="763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274" name="Google Shape;5274;p64"/>
          <p:cNvGrpSpPr/>
          <p:nvPr/>
        </p:nvGrpSpPr>
        <p:grpSpPr>
          <a:xfrm>
            <a:off x="3659404" y="3314456"/>
            <a:ext cx="1825192" cy="965897"/>
            <a:chOff x="2808775" y="5447725"/>
            <a:chExt cx="2239500" cy="1185150"/>
          </a:xfrm>
        </p:grpSpPr>
        <p:sp>
          <p:nvSpPr>
            <p:cNvPr id="5275" name="Google Shape;5275;p64"/>
            <p:cNvSpPr/>
            <p:nvPr/>
          </p:nvSpPr>
          <p:spPr>
            <a:xfrm>
              <a:off x="2808775" y="6467575"/>
              <a:ext cx="2239500" cy="1653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6" name="Google Shape;5276;p64"/>
            <p:cNvSpPr/>
            <p:nvPr/>
          </p:nvSpPr>
          <p:spPr>
            <a:xfrm>
              <a:off x="3130475" y="5610750"/>
              <a:ext cx="1625800" cy="341425"/>
            </a:xfrm>
            <a:custGeom>
              <a:avLst/>
              <a:gdLst/>
              <a:ahLst/>
              <a:cxnLst/>
              <a:rect l="l" t="t" r="r" b="b"/>
              <a:pathLst>
                <a:path w="65032" h="13657" extrusionOk="0">
                  <a:moveTo>
                    <a:pt x="62797" y="1"/>
                  </a:moveTo>
                  <a:lnTo>
                    <a:pt x="61878" y="675"/>
                  </a:lnTo>
                  <a:lnTo>
                    <a:pt x="60929" y="1287"/>
                  </a:lnTo>
                  <a:lnTo>
                    <a:pt x="60011" y="1930"/>
                  </a:lnTo>
                  <a:lnTo>
                    <a:pt x="59092" y="2512"/>
                  </a:lnTo>
                  <a:lnTo>
                    <a:pt x="58143" y="3093"/>
                  </a:lnTo>
                  <a:lnTo>
                    <a:pt x="57194" y="3644"/>
                  </a:lnTo>
                  <a:lnTo>
                    <a:pt x="56275" y="4165"/>
                  </a:lnTo>
                  <a:lnTo>
                    <a:pt x="55326" y="4685"/>
                  </a:lnTo>
                  <a:lnTo>
                    <a:pt x="54377" y="5175"/>
                  </a:lnTo>
                  <a:lnTo>
                    <a:pt x="53428" y="5634"/>
                  </a:lnTo>
                  <a:lnTo>
                    <a:pt x="52479" y="6094"/>
                  </a:lnTo>
                  <a:lnTo>
                    <a:pt x="51530" y="6522"/>
                  </a:lnTo>
                  <a:lnTo>
                    <a:pt x="50580" y="6920"/>
                  </a:lnTo>
                  <a:lnTo>
                    <a:pt x="49601" y="7318"/>
                  </a:lnTo>
                  <a:lnTo>
                    <a:pt x="48652" y="7655"/>
                  </a:lnTo>
                  <a:lnTo>
                    <a:pt x="47702" y="7992"/>
                  </a:lnTo>
                  <a:lnTo>
                    <a:pt x="46723" y="8329"/>
                  </a:lnTo>
                  <a:lnTo>
                    <a:pt x="45774" y="8635"/>
                  </a:lnTo>
                  <a:lnTo>
                    <a:pt x="44794" y="8911"/>
                  </a:lnTo>
                  <a:lnTo>
                    <a:pt x="43814" y="9155"/>
                  </a:lnTo>
                  <a:lnTo>
                    <a:pt x="42865" y="9400"/>
                  </a:lnTo>
                  <a:lnTo>
                    <a:pt x="41885" y="9584"/>
                  </a:lnTo>
                  <a:lnTo>
                    <a:pt x="40905" y="9798"/>
                  </a:lnTo>
                  <a:lnTo>
                    <a:pt x="39926" y="9952"/>
                  </a:lnTo>
                  <a:lnTo>
                    <a:pt x="38946" y="10105"/>
                  </a:lnTo>
                  <a:lnTo>
                    <a:pt x="37997" y="10227"/>
                  </a:lnTo>
                  <a:lnTo>
                    <a:pt x="37017" y="10319"/>
                  </a:lnTo>
                  <a:lnTo>
                    <a:pt x="36007" y="10411"/>
                  </a:lnTo>
                  <a:lnTo>
                    <a:pt x="35027" y="10472"/>
                  </a:lnTo>
                  <a:lnTo>
                    <a:pt x="34047" y="10503"/>
                  </a:lnTo>
                  <a:lnTo>
                    <a:pt x="33067" y="10533"/>
                  </a:lnTo>
                  <a:lnTo>
                    <a:pt x="32088" y="10533"/>
                  </a:lnTo>
                  <a:lnTo>
                    <a:pt x="30496" y="10472"/>
                  </a:lnTo>
                  <a:lnTo>
                    <a:pt x="28934" y="10350"/>
                  </a:lnTo>
                  <a:lnTo>
                    <a:pt x="27403" y="10196"/>
                  </a:lnTo>
                  <a:lnTo>
                    <a:pt x="25872" y="10013"/>
                  </a:lnTo>
                  <a:lnTo>
                    <a:pt x="24403" y="9737"/>
                  </a:lnTo>
                  <a:lnTo>
                    <a:pt x="22994" y="9462"/>
                  </a:lnTo>
                  <a:lnTo>
                    <a:pt x="21586" y="9155"/>
                  </a:lnTo>
                  <a:lnTo>
                    <a:pt x="20208" y="8788"/>
                  </a:lnTo>
                  <a:lnTo>
                    <a:pt x="18892" y="8421"/>
                  </a:lnTo>
                  <a:lnTo>
                    <a:pt x="17606" y="7992"/>
                  </a:lnTo>
                  <a:lnTo>
                    <a:pt x="16381" y="7563"/>
                  </a:lnTo>
                  <a:lnTo>
                    <a:pt x="15187" y="7135"/>
                  </a:lnTo>
                  <a:lnTo>
                    <a:pt x="14024" y="6675"/>
                  </a:lnTo>
                  <a:lnTo>
                    <a:pt x="12921" y="6186"/>
                  </a:lnTo>
                  <a:lnTo>
                    <a:pt x="11850" y="5726"/>
                  </a:lnTo>
                  <a:lnTo>
                    <a:pt x="10839" y="5236"/>
                  </a:lnTo>
                  <a:lnTo>
                    <a:pt x="9860" y="4747"/>
                  </a:lnTo>
                  <a:lnTo>
                    <a:pt x="8941" y="4287"/>
                  </a:lnTo>
                  <a:lnTo>
                    <a:pt x="7288" y="3338"/>
                  </a:lnTo>
                  <a:lnTo>
                    <a:pt x="5849" y="2481"/>
                  </a:lnTo>
                  <a:lnTo>
                    <a:pt x="4624" y="1716"/>
                  </a:lnTo>
                  <a:lnTo>
                    <a:pt x="3675" y="1042"/>
                  </a:lnTo>
                  <a:lnTo>
                    <a:pt x="2940" y="552"/>
                  </a:lnTo>
                  <a:lnTo>
                    <a:pt x="2328" y="62"/>
                  </a:lnTo>
                  <a:lnTo>
                    <a:pt x="1" y="950"/>
                  </a:lnTo>
                  <a:lnTo>
                    <a:pt x="766" y="1624"/>
                  </a:lnTo>
                  <a:lnTo>
                    <a:pt x="1532" y="2267"/>
                  </a:lnTo>
                  <a:lnTo>
                    <a:pt x="2573" y="3093"/>
                  </a:lnTo>
                  <a:lnTo>
                    <a:pt x="3828" y="4042"/>
                  </a:lnTo>
                  <a:lnTo>
                    <a:pt x="5359" y="5083"/>
                  </a:lnTo>
                  <a:lnTo>
                    <a:pt x="6186" y="5634"/>
                  </a:lnTo>
                  <a:lnTo>
                    <a:pt x="7104" y="6216"/>
                  </a:lnTo>
                  <a:lnTo>
                    <a:pt x="8053" y="6798"/>
                  </a:lnTo>
                  <a:lnTo>
                    <a:pt x="9064" y="7349"/>
                  </a:lnTo>
                  <a:lnTo>
                    <a:pt x="10105" y="7931"/>
                  </a:lnTo>
                  <a:lnTo>
                    <a:pt x="11237" y="8513"/>
                  </a:lnTo>
                  <a:lnTo>
                    <a:pt x="12401" y="9064"/>
                  </a:lnTo>
                  <a:lnTo>
                    <a:pt x="13626" y="9615"/>
                  </a:lnTo>
                  <a:lnTo>
                    <a:pt x="14881" y="10166"/>
                  </a:lnTo>
                  <a:lnTo>
                    <a:pt x="16197" y="10656"/>
                  </a:lnTo>
                  <a:lnTo>
                    <a:pt x="17575" y="11146"/>
                  </a:lnTo>
                  <a:lnTo>
                    <a:pt x="18984" y="11605"/>
                  </a:lnTo>
                  <a:lnTo>
                    <a:pt x="20453" y="12033"/>
                  </a:lnTo>
                  <a:lnTo>
                    <a:pt x="21953" y="12401"/>
                  </a:lnTo>
                  <a:lnTo>
                    <a:pt x="23515" y="12738"/>
                  </a:lnTo>
                  <a:lnTo>
                    <a:pt x="25107" y="13044"/>
                  </a:lnTo>
                  <a:lnTo>
                    <a:pt x="26730" y="13289"/>
                  </a:lnTo>
                  <a:lnTo>
                    <a:pt x="28414" y="13472"/>
                  </a:lnTo>
                  <a:lnTo>
                    <a:pt x="30128" y="13595"/>
                  </a:lnTo>
                  <a:lnTo>
                    <a:pt x="31873" y="13656"/>
                  </a:lnTo>
                  <a:lnTo>
                    <a:pt x="34108" y="13656"/>
                  </a:lnTo>
                  <a:lnTo>
                    <a:pt x="35364" y="13595"/>
                  </a:lnTo>
                  <a:lnTo>
                    <a:pt x="36588" y="13534"/>
                  </a:lnTo>
                  <a:lnTo>
                    <a:pt x="37783" y="13442"/>
                  </a:lnTo>
                  <a:lnTo>
                    <a:pt x="38915" y="13289"/>
                  </a:lnTo>
                  <a:lnTo>
                    <a:pt x="40048" y="13166"/>
                  </a:lnTo>
                  <a:lnTo>
                    <a:pt x="41150" y="12983"/>
                  </a:lnTo>
                  <a:lnTo>
                    <a:pt x="42222" y="12768"/>
                  </a:lnTo>
                  <a:lnTo>
                    <a:pt x="43263" y="12523"/>
                  </a:lnTo>
                  <a:lnTo>
                    <a:pt x="44304" y="12278"/>
                  </a:lnTo>
                  <a:lnTo>
                    <a:pt x="45314" y="12003"/>
                  </a:lnTo>
                  <a:lnTo>
                    <a:pt x="46294" y="11697"/>
                  </a:lnTo>
                  <a:lnTo>
                    <a:pt x="47274" y="11360"/>
                  </a:lnTo>
                  <a:lnTo>
                    <a:pt x="48254" y="10992"/>
                  </a:lnTo>
                  <a:lnTo>
                    <a:pt x="49203" y="10625"/>
                  </a:lnTo>
                  <a:lnTo>
                    <a:pt x="50121" y="10227"/>
                  </a:lnTo>
                  <a:lnTo>
                    <a:pt x="51040" y="9798"/>
                  </a:lnTo>
                  <a:lnTo>
                    <a:pt x="51958" y="9370"/>
                  </a:lnTo>
                  <a:lnTo>
                    <a:pt x="52877" y="8880"/>
                  </a:lnTo>
                  <a:lnTo>
                    <a:pt x="53795" y="8390"/>
                  </a:lnTo>
                  <a:lnTo>
                    <a:pt x="54683" y="7900"/>
                  </a:lnTo>
                  <a:lnTo>
                    <a:pt x="55602" y="7349"/>
                  </a:lnTo>
                  <a:lnTo>
                    <a:pt x="57408" y="6216"/>
                  </a:lnTo>
                  <a:lnTo>
                    <a:pt x="59245" y="5022"/>
                  </a:lnTo>
                  <a:lnTo>
                    <a:pt x="61143" y="3736"/>
                  </a:lnTo>
                  <a:lnTo>
                    <a:pt x="63042" y="2389"/>
                  </a:lnTo>
                  <a:lnTo>
                    <a:pt x="65032" y="950"/>
                  </a:lnTo>
                  <a:lnTo>
                    <a:pt x="627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7" name="Google Shape;5277;p64"/>
            <p:cNvSpPr/>
            <p:nvPr/>
          </p:nvSpPr>
          <p:spPr>
            <a:xfrm>
              <a:off x="3066950" y="5613050"/>
              <a:ext cx="127100" cy="840475"/>
            </a:xfrm>
            <a:custGeom>
              <a:avLst/>
              <a:gdLst/>
              <a:ahLst/>
              <a:cxnLst/>
              <a:rect l="l" t="t" r="r" b="b"/>
              <a:pathLst>
                <a:path w="5084" h="33619" extrusionOk="0">
                  <a:moveTo>
                    <a:pt x="797" y="1"/>
                  </a:moveTo>
                  <a:lnTo>
                    <a:pt x="460" y="5175"/>
                  </a:lnTo>
                  <a:lnTo>
                    <a:pt x="215" y="9523"/>
                  </a:lnTo>
                  <a:lnTo>
                    <a:pt x="123" y="11482"/>
                  </a:lnTo>
                  <a:lnTo>
                    <a:pt x="62" y="13319"/>
                  </a:lnTo>
                  <a:lnTo>
                    <a:pt x="31" y="15095"/>
                  </a:lnTo>
                  <a:lnTo>
                    <a:pt x="1" y="16810"/>
                  </a:lnTo>
                  <a:lnTo>
                    <a:pt x="31" y="18555"/>
                  </a:lnTo>
                  <a:lnTo>
                    <a:pt x="62" y="20331"/>
                  </a:lnTo>
                  <a:lnTo>
                    <a:pt x="123" y="22168"/>
                  </a:lnTo>
                  <a:lnTo>
                    <a:pt x="215" y="24127"/>
                  </a:lnTo>
                  <a:lnTo>
                    <a:pt x="460" y="28444"/>
                  </a:lnTo>
                  <a:lnTo>
                    <a:pt x="797" y="33618"/>
                  </a:lnTo>
                  <a:lnTo>
                    <a:pt x="4318" y="33618"/>
                  </a:lnTo>
                  <a:lnTo>
                    <a:pt x="4655" y="28444"/>
                  </a:lnTo>
                  <a:lnTo>
                    <a:pt x="4899" y="24127"/>
                  </a:lnTo>
                  <a:lnTo>
                    <a:pt x="4991" y="22168"/>
                  </a:lnTo>
                  <a:lnTo>
                    <a:pt x="5053" y="20331"/>
                  </a:lnTo>
                  <a:lnTo>
                    <a:pt x="5083" y="18555"/>
                  </a:lnTo>
                  <a:lnTo>
                    <a:pt x="5083" y="16810"/>
                  </a:lnTo>
                  <a:lnTo>
                    <a:pt x="5083" y="15095"/>
                  </a:lnTo>
                  <a:lnTo>
                    <a:pt x="5053" y="13319"/>
                  </a:lnTo>
                  <a:lnTo>
                    <a:pt x="4991" y="11482"/>
                  </a:lnTo>
                  <a:lnTo>
                    <a:pt x="4899" y="9523"/>
                  </a:lnTo>
                  <a:lnTo>
                    <a:pt x="4655" y="5175"/>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8" name="Google Shape;5278;p64"/>
            <p:cNvSpPr/>
            <p:nvPr/>
          </p:nvSpPr>
          <p:spPr>
            <a:xfrm>
              <a:off x="3037100" y="5447725"/>
              <a:ext cx="186800" cy="165350"/>
            </a:xfrm>
            <a:custGeom>
              <a:avLst/>
              <a:gdLst/>
              <a:ahLst/>
              <a:cxnLst/>
              <a:rect l="l" t="t" r="r" b="b"/>
              <a:pathLst>
                <a:path w="7472" h="6614" extrusionOk="0">
                  <a:moveTo>
                    <a:pt x="3369" y="1"/>
                  </a:moveTo>
                  <a:lnTo>
                    <a:pt x="3001" y="62"/>
                  </a:lnTo>
                  <a:lnTo>
                    <a:pt x="2634" y="123"/>
                  </a:lnTo>
                  <a:lnTo>
                    <a:pt x="2297" y="245"/>
                  </a:lnTo>
                  <a:lnTo>
                    <a:pt x="1960" y="399"/>
                  </a:lnTo>
                  <a:lnTo>
                    <a:pt x="1654" y="552"/>
                  </a:lnTo>
                  <a:lnTo>
                    <a:pt x="1378" y="735"/>
                  </a:lnTo>
                  <a:lnTo>
                    <a:pt x="1103" y="950"/>
                  </a:lnTo>
                  <a:lnTo>
                    <a:pt x="858" y="1195"/>
                  </a:lnTo>
                  <a:lnTo>
                    <a:pt x="644" y="1440"/>
                  </a:lnTo>
                  <a:lnTo>
                    <a:pt x="460" y="1715"/>
                  </a:lnTo>
                  <a:lnTo>
                    <a:pt x="307" y="2021"/>
                  </a:lnTo>
                  <a:lnTo>
                    <a:pt x="184" y="2327"/>
                  </a:lnTo>
                  <a:lnTo>
                    <a:pt x="92" y="2634"/>
                  </a:lnTo>
                  <a:lnTo>
                    <a:pt x="31" y="2970"/>
                  </a:lnTo>
                  <a:lnTo>
                    <a:pt x="1" y="3307"/>
                  </a:lnTo>
                  <a:lnTo>
                    <a:pt x="31" y="3644"/>
                  </a:lnTo>
                  <a:lnTo>
                    <a:pt x="92" y="3981"/>
                  </a:lnTo>
                  <a:lnTo>
                    <a:pt x="184" y="4287"/>
                  </a:lnTo>
                  <a:lnTo>
                    <a:pt x="307" y="4593"/>
                  </a:lnTo>
                  <a:lnTo>
                    <a:pt x="460" y="4899"/>
                  </a:lnTo>
                  <a:lnTo>
                    <a:pt x="644" y="5175"/>
                  </a:lnTo>
                  <a:lnTo>
                    <a:pt x="858" y="5420"/>
                  </a:lnTo>
                  <a:lnTo>
                    <a:pt x="1103" y="5665"/>
                  </a:lnTo>
                  <a:lnTo>
                    <a:pt x="1378" y="5879"/>
                  </a:lnTo>
                  <a:lnTo>
                    <a:pt x="1654" y="6063"/>
                  </a:lnTo>
                  <a:lnTo>
                    <a:pt x="1960" y="6216"/>
                  </a:lnTo>
                  <a:lnTo>
                    <a:pt x="2297" y="6369"/>
                  </a:lnTo>
                  <a:lnTo>
                    <a:pt x="2634" y="6461"/>
                  </a:lnTo>
                  <a:lnTo>
                    <a:pt x="3001" y="6553"/>
                  </a:lnTo>
                  <a:lnTo>
                    <a:pt x="3369" y="6614"/>
                  </a:lnTo>
                  <a:lnTo>
                    <a:pt x="4134" y="6614"/>
                  </a:lnTo>
                  <a:lnTo>
                    <a:pt x="4501" y="6553"/>
                  </a:lnTo>
                  <a:lnTo>
                    <a:pt x="4838" y="6461"/>
                  </a:lnTo>
                  <a:lnTo>
                    <a:pt x="5206" y="6369"/>
                  </a:lnTo>
                  <a:lnTo>
                    <a:pt x="5512" y="6216"/>
                  </a:lnTo>
                  <a:lnTo>
                    <a:pt x="5818" y="6063"/>
                  </a:lnTo>
                  <a:lnTo>
                    <a:pt x="6124" y="5879"/>
                  </a:lnTo>
                  <a:lnTo>
                    <a:pt x="6369" y="5665"/>
                  </a:lnTo>
                  <a:lnTo>
                    <a:pt x="6614" y="5420"/>
                  </a:lnTo>
                  <a:lnTo>
                    <a:pt x="6828" y="5175"/>
                  </a:lnTo>
                  <a:lnTo>
                    <a:pt x="7012" y="4899"/>
                  </a:lnTo>
                  <a:lnTo>
                    <a:pt x="7196" y="4593"/>
                  </a:lnTo>
                  <a:lnTo>
                    <a:pt x="7318" y="4287"/>
                  </a:lnTo>
                  <a:lnTo>
                    <a:pt x="7410" y="3981"/>
                  </a:lnTo>
                  <a:lnTo>
                    <a:pt x="7441" y="3644"/>
                  </a:lnTo>
                  <a:lnTo>
                    <a:pt x="7471" y="3307"/>
                  </a:lnTo>
                  <a:lnTo>
                    <a:pt x="7441" y="2970"/>
                  </a:lnTo>
                  <a:lnTo>
                    <a:pt x="7410" y="2634"/>
                  </a:lnTo>
                  <a:lnTo>
                    <a:pt x="7318" y="2327"/>
                  </a:lnTo>
                  <a:lnTo>
                    <a:pt x="7196" y="2021"/>
                  </a:lnTo>
                  <a:lnTo>
                    <a:pt x="7012" y="1715"/>
                  </a:lnTo>
                  <a:lnTo>
                    <a:pt x="6828" y="1440"/>
                  </a:lnTo>
                  <a:lnTo>
                    <a:pt x="6614" y="1195"/>
                  </a:lnTo>
                  <a:lnTo>
                    <a:pt x="6369" y="950"/>
                  </a:lnTo>
                  <a:lnTo>
                    <a:pt x="6124" y="735"/>
                  </a:lnTo>
                  <a:lnTo>
                    <a:pt x="5818" y="552"/>
                  </a:lnTo>
                  <a:lnTo>
                    <a:pt x="5512" y="399"/>
                  </a:lnTo>
                  <a:lnTo>
                    <a:pt x="5206" y="245"/>
                  </a:lnTo>
                  <a:lnTo>
                    <a:pt x="4838" y="123"/>
                  </a:lnTo>
                  <a:lnTo>
                    <a:pt x="4501" y="62"/>
                  </a:lnTo>
                  <a:lnTo>
                    <a:pt x="4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9" name="Google Shape;5279;p64"/>
            <p:cNvSpPr/>
            <p:nvPr/>
          </p:nvSpPr>
          <p:spPr>
            <a:xfrm>
              <a:off x="3049350" y="5597750"/>
              <a:ext cx="163050" cy="36775"/>
            </a:xfrm>
            <a:custGeom>
              <a:avLst/>
              <a:gdLst/>
              <a:ahLst/>
              <a:cxnLst/>
              <a:rect l="l" t="t" r="r" b="b"/>
              <a:pathLst>
                <a:path w="6522" h="1471" extrusionOk="0">
                  <a:moveTo>
                    <a:pt x="0" y="0"/>
                  </a:moveTo>
                  <a:lnTo>
                    <a:pt x="0" y="1470"/>
                  </a:lnTo>
                  <a:lnTo>
                    <a:pt x="6522" y="1470"/>
                  </a:lnTo>
                  <a:lnTo>
                    <a:pt x="65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0" name="Google Shape;5280;p64"/>
            <p:cNvSpPr/>
            <p:nvPr/>
          </p:nvSpPr>
          <p:spPr>
            <a:xfrm>
              <a:off x="3040925" y="6448150"/>
              <a:ext cx="183725" cy="72725"/>
            </a:xfrm>
            <a:custGeom>
              <a:avLst/>
              <a:gdLst/>
              <a:ahLst/>
              <a:cxnLst/>
              <a:rect l="l" t="t" r="r" b="b"/>
              <a:pathLst>
                <a:path w="7349" h="2909" extrusionOk="0">
                  <a:moveTo>
                    <a:pt x="950" y="0"/>
                  </a:moveTo>
                  <a:lnTo>
                    <a:pt x="705" y="61"/>
                  </a:lnTo>
                  <a:lnTo>
                    <a:pt x="521" y="153"/>
                  </a:lnTo>
                  <a:lnTo>
                    <a:pt x="337" y="306"/>
                  </a:lnTo>
                  <a:lnTo>
                    <a:pt x="184" y="459"/>
                  </a:lnTo>
                  <a:lnTo>
                    <a:pt x="93" y="643"/>
                  </a:lnTo>
                  <a:lnTo>
                    <a:pt x="31" y="827"/>
                  </a:lnTo>
                  <a:lnTo>
                    <a:pt x="1" y="1041"/>
                  </a:lnTo>
                  <a:lnTo>
                    <a:pt x="1" y="2909"/>
                  </a:lnTo>
                  <a:lnTo>
                    <a:pt x="7349" y="2909"/>
                  </a:lnTo>
                  <a:lnTo>
                    <a:pt x="7349" y="1041"/>
                  </a:lnTo>
                  <a:lnTo>
                    <a:pt x="7318" y="827"/>
                  </a:lnTo>
                  <a:lnTo>
                    <a:pt x="7257" y="643"/>
                  </a:lnTo>
                  <a:lnTo>
                    <a:pt x="7135" y="459"/>
                  </a:lnTo>
                  <a:lnTo>
                    <a:pt x="7012" y="306"/>
                  </a:lnTo>
                  <a:lnTo>
                    <a:pt x="6828" y="153"/>
                  </a:lnTo>
                  <a:lnTo>
                    <a:pt x="6614" y="61"/>
                  </a:lnTo>
                  <a:lnTo>
                    <a:pt x="6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1" name="Google Shape;5281;p64"/>
            <p:cNvSpPr/>
            <p:nvPr/>
          </p:nvSpPr>
          <p:spPr>
            <a:xfrm>
              <a:off x="3000375" y="6484125"/>
              <a:ext cx="264075" cy="84200"/>
            </a:xfrm>
            <a:custGeom>
              <a:avLst/>
              <a:gdLst/>
              <a:ahLst/>
              <a:cxnLst/>
              <a:rect l="l" t="t" r="r" b="b"/>
              <a:pathLst>
                <a:path w="10563" h="3368" extrusionOk="0">
                  <a:moveTo>
                    <a:pt x="1010" y="0"/>
                  </a:moveTo>
                  <a:lnTo>
                    <a:pt x="796" y="31"/>
                  </a:lnTo>
                  <a:lnTo>
                    <a:pt x="612" y="92"/>
                  </a:lnTo>
                  <a:lnTo>
                    <a:pt x="459" y="153"/>
                  </a:lnTo>
                  <a:lnTo>
                    <a:pt x="306" y="276"/>
                  </a:lnTo>
                  <a:lnTo>
                    <a:pt x="184" y="398"/>
                  </a:lnTo>
                  <a:lnTo>
                    <a:pt x="92" y="551"/>
                  </a:lnTo>
                  <a:lnTo>
                    <a:pt x="31" y="704"/>
                  </a:lnTo>
                  <a:lnTo>
                    <a:pt x="0" y="888"/>
                  </a:lnTo>
                  <a:lnTo>
                    <a:pt x="0" y="3368"/>
                  </a:lnTo>
                  <a:lnTo>
                    <a:pt x="10563" y="3368"/>
                  </a:lnTo>
                  <a:lnTo>
                    <a:pt x="10563" y="888"/>
                  </a:lnTo>
                  <a:lnTo>
                    <a:pt x="10563" y="704"/>
                  </a:lnTo>
                  <a:lnTo>
                    <a:pt x="10502" y="551"/>
                  </a:lnTo>
                  <a:lnTo>
                    <a:pt x="10410" y="398"/>
                  </a:lnTo>
                  <a:lnTo>
                    <a:pt x="10287" y="276"/>
                  </a:lnTo>
                  <a:lnTo>
                    <a:pt x="10134" y="153"/>
                  </a:lnTo>
                  <a:lnTo>
                    <a:pt x="9951" y="92"/>
                  </a:lnTo>
                  <a:lnTo>
                    <a:pt x="9767" y="31"/>
                  </a:lnTo>
                  <a:lnTo>
                    <a:pt x="95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2" name="Google Shape;5282;p64"/>
            <p:cNvSpPr/>
            <p:nvPr/>
          </p:nvSpPr>
          <p:spPr>
            <a:xfrm>
              <a:off x="4699625" y="5613050"/>
              <a:ext cx="127075" cy="840475"/>
            </a:xfrm>
            <a:custGeom>
              <a:avLst/>
              <a:gdLst/>
              <a:ahLst/>
              <a:cxnLst/>
              <a:rect l="l" t="t" r="r" b="b"/>
              <a:pathLst>
                <a:path w="5083" h="33619" extrusionOk="0">
                  <a:moveTo>
                    <a:pt x="796" y="1"/>
                  </a:moveTo>
                  <a:lnTo>
                    <a:pt x="459" y="5175"/>
                  </a:lnTo>
                  <a:lnTo>
                    <a:pt x="214" y="9523"/>
                  </a:lnTo>
                  <a:lnTo>
                    <a:pt x="123" y="11482"/>
                  </a:lnTo>
                  <a:lnTo>
                    <a:pt x="61" y="13319"/>
                  </a:lnTo>
                  <a:lnTo>
                    <a:pt x="31" y="15095"/>
                  </a:lnTo>
                  <a:lnTo>
                    <a:pt x="0" y="16810"/>
                  </a:lnTo>
                  <a:lnTo>
                    <a:pt x="31" y="18555"/>
                  </a:lnTo>
                  <a:lnTo>
                    <a:pt x="61" y="20331"/>
                  </a:lnTo>
                  <a:lnTo>
                    <a:pt x="123" y="22168"/>
                  </a:lnTo>
                  <a:lnTo>
                    <a:pt x="214" y="24127"/>
                  </a:lnTo>
                  <a:lnTo>
                    <a:pt x="459" y="28444"/>
                  </a:lnTo>
                  <a:lnTo>
                    <a:pt x="796" y="33618"/>
                  </a:lnTo>
                  <a:lnTo>
                    <a:pt x="4317" y="33618"/>
                  </a:lnTo>
                  <a:lnTo>
                    <a:pt x="4654" y="28444"/>
                  </a:lnTo>
                  <a:lnTo>
                    <a:pt x="4899" y="24127"/>
                  </a:lnTo>
                  <a:lnTo>
                    <a:pt x="4991" y="22168"/>
                  </a:lnTo>
                  <a:lnTo>
                    <a:pt x="5052" y="20331"/>
                  </a:lnTo>
                  <a:lnTo>
                    <a:pt x="5083" y="18555"/>
                  </a:lnTo>
                  <a:lnTo>
                    <a:pt x="5083" y="16810"/>
                  </a:lnTo>
                  <a:lnTo>
                    <a:pt x="5083" y="15095"/>
                  </a:lnTo>
                  <a:lnTo>
                    <a:pt x="5052" y="13319"/>
                  </a:lnTo>
                  <a:lnTo>
                    <a:pt x="4991" y="11482"/>
                  </a:lnTo>
                  <a:lnTo>
                    <a:pt x="4899" y="9523"/>
                  </a:lnTo>
                  <a:lnTo>
                    <a:pt x="4654" y="5175"/>
                  </a:lnTo>
                  <a:lnTo>
                    <a:pt x="43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3" name="Google Shape;5283;p64"/>
            <p:cNvSpPr/>
            <p:nvPr/>
          </p:nvSpPr>
          <p:spPr>
            <a:xfrm>
              <a:off x="4669775" y="5447725"/>
              <a:ext cx="186775" cy="165350"/>
            </a:xfrm>
            <a:custGeom>
              <a:avLst/>
              <a:gdLst/>
              <a:ahLst/>
              <a:cxnLst/>
              <a:rect l="l" t="t" r="r" b="b"/>
              <a:pathLst>
                <a:path w="7471" h="6614" extrusionOk="0">
                  <a:moveTo>
                    <a:pt x="3368" y="1"/>
                  </a:moveTo>
                  <a:lnTo>
                    <a:pt x="3001" y="62"/>
                  </a:lnTo>
                  <a:lnTo>
                    <a:pt x="2633" y="123"/>
                  </a:lnTo>
                  <a:lnTo>
                    <a:pt x="2296" y="245"/>
                  </a:lnTo>
                  <a:lnTo>
                    <a:pt x="1960" y="399"/>
                  </a:lnTo>
                  <a:lnTo>
                    <a:pt x="1653" y="552"/>
                  </a:lnTo>
                  <a:lnTo>
                    <a:pt x="1378" y="735"/>
                  </a:lnTo>
                  <a:lnTo>
                    <a:pt x="1102" y="950"/>
                  </a:lnTo>
                  <a:lnTo>
                    <a:pt x="857" y="1195"/>
                  </a:lnTo>
                  <a:lnTo>
                    <a:pt x="643" y="1440"/>
                  </a:lnTo>
                  <a:lnTo>
                    <a:pt x="459" y="1715"/>
                  </a:lnTo>
                  <a:lnTo>
                    <a:pt x="306" y="2021"/>
                  </a:lnTo>
                  <a:lnTo>
                    <a:pt x="184" y="2327"/>
                  </a:lnTo>
                  <a:lnTo>
                    <a:pt x="92" y="2634"/>
                  </a:lnTo>
                  <a:lnTo>
                    <a:pt x="31" y="2970"/>
                  </a:lnTo>
                  <a:lnTo>
                    <a:pt x="0" y="3307"/>
                  </a:lnTo>
                  <a:lnTo>
                    <a:pt x="31" y="3644"/>
                  </a:lnTo>
                  <a:lnTo>
                    <a:pt x="92" y="3981"/>
                  </a:lnTo>
                  <a:lnTo>
                    <a:pt x="184" y="4287"/>
                  </a:lnTo>
                  <a:lnTo>
                    <a:pt x="306" y="4593"/>
                  </a:lnTo>
                  <a:lnTo>
                    <a:pt x="459" y="4899"/>
                  </a:lnTo>
                  <a:lnTo>
                    <a:pt x="643" y="5175"/>
                  </a:lnTo>
                  <a:lnTo>
                    <a:pt x="857" y="5420"/>
                  </a:lnTo>
                  <a:lnTo>
                    <a:pt x="1102" y="5665"/>
                  </a:lnTo>
                  <a:lnTo>
                    <a:pt x="1378" y="5879"/>
                  </a:lnTo>
                  <a:lnTo>
                    <a:pt x="1653" y="6063"/>
                  </a:lnTo>
                  <a:lnTo>
                    <a:pt x="1960" y="6216"/>
                  </a:lnTo>
                  <a:lnTo>
                    <a:pt x="2296" y="6369"/>
                  </a:lnTo>
                  <a:lnTo>
                    <a:pt x="2633" y="6461"/>
                  </a:lnTo>
                  <a:lnTo>
                    <a:pt x="3001" y="6553"/>
                  </a:lnTo>
                  <a:lnTo>
                    <a:pt x="3368" y="6614"/>
                  </a:lnTo>
                  <a:lnTo>
                    <a:pt x="4133" y="6614"/>
                  </a:lnTo>
                  <a:lnTo>
                    <a:pt x="4501" y="6553"/>
                  </a:lnTo>
                  <a:lnTo>
                    <a:pt x="4838" y="6461"/>
                  </a:lnTo>
                  <a:lnTo>
                    <a:pt x="5205" y="6369"/>
                  </a:lnTo>
                  <a:lnTo>
                    <a:pt x="5511" y="6216"/>
                  </a:lnTo>
                  <a:lnTo>
                    <a:pt x="5817" y="6063"/>
                  </a:lnTo>
                  <a:lnTo>
                    <a:pt x="6123" y="5879"/>
                  </a:lnTo>
                  <a:lnTo>
                    <a:pt x="6368" y="5665"/>
                  </a:lnTo>
                  <a:lnTo>
                    <a:pt x="6613" y="5420"/>
                  </a:lnTo>
                  <a:lnTo>
                    <a:pt x="6828" y="5175"/>
                  </a:lnTo>
                  <a:lnTo>
                    <a:pt x="7011" y="4899"/>
                  </a:lnTo>
                  <a:lnTo>
                    <a:pt x="7195" y="4593"/>
                  </a:lnTo>
                  <a:lnTo>
                    <a:pt x="7318" y="4287"/>
                  </a:lnTo>
                  <a:lnTo>
                    <a:pt x="7409" y="3981"/>
                  </a:lnTo>
                  <a:lnTo>
                    <a:pt x="7440" y="3644"/>
                  </a:lnTo>
                  <a:lnTo>
                    <a:pt x="7471" y="3307"/>
                  </a:lnTo>
                  <a:lnTo>
                    <a:pt x="7440" y="2970"/>
                  </a:lnTo>
                  <a:lnTo>
                    <a:pt x="7409" y="2634"/>
                  </a:lnTo>
                  <a:lnTo>
                    <a:pt x="7318" y="2327"/>
                  </a:lnTo>
                  <a:lnTo>
                    <a:pt x="7195" y="2021"/>
                  </a:lnTo>
                  <a:lnTo>
                    <a:pt x="7011" y="1715"/>
                  </a:lnTo>
                  <a:lnTo>
                    <a:pt x="6828" y="1440"/>
                  </a:lnTo>
                  <a:lnTo>
                    <a:pt x="6613" y="1195"/>
                  </a:lnTo>
                  <a:lnTo>
                    <a:pt x="6368" y="950"/>
                  </a:lnTo>
                  <a:lnTo>
                    <a:pt x="6123" y="735"/>
                  </a:lnTo>
                  <a:lnTo>
                    <a:pt x="5817" y="552"/>
                  </a:lnTo>
                  <a:lnTo>
                    <a:pt x="5511" y="399"/>
                  </a:lnTo>
                  <a:lnTo>
                    <a:pt x="5205" y="245"/>
                  </a:lnTo>
                  <a:lnTo>
                    <a:pt x="4838" y="123"/>
                  </a:lnTo>
                  <a:lnTo>
                    <a:pt x="4501" y="62"/>
                  </a:lnTo>
                  <a:lnTo>
                    <a:pt x="4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4" name="Google Shape;5284;p64"/>
            <p:cNvSpPr/>
            <p:nvPr/>
          </p:nvSpPr>
          <p:spPr>
            <a:xfrm>
              <a:off x="4682000" y="5597750"/>
              <a:ext cx="163075" cy="36775"/>
            </a:xfrm>
            <a:custGeom>
              <a:avLst/>
              <a:gdLst/>
              <a:ahLst/>
              <a:cxnLst/>
              <a:rect l="l" t="t" r="r" b="b"/>
              <a:pathLst>
                <a:path w="6523" h="1471" extrusionOk="0">
                  <a:moveTo>
                    <a:pt x="1" y="0"/>
                  </a:moveTo>
                  <a:lnTo>
                    <a:pt x="1" y="1470"/>
                  </a:lnTo>
                  <a:lnTo>
                    <a:pt x="6522" y="1470"/>
                  </a:lnTo>
                  <a:lnTo>
                    <a:pt x="65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5" name="Google Shape;5285;p64"/>
            <p:cNvSpPr/>
            <p:nvPr/>
          </p:nvSpPr>
          <p:spPr>
            <a:xfrm>
              <a:off x="4673600" y="6448150"/>
              <a:ext cx="183725" cy="72725"/>
            </a:xfrm>
            <a:custGeom>
              <a:avLst/>
              <a:gdLst/>
              <a:ahLst/>
              <a:cxnLst/>
              <a:rect l="l" t="t" r="r" b="b"/>
              <a:pathLst>
                <a:path w="7349" h="2909" extrusionOk="0">
                  <a:moveTo>
                    <a:pt x="949" y="0"/>
                  </a:moveTo>
                  <a:lnTo>
                    <a:pt x="704" y="61"/>
                  </a:lnTo>
                  <a:lnTo>
                    <a:pt x="521" y="153"/>
                  </a:lnTo>
                  <a:lnTo>
                    <a:pt x="337" y="306"/>
                  </a:lnTo>
                  <a:lnTo>
                    <a:pt x="184" y="459"/>
                  </a:lnTo>
                  <a:lnTo>
                    <a:pt x="92" y="643"/>
                  </a:lnTo>
                  <a:lnTo>
                    <a:pt x="31" y="827"/>
                  </a:lnTo>
                  <a:lnTo>
                    <a:pt x="0" y="1041"/>
                  </a:lnTo>
                  <a:lnTo>
                    <a:pt x="0" y="2909"/>
                  </a:lnTo>
                  <a:lnTo>
                    <a:pt x="7348" y="2909"/>
                  </a:lnTo>
                  <a:lnTo>
                    <a:pt x="7348" y="1041"/>
                  </a:lnTo>
                  <a:lnTo>
                    <a:pt x="7318" y="827"/>
                  </a:lnTo>
                  <a:lnTo>
                    <a:pt x="7256" y="643"/>
                  </a:lnTo>
                  <a:lnTo>
                    <a:pt x="7134" y="459"/>
                  </a:lnTo>
                  <a:lnTo>
                    <a:pt x="6981" y="306"/>
                  </a:lnTo>
                  <a:lnTo>
                    <a:pt x="6828" y="153"/>
                  </a:lnTo>
                  <a:lnTo>
                    <a:pt x="6613" y="61"/>
                  </a:lnTo>
                  <a:lnTo>
                    <a:pt x="63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6" name="Google Shape;5286;p64"/>
            <p:cNvSpPr/>
            <p:nvPr/>
          </p:nvSpPr>
          <p:spPr>
            <a:xfrm>
              <a:off x="4633025" y="6484125"/>
              <a:ext cx="264100" cy="84200"/>
            </a:xfrm>
            <a:custGeom>
              <a:avLst/>
              <a:gdLst/>
              <a:ahLst/>
              <a:cxnLst/>
              <a:rect l="l" t="t" r="r" b="b"/>
              <a:pathLst>
                <a:path w="10564" h="3368" extrusionOk="0">
                  <a:moveTo>
                    <a:pt x="1011" y="0"/>
                  </a:moveTo>
                  <a:lnTo>
                    <a:pt x="796" y="31"/>
                  </a:lnTo>
                  <a:lnTo>
                    <a:pt x="613" y="92"/>
                  </a:lnTo>
                  <a:lnTo>
                    <a:pt x="460" y="153"/>
                  </a:lnTo>
                  <a:lnTo>
                    <a:pt x="307" y="276"/>
                  </a:lnTo>
                  <a:lnTo>
                    <a:pt x="184" y="398"/>
                  </a:lnTo>
                  <a:lnTo>
                    <a:pt x="92" y="551"/>
                  </a:lnTo>
                  <a:lnTo>
                    <a:pt x="31" y="704"/>
                  </a:lnTo>
                  <a:lnTo>
                    <a:pt x="0" y="888"/>
                  </a:lnTo>
                  <a:lnTo>
                    <a:pt x="0" y="3368"/>
                  </a:lnTo>
                  <a:lnTo>
                    <a:pt x="10563" y="3368"/>
                  </a:lnTo>
                  <a:lnTo>
                    <a:pt x="10563" y="888"/>
                  </a:lnTo>
                  <a:lnTo>
                    <a:pt x="10563" y="704"/>
                  </a:lnTo>
                  <a:lnTo>
                    <a:pt x="10502" y="551"/>
                  </a:lnTo>
                  <a:lnTo>
                    <a:pt x="10410" y="398"/>
                  </a:lnTo>
                  <a:lnTo>
                    <a:pt x="10288" y="276"/>
                  </a:lnTo>
                  <a:lnTo>
                    <a:pt x="10135" y="153"/>
                  </a:lnTo>
                  <a:lnTo>
                    <a:pt x="9951" y="92"/>
                  </a:lnTo>
                  <a:lnTo>
                    <a:pt x="9767" y="31"/>
                  </a:lnTo>
                  <a:lnTo>
                    <a:pt x="95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58"/>
        <p:cNvGrpSpPr/>
        <p:nvPr/>
      </p:nvGrpSpPr>
      <p:grpSpPr>
        <a:xfrm>
          <a:off x="0" y="0"/>
          <a:ext cx="0" cy="0"/>
          <a:chOff x="0" y="0"/>
          <a:chExt cx="0" cy="0"/>
        </a:xfrm>
      </p:grpSpPr>
      <p:sp>
        <p:nvSpPr>
          <p:cNvPr id="2559" name="Google Shape;2559;p45"/>
          <p:cNvSpPr txBox="1">
            <a:spLocks noGrp="1"/>
          </p:cNvSpPr>
          <p:nvPr>
            <p:ph type="title"/>
          </p:nvPr>
        </p:nvSpPr>
        <p:spPr>
          <a:xfrm>
            <a:off x="658124" y="196550"/>
            <a:ext cx="7704000"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IN" dirty="0"/>
              <a:t> TABLE</a:t>
            </a:r>
            <a:r>
              <a:rPr lang="en-US" altLang="en-IN" dirty="0"/>
              <a:t> OF ARTISTS</a:t>
            </a:r>
            <a:endParaRPr lang="en-US" altLang="en-IN" dirty="0"/>
          </a:p>
        </p:txBody>
      </p:sp>
      <p:grpSp>
        <p:nvGrpSpPr>
          <p:cNvPr id="2644" name="Google Shape;2644;p45"/>
          <p:cNvGrpSpPr/>
          <p:nvPr/>
        </p:nvGrpSpPr>
        <p:grpSpPr>
          <a:xfrm>
            <a:off x="8136297" y="2567235"/>
            <a:ext cx="1366987" cy="2306087"/>
            <a:chOff x="-2348868" y="4924811"/>
            <a:chExt cx="1669500" cy="2816423"/>
          </a:xfrm>
        </p:grpSpPr>
        <p:sp>
          <p:nvSpPr>
            <p:cNvPr id="2645" name="Google Shape;2645;p45"/>
            <p:cNvSpPr/>
            <p:nvPr/>
          </p:nvSpPr>
          <p:spPr>
            <a:xfrm>
              <a:off x="-2348868" y="7541134"/>
              <a:ext cx="1669500" cy="200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6" name="Google Shape;2646;p45"/>
            <p:cNvSpPr/>
            <p:nvPr/>
          </p:nvSpPr>
          <p:spPr>
            <a:xfrm>
              <a:off x="-1831494" y="6029988"/>
              <a:ext cx="602412" cy="332952"/>
            </a:xfrm>
            <a:custGeom>
              <a:avLst/>
              <a:gdLst/>
              <a:ahLst/>
              <a:cxnLst/>
              <a:rect l="l" t="t" r="r" b="b"/>
              <a:pathLst>
                <a:path w="13179" h="7284" extrusionOk="0">
                  <a:moveTo>
                    <a:pt x="2121" y="0"/>
                  </a:moveTo>
                  <a:lnTo>
                    <a:pt x="0" y="7284"/>
                  </a:lnTo>
                  <a:lnTo>
                    <a:pt x="13178" y="6758"/>
                  </a:lnTo>
                  <a:lnTo>
                    <a:pt x="11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7" name="Google Shape;2647;p45"/>
            <p:cNvSpPr/>
            <p:nvPr/>
          </p:nvSpPr>
          <p:spPr>
            <a:xfrm>
              <a:off x="-1519156" y="6029988"/>
              <a:ext cx="290076" cy="320107"/>
            </a:xfrm>
            <a:custGeom>
              <a:avLst/>
              <a:gdLst/>
              <a:ahLst/>
              <a:cxnLst/>
              <a:rect l="l" t="t" r="r" b="b"/>
              <a:pathLst>
                <a:path w="6346" h="7003" extrusionOk="0">
                  <a:moveTo>
                    <a:pt x="2478" y="0"/>
                  </a:moveTo>
                  <a:lnTo>
                    <a:pt x="2159" y="432"/>
                  </a:lnTo>
                  <a:lnTo>
                    <a:pt x="1859" y="902"/>
                  </a:lnTo>
                  <a:lnTo>
                    <a:pt x="1558" y="1408"/>
                  </a:lnTo>
                  <a:lnTo>
                    <a:pt x="1295" y="1934"/>
                  </a:lnTo>
                  <a:lnTo>
                    <a:pt x="1033" y="2478"/>
                  </a:lnTo>
                  <a:lnTo>
                    <a:pt x="807" y="3060"/>
                  </a:lnTo>
                  <a:lnTo>
                    <a:pt x="601" y="3661"/>
                  </a:lnTo>
                  <a:lnTo>
                    <a:pt x="432" y="4280"/>
                  </a:lnTo>
                  <a:lnTo>
                    <a:pt x="263" y="4975"/>
                  </a:lnTo>
                  <a:lnTo>
                    <a:pt x="132" y="5670"/>
                  </a:lnTo>
                  <a:lnTo>
                    <a:pt x="57" y="6345"/>
                  </a:lnTo>
                  <a:lnTo>
                    <a:pt x="0" y="7002"/>
                  </a:lnTo>
                  <a:lnTo>
                    <a:pt x="6345" y="6758"/>
                  </a:lnTo>
                  <a:lnTo>
                    <a:pt x="49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8" name="Google Shape;2648;p45"/>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9" name="Google Shape;2649;p45"/>
            <p:cNvSpPr/>
            <p:nvPr/>
          </p:nvSpPr>
          <p:spPr>
            <a:xfrm>
              <a:off x="-1846076" y="6275405"/>
              <a:ext cx="325227" cy="138181"/>
            </a:xfrm>
            <a:custGeom>
              <a:avLst/>
              <a:gdLst/>
              <a:ahLst/>
              <a:cxnLst/>
              <a:rect l="l" t="t" r="r" b="b"/>
              <a:pathLst>
                <a:path w="7115" h="3023" extrusionOk="0">
                  <a:moveTo>
                    <a:pt x="1145" y="0"/>
                  </a:moveTo>
                  <a:lnTo>
                    <a:pt x="0" y="3022"/>
                  </a:lnTo>
                  <a:lnTo>
                    <a:pt x="7115" y="2835"/>
                  </a:lnTo>
                  <a:lnTo>
                    <a:pt x="6364" y="19"/>
                  </a:lnTo>
                  <a:lnTo>
                    <a:pt x="1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45"/>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45"/>
            <p:cNvSpPr/>
            <p:nvPr/>
          </p:nvSpPr>
          <p:spPr>
            <a:xfrm>
              <a:off x="-1767134" y="6304568"/>
              <a:ext cx="664166" cy="1094069"/>
            </a:xfrm>
            <a:custGeom>
              <a:avLst/>
              <a:gdLst/>
              <a:ahLst/>
              <a:cxnLst/>
              <a:rect l="l" t="t" r="r" b="b"/>
              <a:pathLst>
                <a:path w="14530" h="23935" extrusionOk="0">
                  <a:moveTo>
                    <a:pt x="1596" y="0"/>
                  </a:moveTo>
                  <a:lnTo>
                    <a:pt x="0" y="23935"/>
                  </a:lnTo>
                  <a:lnTo>
                    <a:pt x="14529" y="7340"/>
                  </a:lnTo>
                  <a:lnTo>
                    <a:pt x="1398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2" name="Google Shape;2652;p45"/>
            <p:cNvSpPr/>
            <p:nvPr/>
          </p:nvSpPr>
          <p:spPr>
            <a:xfrm>
              <a:off x="-2062331" y="6304568"/>
              <a:ext cx="755129" cy="1333452"/>
            </a:xfrm>
            <a:custGeom>
              <a:avLst/>
              <a:gdLst/>
              <a:ahLst/>
              <a:cxnLst/>
              <a:rect l="l" t="t" r="r" b="b"/>
              <a:pathLst>
                <a:path w="16520" h="29172" extrusionOk="0">
                  <a:moveTo>
                    <a:pt x="3999" y="0"/>
                  </a:moveTo>
                  <a:lnTo>
                    <a:pt x="1" y="29172"/>
                  </a:lnTo>
                  <a:lnTo>
                    <a:pt x="16520" y="29172"/>
                  </a:lnTo>
                  <a:lnTo>
                    <a:pt x="163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45"/>
            <p:cNvSpPr/>
            <p:nvPr/>
          </p:nvSpPr>
          <p:spPr>
            <a:xfrm>
              <a:off x="-1992806" y="6571423"/>
              <a:ext cx="684782" cy="867530"/>
            </a:xfrm>
            <a:custGeom>
              <a:avLst/>
              <a:gdLst/>
              <a:ahLst/>
              <a:cxnLst/>
              <a:rect l="l" t="t" r="r" b="b"/>
              <a:pathLst>
                <a:path w="14981" h="18979" extrusionOk="0">
                  <a:moveTo>
                    <a:pt x="1671" y="0"/>
                  </a:moveTo>
                  <a:lnTo>
                    <a:pt x="0" y="12202"/>
                  </a:lnTo>
                  <a:lnTo>
                    <a:pt x="14980" y="18979"/>
                  </a:lnTo>
                  <a:lnTo>
                    <a:pt x="14980" y="18979"/>
                  </a:lnTo>
                  <a:lnTo>
                    <a:pt x="14924" y="5989"/>
                  </a:lnTo>
                  <a:lnTo>
                    <a:pt x="16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45"/>
            <p:cNvSpPr/>
            <p:nvPr/>
          </p:nvSpPr>
          <p:spPr>
            <a:xfrm>
              <a:off x="-1867560" y="5691048"/>
              <a:ext cx="732823" cy="560359"/>
            </a:xfrm>
            <a:custGeom>
              <a:avLst/>
              <a:gdLst/>
              <a:ahLst/>
              <a:cxnLst/>
              <a:rect l="l" t="t" r="r" b="b"/>
              <a:pathLst>
                <a:path w="16032" h="12259" extrusionOk="0">
                  <a:moveTo>
                    <a:pt x="9781" y="1"/>
                  </a:moveTo>
                  <a:lnTo>
                    <a:pt x="1484" y="1333"/>
                  </a:lnTo>
                  <a:lnTo>
                    <a:pt x="1371" y="1352"/>
                  </a:lnTo>
                  <a:lnTo>
                    <a:pt x="1277" y="1390"/>
                  </a:lnTo>
                  <a:lnTo>
                    <a:pt x="1165" y="1446"/>
                  </a:lnTo>
                  <a:lnTo>
                    <a:pt x="1090" y="1521"/>
                  </a:lnTo>
                  <a:lnTo>
                    <a:pt x="996" y="1596"/>
                  </a:lnTo>
                  <a:lnTo>
                    <a:pt x="902" y="1671"/>
                  </a:lnTo>
                  <a:lnTo>
                    <a:pt x="752" y="1897"/>
                  </a:lnTo>
                  <a:lnTo>
                    <a:pt x="620" y="2159"/>
                  </a:lnTo>
                  <a:lnTo>
                    <a:pt x="508" y="2460"/>
                  </a:lnTo>
                  <a:lnTo>
                    <a:pt x="395" y="2798"/>
                  </a:lnTo>
                  <a:lnTo>
                    <a:pt x="301" y="3173"/>
                  </a:lnTo>
                  <a:lnTo>
                    <a:pt x="226" y="3586"/>
                  </a:lnTo>
                  <a:lnTo>
                    <a:pt x="170" y="3999"/>
                  </a:lnTo>
                  <a:lnTo>
                    <a:pt x="113" y="4450"/>
                  </a:lnTo>
                  <a:lnTo>
                    <a:pt x="76" y="4938"/>
                  </a:lnTo>
                  <a:lnTo>
                    <a:pt x="20" y="5914"/>
                  </a:lnTo>
                  <a:lnTo>
                    <a:pt x="1" y="6909"/>
                  </a:lnTo>
                  <a:lnTo>
                    <a:pt x="1" y="7922"/>
                  </a:lnTo>
                  <a:lnTo>
                    <a:pt x="38" y="8880"/>
                  </a:lnTo>
                  <a:lnTo>
                    <a:pt x="76" y="9799"/>
                  </a:lnTo>
                  <a:lnTo>
                    <a:pt x="113" y="10607"/>
                  </a:lnTo>
                  <a:lnTo>
                    <a:pt x="207" y="11808"/>
                  </a:lnTo>
                  <a:lnTo>
                    <a:pt x="264" y="12259"/>
                  </a:lnTo>
                  <a:lnTo>
                    <a:pt x="9894" y="12259"/>
                  </a:lnTo>
                  <a:lnTo>
                    <a:pt x="16032" y="1371"/>
                  </a:lnTo>
                  <a:lnTo>
                    <a:pt x="97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45"/>
            <p:cNvSpPr/>
            <p:nvPr/>
          </p:nvSpPr>
          <p:spPr>
            <a:xfrm>
              <a:off x="-1821210" y="5691048"/>
              <a:ext cx="686473" cy="526031"/>
            </a:xfrm>
            <a:custGeom>
              <a:avLst/>
              <a:gdLst/>
              <a:ahLst/>
              <a:cxnLst/>
              <a:rect l="l" t="t" r="r" b="b"/>
              <a:pathLst>
                <a:path w="15018" h="11508" extrusionOk="0">
                  <a:moveTo>
                    <a:pt x="8767" y="1"/>
                  </a:moveTo>
                  <a:lnTo>
                    <a:pt x="470" y="1333"/>
                  </a:lnTo>
                  <a:lnTo>
                    <a:pt x="338" y="1371"/>
                  </a:lnTo>
                  <a:lnTo>
                    <a:pt x="226" y="1427"/>
                  </a:lnTo>
                  <a:lnTo>
                    <a:pt x="113" y="1484"/>
                  </a:lnTo>
                  <a:lnTo>
                    <a:pt x="1" y="1577"/>
                  </a:lnTo>
                  <a:lnTo>
                    <a:pt x="695" y="1897"/>
                  </a:lnTo>
                  <a:lnTo>
                    <a:pt x="1408" y="2234"/>
                  </a:lnTo>
                  <a:lnTo>
                    <a:pt x="2103" y="2610"/>
                  </a:lnTo>
                  <a:lnTo>
                    <a:pt x="2779" y="3042"/>
                  </a:lnTo>
                  <a:lnTo>
                    <a:pt x="3455" y="3473"/>
                  </a:lnTo>
                  <a:lnTo>
                    <a:pt x="4093" y="3943"/>
                  </a:lnTo>
                  <a:lnTo>
                    <a:pt x="4693" y="4431"/>
                  </a:lnTo>
                  <a:lnTo>
                    <a:pt x="5275" y="4938"/>
                  </a:lnTo>
                  <a:lnTo>
                    <a:pt x="5820" y="5444"/>
                  </a:lnTo>
                  <a:lnTo>
                    <a:pt x="6308" y="5970"/>
                  </a:lnTo>
                  <a:lnTo>
                    <a:pt x="6796" y="6514"/>
                  </a:lnTo>
                  <a:lnTo>
                    <a:pt x="7228" y="7059"/>
                  </a:lnTo>
                  <a:lnTo>
                    <a:pt x="7622" y="7603"/>
                  </a:lnTo>
                  <a:lnTo>
                    <a:pt x="7979" y="8166"/>
                  </a:lnTo>
                  <a:lnTo>
                    <a:pt x="8298" y="8729"/>
                  </a:lnTo>
                  <a:lnTo>
                    <a:pt x="8579" y="9293"/>
                  </a:lnTo>
                  <a:lnTo>
                    <a:pt x="8823" y="9856"/>
                  </a:lnTo>
                  <a:lnTo>
                    <a:pt x="9030" y="10400"/>
                  </a:lnTo>
                  <a:lnTo>
                    <a:pt x="9180" y="10963"/>
                  </a:lnTo>
                  <a:lnTo>
                    <a:pt x="9311" y="11508"/>
                  </a:lnTo>
                  <a:lnTo>
                    <a:pt x="15018" y="1371"/>
                  </a:lnTo>
                  <a:lnTo>
                    <a:pt x="87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45"/>
            <p:cNvSpPr/>
            <p:nvPr/>
          </p:nvSpPr>
          <p:spPr>
            <a:xfrm>
              <a:off x="-1553485" y="5751979"/>
              <a:ext cx="449649" cy="499427"/>
            </a:xfrm>
            <a:custGeom>
              <a:avLst/>
              <a:gdLst/>
              <a:ahLst/>
              <a:cxnLst/>
              <a:rect l="l" t="t" r="r" b="b"/>
              <a:pathLst>
                <a:path w="9837" h="10926"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4430" y="10926"/>
                  </a:lnTo>
                  <a:lnTo>
                    <a:pt x="4712" y="10625"/>
                  </a:lnTo>
                  <a:lnTo>
                    <a:pt x="5444" y="9799"/>
                  </a:lnTo>
                  <a:lnTo>
                    <a:pt x="5932" y="9217"/>
                  </a:lnTo>
                  <a:lnTo>
                    <a:pt x="6458" y="8560"/>
                  </a:lnTo>
                  <a:lnTo>
                    <a:pt x="7021" y="7828"/>
                  </a:lnTo>
                  <a:lnTo>
                    <a:pt x="7584" y="7040"/>
                  </a:lnTo>
                  <a:lnTo>
                    <a:pt x="8128" y="6214"/>
                  </a:lnTo>
                  <a:lnTo>
                    <a:pt x="8391" y="5782"/>
                  </a:lnTo>
                  <a:lnTo>
                    <a:pt x="8635" y="5350"/>
                  </a:lnTo>
                  <a:lnTo>
                    <a:pt x="8861" y="4919"/>
                  </a:lnTo>
                  <a:lnTo>
                    <a:pt x="9067" y="4487"/>
                  </a:lnTo>
                  <a:lnTo>
                    <a:pt x="9274" y="4055"/>
                  </a:lnTo>
                  <a:lnTo>
                    <a:pt x="9443" y="3642"/>
                  </a:lnTo>
                  <a:lnTo>
                    <a:pt x="9593" y="3210"/>
                  </a:lnTo>
                  <a:lnTo>
                    <a:pt x="9705" y="2797"/>
                  </a:lnTo>
                  <a:lnTo>
                    <a:pt x="9780" y="2384"/>
                  </a:lnTo>
                  <a:lnTo>
                    <a:pt x="9837" y="1990"/>
                  </a:lnTo>
                  <a:lnTo>
                    <a:pt x="9837" y="1615"/>
                  </a:lnTo>
                  <a:lnTo>
                    <a:pt x="9818" y="1239"/>
                  </a:lnTo>
                  <a:lnTo>
                    <a:pt x="9799" y="1070"/>
                  </a:lnTo>
                  <a:lnTo>
                    <a:pt x="9743" y="883"/>
                  </a:lnTo>
                  <a:lnTo>
                    <a:pt x="9705" y="714"/>
                  </a:lnTo>
                  <a:lnTo>
                    <a:pt x="9630" y="564"/>
                  </a:lnTo>
                  <a:lnTo>
                    <a:pt x="9555" y="413"/>
                  </a:lnTo>
                  <a:lnTo>
                    <a:pt x="9480" y="282"/>
                  </a:lnTo>
                  <a:lnTo>
                    <a:pt x="9386" y="188"/>
                  </a:lnTo>
                  <a:lnTo>
                    <a:pt x="9292" y="94"/>
                  </a:lnTo>
                  <a:lnTo>
                    <a:pt x="9180" y="38"/>
                  </a:lnTo>
                  <a:lnTo>
                    <a:pt x="9067" y="19"/>
                  </a:lnTo>
                  <a:lnTo>
                    <a:pt x="89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45"/>
            <p:cNvSpPr/>
            <p:nvPr/>
          </p:nvSpPr>
          <p:spPr>
            <a:xfrm>
              <a:off x="-1553485" y="5751979"/>
              <a:ext cx="441056" cy="508021"/>
            </a:xfrm>
            <a:custGeom>
              <a:avLst/>
              <a:gdLst/>
              <a:ahLst/>
              <a:cxnLst/>
              <a:rect l="l" t="t" r="r" b="b"/>
              <a:pathLst>
                <a:path w="9649" h="11114"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695" y="11113"/>
                  </a:lnTo>
                  <a:lnTo>
                    <a:pt x="1408" y="9968"/>
                  </a:lnTo>
                  <a:lnTo>
                    <a:pt x="2403" y="8391"/>
                  </a:lnTo>
                  <a:lnTo>
                    <a:pt x="3004" y="7490"/>
                  </a:lnTo>
                  <a:lnTo>
                    <a:pt x="3642" y="6571"/>
                  </a:lnTo>
                  <a:lnTo>
                    <a:pt x="4299" y="5613"/>
                  </a:lnTo>
                  <a:lnTo>
                    <a:pt x="4975" y="4693"/>
                  </a:lnTo>
                  <a:lnTo>
                    <a:pt x="5651" y="3792"/>
                  </a:lnTo>
                  <a:lnTo>
                    <a:pt x="6345" y="2966"/>
                  </a:lnTo>
                  <a:lnTo>
                    <a:pt x="6664" y="2572"/>
                  </a:lnTo>
                  <a:lnTo>
                    <a:pt x="7002" y="2215"/>
                  </a:lnTo>
                  <a:lnTo>
                    <a:pt x="7321" y="1878"/>
                  </a:lnTo>
                  <a:lnTo>
                    <a:pt x="7640" y="1577"/>
                  </a:lnTo>
                  <a:lnTo>
                    <a:pt x="7941" y="1296"/>
                  </a:lnTo>
                  <a:lnTo>
                    <a:pt x="8222" y="1070"/>
                  </a:lnTo>
                  <a:lnTo>
                    <a:pt x="8504" y="864"/>
                  </a:lnTo>
                  <a:lnTo>
                    <a:pt x="8767" y="714"/>
                  </a:lnTo>
                  <a:lnTo>
                    <a:pt x="9011" y="620"/>
                  </a:lnTo>
                  <a:lnTo>
                    <a:pt x="9255" y="545"/>
                  </a:lnTo>
                  <a:lnTo>
                    <a:pt x="9461" y="545"/>
                  </a:lnTo>
                  <a:lnTo>
                    <a:pt x="9555" y="564"/>
                  </a:lnTo>
                  <a:lnTo>
                    <a:pt x="9649" y="601"/>
                  </a:lnTo>
                  <a:lnTo>
                    <a:pt x="9630" y="564"/>
                  </a:lnTo>
                  <a:lnTo>
                    <a:pt x="9555" y="413"/>
                  </a:lnTo>
                  <a:lnTo>
                    <a:pt x="9480" y="282"/>
                  </a:lnTo>
                  <a:lnTo>
                    <a:pt x="9386" y="188"/>
                  </a:lnTo>
                  <a:lnTo>
                    <a:pt x="9292" y="94"/>
                  </a:lnTo>
                  <a:lnTo>
                    <a:pt x="9180" y="38"/>
                  </a:lnTo>
                  <a:lnTo>
                    <a:pt x="9067" y="19"/>
                  </a:lnTo>
                  <a:lnTo>
                    <a:pt x="893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8" name="Google Shape;2658;p45"/>
            <p:cNvSpPr/>
            <p:nvPr/>
          </p:nvSpPr>
          <p:spPr>
            <a:xfrm>
              <a:off x="-1722521" y="5388173"/>
              <a:ext cx="399871" cy="428211"/>
            </a:xfrm>
            <a:custGeom>
              <a:avLst/>
              <a:gdLst/>
              <a:ahLst/>
              <a:cxnLst/>
              <a:rect l="l" t="t" r="r" b="b"/>
              <a:pathLst>
                <a:path w="8748" h="9368" extrusionOk="0">
                  <a:moveTo>
                    <a:pt x="4900" y="0"/>
                  </a:moveTo>
                  <a:lnTo>
                    <a:pt x="1446" y="3304"/>
                  </a:lnTo>
                  <a:lnTo>
                    <a:pt x="0" y="7790"/>
                  </a:lnTo>
                  <a:lnTo>
                    <a:pt x="132" y="7997"/>
                  </a:lnTo>
                  <a:lnTo>
                    <a:pt x="319" y="8222"/>
                  </a:lnTo>
                  <a:lnTo>
                    <a:pt x="545" y="8466"/>
                  </a:lnTo>
                  <a:lnTo>
                    <a:pt x="826" y="8729"/>
                  </a:lnTo>
                  <a:lnTo>
                    <a:pt x="995" y="8860"/>
                  </a:lnTo>
                  <a:lnTo>
                    <a:pt x="1183" y="8992"/>
                  </a:lnTo>
                  <a:lnTo>
                    <a:pt x="1371" y="9104"/>
                  </a:lnTo>
                  <a:lnTo>
                    <a:pt x="1577" y="9198"/>
                  </a:lnTo>
                  <a:lnTo>
                    <a:pt x="1802" y="9273"/>
                  </a:lnTo>
                  <a:lnTo>
                    <a:pt x="2028" y="9330"/>
                  </a:lnTo>
                  <a:lnTo>
                    <a:pt x="2197" y="9348"/>
                  </a:lnTo>
                  <a:lnTo>
                    <a:pt x="2384" y="9367"/>
                  </a:lnTo>
                  <a:lnTo>
                    <a:pt x="2591" y="9348"/>
                  </a:lnTo>
                  <a:lnTo>
                    <a:pt x="2816" y="9330"/>
                  </a:lnTo>
                  <a:lnTo>
                    <a:pt x="3285" y="9255"/>
                  </a:lnTo>
                  <a:lnTo>
                    <a:pt x="3811" y="9123"/>
                  </a:lnTo>
                  <a:lnTo>
                    <a:pt x="4355" y="8973"/>
                  </a:lnTo>
                  <a:lnTo>
                    <a:pt x="4918" y="8785"/>
                  </a:lnTo>
                  <a:lnTo>
                    <a:pt x="5482" y="8579"/>
                  </a:lnTo>
                  <a:lnTo>
                    <a:pt x="6045" y="8354"/>
                  </a:lnTo>
                  <a:lnTo>
                    <a:pt x="7077" y="7903"/>
                  </a:lnTo>
                  <a:lnTo>
                    <a:pt x="7941" y="7509"/>
                  </a:lnTo>
                  <a:lnTo>
                    <a:pt x="8748" y="7096"/>
                  </a:lnTo>
                  <a:lnTo>
                    <a:pt x="8673" y="1070"/>
                  </a:lnTo>
                  <a:lnTo>
                    <a:pt x="49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9" name="Google Shape;2659;p45"/>
            <p:cNvSpPr/>
            <p:nvPr/>
          </p:nvSpPr>
          <p:spPr>
            <a:xfrm>
              <a:off x="-1728555" y="4945380"/>
              <a:ext cx="666772" cy="632444"/>
            </a:xfrm>
            <a:custGeom>
              <a:avLst/>
              <a:gdLst/>
              <a:ahLst/>
              <a:cxnLst/>
              <a:rect l="l" t="t" r="r" b="b"/>
              <a:pathLst>
                <a:path w="14587" h="13836" extrusionOk="0">
                  <a:moveTo>
                    <a:pt x="3492" y="1"/>
                  </a:moveTo>
                  <a:lnTo>
                    <a:pt x="3117" y="38"/>
                  </a:lnTo>
                  <a:lnTo>
                    <a:pt x="2704" y="132"/>
                  </a:lnTo>
                  <a:lnTo>
                    <a:pt x="2272" y="264"/>
                  </a:lnTo>
                  <a:lnTo>
                    <a:pt x="2047" y="339"/>
                  </a:lnTo>
                  <a:lnTo>
                    <a:pt x="1841" y="433"/>
                  </a:lnTo>
                  <a:lnTo>
                    <a:pt x="1465" y="620"/>
                  </a:lnTo>
                  <a:lnTo>
                    <a:pt x="1146" y="827"/>
                  </a:lnTo>
                  <a:lnTo>
                    <a:pt x="883" y="1052"/>
                  </a:lnTo>
                  <a:lnTo>
                    <a:pt x="658" y="1277"/>
                  </a:lnTo>
                  <a:lnTo>
                    <a:pt x="470" y="1521"/>
                  </a:lnTo>
                  <a:lnTo>
                    <a:pt x="320" y="1747"/>
                  </a:lnTo>
                  <a:lnTo>
                    <a:pt x="207" y="1991"/>
                  </a:lnTo>
                  <a:lnTo>
                    <a:pt x="132" y="2197"/>
                  </a:lnTo>
                  <a:lnTo>
                    <a:pt x="76" y="2404"/>
                  </a:lnTo>
                  <a:lnTo>
                    <a:pt x="38" y="2591"/>
                  </a:lnTo>
                  <a:lnTo>
                    <a:pt x="20" y="2760"/>
                  </a:lnTo>
                  <a:lnTo>
                    <a:pt x="1" y="2986"/>
                  </a:lnTo>
                  <a:lnTo>
                    <a:pt x="20" y="3079"/>
                  </a:lnTo>
                  <a:lnTo>
                    <a:pt x="4262" y="12315"/>
                  </a:lnTo>
                  <a:lnTo>
                    <a:pt x="4393" y="12484"/>
                  </a:lnTo>
                  <a:lnTo>
                    <a:pt x="4525" y="12634"/>
                  </a:lnTo>
                  <a:lnTo>
                    <a:pt x="4656" y="12766"/>
                  </a:lnTo>
                  <a:lnTo>
                    <a:pt x="4806" y="12897"/>
                  </a:lnTo>
                  <a:lnTo>
                    <a:pt x="4938" y="13010"/>
                  </a:lnTo>
                  <a:lnTo>
                    <a:pt x="5088" y="13104"/>
                  </a:lnTo>
                  <a:lnTo>
                    <a:pt x="5238" y="13197"/>
                  </a:lnTo>
                  <a:lnTo>
                    <a:pt x="5388" y="13273"/>
                  </a:lnTo>
                  <a:lnTo>
                    <a:pt x="5689" y="13385"/>
                  </a:lnTo>
                  <a:lnTo>
                    <a:pt x="5989" y="13460"/>
                  </a:lnTo>
                  <a:lnTo>
                    <a:pt x="6289" y="13498"/>
                  </a:lnTo>
                  <a:lnTo>
                    <a:pt x="6571" y="13517"/>
                  </a:lnTo>
                  <a:lnTo>
                    <a:pt x="6834" y="13517"/>
                  </a:lnTo>
                  <a:lnTo>
                    <a:pt x="7097" y="13498"/>
                  </a:lnTo>
                  <a:lnTo>
                    <a:pt x="7322" y="13460"/>
                  </a:lnTo>
                  <a:lnTo>
                    <a:pt x="7510" y="13423"/>
                  </a:lnTo>
                  <a:lnTo>
                    <a:pt x="7791" y="13348"/>
                  </a:lnTo>
                  <a:lnTo>
                    <a:pt x="7885" y="13310"/>
                  </a:lnTo>
                  <a:lnTo>
                    <a:pt x="7960" y="13348"/>
                  </a:lnTo>
                  <a:lnTo>
                    <a:pt x="8129" y="13460"/>
                  </a:lnTo>
                  <a:lnTo>
                    <a:pt x="8260" y="13535"/>
                  </a:lnTo>
                  <a:lnTo>
                    <a:pt x="8429" y="13610"/>
                  </a:lnTo>
                  <a:lnTo>
                    <a:pt x="8617" y="13686"/>
                  </a:lnTo>
                  <a:lnTo>
                    <a:pt x="8824" y="13742"/>
                  </a:lnTo>
                  <a:lnTo>
                    <a:pt x="9086" y="13798"/>
                  </a:lnTo>
                  <a:lnTo>
                    <a:pt x="9349" y="13817"/>
                  </a:lnTo>
                  <a:lnTo>
                    <a:pt x="9650" y="13836"/>
                  </a:lnTo>
                  <a:lnTo>
                    <a:pt x="9987" y="13817"/>
                  </a:lnTo>
                  <a:lnTo>
                    <a:pt x="10344" y="13761"/>
                  </a:lnTo>
                  <a:lnTo>
                    <a:pt x="10720" y="13667"/>
                  </a:lnTo>
                  <a:lnTo>
                    <a:pt x="11133" y="13535"/>
                  </a:lnTo>
                  <a:lnTo>
                    <a:pt x="11564" y="13366"/>
                  </a:lnTo>
                  <a:lnTo>
                    <a:pt x="11977" y="13160"/>
                  </a:lnTo>
                  <a:lnTo>
                    <a:pt x="12315" y="12953"/>
                  </a:lnTo>
                  <a:lnTo>
                    <a:pt x="12597" y="12728"/>
                  </a:lnTo>
                  <a:lnTo>
                    <a:pt x="12822" y="12522"/>
                  </a:lnTo>
                  <a:lnTo>
                    <a:pt x="12991" y="12296"/>
                  </a:lnTo>
                  <a:lnTo>
                    <a:pt x="13122" y="12090"/>
                  </a:lnTo>
                  <a:lnTo>
                    <a:pt x="13197" y="11883"/>
                  </a:lnTo>
                  <a:lnTo>
                    <a:pt x="13254" y="11696"/>
                  </a:lnTo>
                  <a:lnTo>
                    <a:pt x="13273" y="11527"/>
                  </a:lnTo>
                  <a:lnTo>
                    <a:pt x="13273" y="11358"/>
                  </a:lnTo>
                  <a:lnTo>
                    <a:pt x="13254" y="11208"/>
                  </a:lnTo>
                  <a:lnTo>
                    <a:pt x="13235" y="11076"/>
                  </a:lnTo>
                  <a:lnTo>
                    <a:pt x="13179" y="10907"/>
                  </a:lnTo>
                  <a:lnTo>
                    <a:pt x="13141" y="10851"/>
                  </a:lnTo>
                  <a:lnTo>
                    <a:pt x="13197" y="10851"/>
                  </a:lnTo>
                  <a:lnTo>
                    <a:pt x="13310" y="10889"/>
                  </a:lnTo>
                  <a:lnTo>
                    <a:pt x="13498" y="10889"/>
                  </a:lnTo>
                  <a:lnTo>
                    <a:pt x="13592" y="10870"/>
                  </a:lnTo>
                  <a:lnTo>
                    <a:pt x="13704" y="10851"/>
                  </a:lnTo>
                  <a:lnTo>
                    <a:pt x="13817" y="10813"/>
                  </a:lnTo>
                  <a:lnTo>
                    <a:pt x="13930" y="10757"/>
                  </a:lnTo>
                  <a:lnTo>
                    <a:pt x="14023" y="10663"/>
                  </a:lnTo>
                  <a:lnTo>
                    <a:pt x="14136" y="10551"/>
                  </a:lnTo>
                  <a:lnTo>
                    <a:pt x="14211" y="10419"/>
                  </a:lnTo>
                  <a:lnTo>
                    <a:pt x="14305" y="10250"/>
                  </a:lnTo>
                  <a:lnTo>
                    <a:pt x="14361" y="10044"/>
                  </a:lnTo>
                  <a:lnTo>
                    <a:pt x="14418" y="9781"/>
                  </a:lnTo>
                  <a:lnTo>
                    <a:pt x="14418" y="9650"/>
                  </a:lnTo>
                  <a:lnTo>
                    <a:pt x="14418" y="9518"/>
                  </a:lnTo>
                  <a:lnTo>
                    <a:pt x="14399" y="9406"/>
                  </a:lnTo>
                  <a:lnTo>
                    <a:pt x="14380" y="9274"/>
                  </a:lnTo>
                  <a:lnTo>
                    <a:pt x="14305" y="9049"/>
                  </a:lnTo>
                  <a:lnTo>
                    <a:pt x="14192" y="8842"/>
                  </a:lnTo>
                  <a:lnTo>
                    <a:pt x="14042" y="8655"/>
                  </a:lnTo>
                  <a:lnTo>
                    <a:pt x="13873" y="8486"/>
                  </a:lnTo>
                  <a:lnTo>
                    <a:pt x="13704" y="8317"/>
                  </a:lnTo>
                  <a:lnTo>
                    <a:pt x="13498" y="8185"/>
                  </a:lnTo>
                  <a:lnTo>
                    <a:pt x="13310" y="8054"/>
                  </a:lnTo>
                  <a:lnTo>
                    <a:pt x="13122" y="7941"/>
                  </a:lnTo>
                  <a:lnTo>
                    <a:pt x="12784" y="7772"/>
                  </a:lnTo>
                  <a:lnTo>
                    <a:pt x="12540" y="7679"/>
                  </a:lnTo>
                  <a:lnTo>
                    <a:pt x="12447" y="7641"/>
                  </a:lnTo>
                  <a:lnTo>
                    <a:pt x="12784" y="7472"/>
                  </a:lnTo>
                  <a:lnTo>
                    <a:pt x="13122" y="7284"/>
                  </a:lnTo>
                  <a:lnTo>
                    <a:pt x="13517" y="7022"/>
                  </a:lnTo>
                  <a:lnTo>
                    <a:pt x="13704" y="6871"/>
                  </a:lnTo>
                  <a:lnTo>
                    <a:pt x="13911" y="6702"/>
                  </a:lnTo>
                  <a:lnTo>
                    <a:pt x="14080" y="6533"/>
                  </a:lnTo>
                  <a:lnTo>
                    <a:pt x="14249" y="6346"/>
                  </a:lnTo>
                  <a:lnTo>
                    <a:pt x="14380" y="6158"/>
                  </a:lnTo>
                  <a:lnTo>
                    <a:pt x="14493" y="5952"/>
                  </a:lnTo>
                  <a:lnTo>
                    <a:pt x="14568" y="5726"/>
                  </a:lnTo>
                  <a:lnTo>
                    <a:pt x="14587" y="5614"/>
                  </a:lnTo>
                  <a:lnTo>
                    <a:pt x="14587" y="5501"/>
                  </a:lnTo>
                  <a:lnTo>
                    <a:pt x="14587" y="5388"/>
                  </a:lnTo>
                  <a:lnTo>
                    <a:pt x="14549" y="5295"/>
                  </a:lnTo>
                  <a:lnTo>
                    <a:pt x="14511" y="5182"/>
                  </a:lnTo>
                  <a:lnTo>
                    <a:pt x="14474" y="5088"/>
                  </a:lnTo>
                  <a:lnTo>
                    <a:pt x="14399" y="4994"/>
                  </a:lnTo>
                  <a:lnTo>
                    <a:pt x="14324" y="4919"/>
                  </a:lnTo>
                  <a:lnTo>
                    <a:pt x="14136" y="4750"/>
                  </a:lnTo>
                  <a:lnTo>
                    <a:pt x="13911" y="4600"/>
                  </a:lnTo>
                  <a:lnTo>
                    <a:pt x="13667" y="4469"/>
                  </a:lnTo>
                  <a:lnTo>
                    <a:pt x="13404" y="4356"/>
                  </a:lnTo>
                  <a:lnTo>
                    <a:pt x="13141" y="4243"/>
                  </a:lnTo>
                  <a:lnTo>
                    <a:pt x="12860" y="4168"/>
                  </a:lnTo>
                  <a:lnTo>
                    <a:pt x="12597" y="4093"/>
                  </a:lnTo>
                  <a:lnTo>
                    <a:pt x="12146" y="3980"/>
                  </a:lnTo>
                  <a:lnTo>
                    <a:pt x="11677" y="3887"/>
                  </a:lnTo>
                  <a:lnTo>
                    <a:pt x="11733" y="3849"/>
                  </a:lnTo>
                  <a:lnTo>
                    <a:pt x="11846" y="3699"/>
                  </a:lnTo>
                  <a:lnTo>
                    <a:pt x="11996" y="3492"/>
                  </a:lnTo>
                  <a:lnTo>
                    <a:pt x="12052" y="3361"/>
                  </a:lnTo>
                  <a:lnTo>
                    <a:pt x="12127" y="3230"/>
                  </a:lnTo>
                  <a:lnTo>
                    <a:pt x="12165" y="3079"/>
                  </a:lnTo>
                  <a:lnTo>
                    <a:pt x="12203" y="2929"/>
                  </a:lnTo>
                  <a:lnTo>
                    <a:pt x="12203" y="2779"/>
                  </a:lnTo>
                  <a:lnTo>
                    <a:pt x="12184" y="2610"/>
                  </a:lnTo>
                  <a:lnTo>
                    <a:pt x="12109" y="2460"/>
                  </a:lnTo>
                  <a:lnTo>
                    <a:pt x="12015" y="2310"/>
                  </a:lnTo>
                  <a:lnTo>
                    <a:pt x="11883" y="2178"/>
                  </a:lnTo>
                  <a:lnTo>
                    <a:pt x="11677" y="2047"/>
                  </a:lnTo>
                  <a:lnTo>
                    <a:pt x="11470" y="1934"/>
                  </a:lnTo>
                  <a:lnTo>
                    <a:pt x="11245" y="1840"/>
                  </a:lnTo>
                  <a:lnTo>
                    <a:pt x="11001" y="1765"/>
                  </a:lnTo>
                  <a:lnTo>
                    <a:pt x="10776" y="1709"/>
                  </a:lnTo>
                  <a:lnTo>
                    <a:pt x="10551" y="1672"/>
                  </a:lnTo>
                  <a:lnTo>
                    <a:pt x="10325" y="1634"/>
                  </a:lnTo>
                  <a:lnTo>
                    <a:pt x="9931" y="1615"/>
                  </a:lnTo>
                  <a:lnTo>
                    <a:pt x="9574" y="1634"/>
                  </a:lnTo>
                  <a:lnTo>
                    <a:pt x="9293" y="1653"/>
                  </a:lnTo>
                  <a:lnTo>
                    <a:pt x="9030" y="1690"/>
                  </a:lnTo>
                  <a:lnTo>
                    <a:pt x="9049" y="1653"/>
                  </a:lnTo>
                  <a:lnTo>
                    <a:pt x="9068" y="1578"/>
                  </a:lnTo>
                  <a:lnTo>
                    <a:pt x="9086" y="1446"/>
                  </a:lnTo>
                  <a:lnTo>
                    <a:pt x="9086" y="1352"/>
                  </a:lnTo>
                  <a:lnTo>
                    <a:pt x="9086" y="1277"/>
                  </a:lnTo>
                  <a:lnTo>
                    <a:pt x="9049" y="1183"/>
                  </a:lnTo>
                  <a:lnTo>
                    <a:pt x="9011" y="1108"/>
                  </a:lnTo>
                  <a:lnTo>
                    <a:pt x="8936" y="1015"/>
                  </a:lnTo>
                  <a:lnTo>
                    <a:pt x="8861" y="921"/>
                  </a:lnTo>
                  <a:lnTo>
                    <a:pt x="8730" y="846"/>
                  </a:lnTo>
                  <a:lnTo>
                    <a:pt x="8598" y="771"/>
                  </a:lnTo>
                  <a:lnTo>
                    <a:pt x="8411" y="695"/>
                  </a:lnTo>
                  <a:lnTo>
                    <a:pt x="8204" y="639"/>
                  </a:lnTo>
                  <a:lnTo>
                    <a:pt x="7979" y="602"/>
                  </a:lnTo>
                  <a:lnTo>
                    <a:pt x="7735" y="564"/>
                  </a:lnTo>
                  <a:lnTo>
                    <a:pt x="7284" y="564"/>
                  </a:lnTo>
                  <a:lnTo>
                    <a:pt x="7078" y="583"/>
                  </a:lnTo>
                  <a:lnTo>
                    <a:pt x="6853" y="620"/>
                  </a:lnTo>
                  <a:lnTo>
                    <a:pt x="6477" y="695"/>
                  </a:lnTo>
                  <a:lnTo>
                    <a:pt x="6139" y="808"/>
                  </a:lnTo>
                  <a:lnTo>
                    <a:pt x="5895" y="902"/>
                  </a:lnTo>
                  <a:lnTo>
                    <a:pt x="5670" y="996"/>
                  </a:lnTo>
                  <a:lnTo>
                    <a:pt x="5614" y="921"/>
                  </a:lnTo>
                  <a:lnTo>
                    <a:pt x="5482" y="752"/>
                  </a:lnTo>
                  <a:lnTo>
                    <a:pt x="5370" y="658"/>
                  </a:lnTo>
                  <a:lnTo>
                    <a:pt x="5238" y="526"/>
                  </a:lnTo>
                  <a:lnTo>
                    <a:pt x="5088" y="414"/>
                  </a:lnTo>
                  <a:lnTo>
                    <a:pt x="4900" y="301"/>
                  </a:lnTo>
                  <a:lnTo>
                    <a:pt x="4675" y="207"/>
                  </a:lnTo>
                  <a:lnTo>
                    <a:pt x="4431" y="113"/>
                  </a:lnTo>
                  <a:lnTo>
                    <a:pt x="4149" y="57"/>
                  </a:lnTo>
                  <a:lnTo>
                    <a:pt x="3830" y="20"/>
                  </a:lnTo>
                  <a:lnTo>
                    <a:pt x="3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45"/>
            <p:cNvSpPr/>
            <p:nvPr/>
          </p:nvSpPr>
          <p:spPr>
            <a:xfrm>
              <a:off x="-1837528" y="4924811"/>
              <a:ext cx="566393" cy="773139"/>
            </a:xfrm>
            <a:custGeom>
              <a:avLst/>
              <a:gdLst/>
              <a:ahLst/>
              <a:cxnLst/>
              <a:rect l="l" t="t" r="r" b="b"/>
              <a:pathLst>
                <a:path w="12391" h="16914" extrusionOk="0">
                  <a:moveTo>
                    <a:pt x="6646" y="0"/>
                  </a:moveTo>
                  <a:lnTo>
                    <a:pt x="6271" y="19"/>
                  </a:lnTo>
                  <a:lnTo>
                    <a:pt x="5876" y="57"/>
                  </a:lnTo>
                  <a:lnTo>
                    <a:pt x="5482" y="132"/>
                  </a:lnTo>
                  <a:lnTo>
                    <a:pt x="5107" y="226"/>
                  </a:lnTo>
                  <a:lnTo>
                    <a:pt x="4750" y="338"/>
                  </a:lnTo>
                  <a:lnTo>
                    <a:pt x="4412" y="470"/>
                  </a:lnTo>
                  <a:lnTo>
                    <a:pt x="4093" y="601"/>
                  </a:lnTo>
                  <a:lnTo>
                    <a:pt x="3774" y="770"/>
                  </a:lnTo>
                  <a:lnTo>
                    <a:pt x="3492" y="939"/>
                  </a:lnTo>
                  <a:lnTo>
                    <a:pt x="3211" y="1127"/>
                  </a:lnTo>
                  <a:lnTo>
                    <a:pt x="2948" y="1314"/>
                  </a:lnTo>
                  <a:lnTo>
                    <a:pt x="2704" y="1521"/>
                  </a:lnTo>
                  <a:lnTo>
                    <a:pt x="2460" y="1746"/>
                  </a:lnTo>
                  <a:lnTo>
                    <a:pt x="2253" y="1953"/>
                  </a:lnTo>
                  <a:lnTo>
                    <a:pt x="2047" y="2178"/>
                  </a:lnTo>
                  <a:lnTo>
                    <a:pt x="1840" y="2403"/>
                  </a:lnTo>
                  <a:lnTo>
                    <a:pt x="1503" y="2854"/>
                  </a:lnTo>
                  <a:lnTo>
                    <a:pt x="1202" y="3304"/>
                  </a:lnTo>
                  <a:lnTo>
                    <a:pt x="939" y="3717"/>
                  </a:lnTo>
                  <a:lnTo>
                    <a:pt x="733" y="4111"/>
                  </a:lnTo>
                  <a:lnTo>
                    <a:pt x="564" y="4468"/>
                  </a:lnTo>
                  <a:lnTo>
                    <a:pt x="451" y="4750"/>
                  </a:lnTo>
                  <a:lnTo>
                    <a:pt x="358" y="4975"/>
                  </a:lnTo>
                  <a:lnTo>
                    <a:pt x="301" y="5181"/>
                  </a:lnTo>
                  <a:lnTo>
                    <a:pt x="808" y="6983"/>
                  </a:lnTo>
                  <a:lnTo>
                    <a:pt x="695" y="7584"/>
                  </a:lnTo>
                  <a:lnTo>
                    <a:pt x="433" y="8973"/>
                  </a:lnTo>
                  <a:lnTo>
                    <a:pt x="282" y="9780"/>
                  </a:lnTo>
                  <a:lnTo>
                    <a:pt x="151" y="10569"/>
                  </a:lnTo>
                  <a:lnTo>
                    <a:pt x="57" y="11263"/>
                  </a:lnTo>
                  <a:lnTo>
                    <a:pt x="1" y="11789"/>
                  </a:lnTo>
                  <a:lnTo>
                    <a:pt x="1" y="12014"/>
                  </a:lnTo>
                  <a:lnTo>
                    <a:pt x="1" y="12315"/>
                  </a:lnTo>
                  <a:lnTo>
                    <a:pt x="57" y="13028"/>
                  </a:lnTo>
                  <a:lnTo>
                    <a:pt x="132" y="13854"/>
                  </a:lnTo>
                  <a:lnTo>
                    <a:pt x="245" y="14717"/>
                  </a:lnTo>
                  <a:lnTo>
                    <a:pt x="433" y="16219"/>
                  </a:lnTo>
                  <a:lnTo>
                    <a:pt x="508" y="16857"/>
                  </a:lnTo>
                  <a:lnTo>
                    <a:pt x="789" y="16876"/>
                  </a:lnTo>
                  <a:lnTo>
                    <a:pt x="1521" y="16914"/>
                  </a:lnTo>
                  <a:lnTo>
                    <a:pt x="3230" y="16914"/>
                  </a:lnTo>
                  <a:lnTo>
                    <a:pt x="3887" y="16876"/>
                  </a:lnTo>
                  <a:lnTo>
                    <a:pt x="4562" y="16820"/>
                  </a:lnTo>
                  <a:lnTo>
                    <a:pt x="5257" y="16726"/>
                  </a:lnTo>
                  <a:lnTo>
                    <a:pt x="5914" y="16613"/>
                  </a:lnTo>
                  <a:lnTo>
                    <a:pt x="6233" y="16538"/>
                  </a:lnTo>
                  <a:lnTo>
                    <a:pt x="6552" y="16444"/>
                  </a:lnTo>
                  <a:lnTo>
                    <a:pt x="6853" y="16351"/>
                  </a:lnTo>
                  <a:lnTo>
                    <a:pt x="7153" y="16257"/>
                  </a:lnTo>
                  <a:lnTo>
                    <a:pt x="7434" y="16125"/>
                  </a:lnTo>
                  <a:lnTo>
                    <a:pt x="7679" y="16013"/>
                  </a:lnTo>
                  <a:lnTo>
                    <a:pt x="7923" y="15863"/>
                  </a:lnTo>
                  <a:lnTo>
                    <a:pt x="8148" y="15712"/>
                  </a:lnTo>
                  <a:lnTo>
                    <a:pt x="8336" y="15525"/>
                  </a:lnTo>
                  <a:lnTo>
                    <a:pt x="8504" y="15356"/>
                  </a:lnTo>
                  <a:lnTo>
                    <a:pt x="8655" y="15149"/>
                  </a:lnTo>
                  <a:lnTo>
                    <a:pt x="8805" y="14924"/>
                  </a:lnTo>
                  <a:lnTo>
                    <a:pt x="9124" y="14380"/>
                  </a:lnTo>
                  <a:lnTo>
                    <a:pt x="9443" y="13760"/>
                  </a:lnTo>
                  <a:lnTo>
                    <a:pt x="9743" y="13066"/>
                  </a:lnTo>
                  <a:lnTo>
                    <a:pt x="10063" y="12315"/>
                  </a:lnTo>
                  <a:lnTo>
                    <a:pt x="10382" y="11507"/>
                  </a:lnTo>
                  <a:lnTo>
                    <a:pt x="10682" y="10700"/>
                  </a:lnTo>
                  <a:lnTo>
                    <a:pt x="10964" y="9874"/>
                  </a:lnTo>
                  <a:lnTo>
                    <a:pt x="11226" y="9048"/>
                  </a:lnTo>
                  <a:lnTo>
                    <a:pt x="11470" y="8241"/>
                  </a:lnTo>
                  <a:lnTo>
                    <a:pt x="11902" y="6777"/>
                  </a:lnTo>
                  <a:lnTo>
                    <a:pt x="12071" y="6120"/>
                  </a:lnTo>
                  <a:lnTo>
                    <a:pt x="12221" y="5557"/>
                  </a:lnTo>
                  <a:lnTo>
                    <a:pt x="12315" y="5106"/>
                  </a:lnTo>
                  <a:lnTo>
                    <a:pt x="12371" y="4768"/>
                  </a:lnTo>
                  <a:lnTo>
                    <a:pt x="12390" y="4618"/>
                  </a:lnTo>
                  <a:lnTo>
                    <a:pt x="12390" y="4449"/>
                  </a:lnTo>
                  <a:lnTo>
                    <a:pt x="12371" y="4280"/>
                  </a:lnTo>
                  <a:lnTo>
                    <a:pt x="12334" y="4111"/>
                  </a:lnTo>
                  <a:lnTo>
                    <a:pt x="12278" y="3924"/>
                  </a:lnTo>
                  <a:lnTo>
                    <a:pt x="12221" y="3717"/>
                  </a:lnTo>
                  <a:lnTo>
                    <a:pt x="12127" y="3511"/>
                  </a:lnTo>
                  <a:lnTo>
                    <a:pt x="12034" y="3304"/>
                  </a:lnTo>
                  <a:lnTo>
                    <a:pt x="11940" y="3098"/>
                  </a:lnTo>
                  <a:lnTo>
                    <a:pt x="11808" y="2891"/>
                  </a:lnTo>
                  <a:lnTo>
                    <a:pt x="11677" y="2666"/>
                  </a:lnTo>
                  <a:lnTo>
                    <a:pt x="11527" y="2459"/>
                  </a:lnTo>
                  <a:lnTo>
                    <a:pt x="11358" y="2234"/>
                  </a:lnTo>
                  <a:lnTo>
                    <a:pt x="11189" y="2028"/>
                  </a:lnTo>
                  <a:lnTo>
                    <a:pt x="10982" y="1821"/>
                  </a:lnTo>
                  <a:lnTo>
                    <a:pt x="10795" y="1615"/>
                  </a:lnTo>
                  <a:lnTo>
                    <a:pt x="10569" y="1427"/>
                  </a:lnTo>
                  <a:lnTo>
                    <a:pt x="10344" y="1239"/>
                  </a:lnTo>
                  <a:lnTo>
                    <a:pt x="10100" y="1052"/>
                  </a:lnTo>
                  <a:lnTo>
                    <a:pt x="9837" y="883"/>
                  </a:lnTo>
                  <a:lnTo>
                    <a:pt x="9574" y="732"/>
                  </a:lnTo>
                  <a:lnTo>
                    <a:pt x="9293" y="582"/>
                  </a:lnTo>
                  <a:lnTo>
                    <a:pt x="9011" y="451"/>
                  </a:lnTo>
                  <a:lnTo>
                    <a:pt x="8692" y="319"/>
                  </a:lnTo>
                  <a:lnTo>
                    <a:pt x="8392" y="226"/>
                  </a:lnTo>
                  <a:lnTo>
                    <a:pt x="8054" y="132"/>
                  </a:lnTo>
                  <a:lnTo>
                    <a:pt x="7716" y="75"/>
                  </a:lnTo>
                  <a:lnTo>
                    <a:pt x="7378" y="19"/>
                  </a:lnTo>
                  <a:lnTo>
                    <a:pt x="70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45"/>
            <p:cNvSpPr/>
            <p:nvPr/>
          </p:nvSpPr>
          <p:spPr>
            <a:xfrm>
              <a:off x="-1820341" y="4965127"/>
              <a:ext cx="549206" cy="732823"/>
            </a:xfrm>
            <a:custGeom>
              <a:avLst/>
              <a:gdLst/>
              <a:ahLst/>
              <a:cxnLst/>
              <a:rect l="l" t="t" r="r" b="b"/>
              <a:pathLst>
                <a:path w="12015" h="16032" extrusionOk="0">
                  <a:moveTo>
                    <a:pt x="9461" y="1"/>
                  </a:moveTo>
                  <a:lnTo>
                    <a:pt x="9536" y="94"/>
                  </a:lnTo>
                  <a:lnTo>
                    <a:pt x="9593" y="226"/>
                  </a:lnTo>
                  <a:lnTo>
                    <a:pt x="9611" y="357"/>
                  </a:lnTo>
                  <a:lnTo>
                    <a:pt x="9630" y="489"/>
                  </a:lnTo>
                  <a:lnTo>
                    <a:pt x="9611" y="658"/>
                  </a:lnTo>
                  <a:lnTo>
                    <a:pt x="9574" y="827"/>
                  </a:lnTo>
                  <a:lnTo>
                    <a:pt x="9536" y="996"/>
                  </a:lnTo>
                  <a:lnTo>
                    <a:pt x="9461" y="1183"/>
                  </a:lnTo>
                  <a:lnTo>
                    <a:pt x="9292" y="1577"/>
                  </a:lnTo>
                  <a:lnTo>
                    <a:pt x="9067" y="1990"/>
                  </a:lnTo>
                  <a:lnTo>
                    <a:pt x="8804" y="2422"/>
                  </a:lnTo>
                  <a:lnTo>
                    <a:pt x="8541" y="2854"/>
                  </a:lnTo>
                  <a:lnTo>
                    <a:pt x="7941" y="3699"/>
                  </a:lnTo>
                  <a:lnTo>
                    <a:pt x="7415" y="4468"/>
                  </a:lnTo>
                  <a:lnTo>
                    <a:pt x="7171" y="4787"/>
                  </a:lnTo>
                  <a:lnTo>
                    <a:pt x="7002" y="5069"/>
                  </a:lnTo>
                  <a:lnTo>
                    <a:pt x="6871" y="5294"/>
                  </a:lnTo>
                  <a:lnTo>
                    <a:pt x="6833" y="5388"/>
                  </a:lnTo>
                  <a:lnTo>
                    <a:pt x="6814" y="5463"/>
                  </a:lnTo>
                  <a:lnTo>
                    <a:pt x="6796" y="5782"/>
                  </a:lnTo>
                  <a:lnTo>
                    <a:pt x="6777" y="6158"/>
                  </a:lnTo>
                  <a:lnTo>
                    <a:pt x="6796" y="7096"/>
                  </a:lnTo>
                  <a:lnTo>
                    <a:pt x="6814" y="8204"/>
                  </a:lnTo>
                  <a:lnTo>
                    <a:pt x="6833" y="8786"/>
                  </a:lnTo>
                  <a:lnTo>
                    <a:pt x="6814" y="9387"/>
                  </a:lnTo>
                  <a:lnTo>
                    <a:pt x="6796" y="9987"/>
                  </a:lnTo>
                  <a:lnTo>
                    <a:pt x="6758" y="10607"/>
                  </a:lnTo>
                  <a:lnTo>
                    <a:pt x="6683" y="11189"/>
                  </a:lnTo>
                  <a:lnTo>
                    <a:pt x="6589" y="11771"/>
                  </a:lnTo>
                  <a:lnTo>
                    <a:pt x="6533" y="12052"/>
                  </a:lnTo>
                  <a:lnTo>
                    <a:pt x="6458" y="12315"/>
                  </a:lnTo>
                  <a:lnTo>
                    <a:pt x="6364" y="12578"/>
                  </a:lnTo>
                  <a:lnTo>
                    <a:pt x="6270" y="12822"/>
                  </a:lnTo>
                  <a:lnTo>
                    <a:pt x="6176" y="13066"/>
                  </a:lnTo>
                  <a:lnTo>
                    <a:pt x="6064" y="13291"/>
                  </a:lnTo>
                  <a:lnTo>
                    <a:pt x="5932" y="13498"/>
                  </a:lnTo>
                  <a:lnTo>
                    <a:pt x="5782" y="13685"/>
                  </a:lnTo>
                  <a:lnTo>
                    <a:pt x="5669" y="13817"/>
                  </a:lnTo>
                  <a:lnTo>
                    <a:pt x="5538" y="13948"/>
                  </a:lnTo>
                  <a:lnTo>
                    <a:pt x="5407" y="14079"/>
                  </a:lnTo>
                  <a:lnTo>
                    <a:pt x="5256" y="14192"/>
                  </a:lnTo>
                  <a:lnTo>
                    <a:pt x="4956" y="14380"/>
                  </a:lnTo>
                  <a:lnTo>
                    <a:pt x="4637" y="14549"/>
                  </a:lnTo>
                  <a:lnTo>
                    <a:pt x="4280" y="14680"/>
                  </a:lnTo>
                  <a:lnTo>
                    <a:pt x="3924" y="14793"/>
                  </a:lnTo>
                  <a:lnTo>
                    <a:pt x="3529" y="14887"/>
                  </a:lnTo>
                  <a:lnTo>
                    <a:pt x="3135" y="14962"/>
                  </a:lnTo>
                  <a:lnTo>
                    <a:pt x="2741" y="14999"/>
                  </a:lnTo>
                  <a:lnTo>
                    <a:pt x="2347" y="15037"/>
                  </a:lnTo>
                  <a:lnTo>
                    <a:pt x="1934" y="15056"/>
                  </a:lnTo>
                  <a:lnTo>
                    <a:pt x="751" y="15056"/>
                  </a:lnTo>
                  <a:lnTo>
                    <a:pt x="0" y="15037"/>
                  </a:lnTo>
                  <a:lnTo>
                    <a:pt x="0" y="15037"/>
                  </a:lnTo>
                  <a:lnTo>
                    <a:pt x="132" y="15975"/>
                  </a:lnTo>
                  <a:lnTo>
                    <a:pt x="413" y="15994"/>
                  </a:lnTo>
                  <a:lnTo>
                    <a:pt x="1145" y="16032"/>
                  </a:lnTo>
                  <a:lnTo>
                    <a:pt x="2854" y="16032"/>
                  </a:lnTo>
                  <a:lnTo>
                    <a:pt x="3511" y="15994"/>
                  </a:lnTo>
                  <a:lnTo>
                    <a:pt x="4186" y="15938"/>
                  </a:lnTo>
                  <a:lnTo>
                    <a:pt x="4881" y="15844"/>
                  </a:lnTo>
                  <a:lnTo>
                    <a:pt x="5538" y="15731"/>
                  </a:lnTo>
                  <a:lnTo>
                    <a:pt x="5857" y="15656"/>
                  </a:lnTo>
                  <a:lnTo>
                    <a:pt x="6176" y="15562"/>
                  </a:lnTo>
                  <a:lnTo>
                    <a:pt x="6477" y="15469"/>
                  </a:lnTo>
                  <a:lnTo>
                    <a:pt x="6777" y="15375"/>
                  </a:lnTo>
                  <a:lnTo>
                    <a:pt x="7058" y="15243"/>
                  </a:lnTo>
                  <a:lnTo>
                    <a:pt x="7303" y="15131"/>
                  </a:lnTo>
                  <a:lnTo>
                    <a:pt x="7547" y="14981"/>
                  </a:lnTo>
                  <a:lnTo>
                    <a:pt x="7772" y="14830"/>
                  </a:lnTo>
                  <a:lnTo>
                    <a:pt x="7960" y="14643"/>
                  </a:lnTo>
                  <a:lnTo>
                    <a:pt x="8128" y="14474"/>
                  </a:lnTo>
                  <a:lnTo>
                    <a:pt x="8279" y="14267"/>
                  </a:lnTo>
                  <a:lnTo>
                    <a:pt x="8429" y="14042"/>
                  </a:lnTo>
                  <a:lnTo>
                    <a:pt x="8748" y="13498"/>
                  </a:lnTo>
                  <a:lnTo>
                    <a:pt x="9067" y="12878"/>
                  </a:lnTo>
                  <a:lnTo>
                    <a:pt x="9367" y="12184"/>
                  </a:lnTo>
                  <a:lnTo>
                    <a:pt x="9687" y="11433"/>
                  </a:lnTo>
                  <a:lnTo>
                    <a:pt x="10006" y="10625"/>
                  </a:lnTo>
                  <a:lnTo>
                    <a:pt x="10306" y="9818"/>
                  </a:lnTo>
                  <a:lnTo>
                    <a:pt x="10588" y="8992"/>
                  </a:lnTo>
                  <a:lnTo>
                    <a:pt x="10850" y="8166"/>
                  </a:lnTo>
                  <a:lnTo>
                    <a:pt x="11094" y="7359"/>
                  </a:lnTo>
                  <a:lnTo>
                    <a:pt x="11526" y="5895"/>
                  </a:lnTo>
                  <a:lnTo>
                    <a:pt x="11695" y="5238"/>
                  </a:lnTo>
                  <a:lnTo>
                    <a:pt x="11845" y="4675"/>
                  </a:lnTo>
                  <a:lnTo>
                    <a:pt x="11939" y="4224"/>
                  </a:lnTo>
                  <a:lnTo>
                    <a:pt x="11995" y="3886"/>
                  </a:lnTo>
                  <a:lnTo>
                    <a:pt x="12014" y="3699"/>
                  </a:lnTo>
                  <a:lnTo>
                    <a:pt x="11995" y="3492"/>
                  </a:lnTo>
                  <a:lnTo>
                    <a:pt x="11958" y="3267"/>
                  </a:lnTo>
                  <a:lnTo>
                    <a:pt x="11902" y="3042"/>
                  </a:lnTo>
                  <a:lnTo>
                    <a:pt x="11827" y="2779"/>
                  </a:lnTo>
                  <a:lnTo>
                    <a:pt x="11714" y="2535"/>
                  </a:lnTo>
                  <a:lnTo>
                    <a:pt x="11582" y="2272"/>
                  </a:lnTo>
                  <a:lnTo>
                    <a:pt x="11432" y="2009"/>
                  </a:lnTo>
                  <a:lnTo>
                    <a:pt x="11263" y="1728"/>
                  </a:lnTo>
                  <a:lnTo>
                    <a:pt x="11057" y="1465"/>
                  </a:lnTo>
                  <a:lnTo>
                    <a:pt x="10850" y="1202"/>
                  </a:lnTo>
                  <a:lnTo>
                    <a:pt x="10606" y="939"/>
                  </a:lnTo>
                  <a:lnTo>
                    <a:pt x="10362" y="676"/>
                  </a:lnTo>
                  <a:lnTo>
                    <a:pt x="10081" y="451"/>
                  </a:lnTo>
                  <a:lnTo>
                    <a:pt x="9780" y="207"/>
                  </a:lnTo>
                  <a:lnTo>
                    <a:pt x="946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45"/>
            <p:cNvSpPr/>
            <p:nvPr/>
          </p:nvSpPr>
          <p:spPr>
            <a:xfrm>
              <a:off x="-1836660" y="5158206"/>
              <a:ext cx="124468" cy="328655"/>
            </a:xfrm>
            <a:custGeom>
              <a:avLst/>
              <a:gdLst/>
              <a:ahLst/>
              <a:cxnLst/>
              <a:rect l="l" t="t" r="r" b="b"/>
              <a:pathLst>
                <a:path w="2723" h="7190" extrusionOk="0">
                  <a:moveTo>
                    <a:pt x="301" y="0"/>
                  </a:moveTo>
                  <a:lnTo>
                    <a:pt x="282" y="75"/>
                  </a:lnTo>
                  <a:lnTo>
                    <a:pt x="658" y="1840"/>
                  </a:lnTo>
                  <a:lnTo>
                    <a:pt x="564" y="2403"/>
                  </a:lnTo>
                  <a:lnTo>
                    <a:pt x="357" y="3755"/>
                  </a:lnTo>
                  <a:lnTo>
                    <a:pt x="132" y="5313"/>
                  </a:lnTo>
                  <a:lnTo>
                    <a:pt x="38" y="6007"/>
                  </a:lnTo>
                  <a:lnTo>
                    <a:pt x="1" y="6552"/>
                  </a:lnTo>
                  <a:lnTo>
                    <a:pt x="789" y="7190"/>
                  </a:lnTo>
                  <a:lnTo>
                    <a:pt x="2028" y="6101"/>
                  </a:lnTo>
                  <a:lnTo>
                    <a:pt x="2723" y="4750"/>
                  </a:lnTo>
                  <a:lnTo>
                    <a:pt x="2028" y="3473"/>
                  </a:lnTo>
                  <a:lnTo>
                    <a:pt x="2028" y="2272"/>
                  </a:lnTo>
                  <a:lnTo>
                    <a:pt x="1634" y="1652"/>
                  </a:lnTo>
                  <a:lnTo>
                    <a:pt x="1878" y="770"/>
                  </a:lnTo>
                  <a:lnTo>
                    <a:pt x="1915" y="150"/>
                  </a:lnTo>
                  <a:lnTo>
                    <a:pt x="864" y="188"/>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45"/>
            <p:cNvSpPr/>
            <p:nvPr/>
          </p:nvSpPr>
          <p:spPr>
            <a:xfrm>
              <a:off x="-1836660" y="5158206"/>
              <a:ext cx="91009" cy="328655"/>
            </a:xfrm>
            <a:custGeom>
              <a:avLst/>
              <a:gdLst/>
              <a:ahLst/>
              <a:cxnLst/>
              <a:rect l="l" t="t" r="r" b="b"/>
              <a:pathLst>
                <a:path w="1991" h="7190" extrusionOk="0">
                  <a:moveTo>
                    <a:pt x="301" y="0"/>
                  </a:moveTo>
                  <a:lnTo>
                    <a:pt x="282" y="75"/>
                  </a:lnTo>
                  <a:lnTo>
                    <a:pt x="658" y="1840"/>
                  </a:lnTo>
                  <a:lnTo>
                    <a:pt x="432" y="3023"/>
                  </a:lnTo>
                  <a:lnTo>
                    <a:pt x="245" y="4205"/>
                  </a:lnTo>
                  <a:lnTo>
                    <a:pt x="94" y="5369"/>
                  </a:lnTo>
                  <a:lnTo>
                    <a:pt x="1" y="6552"/>
                  </a:lnTo>
                  <a:lnTo>
                    <a:pt x="789" y="7190"/>
                  </a:lnTo>
                  <a:lnTo>
                    <a:pt x="1371" y="6796"/>
                  </a:lnTo>
                  <a:lnTo>
                    <a:pt x="1990" y="6157"/>
                  </a:lnTo>
                  <a:lnTo>
                    <a:pt x="658" y="4261"/>
                  </a:lnTo>
                  <a:lnTo>
                    <a:pt x="751" y="3661"/>
                  </a:lnTo>
                  <a:lnTo>
                    <a:pt x="1164" y="1371"/>
                  </a:lnTo>
                  <a:lnTo>
                    <a:pt x="977" y="188"/>
                  </a:lnTo>
                  <a:lnTo>
                    <a:pt x="864" y="188"/>
                  </a:lnTo>
                  <a:lnTo>
                    <a:pt x="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45"/>
            <p:cNvSpPr/>
            <p:nvPr/>
          </p:nvSpPr>
          <p:spPr>
            <a:xfrm>
              <a:off x="-1823769" y="5158206"/>
              <a:ext cx="79810" cy="104722"/>
            </a:xfrm>
            <a:custGeom>
              <a:avLst/>
              <a:gdLst/>
              <a:ahLst/>
              <a:cxnLst/>
              <a:rect l="l" t="t" r="r" b="b"/>
              <a:pathLst>
                <a:path w="1746" h="2291" extrusionOk="0">
                  <a:moveTo>
                    <a:pt x="19" y="0"/>
                  </a:moveTo>
                  <a:lnTo>
                    <a:pt x="0" y="75"/>
                  </a:lnTo>
                  <a:lnTo>
                    <a:pt x="376" y="1840"/>
                  </a:lnTo>
                  <a:lnTo>
                    <a:pt x="958" y="1727"/>
                  </a:lnTo>
                  <a:lnTo>
                    <a:pt x="1746" y="2290"/>
                  </a:lnTo>
                  <a:lnTo>
                    <a:pt x="1746" y="2272"/>
                  </a:lnTo>
                  <a:lnTo>
                    <a:pt x="1352" y="1652"/>
                  </a:lnTo>
                  <a:lnTo>
                    <a:pt x="1596" y="770"/>
                  </a:lnTo>
                  <a:lnTo>
                    <a:pt x="1633" y="150"/>
                  </a:lnTo>
                  <a:lnTo>
                    <a:pt x="582" y="18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45"/>
            <p:cNvSpPr/>
            <p:nvPr/>
          </p:nvSpPr>
          <p:spPr>
            <a:xfrm>
              <a:off x="-1508872" y="5002883"/>
              <a:ext cx="301229" cy="449695"/>
            </a:xfrm>
            <a:custGeom>
              <a:avLst/>
              <a:gdLst/>
              <a:ahLst/>
              <a:cxnLst/>
              <a:rect l="l" t="t" r="r" b="b"/>
              <a:pathLst>
                <a:path w="6590" h="9838"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507" y="3661"/>
                  </a:lnTo>
                  <a:lnTo>
                    <a:pt x="376" y="3792"/>
                  </a:lnTo>
                  <a:lnTo>
                    <a:pt x="282" y="3924"/>
                  </a:lnTo>
                  <a:lnTo>
                    <a:pt x="188" y="4055"/>
                  </a:lnTo>
                  <a:lnTo>
                    <a:pt x="113" y="4187"/>
                  </a:lnTo>
                  <a:lnTo>
                    <a:pt x="57" y="4318"/>
                  </a:lnTo>
                  <a:lnTo>
                    <a:pt x="38" y="4431"/>
                  </a:lnTo>
                  <a:lnTo>
                    <a:pt x="19" y="4562"/>
                  </a:lnTo>
                  <a:lnTo>
                    <a:pt x="0" y="4694"/>
                  </a:lnTo>
                  <a:lnTo>
                    <a:pt x="19" y="4806"/>
                  </a:lnTo>
                  <a:lnTo>
                    <a:pt x="38" y="4919"/>
                  </a:lnTo>
                  <a:lnTo>
                    <a:pt x="57" y="5050"/>
                  </a:lnTo>
                  <a:lnTo>
                    <a:pt x="151" y="5257"/>
                  </a:lnTo>
                  <a:lnTo>
                    <a:pt x="263" y="5463"/>
                  </a:lnTo>
                  <a:lnTo>
                    <a:pt x="395" y="5651"/>
                  </a:lnTo>
                  <a:lnTo>
                    <a:pt x="545" y="5820"/>
                  </a:lnTo>
                  <a:lnTo>
                    <a:pt x="695" y="5970"/>
                  </a:lnTo>
                  <a:lnTo>
                    <a:pt x="845" y="6101"/>
                  </a:lnTo>
                  <a:lnTo>
                    <a:pt x="1070" y="6289"/>
                  </a:lnTo>
                  <a:lnTo>
                    <a:pt x="1164" y="6345"/>
                  </a:lnTo>
                  <a:lnTo>
                    <a:pt x="1089" y="6439"/>
                  </a:lnTo>
                  <a:lnTo>
                    <a:pt x="920" y="6740"/>
                  </a:lnTo>
                  <a:lnTo>
                    <a:pt x="808" y="6927"/>
                  </a:lnTo>
                  <a:lnTo>
                    <a:pt x="714" y="7153"/>
                  </a:lnTo>
                  <a:lnTo>
                    <a:pt x="601" y="7397"/>
                  </a:lnTo>
                  <a:lnTo>
                    <a:pt x="526" y="7659"/>
                  </a:lnTo>
                  <a:lnTo>
                    <a:pt x="470" y="7941"/>
                  </a:lnTo>
                  <a:lnTo>
                    <a:pt x="451" y="8223"/>
                  </a:lnTo>
                  <a:lnTo>
                    <a:pt x="451" y="8354"/>
                  </a:lnTo>
                  <a:lnTo>
                    <a:pt x="470" y="8485"/>
                  </a:lnTo>
                  <a:lnTo>
                    <a:pt x="507" y="8636"/>
                  </a:lnTo>
                  <a:lnTo>
                    <a:pt x="545" y="8767"/>
                  </a:lnTo>
                  <a:lnTo>
                    <a:pt x="601" y="8898"/>
                  </a:lnTo>
                  <a:lnTo>
                    <a:pt x="676" y="9030"/>
                  </a:lnTo>
                  <a:lnTo>
                    <a:pt x="770" y="9161"/>
                  </a:lnTo>
                  <a:lnTo>
                    <a:pt x="883" y="9293"/>
                  </a:lnTo>
                  <a:lnTo>
                    <a:pt x="1014" y="9405"/>
                  </a:lnTo>
                  <a:lnTo>
                    <a:pt x="1164" y="9518"/>
                  </a:lnTo>
                  <a:lnTo>
                    <a:pt x="1333" y="9612"/>
                  </a:lnTo>
                  <a:lnTo>
                    <a:pt x="1521" y="9706"/>
                  </a:lnTo>
                  <a:lnTo>
                    <a:pt x="1634" y="9762"/>
                  </a:lnTo>
                  <a:lnTo>
                    <a:pt x="1765" y="9799"/>
                  </a:lnTo>
                  <a:lnTo>
                    <a:pt x="1915" y="9818"/>
                  </a:lnTo>
                  <a:lnTo>
                    <a:pt x="2047" y="9837"/>
                  </a:lnTo>
                  <a:lnTo>
                    <a:pt x="2347" y="9818"/>
                  </a:lnTo>
                  <a:lnTo>
                    <a:pt x="2685" y="9781"/>
                  </a:lnTo>
                  <a:lnTo>
                    <a:pt x="3004" y="9687"/>
                  </a:lnTo>
                  <a:lnTo>
                    <a:pt x="3361" y="9555"/>
                  </a:lnTo>
                  <a:lnTo>
                    <a:pt x="3698" y="9405"/>
                  </a:lnTo>
                  <a:lnTo>
                    <a:pt x="4036" y="9199"/>
                  </a:lnTo>
                  <a:lnTo>
                    <a:pt x="4393" y="8974"/>
                  </a:lnTo>
                  <a:lnTo>
                    <a:pt x="4712" y="8729"/>
                  </a:lnTo>
                  <a:lnTo>
                    <a:pt x="5031" y="8467"/>
                  </a:lnTo>
                  <a:lnTo>
                    <a:pt x="5332" y="8166"/>
                  </a:lnTo>
                  <a:lnTo>
                    <a:pt x="5613" y="7847"/>
                  </a:lnTo>
                  <a:lnTo>
                    <a:pt x="5876" y="7509"/>
                  </a:lnTo>
                  <a:lnTo>
                    <a:pt x="6101" y="7171"/>
                  </a:lnTo>
                  <a:lnTo>
                    <a:pt x="6289" y="6815"/>
                  </a:lnTo>
                  <a:lnTo>
                    <a:pt x="6364" y="6627"/>
                  </a:lnTo>
                  <a:lnTo>
                    <a:pt x="6420" y="6439"/>
                  </a:lnTo>
                  <a:lnTo>
                    <a:pt x="6477" y="6233"/>
                  </a:lnTo>
                  <a:lnTo>
                    <a:pt x="6514" y="6026"/>
                  </a:lnTo>
                  <a:lnTo>
                    <a:pt x="6552" y="5801"/>
                  </a:lnTo>
                  <a:lnTo>
                    <a:pt x="6571" y="5595"/>
                  </a:lnTo>
                  <a:lnTo>
                    <a:pt x="6589" y="5144"/>
                  </a:lnTo>
                  <a:lnTo>
                    <a:pt x="6552" y="4675"/>
                  </a:lnTo>
                  <a:lnTo>
                    <a:pt x="6477" y="4205"/>
                  </a:lnTo>
                  <a:lnTo>
                    <a:pt x="6364" y="3736"/>
                  </a:lnTo>
                  <a:lnTo>
                    <a:pt x="6214" y="3267"/>
                  </a:lnTo>
                  <a:lnTo>
                    <a:pt x="6026" y="2816"/>
                  </a:lnTo>
                  <a:lnTo>
                    <a:pt x="5782" y="2366"/>
                  </a:lnTo>
                  <a:lnTo>
                    <a:pt x="5519" y="1934"/>
                  </a:lnTo>
                  <a:lnTo>
                    <a:pt x="5238" y="1540"/>
                  </a:lnTo>
                  <a:lnTo>
                    <a:pt x="5069" y="1352"/>
                  </a:lnTo>
                  <a:lnTo>
                    <a:pt x="4900" y="1164"/>
                  </a:lnTo>
                  <a:lnTo>
                    <a:pt x="4731" y="995"/>
                  </a:lnTo>
                  <a:lnTo>
                    <a:pt x="4543" y="827"/>
                  </a:lnTo>
                  <a:lnTo>
                    <a:pt x="4355" y="676"/>
                  </a:lnTo>
                  <a:lnTo>
                    <a:pt x="4149" y="526"/>
                  </a:lnTo>
                  <a:lnTo>
                    <a:pt x="3943" y="395"/>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45"/>
            <p:cNvSpPr/>
            <p:nvPr/>
          </p:nvSpPr>
          <p:spPr>
            <a:xfrm>
              <a:off x="-1508872" y="5002883"/>
              <a:ext cx="256616" cy="266901"/>
            </a:xfrm>
            <a:custGeom>
              <a:avLst/>
              <a:gdLst/>
              <a:ahLst/>
              <a:cxnLst/>
              <a:rect l="l" t="t" r="r" b="b"/>
              <a:pathLst>
                <a:path w="5614" h="5839"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413" y="3736"/>
                  </a:lnTo>
                  <a:lnTo>
                    <a:pt x="320" y="3868"/>
                  </a:lnTo>
                  <a:lnTo>
                    <a:pt x="244" y="3980"/>
                  </a:lnTo>
                  <a:lnTo>
                    <a:pt x="169" y="4074"/>
                  </a:lnTo>
                  <a:lnTo>
                    <a:pt x="113" y="4187"/>
                  </a:lnTo>
                  <a:lnTo>
                    <a:pt x="38" y="4412"/>
                  </a:lnTo>
                  <a:lnTo>
                    <a:pt x="0" y="4618"/>
                  </a:lnTo>
                  <a:lnTo>
                    <a:pt x="19" y="4825"/>
                  </a:lnTo>
                  <a:lnTo>
                    <a:pt x="57" y="5031"/>
                  </a:lnTo>
                  <a:lnTo>
                    <a:pt x="132" y="5219"/>
                  </a:lnTo>
                  <a:lnTo>
                    <a:pt x="338" y="5351"/>
                  </a:lnTo>
                  <a:lnTo>
                    <a:pt x="564" y="5482"/>
                  </a:lnTo>
                  <a:lnTo>
                    <a:pt x="789" y="5595"/>
                  </a:lnTo>
                  <a:lnTo>
                    <a:pt x="1033" y="5670"/>
                  </a:lnTo>
                  <a:lnTo>
                    <a:pt x="1277" y="5745"/>
                  </a:lnTo>
                  <a:lnTo>
                    <a:pt x="1521" y="5801"/>
                  </a:lnTo>
                  <a:lnTo>
                    <a:pt x="1784" y="5839"/>
                  </a:lnTo>
                  <a:lnTo>
                    <a:pt x="2047" y="5839"/>
                  </a:lnTo>
                  <a:lnTo>
                    <a:pt x="2403" y="5820"/>
                  </a:lnTo>
                  <a:lnTo>
                    <a:pt x="2741" y="5764"/>
                  </a:lnTo>
                  <a:lnTo>
                    <a:pt x="3079" y="5670"/>
                  </a:lnTo>
                  <a:lnTo>
                    <a:pt x="3398" y="5557"/>
                  </a:lnTo>
                  <a:lnTo>
                    <a:pt x="3698" y="5388"/>
                  </a:lnTo>
                  <a:lnTo>
                    <a:pt x="3980" y="5200"/>
                  </a:lnTo>
                  <a:lnTo>
                    <a:pt x="4243" y="4994"/>
                  </a:lnTo>
                  <a:lnTo>
                    <a:pt x="4506" y="4750"/>
                  </a:lnTo>
                  <a:lnTo>
                    <a:pt x="4731" y="4468"/>
                  </a:lnTo>
                  <a:lnTo>
                    <a:pt x="4937" y="4187"/>
                  </a:lnTo>
                  <a:lnTo>
                    <a:pt x="5125" y="3868"/>
                  </a:lnTo>
                  <a:lnTo>
                    <a:pt x="5275" y="3548"/>
                  </a:lnTo>
                  <a:lnTo>
                    <a:pt x="5407" y="3192"/>
                  </a:lnTo>
                  <a:lnTo>
                    <a:pt x="5501" y="2835"/>
                  </a:lnTo>
                  <a:lnTo>
                    <a:pt x="5576" y="2460"/>
                  </a:lnTo>
                  <a:lnTo>
                    <a:pt x="5613" y="2065"/>
                  </a:lnTo>
                  <a:lnTo>
                    <a:pt x="5425" y="1803"/>
                  </a:lnTo>
                  <a:lnTo>
                    <a:pt x="5219" y="1521"/>
                  </a:lnTo>
                  <a:lnTo>
                    <a:pt x="5013" y="1277"/>
                  </a:lnTo>
                  <a:lnTo>
                    <a:pt x="4768" y="1033"/>
                  </a:lnTo>
                  <a:lnTo>
                    <a:pt x="4524" y="827"/>
                  </a:lnTo>
                  <a:lnTo>
                    <a:pt x="4280" y="620"/>
                  </a:lnTo>
                  <a:lnTo>
                    <a:pt x="3999" y="432"/>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45"/>
            <p:cNvSpPr/>
            <p:nvPr/>
          </p:nvSpPr>
          <p:spPr>
            <a:xfrm>
              <a:off x="-1436787" y="5270607"/>
              <a:ext cx="182794" cy="230836"/>
            </a:xfrm>
            <a:custGeom>
              <a:avLst/>
              <a:gdLst/>
              <a:ahLst/>
              <a:cxnLst/>
              <a:rect l="l" t="t" r="r" b="b"/>
              <a:pathLst>
                <a:path w="3999" h="5050" extrusionOk="0">
                  <a:moveTo>
                    <a:pt x="2328" y="0"/>
                  </a:moveTo>
                  <a:lnTo>
                    <a:pt x="2121" y="38"/>
                  </a:lnTo>
                  <a:lnTo>
                    <a:pt x="1934" y="94"/>
                  </a:lnTo>
                  <a:lnTo>
                    <a:pt x="1746" y="188"/>
                  </a:lnTo>
                  <a:lnTo>
                    <a:pt x="1558" y="301"/>
                  </a:lnTo>
                  <a:lnTo>
                    <a:pt x="1389" y="451"/>
                  </a:lnTo>
                  <a:lnTo>
                    <a:pt x="1220" y="639"/>
                  </a:lnTo>
                  <a:lnTo>
                    <a:pt x="1051" y="845"/>
                  </a:lnTo>
                  <a:lnTo>
                    <a:pt x="920" y="1089"/>
                  </a:lnTo>
                  <a:lnTo>
                    <a:pt x="789" y="1371"/>
                  </a:lnTo>
                  <a:lnTo>
                    <a:pt x="695" y="1690"/>
                  </a:lnTo>
                  <a:lnTo>
                    <a:pt x="601" y="2047"/>
                  </a:lnTo>
                  <a:lnTo>
                    <a:pt x="488" y="2591"/>
                  </a:lnTo>
                  <a:lnTo>
                    <a:pt x="338" y="3079"/>
                  </a:lnTo>
                  <a:lnTo>
                    <a:pt x="94" y="3886"/>
                  </a:lnTo>
                  <a:lnTo>
                    <a:pt x="19" y="4224"/>
                  </a:lnTo>
                  <a:lnTo>
                    <a:pt x="0" y="4355"/>
                  </a:lnTo>
                  <a:lnTo>
                    <a:pt x="0" y="4487"/>
                  </a:lnTo>
                  <a:lnTo>
                    <a:pt x="19" y="4599"/>
                  </a:lnTo>
                  <a:lnTo>
                    <a:pt x="57" y="4712"/>
                  </a:lnTo>
                  <a:lnTo>
                    <a:pt x="113" y="4787"/>
                  </a:lnTo>
                  <a:lnTo>
                    <a:pt x="188" y="4862"/>
                  </a:lnTo>
                  <a:lnTo>
                    <a:pt x="301" y="4937"/>
                  </a:lnTo>
                  <a:lnTo>
                    <a:pt x="451" y="4975"/>
                  </a:lnTo>
                  <a:lnTo>
                    <a:pt x="601" y="5012"/>
                  </a:lnTo>
                  <a:lnTo>
                    <a:pt x="789" y="5031"/>
                  </a:lnTo>
                  <a:lnTo>
                    <a:pt x="976" y="5050"/>
                  </a:lnTo>
                  <a:lnTo>
                    <a:pt x="1183" y="5031"/>
                  </a:lnTo>
                  <a:lnTo>
                    <a:pt x="1408" y="5012"/>
                  </a:lnTo>
                  <a:lnTo>
                    <a:pt x="1633" y="4956"/>
                  </a:lnTo>
                  <a:lnTo>
                    <a:pt x="1877" y="4900"/>
                  </a:lnTo>
                  <a:lnTo>
                    <a:pt x="2103" y="4806"/>
                  </a:lnTo>
                  <a:lnTo>
                    <a:pt x="2347" y="4712"/>
                  </a:lnTo>
                  <a:lnTo>
                    <a:pt x="2572" y="4581"/>
                  </a:lnTo>
                  <a:lnTo>
                    <a:pt x="2797" y="4431"/>
                  </a:lnTo>
                  <a:lnTo>
                    <a:pt x="3004" y="4243"/>
                  </a:lnTo>
                  <a:lnTo>
                    <a:pt x="3191" y="4055"/>
                  </a:lnTo>
                  <a:lnTo>
                    <a:pt x="3360" y="3811"/>
                  </a:lnTo>
                  <a:lnTo>
                    <a:pt x="3529" y="3567"/>
                  </a:lnTo>
                  <a:lnTo>
                    <a:pt x="3661" y="3323"/>
                  </a:lnTo>
                  <a:lnTo>
                    <a:pt x="3773" y="3079"/>
                  </a:lnTo>
                  <a:lnTo>
                    <a:pt x="3848" y="2816"/>
                  </a:lnTo>
                  <a:lnTo>
                    <a:pt x="3924" y="2553"/>
                  </a:lnTo>
                  <a:lnTo>
                    <a:pt x="3980" y="2309"/>
                  </a:lnTo>
                  <a:lnTo>
                    <a:pt x="3999" y="2065"/>
                  </a:lnTo>
                  <a:lnTo>
                    <a:pt x="3999" y="1821"/>
                  </a:lnTo>
                  <a:lnTo>
                    <a:pt x="3980" y="1577"/>
                  </a:lnTo>
                  <a:lnTo>
                    <a:pt x="3942" y="1352"/>
                  </a:lnTo>
                  <a:lnTo>
                    <a:pt x="3886" y="1145"/>
                  </a:lnTo>
                  <a:lnTo>
                    <a:pt x="3811" y="939"/>
                  </a:lnTo>
                  <a:lnTo>
                    <a:pt x="3698" y="751"/>
                  </a:lnTo>
                  <a:lnTo>
                    <a:pt x="3586" y="564"/>
                  </a:lnTo>
                  <a:lnTo>
                    <a:pt x="3436" y="413"/>
                  </a:lnTo>
                  <a:lnTo>
                    <a:pt x="3285" y="282"/>
                  </a:lnTo>
                  <a:lnTo>
                    <a:pt x="3098" y="169"/>
                  </a:lnTo>
                  <a:lnTo>
                    <a:pt x="2910" y="94"/>
                  </a:lnTo>
                  <a:lnTo>
                    <a:pt x="2722" y="38"/>
                  </a:lnTo>
                  <a:lnTo>
                    <a:pt x="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45"/>
            <p:cNvSpPr/>
            <p:nvPr/>
          </p:nvSpPr>
          <p:spPr>
            <a:xfrm>
              <a:off x="-1719093" y="5190797"/>
              <a:ext cx="173378" cy="137359"/>
            </a:xfrm>
            <a:custGeom>
              <a:avLst/>
              <a:gdLst/>
              <a:ahLst/>
              <a:cxnLst/>
              <a:rect l="l" t="t" r="r" b="b"/>
              <a:pathLst>
                <a:path w="3793" h="3005" extrusionOk="0">
                  <a:moveTo>
                    <a:pt x="808" y="1"/>
                  </a:moveTo>
                  <a:lnTo>
                    <a:pt x="564" y="19"/>
                  </a:lnTo>
                  <a:lnTo>
                    <a:pt x="338" y="57"/>
                  </a:lnTo>
                  <a:lnTo>
                    <a:pt x="113" y="132"/>
                  </a:lnTo>
                  <a:lnTo>
                    <a:pt x="38" y="507"/>
                  </a:lnTo>
                  <a:lnTo>
                    <a:pt x="0" y="845"/>
                  </a:lnTo>
                  <a:lnTo>
                    <a:pt x="0" y="1183"/>
                  </a:lnTo>
                  <a:lnTo>
                    <a:pt x="38" y="1502"/>
                  </a:lnTo>
                  <a:lnTo>
                    <a:pt x="113" y="1803"/>
                  </a:lnTo>
                  <a:lnTo>
                    <a:pt x="207" y="2066"/>
                  </a:lnTo>
                  <a:lnTo>
                    <a:pt x="338" y="2310"/>
                  </a:lnTo>
                  <a:lnTo>
                    <a:pt x="488" y="2516"/>
                  </a:lnTo>
                  <a:lnTo>
                    <a:pt x="676" y="2685"/>
                  </a:lnTo>
                  <a:lnTo>
                    <a:pt x="883" y="2835"/>
                  </a:lnTo>
                  <a:lnTo>
                    <a:pt x="1108" y="2929"/>
                  </a:lnTo>
                  <a:lnTo>
                    <a:pt x="1221" y="2967"/>
                  </a:lnTo>
                  <a:lnTo>
                    <a:pt x="1352" y="2985"/>
                  </a:lnTo>
                  <a:lnTo>
                    <a:pt x="1483" y="3004"/>
                  </a:lnTo>
                  <a:lnTo>
                    <a:pt x="1765" y="3004"/>
                  </a:lnTo>
                  <a:lnTo>
                    <a:pt x="1896" y="2985"/>
                  </a:lnTo>
                  <a:lnTo>
                    <a:pt x="2046" y="2948"/>
                  </a:lnTo>
                  <a:lnTo>
                    <a:pt x="2197" y="2910"/>
                  </a:lnTo>
                  <a:lnTo>
                    <a:pt x="2497" y="2779"/>
                  </a:lnTo>
                  <a:lnTo>
                    <a:pt x="2703" y="2666"/>
                  </a:lnTo>
                  <a:lnTo>
                    <a:pt x="2929" y="2535"/>
                  </a:lnTo>
                  <a:lnTo>
                    <a:pt x="3173" y="2347"/>
                  </a:lnTo>
                  <a:lnTo>
                    <a:pt x="3417" y="2141"/>
                  </a:lnTo>
                  <a:lnTo>
                    <a:pt x="3511" y="2047"/>
                  </a:lnTo>
                  <a:lnTo>
                    <a:pt x="3605" y="1934"/>
                  </a:lnTo>
                  <a:lnTo>
                    <a:pt x="3680" y="1821"/>
                  </a:lnTo>
                  <a:lnTo>
                    <a:pt x="3736" y="1709"/>
                  </a:lnTo>
                  <a:lnTo>
                    <a:pt x="3773" y="1596"/>
                  </a:lnTo>
                  <a:lnTo>
                    <a:pt x="3792" y="1484"/>
                  </a:lnTo>
                  <a:lnTo>
                    <a:pt x="3773" y="1371"/>
                  </a:lnTo>
                  <a:lnTo>
                    <a:pt x="3717" y="1277"/>
                  </a:lnTo>
                  <a:lnTo>
                    <a:pt x="3605" y="1127"/>
                  </a:lnTo>
                  <a:lnTo>
                    <a:pt x="3454" y="996"/>
                  </a:lnTo>
                  <a:lnTo>
                    <a:pt x="3285" y="845"/>
                  </a:lnTo>
                  <a:lnTo>
                    <a:pt x="3098" y="714"/>
                  </a:lnTo>
                  <a:lnTo>
                    <a:pt x="2872" y="583"/>
                  </a:lnTo>
                  <a:lnTo>
                    <a:pt x="2647" y="451"/>
                  </a:lnTo>
                  <a:lnTo>
                    <a:pt x="2384" y="338"/>
                  </a:lnTo>
                  <a:lnTo>
                    <a:pt x="2122" y="245"/>
                  </a:lnTo>
                  <a:lnTo>
                    <a:pt x="1859" y="151"/>
                  </a:lnTo>
                  <a:lnTo>
                    <a:pt x="1596" y="94"/>
                  </a:lnTo>
                  <a:lnTo>
                    <a:pt x="1333" y="38"/>
                  </a:lnTo>
                  <a:lnTo>
                    <a:pt x="107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45"/>
            <p:cNvSpPr/>
            <p:nvPr/>
          </p:nvSpPr>
          <p:spPr>
            <a:xfrm>
              <a:off x="-1862395" y="5564065"/>
              <a:ext cx="98734" cy="132193"/>
            </a:xfrm>
            <a:custGeom>
              <a:avLst/>
              <a:gdLst/>
              <a:ahLst/>
              <a:cxnLst/>
              <a:rect l="l" t="t" r="r" b="b"/>
              <a:pathLst>
                <a:path w="2160" h="2892" extrusionOk="0">
                  <a:moveTo>
                    <a:pt x="1033" y="0"/>
                  </a:moveTo>
                  <a:lnTo>
                    <a:pt x="939" y="19"/>
                  </a:lnTo>
                  <a:lnTo>
                    <a:pt x="826" y="38"/>
                  </a:lnTo>
                  <a:lnTo>
                    <a:pt x="714" y="75"/>
                  </a:lnTo>
                  <a:lnTo>
                    <a:pt x="620" y="113"/>
                  </a:lnTo>
                  <a:lnTo>
                    <a:pt x="526" y="169"/>
                  </a:lnTo>
                  <a:lnTo>
                    <a:pt x="451" y="244"/>
                  </a:lnTo>
                  <a:lnTo>
                    <a:pt x="357" y="338"/>
                  </a:lnTo>
                  <a:lnTo>
                    <a:pt x="282" y="432"/>
                  </a:lnTo>
                  <a:lnTo>
                    <a:pt x="169" y="639"/>
                  </a:lnTo>
                  <a:lnTo>
                    <a:pt x="76" y="883"/>
                  </a:lnTo>
                  <a:lnTo>
                    <a:pt x="19" y="1145"/>
                  </a:lnTo>
                  <a:lnTo>
                    <a:pt x="0" y="1446"/>
                  </a:lnTo>
                  <a:lnTo>
                    <a:pt x="38" y="1727"/>
                  </a:lnTo>
                  <a:lnTo>
                    <a:pt x="113" y="2009"/>
                  </a:lnTo>
                  <a:lnTo>
                    <a:pt x="207" y="2253"/>
                  </a:lnTo>
                  <a:lnTo>
                    <a:pt x="357" y="2459"/>
                  </a:lnTo>
                  <a:lnTo>
                    <a:pt x="432" y="2553"/>
                  </a:lnTo>
                  <a:lnTo>
                    <a:pt x="507" y="2628"/>
                  </a:lnTo>
                  <a:lnTo>
                    <a:pt x="601" y="2703"/>
                  </a:lnTo>
                  <a:lnTo>
                    <a:pt x="695" y="2760"/>
                  </a:lnTo>
                  <a:lnTo>
                    <a:pt x="808" y="2816"/>
                  </a:lnTo>
                  <a:lnTo>
                    <a:pt x="902" y="2854"/>
                  </a:lnTo>
                  <a:lnTo>
                    <a:pt x="1014" y="2872"/>
                  </a:lnTo>
                  <a:lnTo>
                    <a:pt x="1127" y="2891"/>
                  </a:lnTo>
                  <a:lnTo>
                    <a:pt x="1239" y="2872"/>
                  </a:lnTo>
                  <a:lnTo>
                    <a:pt x="1333" y="2854"/>
                  </a:lnTo>
                  <a:lnTo>
                    <a:pt x="1446" y="2816"/>
                  </a:lnTo>
                  <a:lnTo>
                    <a:pt x="1540" y="2760"/>
                  </a:lnTo>
                  <a:lnTo>
                    <a:pt x="1634" y="2703"/>
                  </a:lnTo>
                  <a:lnTo>
                    <a:pt x="1727" y="2628"/>
                  </a:lnTo>
                  <a:lnTo>
                    <a:pt x="1803" y="2553"/>
                  </a:lnTo>
                  <a:lnTo>
                    <a:pt x="1878" y="2459"/>
                  </a:lnTo>
                  <a:lnTo>
                    <a:pt x="2009" y="2253"/>
                  </a:lnTo>
                  <a:lnTo>
                    <a:pt x="2103" y="2009"/>
                  </a:lnTo>
                  <a:lnTo>
                    <a:pt x="2140" y="1727"/>
                  </a:lnTo>
                  <a:lnTo>
                    <a:pt x="2159" y="1446"/>
                  </a:lnTo>
                  <a:lnTo>
                    <a:pt x="2140" y="1145"/>
                  </a:lnTo>
                  <a:lnTo>
                    <a:pt x="2065" y="883"/>
                  </a:lnTo>
                  <a:lnTo>
                    <a:pt x="1953" y="639"/>
                  </a:lnTo>
                  <a:lnTo>
                    <a:pt x="1821" y="432"/>
                  </a:lnTo>
                  <a:lnTo>
                    <a:pt x="1746" y="338"/>
                  </a:lnTo>
                  <a:lnTo>
                    <a:pt x="1652" y="244"/>
                  </a:lnTo>
                  <a:lnTo>
                    <a:pt x="1559" y="169"/>
                  </a:lnTo>
                  <a:lnTo>
                    <a:pt x="1465" y="113"/>
                  </a:lnTo>
                  <a:lnTo>
                    <a:pt x="1371" y="75"/>
                  </a:lnTo>
                  <a:lnTo>
                    <a:pt x="1258" y="38"/>
                  </a:lnTo>
                  <a:lnTo>
                    <a:pt x="1146" y="19"/>
                  </a:lnTo>
                  <a:lnTo>
                    <a:pt x="10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45"/>
            <p:cNvSpPr/>
            <p:nvPr/>
          </p:nvSpPr>
          <p:spPr>
            <a:xfrm>
              <a:off x="-1404195" y="5316957"/>
              <a:ext cx="115052" cy="145038"/>
            </a:xfrm>
            <a:custGeom>
              <a:avLst/>
              <a:gdLst/>
              <a:ahLst/>
              <a:cxnLst/>
              <a:rect l="l" t="t" r="r" b="b"/>
              <a:pathLst>
                <a:path w="2517" h="3173" extrusionOk="0">
                  <a:moveTo>
                    <a:pt x="1465" y="0"/>
                  </a:moveTo>
                  <a:lnTo>
                    <a:pt x="1352" y="19"/>
                  </a:lnTo>
                  <a:lnTo>
                    <a:pt x="1221" y="56"/>
                  </a:lnTo>
                  <a:lnTo>
                    <a:pt x="1108" y="113"/>
                  </a:lnTo>
                  <a:lnTo>
                    <a:pt x="977" y="188"/>
                  </a:lnTo>
                  <a:lnTo>
                    <a:pt x="883" y="282"/>
                  </a:lnTo>
                  <a:lnTo>
                    <a:pt x="770" y="394"/>
                  </a:lnTo>
                  <a:lnTo>
                    <a:pt x="676" y="526"/>
                  </a:lnTo>
                  <a:lnTo>
                    <a:pt x="583" y="676"/>
                  </a:lnTo>
                  <a:lnTo>
                    <a:pt x="507" y="864"/>
                  </a:lnTo>
                  <a:lnTo>
                    <a:pt x="432" y="1051"/>
                  </a:lnTo>
                  <a:lnTo>
                    <a:pt x="395" y="1277"/>
                  </a:lnTo>
                  <a:lnTo>
                    <a:pt x="301" y="1614"/>
                  </a:lnTo>
                  <a:lnTo>
                    <a:pt x="226" y="1934"/>
                  </a:lnTo>
                  <a:lnTo>
                    <a:pt x="76" y="2440"/>
                  </a:lnTo>
                  <a:lnTo>
                    <a:pt x="19" y="2647"/>
                  </a:lnTo>
                  <a:lnTo>
                    <a:pt x="1" y="2816"/>
                  </a:lnTo>
                  <a:lnTo>
                    <a:pt x="19" y="2891"/>
                  </a:lnTo>
                  <a:lnTo>
                    <a:pt x="38" y="2947"/>
                  </a:lnTo>
                  <a:lnTo>
                    <a:pt x="76" y="3004"/>
                  </a:lnTo>
                  <a:lnTo>
                    <a:pt x="132" y="3060"/>
                  </a:lnTo>
                  <a:lnTo>
                    <a:pt x="207" y="3097"/>
                  </a:lnTo>
                  <a:lnTo>
                    <a:pt x="282" y="3135"/>
                  </a:lnTo>
                  <a:lnTo>
                    <a:pt x="489" y="3173"/>
                  </a:lnTo>
                  <a:lnTo>
                    <a:pt x="751" y="3154"/>
                  </a:lnTo>
                  <a:lnTo>
                    <a:pt x="1033" y="3116"/>
                  </a:lnTo>
                  <a:lnTo>
                    <a:pt x="1183" y="3079"/>
                  </a:lnTo>
                  <a:lnTo>
                    <a:pt x="1333" y="3022"/>
                  </a:lnTo>
                  <a:lnTo>
                    <a:pt x="1484" y="2947"/>
                  </a:lnTo>
                  <a:lnTo>
                    <a:pt x="1615" y="2872"/>
                  </a:lnTo>
                  <a:lnTo>
                    <a:pt x="1765" y="2778"/>
                  </a:lnTo>
                  <a:lnTo>
                    <a:pt x="1897" y="2666"/>
                  </a:lnTo>
                  <a:lnTo>
                    <a:pt x="2009" y="2534"/>
                  </a:lnTo>
                  <a:lnTo>
                    <a:pt x="2122" y="2403"/>
                  </a:lnTo>
                  <a:lnTo>
                    <a:pt x="2216" y="2234"/>
                  </a:lnTo>
                  <a:lnTo>
                    <a:pt x="2310" y="2084"/>
                  </a:lnTo>
                  <a:lnTo>
                    <a:pt x="2366" y="1934"/>
                  </a:lnTo>
                  <a:lnTo>
                    <a:pt x="2422" y="1765"/>
                  </a:lnTo>
                  <a:lnTo>
                    <a:pt x="2478" y="1614"/>
                  </a:lnTo>
                  <a:lnTo>
                    <a:pt x="2497" y="1445"/>
                  </a:lnTo>
                  <a:lnTo>
                    <a:pt x="2516" y="1295"/>
                  </a:lnTo>
                  <a:lnTo>
                    <a:pt x="2516" y="1145"/>
                  </a:lnTo>
                  <a:lnTo>
                    <a:pt x="2516" y="995"/>
                  </a:lnTo>
                  <a:lnTo>
                    <a:pt x="2497" y="845"/>
                  </a:lnTo>
                  <a:lnTo>
                    <a:pt x="2460" y="713"/>
                  </a:lnTo>
                  <a:lnTo>
                    <a:pt x="2403" y="582"/>
                  </a:lnTo>
                  <a:lnTo>
                    <a:pt x="2328" y="469"/>
                  </a:lnTo>
                  <a:lnTo>
                    <a:pt x="2253" y="357"/>
                  </a:lnTo>
                  <a:lnTo>
                    <a:pt x="2178" y="263"/>
                  </a:lnTo>
                  <a:lnTo>
                    <a:pt x="2065" y="169"/>
                  </a:lnTo>
                  <a:lnTo>
                    <a:pt x="1953" y="94"/>
                  </a:lnTo>
                  <a:lnTo>
                    <a:pt x="1840" y="56"/>
                  </a:lnTo>
                  <a:lnTo>
                    <a:pt x="1709" y="19"/>
                  </a:lnTo>
                  <a:lnTo>
                    <a:pt x="1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45"/>
            <p:cNvSpPr/>
            <p:nvPr/>
          </p:nvSpPr>
          <p:spPr>
            <a:xfrm>
              <a:off x="-1407624" y="5347811"/>
              <a:ext cx="70393" cy="87580"/>
            </a:xfrm>
            <a:custGeom>
              <a:avLst/>
              <a:gdLst/>
              <a:ahLst/>
              <a:cxnLst/>
              <a:rect l="l" t="t" r="r" b="b"/>
              <a:pathLst>
                <a:path w="1540" h="1916" extrusionOk="0">
                  <a:moveTo>
                    <a:pt x="826" y="1"/>
                  </a:moveTo>
                  <a:lnTo>
                    <a:pt x="751" y="38"/>
                  </a:lnTo>
                  <a:lnTo>
                    <a:pt x="676" y="57"/>
                  </a:lnTo>
                  <a:lnTo>
                    <a:pt x="601" y="113"/>
                  </a:lnTo>
                  <a:lnTo>
                    <a:pt x="526" y="170"/>
                  </a:lnTo>
                  <a:lnTo>
                    <a:pt x="470" y="245"/>
                  </a:lnTo>
                  <a:lnTo>
                    <a:pt x="413" y="320"/>
                  </a:lnTo>
                  <a:lnTo>
                    <a:pt x="357" y="414"/>
                  </a:lnTo>
                  <a:lnTo>
                    <a:pt x="320" y="526"/>
                  </a:lnTo>
                  <a:lnTo>
                    <a:pt x="263" y="639"/>
                  </a:lnTo>
                  <a:lnTo>
                    <a:pt x="245" y="770"/>
                  </a:lnTo>
                  <a:lnTo>
                    <a:pt x="132" y="1165"/>
                  </a:lnTo>
                  <a:lnTo>
                    <a:pt x="38" y="1484"/>
                  </a:lnTo>
                  <a:lnTo>
                    <a:pt x="19" y="1596"/>
                  </a:lnTo>
                  <a:lnTo>
                    <a:pt x="1" y="1709"/>
                  </a:lnTo>
                  <a:lnTo>
                    <a:pt x="38" y="1784"/>
                  </a:lnTo>
                  <a:lnTo>
                    <a:pt x="76" y="1840"/>
                  </a:lnTo>
                  <a:lnTo>
                    <a:pt x="169" y="1897"/>
                  </a:lnTo>
                  <a:lnTo>
                    <a:pt x="301" y="1916"/>
                  </a:lnTo>
                  <a:lnTo>
                    <a:pt x="470" y="1916"/>
                  </a:lnTo>
                  <a:lnTo>
                    <a:pt x="639" y="1878"/>
                  </a:lnTo>
                  <a:lnTo>
                    <a:pt x="808" y="1822"/>
                  </a:lnTo>
                  <a:lnTo>
                    <a:pt x="995" y="1747"/>
                  </a:lnTo>
                  <a:lnTo>
                    <a:pt x="1146" y="1615"/>
                  </a:lnTo>
                  <a:lnTo>
                    <a:pt x="1221" y="1540"/>
                  </a:lnTo>
                  <a:lnTo>
                    <a:pt x="1296" y="1446"/>
                  </a:lnTo>
                  <a:lnTo>
                    <a:pt x="1408" y="1259"/>
                  </a:lnTo>
                  <a:lnTo>
                    <a:pt x="1483" y="1071"/>
                  </a:lnTo>
                  <a:lnTo>
                    <a:pt x="1521" y="864"/>
                  </a:lnTo>
                  <a:lnTo>
                    <a:pt x="1540" y="677"/>
                  </a:lnTo>
                  <a:lnTo>
                    <a:pt x="1502" y="508"/>
                  </a:lnTo>
                  <a:lnTo>
                    <a:pt x="1465" y="358"/>
                  </a:lnTo>
                  <a:lnTo>
                    <a:pt x="1371" y="207"/>
                  </a:lnTo>
                  <a:lnTo>
                    <a:pt x="1258" y="95"/>
                  </a:lnTo>
                  <a:lnTo>
                    <a:pt x="1108" y="20"/>
                  </a:lnTo>
                  <a:lnTo>
                    <a:pt x="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45"/>
            <p:cNvSpPr/>
            <p:nvPr/>
          </p:nvSpPr>
          <p:spPr>
            <a:xfrm>
              <a:off x="-1603263" y="5785439"/>
              <a:ext cx="237738" cy="30946"/>
            </a:xfrm>
            <a:custGeom>
              <a:avLst/>
              <a:gdLst/>
              <a:ahLst/>
              <a:cxnLst/>
              <a:rect l="l" t="t" r="r" b="b"/>
              <a:pathLst>
                <a:path w="5201" h="677" extrusionOk="0">
                  <a:moveTo>
                    <a:pt x="4806" y="0"/>
                  </a:moveTo>
                  <a:lnTo>
                    <a:pt x="4581" y="19"/>
                  </a:lnTo>
                  <a:lnTo>
                    <a:pt x="3980" y="94"/>
                  </a:lnTo>
                  <a:lnTo>
                    <a:pt x="2253" y="357"/>
                  </a:lnTo>
                  <a:lnTo>
                    <a:pt x="1183" y="489"/>
                  </a:lnTo>
                  <a:lnTo>
                    <a:pt x="601" y="545"/>
                  </a:lnTo>
                  <a:lnTo>
                    <a:pt x="1" y="601"/>
                  </a:lnTo>
                  <a:lnTo>
                    <a:pt x="751" y="639"/>
                  </a:lnTo>
                  <a:lnTo>
                    <a:pt x="1521" y="676"/>
                  </a:lnTo>
                  <a:lnTo>
                    <a:pt x="2422" y="676"/>
                  </a:lnTo>
                  <a:lnTo>
                    <a:pt x="3342" y="657"/>
                  </a:lnTo>
                  <a:lnTo>
                    <a:pt x="3774" y="639"/>
                  </a:lnTo>
                  <a:lnTo>
                    <a:pt x="4168" y="601"/>
                  </a:lnTo>
                  <a:lnTo>
                    <a:pt x="4525" y="545"/>
                  </a:lnTo>
                  <a:lnTo>
                    <a:pt x="4806" y="470"/>
                  </a:lnTo>
                  <a:lnTo>
                    <a:pt x="4919" y="432"/>
                  </a:lnTo>
                  <a:lnTo>
                    <a:pt x="5013" y="376"/>
                  </a:lnTo>
                  <a:lnTo>
                    <a:pt x="5088" y="320"/>
                  </a:lnTo>
                  <a:lnTo>
                    <a:pt x="5144" y="263"/>
                  </a:lnTo>
                  <a:lnTo>
                    <a:pt x="5200" y="151"/>
                  </a:lnTo>
                  <a:lnTo>
                    <a:pt x="5200" y="113"/>
                  </a:lnTo>
                  <a:lnTo>
                    <a:pt x="5182" y="76"/>
                  </a:lnTo>
                  <a:lnTo>
                    <a:pt x="5144" y="57"/>
                  </a:lnTo>
                  <a:lnTo>
                    <a:pt x="5106" y="38"/>
                  </a:lnTo>
                  <a:lnTo>
                    <a:pt x="497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45"/>
            <p:cNvSpPr/>
            <p:nvPr/>
          </p:nvSpPr>
          <p:spPr>
            <a:xfrm>
              <a:off x="-1673611" y="5258585"/>
              <a:ext cx="46350" cy="31814"/>
            </a:xfrm>
            <a:custGeom>
              <a:avLst/>
              <a:gdLst/>
              <a:ahLst/>
              <a:cxnLst/>
              <a:rect l="l" t="t" r="r" b="b"/>
              <a:pathLst>
                <a:path w="1014" h="696" extrusionOk="0">
                  <a:moveTo>
                    <a:pt x="94" y="1"/>
                  </a:moveTo>
                  <a:lnTo>
                    <a:pt x="19" y="38"/>
                  </a:lnTo>
                  <a:lnTo>
                    <a:pt x="0" y="226"/>
                  </a:lnTo>
                  <a:lnTo>
                    <a:pt x="38" y="395"/>
                  </a:lnTo>
                  <a:lnTo>
                    <a:pt x="94" y="507"/>
                  </a:lnTo>
                  <a:lnTo>
                    <a:pt x="188" y="601"/>
                  </a:lnTo>
                  <a:lnTo>
                    <a:pt x="282" y="658"/>
                  </a:lnTo>
                  <a:lnTo>
                    <a:pt x="413" y="676"/>
                  </a:lnTo>
                  <a:lnTo>
                    <a:pt x="563" y="695"/>
                  </a:lnTo>
                  <a:lnTo>
                    <a:pt x="714" y="676"/>
                  </a:lnTo>
                  <a:lnTo>
                    <a:pt x="770" y="639"/>
                  </a:lnTo>
                  <a:lnTo>
                    <a:pt x="826" y="620"/>
                  </a:lnTo>
                  <a:lnTo>
                    <a:pt x="883" y="583"/>
                  </a:lnTo>
                  <a:lnTo>
                    <a:pt x="920" y="526"/>
                  </a:lnTo>
                  <a:lnTo>
                    <a:pt x="976" y="432"/>
                  </a:lnTo>
                  <a:lnTo>
                    <a:pt x="1014" y="320"/>
                  </a:lnTo>
                  <a:lnTo>
                    <a:pt x="1014" y="207"/>
                  </a:lnTo>
                  <a:lnTo>
                    <a:pt x="1014" y="113"/>
                  </a:lnTo>
                  <a:lnTo>
                    <a:pt x="1014" y="19"/>
                  </a:lnTo>
                  <a:lnTo>
                    <a:pt x="676" y="19"/>
                  </a:lnTo>
                  <a:lnTo>
                    <a:pt x="657" y="57"/>
                  </a:lnTo>
                  <a:lnTo>
                    <a:pt x="620" y="151"/>
                  </a:lnTo>
                  <a:lnTo>
                    <a:pt x="563" y="207"/>
                  </a:lnTo>
                  <a:lnTo>
                    <a:pt x="507" y="245"/>
                  </a:lnTo>
                  <a:lnTo>
                    <a:pt x="451" y="263"/>
                  </a:lnTo>
                  <a:lnTo>
                    <a:pt x="357" y="282"/>
                  </a:lnTo>
                  <a:lnTo>
                    <a:pt x="263" y="263"/>
                  </a:lnTo>
                  <a:lnTo>
                    <a:pt x="207" y="245"/>
                  </a:lnTo>
                  <a:lnTo>
                    <a:pt x="150" y="188"/>
                  </a:lnTo>
                  <a:lnTo>
                    <a:pt x="113" y="132"/>
                  </a:lnTo>
                  <a:lnTo>
                    <a:pt x="94" y="38"/>
                  </a:lnTo>
                  <a:lnTo>
                    <a:pt x="94"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45"/>
            <p:cNvSpPr/>
            <p:nvPr/>
          </p:nvSpPr>
          <p:spPr>
            <a:xfrm>
              <a:off x="-1699346" y="5237147"/>
              <a:ext cx="122731" cy="52384"/>
            </a:xfrm>
            <a:custGeom>
              <a:avLst/>
              <a:gdLst/>
              <a:ahLst/>
              <a:cxnLst/>
              <a:rect l="l" t="t" r="r" b="b"/>
              <a:pathLst>
                <a:path w="2685" h="1146" extrusionOk="0">
                  <a:moveTo>
                    <a:pt x="789" y="0"/>
                  </a:moveTo>
                  <a:lnTo>
                    <a:pt x="582" y="19"/>
                  </a:lnTo>
                  <a:lnTo>
                    <a:pt x="413" y="38"/>
                  </a:lnTo>
                  <a:lnTo>
                    <a:pt x="263" y="75"/>
                  </a:lnTo>
                  <a:lnTo>
                    <a:pt x="169" y="132"/>
                  </a:lnTo>
                  <a:lnTo>
                    <a:pt x="94" y="188"/>
                  </a:lnTo>
                  <a:lnTo>
                    <a:pt x="38" y="263"/>
                  </a:lnTo>
                  <a:lnTo>
                    <a:pt x="0" y="319"/>
                  </a:lnTo>
                  <a:lnTo>
                    <a:pt x="0" y="394"/>
                  </a:lnTo>
                  <a:lnTo>
                    <a:pt x="0" y="451"/>
                  </a:lnTo>
                  <a:lnTo>
                    <a:pt x="0" y="526"/>
                  </a:lnTo>
                  <a:lnTo>
                    <a:pt x="38" y="639"/>
                  </a:lnTo>
                  <a:lnTo>
                    <a:pt x="113" y="751"/>
                  </a:lnTo>
                  <a:lnTo>
                    <a:pt x="225" y="676"/>
                  </a:lnTo>
                  <a:lnTo>
                    <a:pt x="357" y="620"/>
                  </a:lnTo>
                  <a:lnTo>
                    <a:pt x="507" y="582"/>
                  </a:lnTo>
                  <a:lnTo>
                    <a:pt x="676" y="563"/>
                  </a:lnTo>
                  <a:lnTo>
                    <a:pt x="1051" y="563"/>
                  </a:lnTo>
                  <a:lnTo>
                    <a:pt x="1427" y="620"/>
                  </a:lnTo>
                  <a:lnTo>
                    <a:pt x="1802" y="714"/>
                  </a:lnTo>
                  <a:lnTo>
                    <a:pt x="2140" y="845"/>
                  </a:lnTo>
                  <a:lnTo>
                    <a:pt x="2422" y="976"/>
                  </a:lnTo>
                  <a:lnTo>
                    <a:pt x="2534" y="1052"/>
                  </a:lnTo>
                  <a:lnTo>
                    <a:pt x="2628" y="1108"/>
                  </a:lnTo>
                  <a:lnTo>
                    <a:pt x="2684" y="1145"/>
                  </a:lnTo>
                  <a:lnTo>
                    <a:pt x="2684" y="1108"/>
                  </a:lnTo>
                  <a:lnTo>
                    <a:pt x="2647" y="1052"/>
                  </a:lnTo>
                  <a:lnTo>
                    <a:pt x="2516" y="864"/>
                  </a:lnTo>
                  <a:lnTo>
                    <a:pt x="2290" y="639"/>
                  </a:lnTo>
                  <a:lnTo>
                    <a:pt x="2140" y="526"/>
                  </a:lnTo>
                  <a:lnTo>
                    <a:pt x="1990" y="394"/>
                  </a:lnTo>
                  <a:lnTo>
                    <a:pt x="1802" y="282"/>
                  </a:lnTo>
                  <a:lnTo>
                    <a:pt x="1633" y="188"/>
                  </a:lnTo>
                  <a:lnTo>
                    <a:pt x="1427" y="113"/>
                  </a:lnTo>
                  <a:lnTo>
                    <a:pt x="1220" y="38"/>
                  </a:lnTo>
                  <a:lnTo>
                    <a:pt x="9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45"/>
            <p:cNvSpPr/>
            <p:nvPr/>
          </p:nvSpPr>
          <p:spPr>
            <a:xfrm>
              <a:off x="-1743137" y="5099011"/>
              <a:ext cx="169081" cy="59240"/>
            </a:xfrm>
            <a:custGeom>
              <a:avLst/>
              <a:gdLst/>
              <a:ahLst/>
              <a:cxnLst/>
              <a:rect l="l" t="t" r="r" b="b"/>
              <a:pathLst>
                <a:path w="3699" h="1296" extrusionOk="0">
                  <a:moveTo>
                    <a:pt x="395" y="0"/>
                  </a:moveTo>
                  <a:lnTo>
                    <a:pt x="245" y="19"/>
                  </a:lnTo>
                  <a:lnTo>
                    <a:pt x="151" y="56"/>
                  </a:lnTo>
                  <a:lnTo>
                    <a:pt x="76" y="94"/>
                  </a:lnTo>
                  <a:lnTo>
                    <a:pt x="20" y="131"/>
                  </a:lnTo>
                  <a:lnTo>
                    <a:pt x="1" y="188"/>
                  </a:lnTo>
                  <a:lnTo>
                    <a:pt x="1" y="244"/>
                  </a:lnTo>
                  <a:lnTo>
                    <a:pt x="20" y="300"/>
                  </a:lnTo>
                  <a:lnTo>
                    <a:pt x="57" y="357"/>
                  </a:lnTo>
                  <a:lnTo>
                    <a:pt x="170" y="469"/>
                  </a:lnTo>
                  <a:lnTo>
                    <a:pt x="282" y="563"/>
                  </a:lnTo>
                  <a:lnTo>
                    <a:pt x="395" y="638"/>
                  </a:lnTo>
                  <a:lnTo>
                    <a:pt x="977" y="695"/>
                  </a:lnTo>
                  <a:lnTo>
                    <a:pt x="1559" y="788"/>
                  </a:lnTo>
                  <a:lnTo>
                    <a:pt x="2103" y="882"/>
                  </a:lnTo>
                  <a:lnTo>
                    <a:pt x="2610" y="995"/>
                  </a:lnTo>
                  <a:lnTo>
                    <a:pt x="3398" y="1201"/>
                  </a:lnTo>
                  <a:lnTo>
                    <a:pt x="3699" y="1295"/>
                  </a:lnTo>
                  <a:lnTo>
                    <a:pt x="3305" y="1070"/>
                  </a:lnTo>
                  <a:lnTo>
                    <a:pt x="2892" y="864"/>
                  </a:lnTo>
                  <a:lnTo>
                    <a:pt x="2385" y="619"/>
                  </a:lnTo>
                  <a:lnTo>
                    <a:pt x="1840" y="375"/>
                  </a:lnTo>
                  <a:lnTo>
                    <a:pt x="1296" y="169"/>
                  </a:lnTo>
                  <a:lnTo>
                    <a:pt x="1033" y="94"/>
                  </a:lnTo>
                  <a:lnTo>
                    <a:pt x="789" y="38"/>
                  </a:lnTo>
                  <a:lnTo>
                    <a:pt x="58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45"/>
            <p:cNvSpPr/>
            <p:nvPr/>
          </p:nvSpPr>
          <p:spPr>
            <a:xfrm>
              <a:off x="-1822947" y="5158206"/>
              <a:ext cx="17233" cy="6034"/>
            </a:xfrm>
            <a:custGeom>
              <a:avLst/>
              <a:gdLst/>
              <a:ahLst/>
              <a:cxnLst/>
              <a:rect l="l" t="t" r="r" b="b"/>
              <a:pathLst>
                <a:path w="377" h="132" extrusionOk="0">
                  <a:moveTo>
                    <a:pt x="1" y="0"/>
                  </a:moveTo>
                  <a:lnTo>
                    <a:pt x="339" y="132"/>
                  </a:lnTo>
                  <a:lnTo>
                    <a:pt x="376" y="132"/>
                  </a:lnTo>
                  <a:lnTo>
                    <a:pt x="1" y="0"/>
                  </a:lnTo>
                  <a:close/>
                </a:path>
              </a:pathLst>
            </a:custGeom>
            <a:solidFill>
              <a:srgbClr val="D7C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45"/>
            <p:cNvSpPr/>
            <p:nvPr/>
          </p:nvSpPr>
          <p:spPr>
            <a:xfrm>
              <a:off x="-1807497" y="5165062"/>
              <a:ext cx="95305" cy="321798"/>
            </a:xfrm>
            <a:custGeom>
              <a:avLst/>
              <a:gdLst/>
              <a:ahLst/>
              <a:cxnLst/>
              <a:rect l="l" t="t" r="r" b="b"/>
              <a:pathLst>
                <a:path w="2085" h="7040" extrusionOk="0">
                  <a:moveTo>
                    <a:pt x="1052" y="0"/>
                  </a:moveTo>
                  <a:lnTo>
                    <a:pt x="1015" y="564"/>
                  </a:lnTo>
                  <a:lnTo>
                    <a:pt x="771" y="1446"/>
                  </a:lnTo>
                  <a:lnTo>
                    <a:pt x="1165" y="2065"/>
                  </a:lnTo>
                  <a:lnTo>
                    <a:pt x="1165" y="3267"/>
                  </a:lnTo>
                  <a:lnTo>
                    <a:pt x="1859" y="4543"/>
                  </a:lnTo>
                  <a:lnTo>
                    <a:pt x="1165" y="5895"/>
                  </a:lnTo>
                  <a:lnTo>
                    <a:pt x="1" y="6908"/>
                  </a:lnTo>
                  <a:lnTo>
                    <a:pt x="151" y="7040"/>
                  </a:lnTo>
                  <a:lnTo>
                    <a:pt x="1559" y="6120"/>
                  </a:lnTo>
                  <a:lnTo>
                    <a:pt x="2085" y="4600"/>
                  </a:lnTo>
                  <a:lnTo>
                    <a:pt x="1390" y="3323"/>
                  </a:lnTo>
                  <a:lnTo>
                    <a:pt x="1390" y="2122"/>
                  </a:lnTo>
                  <a:lnTo>
                    <a:pt x="996" y="1502"/>
                  </a:lnTo>
                  <a:lnTo>
                    <a:pt x="1240" y="620"/>
                  </a:lnTo>
                  <a:lnTo>
                    <a:pt x="127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45"/>
            <p:cNvSpPr/>
            <p:nvPr/>
          </p:nvSpPr>
          <p:spPr>
            <a:xfrm>
              <a:off x="-1858098" y="5461081"/>
              <a:ext cx="139050" cy="56680"/>
            </a:xfrm>
            <a:custGeom>
              <a:avLst/>
              <a:gdLst/>
              <a:ahLst/>
              <a:cxnLst/>
              <a:rect l="l" t="t" r="r" b="b"/>
              <a:pathLst>
                <a:path w="3042" h="1240" extrusionOk="0">
                  <a:moveTo>
                    <a:pt x="601" y="1"/>
                  </a:moveTo>
                  <a:lnTo>
                    <a:pt x="488" y="20"/>
                  </a:lnTo>
                  <a:lnTo>
                    <a:pt x="432" y="20"/>
                  </a:lnTo>
                  <a:lnTo>
                    <a:pt x="376" y="57"/>
                  </a:lnTo>
                  <a:lnTo>
                    <a:pt x="226" y="170"/>
                  </a:lnTo>
                  <a:lnTo>
                    <a:pt x="132" y="264"/>
                  </a:lnTo>
                  <a:lnTo>
                    <a:pt x="57" y="357"/>
                  </a:lnTo>
                  <a:lnTo>
                    <a:pt x="19" y="414"/>
                  </a:lnTo>
                  <a:lnTo>
                    <a:pt x="0" y="470"/>
                  </a:lnTo>
                  <a:lnTo>
                    <a:pt x="0" y="508"/>
                  </a:lnTo>
                  <a:lnTo>
                    <a:pt x="0" y="545"/>
                  </a:lnTo>
                  <a:lnTo>
                    <a:pt x="19" y="620"/>
                  </a:lnTo>
                  <a:lnTo>
                    <a:pt x="75" y="789"/>
                  </a:lnTo>
                  <a:lnTo>
                    <a:pt x="132" y="902"/>
                  </a:lnTo>
                  <a:lnTo>
                    <a:pt x="188" y="996"/>
                  </a:lnTo>
                  <a:lnTo>
                    <a:pt x="263" y="1089"/>
                  </a:lnTo>
                  <a:lnTo>
                    <a:pt x="376" y="1165"/>
                  </a:lnTo>
                  <a:lnTo>
                    <a:pt x="451" y="1202"/>
                  </a:lnTo>
                  <a:lnTo>
                    <a:pt x="563" y="1221"/>
                  </a:lnTo>
                  <a:lnTo>
                    <a:pt x="901" y="1240"/>
                  </a:lnTo>
                  <a:lnTo>
                    <a:pt x="1333" y="1240"/>
                  </a:lnTo>
                  <a:lnTo>
                    <a:pt x="1821" y="1221"/>
                  </a:lnTo>
                  <a:lnTo>
                    <a:pt x="2666" y="1183"/>
                  </a:lnTo>
                  <a:lnTo>
                    <a:pt x="3041" y="1146"/>
                  </a:lnTo>
                  <a:lnTo>
                    <a:pt x="3004" y="977"/>
                  </a:lnTo>
                  <a:lnTo>
                    <a:pt x="2929" y="789"/>
                  </a:lnTo>
                  <a:lnTo>
                    <a:pt x="2854" y="583"/>
                  </a:lnTo>
                  <a:lnTo>
                    <a:pt x="2722" y="376"/>
                  </a:lnTo>
                  <a:lnTo>
                    <a:pt x="2666" y="282"/>
                  </a:lnTo>
                  <a:lnTo>
                    <a:pt x="2572" y="188"/>
                  </a:lnTo>
                  <a:lnTo>
                    <a:pt x="2497" y="113"/>
                  </a:lnTo>
                  <a:lnTo>
                    <a:pt x="2403" y="57"/>
                  </a:lnTo>
                  <a:lnTo>
                    <a:pt x="2290" y="20"/>
                  </a:lnTo>
                  <a:lnTo>
                    <a:pt x="2178" y="1"/>
                  </a:lnTo>
                  <a:lnTo>
                    <a:pt x="1953" y="1"/>
                  </a:lnTo>
                  <a:lnTo>
                    <a:pt x="1746" y="20"/>
                  </a:lnTo>
                  <a:lnTo>
                    <a:pt x="1558" y="76"/>
                  </a:lnTo>
                  <a:lnTo>
                    <a:pt x="1408" y="113"/>
                  </a:lnTo>
                  <a:lnTo>
                    <a:pt x="1183" y="207"/>
                  </a:lnTo>
                  <a:lnTo>
                    <a:pt x="1108" y="264"/>
                  </a:lnTo>
                  <a:lnTo>
                    <a:pt x="1033" y="207"/>
                  </a:lnTo>
                  <a:lnTo>
                    <a:pt x="845" y="95"/>
                  </a:lnTo>
                  <a:lnTo>
                    <a:pt x="732" y="38"/>
                  </a:lnTo>
                  <a:lnTo>
                    <a:pt x="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45"/>
            <p:cNvSpPr/>
            <p:nvPr/>
          </p:nvSpPr>
          <p:spPr>
            <a:xfrm>
              <a:off x="-1848682" y="5493718"/>
              <a:ext cx="139050" cy="36065"/>
            </a:xfrm>
            <a:custGeom>
              <a:avLst/>
              <a:gdLst/>
              <a:ahLst/>
              <a:cxnLst/>
              <a:rect l="l" t="t" r="r" b="b"/>
              <a:pathLst>
                <a:path w="3042" h="789" extrusionOk="0">
                  <a:moveTo>
                    <a:pt x="1127" y="0"/>
                  </a:moveTo>
                  <a:lnTo>
                    <a:pt x="846" y="38"/>
                  </a:lnTo>
                  <a:lnTo>
                    <a:pt x="564" y="75"/>
                  </a:lnTo>
                  <a:lnTo>
                    <a:pt x="282" y="150"/>
                  </a:lnTo>
                  <a:lnTo>
                    <a:pt x="1" y="263"/>
                  </a:lnTo>
                  <a:lnTo>
                    <a:pt x="2347" y="788"/>
                  </a:lnTo>
                  <a:lnTo>
                    <a:pt x="2479" y="713"/>
                  </a:lnTo>
                  <a:lnTo>
                    <a:pt x="2629" y="657"/>
                  </a:lnTo>
                  <a:lnTo>
                    <a:pt x="2835" y="526"/>
                  </a:lnTo>
                  <a:lnTo>
                    <a:pt x="2986" y="413"/>
                  </a:lnTo>
                  <a:lnTo>
                    <a:pt x="3042" y="357"/>
                  </a:lnTo>
                  <a:lnTo>
                    <a:pt x="2779" y="263"/>
                  </a:lnTo>
                  <a:lnTo>
                    <a:pt x="2479" y="169"/>
                  </a:lnTo>
                  <a:lnTo>
                    <a:pt x="2103" y="75"/>
                  </a:lnTo>
                  <a:lnTo>
                    <a:pt x="1878" y="38"/>
                  </a:lnTo>
                  <a:lnTo>
                    <a:pt x="1634" y="19"/>
                  </a:lnTo>
                  <a:lnTo>
                    <a:pt x="139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45"/>
            <p:cNvSpPr/>
            <p:nvPr/>
          </p:nvSpPr>
          <p:spPr>
            <a:xfrm>
              <a:off x="-1853801" y="5497146"/>
              <a:ext cx="129588" cy="51515"/>
            </a:xfrm>
            <a:custGeom>
              <a:avLst/>
              <a:gdLst/>
              <a:ahLst/>
              <a:cxnLst/>
              <a:rect l="l" t="t" r="r" b="b"/>
              <a:pathLst>
                <a:path w="2835" h="1127" extrusionOk="0">
                  <a:moveTo>
                    <a:pt x="826" y="0"/>
                  </a:moveTo>
                  <a:lnTo>
                    <a:pt x="432" y="38"/>
                  </a:lnTo>
                  <a:lnTo>
                    <a:pt x="282" y="75"/>
                  </a:lnTo>
                  <a:lnTo>
                    <a:pt x="150" y="94"/>
                  </a:lnTo>
                  <a:lnTo>
                    <a:pt x="57" y="132"/>
                  </a:lnTo>
                  <a:lnTo>
                    <a:pt x="19" y="188"/>
                  </a:lnTo>
                  <a:lnTo>
                    <a:pt x="0" y="263"/>
                  </a:lnTo>
                  <a:lnTo>
                    <a:pt x="0" y="357"/>
                  </a:lnTo>
                  <a:lnTo>
                    <a:pt x="38" y="469"/>
                  </a:lnTo>
                  <a:lnTo>
                    <a:pt x="113" y="582"/>
                  </a:lnTo>
                  <a:lnTo>
                    <a:pt x="282" y="807"/>
                  </a:lnTo>
                  <a:lnTo>
                    <a:pt x="469" y="1051"/>
                  </a:lnTo>
                  <a:lnTo>
                    <a:pt x="695" y="939"/>
                  </a:lnTo>
                  <a:lnTo>
                    <a:pt x="939" y="882"/>
                  </a:lnTo>
                  <a:lnTo>
                    <a:pt x="1202" y="845"/>
                  </a:lnTo>
                  <a:lnTo>
                    <a:pt x="1464" y="845"/>
                  </a:lnTo>
                  <a:lnTo>
                    <a:pt x="1746" y="882"/>
                  </a:lnTo>
                  <a:lnTo>
                    <a:pt x="2046" y="939"/>
                  </a:lnTo>
                  <a:lnTo>
                    <a:pt x="2347" y="1033"/>
                  </a:lnTo>
                  <a:lnTo>
                    <a:pt x="2647" y="1126"/>
                  </a:lnTo>
                  <a:lnTo>
                    <a:pt x="2703" y="1070"/>
                  </a:lnTo>
                  <a:lnTo>
                    <a:pt x="2760" y="995"/>
                  </a:lnTo>
                  <a:lnTo>
                    <a:pt x="2797" y="882"/>
                  </a:lnTo>
                  <a:lnTo>
                    <a:pt x="2835" y="751"/>
                  </a:lnTo>
                  <a:lnTo>
                    <a:pt x="2835" y="620"/>
                  </a:lnTo>
                  <a:lnTo>
                    <a:pt x="2816" y="545"/>
                  </a:lnTo>
                  <a:lnTo>
                    <a:pt x="2797" y="469"/>
                  </a:lnTo>
                  <a:lnTo>
                    <a:pt x="2741" y="394"/>
                  </a:lnTo>
                  <a:lnTo>
                    <a:pt x="2703" y="300"/>
                  </a:lnTo>
                  <a:lnTo>
                    <a:pt x="2609" y="225"/>
                  </a:lnTo>
                  <a:lnTo>
                    <a:pt x="2497" y="169"/>
                  </a:lnTo>
                  <a:lnTo>
                    <a:pt x="2328" y="113"/>
                  </a:lnTo>
                  <a:lnTo>
                    <a:pt x="2159" y="75"/>
                  </a:lnTo>
                  <a:lnTo>
                    <a:pt x="1952" y="38"/>
                  </a:lnTo>
                  <a:lnTo>
                    <a:pt x="1727" y="19"/>
                  </a:lnTo>
                  <a:lnTo>
                    <a:pt x="1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81" name="Google Shape;2681;p45"/>
          <p:cNvGrpSpPr/>
          <p:nvPr/>
        </p:nvGrpSpPr>
        <p:grpSpPr>
          <a:xfrm flipH="1">
            <a:off x="-285234" y="653750"/>
            <a:ext cx="1294715" cy="4263171"/>
            <a:chOff x="4691063" y="2482850"/>
            <a:chExt cx="1114500" cy="2440150"/>
          </a:xfrm>
        </p:grpSpPr>
        <p:sp>
          <p:nvSpPr>
            <p:cNvPr id="2682" name="Google Shape;2682;p45"/>
            <p:cNvSpPr/>
            <p:nvPr/>
          </p:nvSpPr>
          <p:spPr>
            <a:xfrm>
              <a:off x="4691063" y="4846200"/>
              <a:ext cx="1114500" cy="768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45"/>
            <p:cNvSpPr/>
            <p:nvPr/>
          </p:nvSpPr>
          <p:spPr>
            <a:xfrm>
              <a:off x="4829400" y="4494375"/>
              <a:ext cx="859975" cy="388350"/>
            </a:xfrm>
            <a:custGeom>
              <a:avLst/>
              <a:gdLst/>
              <a:ahLst/>
              <a:cxnLst/>
              <a:rect l="l" t="t" r="r" b="b"/>
              <a:pathLst>
                <a:path w="34399" h="15534" extrusionOk="0">
                  <a:moveTo>
                    <a:pt x="30722" y="0"/>
                  </a:moveTo>
                  <a:lnTo>
                    <a:pt x="2242" y="77"/>
                  </a:lnTo>
                  <a:lnTo>
                    <a:pt x="1" y="15533"/>
                  </a:lnTo>
                  <a:lnTo>
                    <a:pt x="34399" y="15533"/>
                  </a:lnTo>
                  <a:lnTo>
                    <a:pt x="30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45"/>
            <p:cNvSpPr/>
            <p:nvPr/>
          </p:nvSpPr>
          <p:spPr>
            <a:xfrm>
              <a:off x="4872025" y="4494375"/>
              <a:ext cx="792475" cy="337575"/>
            </a:xfrm>
            <a:custGeom>
              <a:avLst/>
              <a:gdLst/>
              <a:ahLst/>
              <a:cxnLst/>
              <a:rect l="l" t="t" r="r" b="b"/>
              <a:pathLst>
                <a:path w="31699" h="13503" extrusionOk="0">
                  <a:moveTo>
                    <a:pt x="29017" y="0"/>
                  </a:moveTo>
                  <a:lnTo>
                    <a:pt x="537" y="77"/>
                  </a:lnTo>
                  <a:lnTo>
                    <a:pt x="0" y="3792"/>
                  </a:lnTo>
                  <a:lnTo>
                    <a:pt x="192" y="4233"/>
                  </a:lnTo>
                  <a:lnTo>
                    <a:pt x="441" y="4693"/>
                  </a:lnTo>
                  <a:lnTo>
                    <a:pt x="747" y="5171"/>
                  </a:lnTo>
                  <a:lnTo>
                    <a:pt x="1092" y="5669"/>
                  </a:lnTo>
                  <a:lnTo>
                    <a:pt x="1475" y="6129"/>
                  </a:lnTo>
                  <a:lnTo>
                    <a:pt x="1896" y="6608"/>
                  </a:lnTo>
                  <a:lnTo>
                    <a:pt x="2356" y="7048"/>
                  </a:lnTo>
                  <a:lnTo>
                    <a:pt x="2835" y="7489"/>
                  </a:lnTo>
                  <a:lnTo>
                    <a:pt x="3371" y="7929"/>
                  </a:lnTo>
                  <a:lnTo>
                    <a:pt x="3927" y="8351"/>
                  </a:lnTo>
                  <a:lnTo>
                    <a:pt x="4520" y="8753"/>
                  </a:lnTo>
                  <a:lnTo>
                    <a:pt x="5133" y="9155"/>
                  </a:lnTo>
                  <a:lnTo>
                    <a:pt x="5765" y="9538"/>
                  </a:lnTo>
                  <a:lnTo>
                    <a:pt x="6436" y="9902"/>
                  </a:lnTo>
                  <a:lnTo>
                    <a:pt x="7125" y="10266"/>
                  </a:lnTo>
                  <a:lnTo>
                    <a:pt x="7834" y="10592"/>
                  </a:lnTo>
                  <a:lnTo>
                    <a:pt x="8581" y="10917"/>
                  </a:lnTo>
                  <a:lnTo>
                    <a:pt x="9328" y="11224"/>
                  </a:lnTo>
                  <a:lnTo>
                    <a:pt x="10113" y="11511"/>
                  </a:lnTo>
                  <a:lnTo>
                    <a:pt x="10898" y="11779"/>
                  </a:lnTo>
                  <a:lnTo>
                    <a:pt x="11703" y="12047"/>
                  </a:lnTo>
                  <a:lnTo>
                    <a:pt x="12526" y="12277"/>
                  </a:lnTo>
                  <a:lnTo>
                    <a:pt x="13369" y="12488"/>
                  </a:lnTo>
                  <a:lnTo>
                    <a:pt x="14212" y="12698"/>
                  </a:lnTo>
                  <a:lnTo>
                    <a:pt x="15073" y="12871"/>
                  </a:lnTo>
                  <a:lnTo>
                    <a:pt x="15935" y="13024"/>
                  </a:lnTo>
                  <a:lnTo>
                    <a:pt x="16816" y="13158"/>
                  </a:lnTo>
                  <a:lnTo>
                    <a:pt x="17697" y="13273"/>
                  </a:lnTo>
                  <a:lnTo>
                    <a:pt x="18578" y="13369"/>
                  </a:lnTo>
                  <a:lnTo>
                    <a:pt x="19459" y="13426"/>
                  </a:lnTo>
                  <a:lnTo>
                    <a:pt x="20360" y="13484"/>
                  </a:lnTo>
                  <a:lnTo>
                    <a:pt x="21241" y="13503"/>
                  </a:lnTo>
                  <a:lnTo>
                    <a:pt x="22122" y="13503"/>
                  </a:lnTo>
                  <a:lnTo>
                    <a:pt x="23003" y="13465"/>
                  </a:lnTo>
                  <a:lnTo>
                    <a:pt x="23673" y="13426"/>
                  </a:lnTo>
                  <a:lnTo>
                    <a:pt x="24324" y="13388"/>
                  </a:lnTo>
                  <a:lnTo>
                    <a:pt x="24956" y="13311"/>
                  </a:lnTo>
                  <a:lnTo>
                    <a:pt x="25588" y="13235"/>
                  </a:lnTo>
                  <a:lnTo>
                    <a:pt x="26182" y="13139"/>
                  </a:lnTo>
                  <a:lnTo>
                    <a:pt x="26776" y="13043"/>
                  </a:lnTo>
                  <a:lnTo>
                    <a:pt x="27350" y="12928"/>
                  </a:lnTo>
                  <a:lnTo>
                    <a:pt x="27906" y="12794"/>
                  </a:lnTo>
                  <a:lnTo>
                    <a:pt x="28442" y="12641"/>
                  </a:lnTo>
                  <a:lnTo>
                    <a:pt x="28959" y="12488"/>
                  </a:lnTo>
                  <a:lnTo>
                    <a:pt x="29457" y="12335"/>
                  </a:lnTo>
                  <a:lnTo>
                    <a:pt x="29936" y="12162"/>
                  </a:lnTo>
                  <a:lnTo>
                    <a:pt x="30415" y="11971"/>
                  </a:lnTo>
                  <a:lnTo>
                    <a:pt x="30855" y="11760"/>
                  </a:lnTo>
                  <a:lnTo>
                    <a:pt x="31296" y="11568"/>
                  </a:lnTo>
                  <a:lnTo>
                    <a:pt x="31698" y="11339"/>
                  </a:lnTo>
                  <a:lnTo>
                    <a:pt x="2901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45"/>
            <p:cNvSpPr/>
            <p:nvPr/>
          </p:nvSpPr>
          <p:spPr>
            <a:xfrm>
              <a:off x="4829400" y="4827150"/>
              <a:ext cx="602375" cy="55575"/>
            </a:xfrm>
            <a:custGeom>
              <a:avLst/>
              <a:gdLst/>
              <a:ahLst/>
              <a:cxnLst/>
              <a:rect l="l" t="t" r="r" b="b"/>
              <a:pathLst>
                <a:path w="24095" h="2223" extrusionOk="0">
                  <a:moveTo>
                    <a:pt x="326" y="0"/>
                  </a:moveTo>
                  <a:lnTo>
                    <a:pt x="1" y="2222"/>
                  </a:lnTo>
                  <a:lnTo>
                    <a:pt x="24095" y="2222"/>
                  </a:lnTo>
                  <a:lnTo>
                    <a:pt x="22773" y="1973"/>
                  </a:lnTo>
                  <a:lnTo>
                    <a:pt x="21356" y="1743"/>
                  </a:lnTo>
                  <a:lnTo>
                    <a:pt x="19862" y="1513"/>
                  </a:lnTo>
                  <a:lnTo>
                    <a:pt x="18272" y="1284"/>
                  </a:lnTo>
                  <a:lnTo>
                    <a:pt x="16606" y="1092"/>
                  </a:lnTo>
                  <a:lnTo>
                    <a:pt x="14863" y="881"/>
                  </a:lnTo>
                  <a:lnTo>
                    <a:pt x="13063" y="709"/>
                  </a:lnTo>
                  <a:lnTo>
                    <a:pt x="11186" y="537"/>
                  </a:lnTo>
                  <a:lnTo>
                    <a:pt x="9769" y="422"/>
                  </a:lnTo>
                  <a:lnTo>
                    <a:pt x="8370" y="326"/>
                  </a:lnTo>
                  <a:lnTo>
                    <a:pt x="6972" y="249"/>
                  </a:lnTo>
                  <a:lnTo>
                    <a:pt x="5593" y="173"/>
                  </a:lnTo>
                  <a:lnTo>
                    <a:pt x="2893" y="58"/>
                  </a:lnTo>
                  <a:lnTo>
                    <a:pt x="32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45"/>
            <p:cNvSpPr/>
            <p:nvPr/>
          </p:nvSpPr>
          <p:spPr>
            <a:xfrm>
              <a:off x="5070725" y="2906600"/>
              <a:ext cx="118300" cy="1452775"/>
            </a:xfrm>
            <a:custGeom>
              <a:avLst/>
              <a:gdLst/>
              <a:ahLst/>
              <a:cxnLst/>
              <a:rect l="l" t="t" r="r" b="b"/>
              <a:pathLst>
                <a:path w="4732" h="58111" extrusionOk="0">
                  <a:moveTo>
                    <a:pt x="2376" y="1"/>
                  </a:moveTo>
                  <a:lnTo>
                    <a:pt x="1724" y="384"/>
                  </a:lnTo>
                  <a:lnTo>
                    <a:pt x="1801" y="537"/>
                  </a:lnTo>
                  <a:lnTo>
                    <a:pt x="1858" y="729"/>
                  </a:lnTo>
                  <a:lnTo>
                    <a:pt x="1935" y="958"/>
                  </a:lnTo>
                  <a:lnTo>
                    <a:pt x="1993" y="1207"/>
                  </a:lnTo>
                  <a:lnTo>
                    <a:pt x="2127" y="1839"/>
                  </a:lnTo>
                  <a:lnTo>
                    <a:pt x="2242" y="2567"/>
                  </a:lnTo>
                  <a:lnTo>
                    <a:pt x="2337" y="3429"/>
                  </a:lnTo>
                  <a:lnTo>
                    <a:pt x="2433" y="4387"/>
                  </a:lnTo>
                  <a:lnTo>
                    <a:pt x="2510" y="5459"/>
                  </a:lnTo>
                  <a:lnTo>
                    <a:pt x="2586" y="6589"/>
                  </a:lnTo>
                  <a:lnTo>
                    <a:pt x="2644" y="7815"/>
                  </a:lnTo>
                  <a:lnTo>
                    <a:pt x="2682" y="9117"/>
                  </a:lnTo>
                  <a:lnTo>
                    <a:pt x="2759" y="11875"/>
                  </a:lnTo>
                  <a:lnTo>
                    <a:pt x="2778" y="14806"/>
                  </a:lnTo>
                  <a:lnTo>
                    <a:pt x="2778" y="17851"/>
                  </a:lnTo>
                  <a:lnTo>
                    <a:pt x="2720" y="20916"/>
                  </a:lnTo>
                  <a:lnTo>
                    <a:pt x="2644" y="23922"/>
                  </a:lnTo>
                  <a:lnTo>
                    <a:pt x="2548" y="26834"/>
                  </a:lnTo>
                  <a:lnTo>
                    <a:pt x="2414" y="29553"/>
                  </a:lnTo>
                  <a:lnTo>
                    <a:pt x="2318" y="30817"/>
                  </a:lnTo>
                  <a:lnTo>
                    <a:pt x="2242" y="32005"/>
                  </a:lnTo>
                  <a:lnTo>
                    <a:pt x="2146" y="33116"/>
                  </a:lnTo>
                  <a:lnTo>
                    <a:pt x="2050" y="34131"/>
                  </a:lnTo>
                  <a:lnTo>
                    <a:pt x="1935" y="35050"/>
                  </a:lnTo>
                  <a:lnTo>
                    <a:pt x="1820" y="35874"/>
                  </a:lnTo>
                  <a:lnTo>
                    <a:pt x="1705" y="36563"/>
                  </a:lnTo>
                  <a:lnTo>
                    <a:pt x="1590" y="37119"/>
                  </a:lnTo>
                  <a:lnTo>
                    <a:pt x="1571" y="37176"/>
                  </a:lnTo>
                  <a:lnTo>
                    <a:pt x="1322" y="38153"/>
                  </a:lnTo>
                  <a:lnTo>
                    <a:pt x="1073" y="39226"/>
                  </a:lnTo>
                  <a:lnTo>
                    <a:pt x="805" y="40394"/>
                  </a:lnTo>
                  <a:lnTo>
                    <a:pt x="556" y="41658"/>
                  </a:lnTo>
                  <a:lnTo>
                    <a:pt x="441" y="42309"/>
                  </a:lnTo>
                  <a:lnTo>
                    <a:pt x="326" y="42979"/>
                  </a:lnTo>
                  <a:lnTo>
                    <a:pt x="250" y="43669"/>
                  </a:lnTo>
                  <a:lnTo>
                    <a:pt x="154" y="44358"/>
                  </a:lnTo>
                  <a:lnTo>
                    <a:pt x="96" y="45067"/>
                  </a:lnTo>
                  <a:lnTo>
                    <a:pt x="39" y="45776"/>
                  </a:lnTo>
                  <a:lnTo>
                    <a:pt x="20" y="46504"/>
                  </a:lnTo>
                  <a:lnTo>
                    <a:pt x="1" y="47231"/>
                  </a:lnTo>
                  <a:lnTo>
                    <a:pt x="20" y="47959"/>
                  </a:lnTo>
                  <a:lnTo>
                    <a:pt x="58" y="48687"/>
                  </a:lnTo>
                  <a:lnTo>
                    <a:pt x="116" y="49415"/>
                  </a:lnTo>
                  <a:lnTo>
                    <a:pt x="211" y="50143"/>
                  </a:lnTo>
                  <a:lnTo>
                    <a:pt x="345" y="50870"/>
                  </a:lnTo>
                  <a:lnTo>
                    <a:pt x="499" y="51579"/>
                  </a:lnTo>
                  <a:lnTo>
                    <a:pt x="690" y="52288"/>
                  </a:lnTo>
                  <a:lnTo>
                    <a:pt x="901" y="52996"/>
                  </a:lnTo>
                  <a:lnTo>
                    <a:pt x="1169" y="53686"/>
                  </a:lnTo>
                  <a:lnTo>
                    <a:pt x="1475" y="54375"/>
                  </a:lnTo>
                  <a:lnTo>
                    <a:pt x="1820" y="55046"/>
                  </a:lnTo>
                  <a:lnTo>
                    <a:pt x="1993" y="55371"/>
                  </a:lnTo>
                  <a:lnTo>
                    <a:pt x="2203" y="55697"/>
                  </a:lnTo>
                  <a:lnTo>
                    <a:pt x="2414" y="56003"/>
                  </a:lnTo>
                  <a:lnTo>
                    <a:pt x="2625" y="56329"/>
                  </a:lnTo>
                  <a:lnTo>
                    <a:pt x="2874" y="56635"/>
                  </a:lnTo>
                  <a:lnTo>
                    <a:pt x="3103" y="56942"/>
                  </a:lnTo>
                  <a:lnTo>
                    <a:pt x="3372" y="57248"/>
                  </a:lnTo>
                  <a:lnTo>
                    <a:pt x="3640" y="57536"/>
                  </a:lnTo>
                  <a:lnTo>
                    <a:pt x="3927" y="57823"/>
                  </a:lnTo>
                  <a:lnTo>
                    <a:pt x="4214" y="58110"/>
                  </a:lnTo>
                  <a:lnTo>
                    <a:pt x="4731" y="57555"/>
                  </a:lnTo>
                  <a:lnTo>
                    <a:pt x="4463" y="57287"/>
                  </a:lnTo>
                  <a:lnTo>
                    <a:pt x="4195" y="56999"/>
                  </a:lnTo>
                  <a:lnTo>
                    <a:pt x="3927" y="56731"/>
                  </a:lnTo>
                  <a:lnTo>
                    <a:pt x="3678" y="56444"/>
                  </a:lnTo>
                  <a:lnTo>
                    <a:pt x="3448" y="56157"/>
                  </a:lnTo>
                  <a:lnTo>
                    <a:pt x="3237" y="55869"/>
                  </a:lnTo>
                  <a:lnTo>
                    <a:pt x="3027" y="55563"/>
                  </a:lnTo>
                  <a:lnTo>
                    <a:pt x="2816" y="55256"/>
                  </a:lnTo>
                  <a:lnTo>
                    <a:pt x="2452" y="54643"/>
                  </a:lnTo>
                  <a:lnTo>
                    <a:pt x="2127" y="54011"/>
                  </a:lnTo>
                  <a:lnTo>
                    <a:pt x="1839" y="53379"/>
                  </a:lnTo>
                  <a:lnTo>
                    <a:pt x="1590" y="52709"/>
                  </a:lnTo>
                  <a:lnTo>
                    <a:pt x="1380" y="52058"/>
                  </a:lnTo>
                  <a:lnTo>
                    <a:pt x="1207" y="51387"/>
                  </a:lnTo>
                  <a:lnTo>
                    <a:pt x="1054" y="50698"/>
                  </a:lnTo>
                  <a:lnTo>
                    <a:pt x="939" y="50008"/>
                  </a:lnTo>
                  <a:lnTo>
                    <a:pt x="843" y="49319"/>
                  </a:lnTo>
                  <a:lnTo>
                    <a:pt x="786" y="48630"/>
                  </a:lnTo>
                  <a:lnTo>
                    <a:pt x="748" y="47940"/>
                  </a:lnTo>
                  <a:lnTo>
                    <a:pt x="748" y="47231"/>
                  </a:lnTo>
                  <a:lnTo>
                    <a:pt x="748" y="46542"/>
                  </a:lnTo>
                  <a:lnTo>
                    <a:pt x="786" y="45852"/>
                  </a:lnTo>
                  <a:lnTo>
                    <a:pt x="824" y="45163"/>
                  </a:lnTo>
                  <a:lnTo>
                    <a:pt x="901" y="44493"/>
                  </a:lnTo>
                  <a:lnTo>
                    <a:pt x="977" y="43822"/>
                  </a:lnTo>
                  <a:lnTo>
                    <a:pt x="1073" y="43152"/>
                  </a:lnTo>
                  <a:lnTo>
                    <a:pt x="1169" y="42501"/>
                  </a:lnTo>
                  <a:lnTo>
                    <a:pt x="1284" y="41869"/>
                  </a:lnTo>
                  <a:lnTo>
                    <a:pt x="1533" y="40624"/>
                  </a:lnTo>
                  <a:lnTo>
                    <a:pt x="1782" y="39455"/>
                  </a:lnTo>
                  <a:lnTo>
                    <a:pt x="2050" y="38364"/>
                  </a:lnTo>
                  <a:lnTo>
                    <a:pt x="2318" y="37368"/>
                  </a:lnTo>
                  <a:lnTo>
                    <a:pt x="2318" y="37310"/>
                  </a:lnTo>
                  <a:lnTo>
                    <a:pt x="2433" y="36793"/>
                  </a:lnTo>
                  <a:lnTo>
                    <a:pt x="2548" y="36123"/>
                  </a:lnTo>
                  <a:lnTo>
                    <a:pt x="2663" y="35338"/>
                  </a:lnTo>
                  <a:lnTo>
                    <a:pt x="2759" y="34456"/>
                  </a:lnTo>
                  <a:lnTo>
                    <a:pt x="2854" y="33441"/>
                  </a:lnTo>
                  <a:lnTo>
                    <a:pt x="2950" y="32350"/>
                  </a:lnTo>
                  <a:lnTo>
                    <a:pt x="3123" y="29898"/>
                  </a:lnTo>
                  <a:lnTo>
                    <a:pt x="3276" y="27178"/>
                  </a:lnTo>
                  <a:lnTo>
                    <a:pt x="3391" y="24248"/>
                  </a:lnTo>
                  <a:lnTo>
                    <a:pt x="3467" y="21203"/>
                  </a:lnTo>
                  <a:lnTo>
                    <a:pt x="3525" y="18100"/>
                  </a:lnTo>
                  <a:lnTo>
                    <a:pt x="3544" y="14997"/>
                  </a:lnTo>
                  <a:lnTo>
                    <a:pt x="3525" y="12009"/>
                  </a:lnTo>
                  <a:lnTo>
                    <a:pt x="3486" y="10554"/>
                  </a:lnTo>
                  <a:lnTo>
                    <a:pt x="3448" y="9175"/>
                  </a:lnTo>
                  <a:lnTo>
                    <a:pt x="3410" y="7834"/>
                  </a:lnTo>
                  <a:lnTo>
                    <a:pt x="3352" y="6570"/>
                  </a:lnTo>
                  <a:lnTo>
                    <a:pt x="3276" y="5383"/>
                  </a:lnTo>
                  <a:lnTo>
                    <a:pt x="3180" y="4272"/>
                  </a:lnTo>
                  <a:lnTo>
                    <a:pt x="3084" y="3276"/>
                  </a:lnTo>
                  <a:lnTo>
                    <a:pt x="2969" y="2376"/>
                  </a:lnTo>
                  <a:lnTo>
                    <a:pt x="2854" y="1590"/>
                  </a:lnTo>
                  <a:lnTo>
                    <a:pt x="2701" y="920"/>
                  </a:lnTo>
                  <a:lnTo>
                    <a:pt x="2625" y="633"/>
                  </a:lnTo>
                  <a:lnTo>
                    <a:pt x="2548" y="403"/>
                  </a:lnTo>
                  <a:lnTo>
                    <a:pt x="2471" y="173"/>
                  </a:lnTo>
                  <a:lnTo>
                    <a:pt x="23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45"/>
            <p:cNvSpPr/>
            <p:nvPr/>
          </p:nvSpPr>
          <p:spPr>
            <a:xfrm>
              <a:off x="5180375" y="4314325"/>
              <a:ext cx="100575" cy="178625"/>
            </a:xfrm>
            <a:custGeom>
              <a:avLst/>
              <a:gdLst/>
              <a:ahLst/>
              <a:cxnLst/>
              <a:rect l="l" t="t" r="r" b="b"/>
              <a:pathLst>
                <a:path w="4023" h="7145" extrusionOk="0">
                  <a:moveTo>
                    <a:pt x="901" y="1"/>
                  </a:moveTo>
                  <a:lnTo>
                    <a:pt x="1" y="1361"/>
                  </a:lnTo>
                  <a:lnTo>
                    <a:pt x="1112" y="7145"/>
                  </a:lnTo>
                  <a:lnTo>
                    <a:pt x="4023" y="7145"/>
                  </a:lnTo>
                  <a:lnTo>
                    <a:pt x="9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45"/>
            <p:cNvSpPr/>
            <p:nvPr/>
          </p:nvSpPr>
          <p:spPr>
            <a:xfrm>
              <a:off x="5183725" y="2857775"/>
              <a:ext cx="25875" cy="1487225"/>
            </a:xfrm>
            <a:custGeom>
              <a:avLst/>
              <a:gdLst/>
              <a:ahLst/>
              <a:cxnLst/>
              <a:rect l="l" t="t" r="r" b="b"/>
              <a:pathLst>
                <a:path w="1035" h="59489" extrusionOk="0">
                  <a:moveTo>
                    <a:pt x="1" y="0"/>
                  </a:moveTo>
                  <a:lnTo>
                    <a:pt x="1" y="59489"/>
                  </a:lnTo>
                  <a:lnTo>
                    <a:pt x="1035" y="59489"/>
                  </a:lnTo>
                  <a:lnTo>
                    <a:pt x="1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45"/>
            <p:cNvSpPr/>
            <p:nvPr/>
          </p:nvSpPr>
          <p:spPr>
            <a:xfrm>
              <a:off x="5186600" y="4301400"/>
              <a:ext cx="316050" cy="191550"/>
            </a:xfrm>
            <a:custGeom>
              <a:avLst/>
              <a:gdLst/>
              <a:ahLst/>
              <a:cxnLst/>
              <a:rect l="l" t="t" r="r" b="b"/>
              <a:pathLst>
                <a:path w="12642" h="7662" extrusionOk="0">
                  <a:moveTo>
                    <a:pt x="1" y="1"/>
                  </a:moveTo>
                  <a:lnTo>
                    <a:pt x="1" y="1456"/>
                  </a:lnTo>
                  <a:lnTo>
                    <a:pt x="7968" y="7662"/>
                  </a:lnTo>
                  <a:lnTo>
                    <a:pt x="12641" y="766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45"/>
            <p:cNvSpPr/>
            <p:nvPr/>
          </p:nvSpPr>
          <p:spPr>
            <a:xfrm>
              <a:off x="4976400" y="4301400"/>
              <a:ext cx="223150" cy="191550"/>
            </a:xfrm>
            <a:custGeom>
              <a:avLst/>
              <a:gdLst/>
              <a:ahLst/>
              <a:cxnLst/>
              <a:rect l="l" t="t" r="r" b="b"/>
              <a:pathLst>
                <a:path w="8926" h="7662" extrusionOk="0">
                  <a:moveTo>
                    <a:pt x="8926" y="1"/>
                  </a:moveTo>
                  <a:lnTo>
                    <a:pt x="1" y="7662"/>
                  </a:lnTo>
                  <a:lnTo>
                    <a:pt x="3295" y="7662"/>
                  </a:lnTo>
                  <a:lnTo>
                    <a:pt x="8926" y="1456"/>
                  </a:lnTo>
                  <a:lnTo>
                    <a:pt x="8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45"/>
            <p:cNvSpPr/>
            <p:nvPr/>
          </p:nvSpPr>
          <p:spPr>
            <a:xfrm>
              <a:off x="5021900" y="2706950"/>
              <a:ext cx="242775" cy="302150"/>
            </a:xfrm>
            <a:custGeom>
              <a:avLst/>
              <a:gdLst/>
              <a:ahLst/>
              <a:cxnLst/>
              <a:rect l="l" t="t" r="r" b="b"/>
              <a:pathLst>
                <a:path w="9711" h="12086" extrusionOk="0">
                  <a:moveTo>
                    <a:pt x="5784" y="0"/>
                  </a:moveTo>
                  <a:lnTo>
                    <a:pt x="0" y="4788"/>
                  </a:lnTo>
                  <a:lnTo>
                    <a:pt x="3926" y="12085"/>
                  </a:lnTo>
                  <a:lnTo>
                    <a:pt x="9711" y="7297"/>
                  </a:lnTo>
                  <a:lnTo>
                    <a:pt x="57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45"/>
            <p:cNvSpPr/>
            <p:nvPr/>
          </p:nvSpPr>
          <p:spPr>
            <a:xfrm>
              <a:off x="5070250" y="2482850"/>
              <a:ext cx="262425" cy="512850"/>
            </a:xfrm>
            <a:custGeom>
              <a:avLst/>
              <a:gdLst/>
              <a:ahLst/>
              <a:cxnLst/>
              <a:rect l="l" t="t" r="r" b="b"/>
              <a:pathLst>
                <a:path w="10497" h="20514" extrusionOk="0">
                  <a:moveTo>
                    <a:pt x="3371" y="1"/>
                  </a:moveTo>
                  <a:lnTo>
                    <a:pt x="1686" y="230"/>
                  </a:lnTo>
                  <a:lnTo>
                    <a:pt x="1" y="20513"/>
                  </a:lnTo>
                  <a:lnTo>
                    <a:pt x="10420" y="13350"/>
                  </a:lnTo>
                  <a:lnTo>
                    <a:pt x="10496" y="10726"/>
                  </a:lnTo>
                  <a:lnTo>
                    <a:pt x="33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45"/>
            <p:cNvSpPr/>
            <p:nvPr/>
          </p:nvSpPr>
          <p:spPr>
            <a:xfrm>
              <a:off x="4886875" y="2488125"/>
              <a:ext cx="409875" cy="509000"/>
            </a:xfrm>
            <a:custGeom>
              <a:avLst/>
              <a:gdLst/>
              <a:ahLst/>
              <a:cxnLst/>
              <a:rect l="l" t="t" r="r" b="b"/>
              <a:pathLst>
                <a:path w="16395" h="20360" extrusionOk="0">
                  <a:moveTo>
                    <a:pt x="9059" y="0"/>
                  </a:moveTo>
                  <a:lnTo>
                    <a:pt x="0" y="7431"/>
                  </a:lnTo>
                  <a:lnTo>
                    <a:pt x="7316" y="20360"/>
                  </a:lnTo>
                  <a:lnTo>
                    <a:pt x="16395" y="12928"/>
                  </a:lnTo>
                  <a:lnTo>
                    <a:pt x="90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45"/>
            <p:cNvSpPr/>
            <p:nvPr/>
          </p:nvSpPr>
          <p:spPr>
            <a:xfrm>
              <a:off x="4925650" y="2536475"/>
              <a:ext cx="331850" cy="412300"/>
            </a:xfrm>
            <a:custGeom>
              <a:avLst/>
              <a:gdLst/>
              <a:ahLst/>
              <a:cxnLst/>
              <a:rect l="l" t="t" r="r" b="b"/>
              <a:pathLst>
                <a:path w="13274" h="16492" extrusionOk="0">
                  <a:moveTo>
                    <a:pt x="7355" y="1"/>
                  </a:moveTo>
                  <a:lnTo>
                    <a:pt x="0" y="6015"/>
                  </a:lnTo>
                  <a:lnTo>
                    <a:pt x="5938" y="16491"/>
                  </a:lnTo>
                  <a:lnTo>
                    <a:pt x="13273" y="10477"/>
                  </a:lnTo>
                  <a:lnTo>
                    <a:pt x="73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45"/>
            <p:cNvSpPr/>
            <p:nvPr/>
          </p:nvSpPr>
          <p:spPr>
            <a:xfrm>
              <a:off x="5060675" y="2699275"/>
              <a:ext cx="143200" cy="190600"/>
            </a:xfrm>
            <a:custGeom>
              <a:avLst/>
              <a:gdLst/>
              <a:ahLst/>
              <a:cxnLst/>
              <a:rect l="l" t="t" r="r" b="b"/>
              <a:pathLst>
                <a:path w="5728" h="7624" extrusionOk="0">
                  <a:moveTo>
                    <a:pt x="518" y="1"/>
                  </a:moveTo>
                  <a:lnTo>
                    <a:pt x="422" y="20"/>
                  </a:lnTo>
                  <a:lnTo>
                    <a:pt x="326" y="58"/>
                  </a:lnTo>
                  <a:lnTo>
                    <a:pt x="249" y="116"/>
                  </a:lnTo>
                  <a:lnTo>
                    <a:pt x="173" y="192"/>
                  </a:lnTo>
                  <a:lnTo>
                    <a:pt x="115" y="288"/>
                  </a:lnTo>
                  <a:lnTo>
                    <a:pt x="58" y="384"/>
                  </a:lnTo>
                  <a:lnTo>
                    <a:pt x="39" y="499"/>
                  </a:lnTo>
                  <a:lnTo>
                    <a:pt x="0" y="633"/>
                  </a:lnTo>
                  <a:lnTo>
                    <a:pt x="0" y="786"/>
                  </a:lnTo>
                  <a:lnTo>
                    <a:pt x="0" y="939"/>
                  </a:lnTo>
                  <a:lnTo>
                    <a:pt x="20" y="1303"/>
                  </a:lnTo>
                  <a:lnTo>
                    <a:pt x="96" y="1724"/>
                  </a:lnTo>
                  <a:lnTo>
                    <a:pt x="211" y="2184"/>
                  </a:lnTo>
                  <a:lnTo>
                    <a:pt x="364" y="2682"/>
                  </a:lnTo>
                  <a:lnTo>
                    <a:pt x="556" y="3199"/>
                  </a:lnTo>
                  <a:lnTo>
                    <a:pt x="786" y="3774"/>
                  </a:lnTo>
                  <a:lnTo>
                    <a:pt x="1054" y="4367"/>
                  </a:lnTo>
                  <a:lnTo>
                    <a:pt x="1341" y="4980"/>
                  </a:lnTo>
                  <a:lnTo>
                    <a:pt x="1667" y="5612"/>
                  </a:lnTo>
                  <a:lnTo>
                    <a:pt x="2031" y="6283"/>
                  </a:lnTo>
                  <a:lnTo>
                    <a:pt x="2414" y="6934"/>
                  </a:lnTo>
                  <a:lnTo>
                    <a:pt x="2816" y="7623"/>
                  </a:lnTo>
                  <a:lnTo>
                    <a:pt x="5727" y="5114"/>
                  </a:lnTo>
                  <a:lnTo>
                    <a:pt x="5325" y="4521"/>
                  </a:lnTo>
                  <a:lnTo>
                    <a:pt x="4923" y="3965"/>
                  </a:lnTo>
                  <a:lnTo>
                    <a:pt x="4521" y="3429"/>
                  </a:lnTo>
                  <a:lnTo>
                    <a:pt x="4118" y="2912"/>
                  </a:lnTo>
                  <a:lnTo>
                    <a:pt x="3716" y="2433"/>
                  </a:lnTo>
                  <a:lnTo>
                    <a:pt x="3314" y="1992"/>
                  </a:lnTo>
                  <a:lnTo>
                    <a:pt x="2931" y="1590"/>
                  </a:lnTo>
                  <a:lnTo>
                    <a:pt x="2567" y="1207"/>
                  </a:lnTo>
                  <a:lnTo>
                    <a:pt x="2203" y="882"/>
                  </a:lnTo>
                  <a:lnTo>
                    <a:pt x="1877" y="613"/>
                  </a:lnTo>
                  <a:lnTo>
                    <a:pt x="1552" y="384"/>
                  </a:lnTo>
                  <a:lnTo>
                    <a:pt x="1245" y="211"/>
                  </a:lnTo>
                  <a:lnTo>
                    <a:pt x="977" y="77"/>
                  </a:lnTo>
                  <a:lnTo>
                    <a:pt x="843" y="39"/>
                  </a:lnTo>
                  <a:lnTo>
                    <a:pt x="728" y="20"/>
                  </a:lnTo>
                  <a:lnTo>
                    <a:pt x="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45"/>
            <p:cNvSpPr/>
            <p:nvPr/>
          </p:nvSpPr>
          <p:spPr>
            <a:xfrm>
              <a:off x="4925650" y="2686350"/>
              <a:ext cx="150850" cy="262425"/>
            </a:xfrm>
            <a:custGeom>
              <a:avLst/>
              <a:gdLst/>
              <a:ahLst/>
              <a:cxnLst/>
              <a:rect l="l" t="t" r="r" b="b"/>
              <a:pathLst>
                <a:path w="6034" h="10497" extrusionOk="0">
                  <a:moveTo>
                    <a:pt x="39" y="0"/>
                  </a:moveTo>
                  <a:lnTo>
                    <a:pt x="0" y="20"/>
                  </a:lnTo>
                  <a:lnTo>
                    <a:pt x="5938" y="10496"/>
                  </a:lnTo>
                  <a:lnTo>
                    <a:pt x="6014" y="10420"/>
                  </a:lnTo>
                  <a:lnTo>
                    <a:pt x="6034" y="9883"/>
                  </a:lnTo>
                  <a:lnTo>
                    <a:pt x="6014" y="9347"/>
                  </a:lnTo>
                  <a:lnTo>
                    <a:pt x="5976" y="8792"/>
                  </a:lnTo>
                  <a:lnTo>
                    <a:pt x="5919" y="8236"/>
                  </a:lnTo>
                  <a:lnTo>
                    <a:pt x="5804" y="7662"/>
                  </a:lnTo>
                  <a:lnTo>
                    <a:pt x="5689" y="7087"/>
                  </a:lnTo>
                  <a:lnTo>
                    <a:pt x="5516" y="6512"/>
                  </a:lnTo>
                  <a:lnTo>
                    <a:pt x="5325" y="5919"/>
                  </a:lnTo>
                  <a:lnTo>
                    <a:pt x="5114" y="5344"/>
                  </a:lnTo>
                  <a:lnTo>
                    <a:pt x="4865" y="4808"/>
                  </a:lnTo>
                  <a:lnTo>
                    <a:pt x="4616" y="4272"/>
                  </a:lnTo>
                  <a:lnTo>
                    <a:pt x="4329" y="3774"/>
                  </a:lnTo>
                  <a:lnTo>
                    <a:pt x="4042" y="3295"/>
                  </a:lnTo>
                  <a:lnTo>
                    <a:pt x="3716" y="2835"/>
                  </a:lnTo>
                  <a:lnTo>
                    <a:pt x="3390" y="2414"/>
                  </a:lnTo>
                  <a:lnTo>
                    <a:pt x="3046" y="2012"/>
                  </a:lnTo>
                  <a:lnTo>
                    <a:pt x="2701" y="1648"/>
                  </a:lnTo>
                  <a:lnTo>
                    <a:pt x="2337" y="1303"/>
                  </a:lnTo>
                  <a:lnTo>
                    <a:pt x="1973" y="996"/>
                  </a:lnTo>
                  <a:lnTo>
                    <a:pt x="1590" y="728"/>
                  </a:lnTo>
                  <a:lnTo>
                    <a:pt x="1207" y="479"/>
                  </a:lnTo>
                  <a:lnTo>
                    <a:pt x="824" y="288"/>
                  </a:lnTo>
                  <a:lnTo>
                    <a:pt x="422" y="115"/>
                  </a:lnTo>
                  <a:lnTo>
                    <a:pt x="3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97" name="Google Shape;2697;p45"/>
          <p:cNvGrpSpPr/>
          <p:nvPr/>
        </p:nvGrpSpPr>
        <p:grpSpPr>
          <a:xfrm>
            <a:off x="8229665" y="130904"/>
            <a:ext cx="573650" cy="594956"/>
            <a:chOff x="6190700" y="1963125"/>
            <a:chExt cx="524408" cy="543885"/>
          </a:xfrm>
        </p:grpSpPr>
        <p:sp>
          <p:nvSpPr>
            <p:cNvPr id="2698" name="Google Shape;2698;p45"/>
            <p:cNvSpPr/>
            <p:nvPr/>
          </p:nvSpPr>
          <p:spPr>
            <a:xfrm>
              <a:off x="6190700" y="2231786"/>
              <a:ext cx="524408" cy="275224"/>
            </a:xfrm>
            <a:custGeom>
              <a:avLst/>
              <a:gdLst/>
              <a:ahLst/>
              <a:cxnLst/>
              <a:rect l="l" t="t" r="r" b="b"/>
              <a:pathLst>
                <a:path w="17047" h="8946" extrusionOk="0">
                  <a:moveTo>
                    <a:pt x="1" y="1"/>
                  </a:move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45"/>
            <p:cNvSpPr/>
            <p:nvPr/>
          </p:nvSpPr>
          <p:spPr>
            <a:xfrm>
              <a:off x="6190700" y="2231786"/>
              <a:ext cx="524408" cy="275224"/>
            </a:xfrm>
            <a:custGeom>
              <a:avLst/>
              <a:gdLst/>
              <a:ahLst/>
              <a:cxnLst/>
              <a:rect l="l" t="t" r="r" b="b"/>
              <a:pathLst>
                <a:path w="17047" h="8946" fill="none" extrusionOk="0">
                  <a:moveTo>
                    <a:pt x="17028" y="1"/>
                  </a:move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lnTo>
                    <a:pt x="1" y="1"/>
                  </a:lnTo>
                  <a:lnTo>
                    <a:pt x="1" y="231"/>
                  </a:ln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524" y="8945"/>
                  </a:lnTo>
                  <a:lnTo>
                    <a:pt x="8524"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47" y="231"/>
                  </a:lnTo>
                  <a:lnTo>
                    <a:pt x="170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45"/>
            <p:cNvSpPr/>
            <p:nvPr/>
          </p:nvSpPr>
          <p:spPr>
            <a:xfrm>
              <a:off x="6190700" y="1963125"/>
              <a:ext cx="524408" cy="524451"/>
            </a:xfrm>
            <a:custGeom>
              <a:avLst/>
              <a:gdLst/>
              <a:ahLst/>
              <a:cxnLst/>
              <a:rect l="l" t="t" r="r" b="b"/>
              <a:pathLst>
                <a:path w="17047" h="17047" extrusionOk="0">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493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45"/>
            <p:cNvSpPr/>
            <p:nvPr/>
          </p:nvSpPr>
          <p:spPr>
            <a:xfrm>
              <a:off x="6190700" y="1963125"/>
              <a:ext cx="524408" cy="524451"/>
            </a:xfrm>
            <a:custGeom>
              <a:avLst/>
              <a:gdLst/>
              <a:ahLst/>
              <a:cxnLst/>
              <a:rect l="l" t="t" r="r" b="b"/>
              <a:pathLst>
                <a:path w="17047" h="17047" fill="none" extrusionOk="0">
                  <a:moveTo>
                    <a:pt x="1" y="8523"/>
                  </a:move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45"/>
            <p:cNvSpPr/>
            <p:nvPr/>
          </p:nvSpPr>
          <p:spPr>
            <a:xfrm>
              <a:off x="6226663" y="1999642"/>
              <a:ext cx="451932" cy="451384"/>
            </a:xfrm>
            <a:custGeom>
              <a:avLst/>
              <a:gdLst/>
              <a:ahLst/>
              <a:cxnLst/>
              <a:rect l="l" t="t" r="r" b="b"/>
              <a:pathLst>
                <a:path w="14691" h="14672" extrusionOk="0">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rgbClr val="FFE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45"/>
            <p:cNvSpPr/>
            <p:nvPr/>
          </p:nvSpPr>
          <p:spPr>
            <a:xfrm>
              <a:off x="6226663" y="1999642"/>
              <a:ext cx="451932" cy="451384"/>
            </a:xfrm>
            <a:custGeom>
              <a:avLst/>
              <a:gdLst/>
              <a:ahLst/>
              <a:cxnLst/>
              <a:rect l="l" t="t" r="r" b="b"/>
              <a:pathLst>
                <a:path w="14691" h="14672" fill="none" extrusionOk="0">
                  <a:moveTo>
                    <a:pt x="0" y="7336"/>
                  </a:move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45"/>
            <p:cNvSpPr/>
            <p:nvPr/>
          </p:nvSpPr>
          <p:spPr>
            <a:xfrm>
              <a:off x="6425210" y="2198223"/>
              <a:ext cx="54819" cy="54239"/>
            </a:xfrm>
            <a:custGeom>
              <a:avLst/>
              <a:gdLst/>
              <a:ahLst/>
              <a:cxnLst/>
              <a:rect l="l" t="t" r="r" b="b"/>
              <a:pathLst>
                <a:path w="1782" h="1763" fill="none" extrusionOk="0">
                  <a:moveTo>
                    <a:pt x="1" y="881"/>
                  </a:moveTo>
                  <a:lnTo>
                    <a:pt x="1" y="881"/>
                  </a:lnTo>
                  <a:lnTo>
                    <a:pt x="20" y="1053"/>
                  </a:lnTo>
                  <a:lnTo>
                    <a:pt x="77" y="1226"/>
                  </a:lnTo>
                  <a:lnTo>
                    <a:pt x="154" y="1379"/>
                  </a:lnTo>
                  <a:lnTo>
                    <a:pt x="269" y="1513"/>
                  </a:lnTo>
                  <a:lnTo>
                    <a:pt x="403" y="1609"/>
                  </a:lnTo>
                  <a:lnTo>
                    <a:pt x="556" y="1705"/>
                  </a:lnTo>
                  <a:lnTo>
                    <a:pt x="709" y="1743"/>
                  </a:lnTo>
                  <a:lnTo>
                    <a:pt x="901" y="1762"/>
                  </a:lnTo>
                  <a:lnTo>
                    <a:pt x="901" y="1762"/>
                  </a:lnTo>
                  <a:lnTo>
                    <a:pt x="1073" y="1743"/>
                  </a:lnTo>
                  <a:lnTo>
                    <a:pt x="1246" y="1705"/>
                  </a:lnTo>
                  <a:lnTo>
                    <a:pt x="1399" y="1609"/>
                  </a:lnTo>
                  <a:lnTo>
                    <a:pt x="1514" y="1513"/>
                  </a:lnTo>
                  <a:lnTo>
                    <a:pt x="1629" y="1379"/>
                  </a:lnTo>
                  <a:lnTo>
                    <a:pt x="1705" y="1226"/>
                  </a:lnTo>
                  <a:lnTo>
                    <a:pt x="1763" y="1053"/>
                  </a:lnTo>
                  <a:lnTo>
                    <a:pt x="1782" y="881"/>
                  </a:lnTo>
                  <a:lnTo>
                    <a:pt x="1782" y="881"/>
                  </a:lnTo>
                  <a:lnTo>
                    <a:pt x="1763" y="709"/>
                  </a:lnTo>
                  <a:lnTo>
                    <a:pt x="1705" y="536"/>
                  </a:lnTo>
                  <a:lnTo>
                    <a:pt x="1629" y="383"/>
                  </a:lnTo>
                  <a:lnTo>
                    <a:pt x="1514" y="249"/>
                  </a:lnTo>
                  <a:lnTo>
                    <a:pt x="1399" y="134"/>
                  </a:lnTo>
                  <a:lnTo>
                    <a:pt x="1246" y="58"/>
                  </a:lnTo>
                  <a:lnTo>
                    <a:pt x="1073" y="0"/>
                  </a:lnTo>
                  <a:lnTo>
                    <a:pt x="901" y="0"/>
                  </a:lnTo>
                  <a:lnTo>
                    <a:pt x="901" y="0"/>
                  </a:lnTo>
                  <a:lnTo>
                    <a:pt x="709" y="0"/>
                  </a:lnTo>
                  <a:lnTo>
                    <a:pt x="556" y="58"/>
                  </a:lnTo>
                  <a:lnTo>
                    <a:pt x="403" y="134"/>
                  </a:lnTo>
                  <a:lnTo>
                    <a:pt x="269" y="249"/>
                  </a:lnTo>
                  <a:lnTo>
                    <a:pt x="154" y="383"/>
                  </a:lnTo>
                  <a:lnTo>
                    <a:pt x="77" y="536"/>
                  </a:lnTo>
                  <a:lnTo>
                    <a:pt x="20" y="709"/>
                  </a:lnTo>
                  <a:lnTo>
                    <a:pt x="1" y="8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45"/>
            <p:cNvSpPr/>
            <p:nvPr/>
          </p:nvSpPr>
          <p:spPr>
            <a:xfrm>
              <a:off x="6440530" y="2237693"/>
              <a:ext cx="24179" cy="157363"/>
            </a:xfrm>
            <a:custGeom>
              <a:avLst/>
              <a:gdLst/>
              <a:ahLst/>
              <a:cxnLst/>
              <a:rect l="l" t="t" r="r" b="b"/>
              <a:pathLst>
                <a:path w="786" h="5115" extrusionOk="0">
                  <a:moveTo>
                    <a:pt x="1" y="0"/>
                  </a:moveTo>
                  <a:lnTo>
                    <a:pt x="1" y="5114"/>
                  </a:lnTo>
                  <a:lnTo>
                    <a:pt x="786" y="5114"/>
                  </a:lnTo>
                  <a:lnTo>
                    <a:pt x="786" y="0"/>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45"/>
            <p:cNvSpPr/>
            <p:nvPr/>
          </p:nvSpPr>
          <p:spPr>
            <a:xfrm>
              <a:off x="6440530" y="2237693"/>
              <a:ext cx="24179" cy="157363"/>
            </a:xfrm>
            <a:custGeom>
              <a:avLst/>
              <a:gdLst/>
              <a:ahLst/>
              <a:cxnLst/>
              <a:rect l="l" t="t" r="r" b="b"/>
              <a:pathLst>
                <a:path w="786" h="5115" fill="none" extrusionOk="0">
                  <a:moveTo>
                    <a:pt x="786" y="0"/>
                  </a:moveTo>
                  <a:lnTo>
                    <a:pt x="1" y="0"/>
                  </a:lnTo>
                  <a:lnTo>
                    <a:pt x="1" y="5114"/>
                  </a:lnTo>
                  <a:lnTo>
                    <a:pt x="786" y="5114"/>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45"/>
            <p:cNvSpPr/>
            <p:nvPr/>
          </p:nvSpPr>
          <p:spPr>
            <a:xfrm>
              <a:off x="6327413" y="2096271"/>
              <a:ext cx="129049" cy="129090"/>
            </a:xfrm>
            <a:custGeom>
              <a:avLst/>
              <a:gdLst/>
              <a:ahLst/>
              <a:cxnLst/>
              <a:rect l="l" t="t" r="r" b="b"/>
              <a:pathLst>
                <a:path w="4195" h="4196" extrusionOk="0">
                  <a:moveTo>
                    <a:pt x="575" y="1"/>
                  </a:moveTo>
                  <a:lnTo>
                    <a:pt x="0" y="575"/>
                  </a:lnTo>
                  <a:lnTo>
                    <a:pt x="3639" y="4195"/>
                  </a:lnTo>
                  <a:lnTo>
                    <a:pt x="4195" y="3640"/>
                  </a:lnTo>
                  <a:lnTo>
                    <a:pt x="575" y="1"/>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45"/>
            <p:cNvSpPr/>
            <p:nvPr/>
          </p:nvSpPr>
          <p:spPr>
            <a:xfrm>
              <a:off x="6327413" y="2096271"/>
              <a:ext cx="129049" cy="129090"/>
            </a:xfrm>
            <a:custGeom>
              <a:avLst/>
              <a:gdLst/>
              <a:ahLst/>
              <a:cxnLst/>
              <a:rect l="l" t="t" r="r" b="b"/>
              <a:pathLst>
                <a:path w="4195" h="4196" fill="none" extrusionOk="0">
                  <a:moveTo>
                    <a:pt x="3639" y="4195"/>
                  </a:moveTo>
                  <a:lnTo>
                    <a:pt x="4195" y="3640"/>
                  </a:lnTo>
                  <a:lnTo>
                    <a:pt x="575" y="1"/>
                  </a:lnTo>
                  <a:lnTo>
                    <a:pt x="0" y="575"/>
                  </a:lnTo>
                  <a:lnTo>
                    <a:pt x="3639" y="4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45"/>
            <p:cNvSpPr/>
            <p:nvPr/>
          </p:nvSpPr>
          <p:spPr>
            <a:xfrm>
              <a:off x="6190700" y="1963125"/>
              <a:ext cx="524408" cy="262241"/>
            </a:xfrm>
            <a:custGeom>
              <a:avLst/>
              <a:gdLst/>
              <a:ahLst/>
              <a:cxnLst/>
              <a:rect l="l" t="t" r="r" b="b"/>
              <a:pathLst>
                <a:path w="17047" h="8524"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BA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45"/>
            <p:cNvSpPr/>
            <p:nvPr/>
          </p:nvSpPr>
          <p:spPr>
            <a:xfrm>
              <a:off x="6190700" y="1963125"/>
              <a:ext cx="524408" cy="262241"/>
            </a:xfrm>
            <a:custGeom>
              <a:avLst/>
              <a:gdLst/>
              <a:ahLst/>
              <a:cxnLst/>
              <a:rect l="l" t="t" r="r" b="b"/>
              <a:pathLst>
                <a:path w="17047" h="8524"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45"/>
            <p:cNvSpPr/>
            <p:nvPr/>
          </p:nvSpPr>
          <p:spPr>
            <a:xfrm>
              <a:off x="6190700" y="1963125"/>
              <a:ext cx="524408" cy="524451"/>
            </a:xfrm>
            <a:custGeom>
              <a:avLst/>
              <a:gdLst/>
              <a:ahLst/>
              <a:cxnLst/>
              <a:rect l="l" t="t" r="r" b="b"/>
              <a:pathLst>
                <a:path w="17047" h="17047" extrusionOk="0">
                  <a:moveTo>
                    <a:pt x="8888" y="1188"/>
                  </a:moveTo>
                  <a:lnTo>
                    <a:pt x="9271" y="1226"/>
                  </a:lnTo>
                  <a:lnTo>
                    <a:pt x="9635" y="1264"/>
                  </a:lnTo>
                  <a:lnTo>
                    <a:pt x="9999" y="1341"/>
                  </a:lnTo>
                  <a:lnTo>
                    <a:pt x="10343" y="1417"/>
                  </a:lnTo>
                  <a:lnTo>
                    <a:pt x="10707" y="1513"/>
                  </a:lnTo>
                  <a:lnTo>
                    <a:pt x="11033" y="1628"/>
                  </a:lnTo>
                  <a:lnTo>
                    <a:pt x="11378" y="1762"/>
                  </a:lnTo>
                  <a:lnTo>
                    <a:pt x="11703" y="1915"/>
                  </a:lnTo>
                  <a:lnTo>
                    <a:pt x="12010" y="2069"/>
                  </a:lnTo>
                  <a:lnTo>
                    <a:pt x="12316" y="2241"/>
                  </a:lnTo>
                  <a:lnTo>
                    <a:pt x="12622" y="2433"/>
                  </a:lnTo>
                  <a:lnTo>
                    <a:pt x="12910" y="2643"/>
                  </a:lnTo>
                  <a:lnTo>
                    <a:pt x="13178" y="2854"/>
                  </a:lnTo>
                  <a:lnTo>
                    <a:pt x="13446" y="3084"/>
                  </a:lnTo>
                  <a:lnTo>
                    <a:pt x="13714" y="3333"/>
                  </a:lnTo>
                  <a:lnTo>
                    <a:pt x="13944" y="3582"/>
                  </a:lnTo>
                  <a:lnTo>
                    <a:pt x="14174" y="3850"/>
                  </a:lnTo>
                  <a:lnTo>
                    <a:pt x="14404" y="4137"/>
                  </a:lnTo>
                  <a:lnTo>
                    <a:pt x="14595" y="4424"/>
                  </a:lnTo>
                  <a:lnTo>
                    <a:pt x="14787" y="4712"/>
                  </a:lnTo>
                  <a:lnTo>
                    <a:pt x="14959" y="5018"/>
                  </a:lnTo>
                  <a:lnTo>
                    <a:pt x="15131" y="5344"/>
                  </a:lnTo>
                  <a:lnTo>
                    <a:pt x="15285" y="5669"/>
                  </a:lnTo>
                  <a:lnTo>
                    <a:pt x="15400" y="5995"/>
                  </a:lnTo>
                  <a:lnTo>
                    <a:pt x="15534" y="6340"/>
                  </a:lnTo>
                  <a:lnTo>
                    <a:pt x="15629" y="6684"/>
                  </a:lnTo>
                  <a:lnTo>
                    <a:pt x="15706" y="7048"/>
                  </a:lnTo>
                  <a:lnTo>
                    <a:pt x="15764" y="7412"/>
                  </a:lnTo>
                  <a:lnTo>
                    <a:pt x="15821" y="7776"/>
                  </a:lnTo>
                  <a:lnTo>
                    <a:pt x="15840" y="8140"/>
                  </a:lnTo>
                  <a:lnTo>
                    <a:pt x="15859" y="8523"/>
                  </a:lnTo>
                  <a:lnTo>
                    <a:pt x="15840" y="8906"/>
                  </a:lnTo>
                  <a:lnTo>
                    <a:pt x="15821" y="9270"/>
                  </a:lnTo>
                  <a:lnTo>
                    <a:pt x="15764" y="9634"/>
                  </a:lnTo>
                  <a:lnTo>
                    <a:pt x="15706" y="9998"/>
                  </a:lnTo>
                  <a:lnTo>
                    <a:pt x="15629" y="10362"/>
                  </a:lnTo>
                  <a:lnTo>
                    <a:pt x="15534" y="10707"/>
                  </a:lnTo>
                  <a:lnTo>
                    <a:pt x="15400" y="11051"/>
                  </a:lnTo>
                  <a:lnTo>
                    <a:pt x="15285" y="11377"/>
                  </a:lnTo>
                  <a:lnTo>
                    <a:pt x="15131" y="11702"/>
                  </a:lnTo>
                  <a:lnTo>
                    <a:pt x="14959" y="12028"/>
                  </a:lnTo>
                  <a:lnTo>
                    <a:pt x="14787" y="12335"/>
                  </a:lnTo>
                  <a:lnTo>
                    <a:pt x="14595" y="12622"/>
                  </a:lnTo>
                  <a:lnTo>
                    <a:pt x="14404" y="12909"/>
                  </a:lnTo>
                  <a:lnTo>
                    <a:pt x="14174" y="13196"/>
                  </a:lnTo>
                  <a:lnTo>
                    <a:pt x="13944" y="13465"/>
                  </a:lnTo>
                  <a:lnTo>
                    <a:pt x="13714" y="13714"/>
                  </a:lnTo>
                  <a:lnTo>
                    <a:pt x="13446" y="13962"/>
                  </a:lnTo>
                  <a:lnTo>
                    <a:pt x="13178" y="14192"/>
                  </a:lnTo>
                  <a:lnTo>
                    <a:pt x="12910" y="14403"/>
                  </a:lnTo>
                  <a:lnTo>
                    <a:pt x="12622" y="14614"/>
                  </a:lnTo>
                  <a:lnTo>
                    <a:pt x="12316" y="14805"/>
                  </a:lnTo>
                  <a:lnTo>
                    <a:pt x="12010" y="14978"/>
                  </a:lnTo>
                  <a:lnTo>
                    <a:pt x="11703" y="15131"/>
                  </a:lnTo>
                  <a:lnTo>
                    <a:pt x="11378" y="15284"/>
                  </a:lnTo>
                  <a:lnTo>
                    <a:pt x="11033" y="15418"/>
                  </a:lnTo>
                  <a:lnTo>
                    <a:pt x="10707" y="15533"/>
                  </a:lnTo>
                  <a:lnTo>
                    <a:pt x="10343" y="15629"/>
                  </a:lnTo>
                  <a:lnTo>
                    <a:pt x="9999" y="15705"/>
                  </a:lnTo>
                  <a:lnTo>
                    <a:pt x="9635" y="15782"/>
                  </a:lnTo>
                  <a:lnTo>
                    <a:pt x="9271" y="15820"/>
                  </a:lnTo>
                  <a:lnTo>
                    <a:pt x="8888" y="15859"/>
                  </a:lnTo>
                  <a:lnTo>
                    <a:pt x="8141" y="15859"/>
                  </a:lnTo>
                  <a:lnTo>
                    <a:pt x="7758" y="15820"/>
                  </a:lnTo>
                  <a:lnTo>
                    <a:pt x="7394" y="15782"/>
                  </a:lnTo>
                  <a:lnTo>
                    <a:pt x="7030" y="15705"/>
                  </a:lnTo>
                  <a:lnTo>
                    <a:pt x="6685" y="15629"/>
                  </a:lnTo>
                  <a:lnTo>
                    <a:pt x="6340" y="15533"/>
                  </a:lnTo>
                  <a:lnTo>
                    <a:pt x="5996" y="15418"/>
                  </a:lnTo>
                  <a:lnTo>
                    <a:pt x="5651" y="15284"/>
                  </a:lnTo>
                  <a:lnTo>
                    <a:pt x="5325" y="15131"/>
                  </a:lnTo>
                  <a:lnTo>
                    <a:pt x="5019" y="14978"/>
                  </a:lnTo>
                  <a:lnTo>
                    <a:pt x="4712" y="14805"/>
                  </a:lnTo>
                  <a:lnTo>
                    <a:pt x="4406" y="14614"/>
                  </a:lnTo>
                  <a:lnTo>
                    <a:pt x="4119" y="14403"/>
                  </a:lnTo>
                  <a:lnTo>
                    <a:pt x="3851" y="14192"/>
                  </a:lnTo>
                  <a:lnTo>
                    <a:pt x="3582" y="13962"/>
                  </a:lnTo>
                  <a:lnTo>
                    <a:pt x="3333" y="13714"/>
                  </a:lnTo>
                  <a:lnTo>
                    <a:pt x="3084" y="13465"/>
                  </a:lnTo>
                  <a:lnTo>
                    <a:pt x="2855" y="13196"/>
                  </a:lnTo>
                  <a:lnTo>
                    <a:pt x="2644" y="12909"/>
                  </a:lnTo>
                  <a:lnTo>
                    <a:pt x="2433" y="12622"/>
                  </a:lnTo>
                  <a:lnTo>
                    <a:pt x="2242" y="12335"/>
                  </a:lnTo>
                  <a:lnTo>
                    <a:pt x="2069" y="12028"/>
                  </a:lnTo>
                  <a:lnTo>
                    <a:pt x="1897" y="11702"/>
                  </a:lnTo>
                  <a:lnTo>
                    <a:pt x="1763" y="11377"/>
                  </a:lnTo>
                  <a:lnTo>
                    <a:pt x="1629" y="11051"/>
                  </a:lnTo>
                  <a:lnTo>
                    <a:pt x="1514" y="10707"/>
                  </a:lnTo>
                  <a:lnTo>
                    <a:pt x="1418" y="10362"/>
                  </a:lnTo>
                  <a:lnTo>
                    <a:pt x="1322" y="9998"/>
                  </a:lnTo>
                  <a:lnTo>
                    <a:pt x="1265" y="9634"/>
                  </a:lnTo>
                  <a:lnTo>
                    <a:pt x="1207" y="9270"/>
                  </a:lnTo>
                  <a:lnTo>
                    <a:pt x="1188" y="8906"/>
                  </a:lnTo>
                  <a:lnTo>
                    <a:pt x="1169" y="8523"/>
                  </a:lnTo>
                  <a:lnTo>
                    <a:pt x="1188" y="8140"/>
                  </a:lnTo>
                  <a:lnTo>
                    <a:pt x="1207" y="7776"/>
                  </a:lnTo>
                  <a:lnTo>
                    <a:pt x="1265" y="7412"/>
                  </a:lnTo>
                  <a:lnTo>
                    <a:pt x="1322" y="7048"/>
                  </a:lnTo>
                  <a:lnTo>
                    <a:pt x="1418" y="6684"/>
                  </a:lnTo>
                  <a:lnTo>
                    <a:pt x="1514" y="6340"/>
                  </a:lnTo>
                  <a:lnTo>
                    <a:pt x="1629" y="5995"/>
                  </a:lnTo>
                  <a:lnTo>
                    <a:pt x="1763" y="5669"/>
                  </a:lnTo>
                  <a:lnTo>
                    <a:pt x="1897" y="5344"/>
                  </a:lnTo>
                  <a:lnTo>
                    <a:pt x="2069" y="5018"/>
                  </a:lnTo>
                  <a:lnTo>
                    <a:pt x="2242" y="4712"/>
                  </a:lnTo>
                  <a:lnTo>
                    <a:pt x="2433" y="4424"/>
                  </a:lnTo>
                  <a:lnTo>
                    <a:pt x="2644" y="4137"/>
                  </a:lnTo>
                  <a:lnTo>
                    <a:pt x="2855" y="3850"/>
                  </a:lnTo>
                  <a:lnTo>
                    <a:pt x="3084" y="3582"/>
                  </a:lnTo>
                  <a:lnTo>
                    <a:pt x="3333" y="3333"/>
                  </a:lnTo>
                  <a:lnTo>
                    <a:pt x="3582" y="3084"/>
                  </a:lnTo>
                  <a:lnTo>
                    <a:pt x="3851" y="2854"/>
                  </a:lnTo>
                  <a:lnTo>
                    <a:pt x="4119" y="2643"/>
                  </a:lnTo>
                  <a:lnTo>
                    <a:pt x="4406" y="2433"/>
                  </a:lnTo>
                  <a:lnTo>
                    <a:pt x="4712" y="2241"/>
                  </a:lnTo>
                  <a:lnTo>
                    <a:pt x="5019" y="2069"/>
                  </a:lnTo>
                  <a:lnTo>
                    <a:pt x="5325" y="1915"/>
                  </a:lnTo>
                  <a:lnTo>
                    <a:pt x="5651" y="1762"/>
                  </a:lnTo>
                  <a:lnTo>
                    <a:pt x="5996" y="1628"/>
                  </a:lnTo>
                  <a:lnTo>
                    <a:pt x="6340" y="1513"/>
                  </a:lnTo>
                  <a:lnTo>
                    <a:pt x="6685" y="1417"/>
                  </a:lnTo>
                  <a:lnTo>
                    <a:pt x="7030" y="1341"/>
                  </a:lnTo>
                  <a:lnTo>
                    <a:pt x="7394" y="1264"/>
                  </a:lnTo>
                  <a:lnTo>
                    <a:pt x="7758" y="1226"/>
                  </a:lnTo>
                  <a:lnTo>
                    <a:pt x="8141" y="1188"/>
                  </a:lnTo>
                  <a:close/>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45"/>
            <p:cNvSpPr/>
            <p:nvPr/>
          </p:nvSpPr>
          <p:spPr>
            <a:xfrm>
              <a:off x="6226663" y="1999642"/>
              <a:ext cx="451932" cy="451384"/>
            </a:xfrm>
            <a:custGeom>
              <a:avLst/>
              <a:gdLst/>
              <a:ahLst/>
              <a:cxnLst/>
              <a:rect l="l" t="t" r="r" b="b"/>
              <a:pathLst>
                <a:path w="14691" h="14672" fill="none" extrusionOk="0">
                  <a:moveTo>
                    <a:pt x="7355" y="14672"/>
                  </a:moveTo>
                  <a:lnTo>
                    <a:pt x="7355" y="14672"/>
                  </a:lnTo>
                  <a:lnTo>
                    <a:pt x="6972" y="14672"/>
                  </a:lnTo>
                  <a:lnTo>
                    <a:pt x="6589" y="14633"/>
                  </a:lnTo>
                  <a:lnTo>
                    <a:pt x="6225" y="14595"/>
                  </a:lnTo>
                  <a:lnTo>
                    <a:pt x="5861" y="14518"/>
                  </a:lnTo>
                  <a:lnTo>
                    <a:pt x="5516" y="14442"/>
                  </a:lnTo>
                  <a:lnTo>
                    <a:pt x="5171" y="14346"/>
                  </a:lnTo>
                  <a:lnTo>
                    <a:pt x="4827" y="14231"/>
                  </a:lnTo>
                  <a:lnTo>
                    <a:pt x="4482" y="14097"/>
                  </a:lnTo>
                  <a:lnTo>
                    <a:pt x="4156" y="13944"/>
                  </a:lnTo>
                  <a:lnTo>
                    <a:pt x="3850" y="13791"/>
                  </a:lnTo>
                  <a:lnTo>
                    <a:pt x="3543" y="13618"/>
                  </a:lnTo>
                  <a:lnTo>
                    <a:pt x="3237" y="13427"/>
                  </a:lnTo>
                  <a:lnTo>
                    <a:pt x="2950" y="13216"/>
                  </a:lnTo>
                  <a:lnTo>
                    <a:pt x="2682" y="13005"/>
                  </a:lnTo>
                  <a:lnTo>
                    <a:pt x="2413" y="12775"/>
                  </a:lnTo>
                  <a:lnTo>
                    <a:pt x="2164" y="12527"/>
                  </a:lnTo>
                  <a:lnTo>
                    <a:pt x="1915" y="12278"/>
                  </a:lnTo>
                  <a:lnTo>
                    <a:pt x="1686" y="12009"/>
                  </a:lnTo>
                  <a:lnTo>
                    <a:pt x="1475" y="11722"/>
                  </a:lnTo>
                  <a:lnTo>
                    <a:pt x="1264" y="11435"/>
                  </a:lnTo>
                  <a:lnTo>
                    <a:pt x="1073" y="11148"/>
                  </a:lnTo>
                  <a:lnTo>
                    <a:pt x="900" y="10841"/>
                  </a:lnTo>
                  <a:lnTo>
                    <a:pt x="728" y="10515"/>
                  </a:lnTo>
                  <a:lnTo>
                    <a:pt x="594" y="10190"/>
                  </a:lnTo>
                  <a:lnTo>
                    <a:pt x="460" y="9864"/>
                  </a:lnTo>
                  <a:lnTo>
                    <a:pt x="345" y="9520"/>
                  </a:lnTo>
                  <a:lnTo>
                    <a:pt x="249" y="9175"/>
                  </a:lnTo>
                  <a:lnTo>
                    <a:pt x="153" y="8811"/>
                  </a:lnTo>
                  <a:lnTo>
                    <a:pt x="96" y="8447"/>
                  </a:lnTo>
                  <a:lnTo>
                    <a:pt x="38" y="8083"/>
                  </a:lnTo>
                  <a:lnTo>
                    <a:pt x="19" y="7719"/>
                  </a:lnTo>
                  <a:lnTo>
                    <a:pt x="0" y="7336"/>
                  </a:lnTo>
                  <a:lnTo>
                    <a:pt x="0" y="7336"/>
                  </a:lnTo>
                  <a:lnTo>
                    <a:pt x="19" y="6953"/>
                  </a:lnTo>
                  <a:lnTo>
                    <a:pt x="38" y="6589"/>
                  </a:lnTo>
                  <a:lnTo>
                    <a:pt x="96" y="6225"/>
                  </a:lnTo>
                  <a:lnTo>
                    <a:pt x="153" y="5861"/>
                  </a:lnTo>
                  <a:lnTo>
                    <a:pt x="249" y="5497"/>
                  </a:lnTo>
                  <a:lnTo>
                    <a:pt x="345" y="5153"/>
                  </a:lnTo>
                  <a:lnTo>
                    <a:pt x="460" y="4808"/>
                  </a:lnTo>
                  <a:lnTo>
                    <a:pt x="594" y="4482"/>
                  </a:lnTo>
                  <a:lnTo>
                    <a:pt x="728" y="4157"/>
                  </a:lnTo>
                  <a:lnTo>
                    <a:pt x="900" y="3831"/>
                  </a:lnTo>
                  <a:lnTo>
                    <a:pt x="1073" y="3525"/>
                  </a:lnTo>
                  <a:lnTo>
                    <a:pt x="1264" y="3237"/>
                  </a:lnTo>
                  <a:lnTo>
                    <a:pt x="1475" y="2950"/>
                  </a:lnTo>
                  <a:lnTo>
                    <a:pt x="1686" y="2663"/>
                  </a:lnTo>
                  <a:lnTo>
                    <a:pt x="1915" y="2395"/>
                  </a:lnTo>
                  <a:lnTo>
                    <a:pt x="2164" y="2146"/>
                  </a:lnTo>
                  <a:lnTo>
                    <a:pt x="2413" y="1897"/>
                  </a:lnTo>
                  <a:lnTo>
                    <a:pt x="2682" y="1667"/>
                  </a:lnTo>
                  <a:lnTo>
                    <a:pt x="2950" y="1456"/>
                  </a:lnTo>
                  <a:lnTo>
                    <a:pt x="3237" y="1246"/>
                  </a:lnTo>
                  <a:lnTo>
                    <a:pt x="3543" y="1054"/>
                  </a:lnTo>
                  <a:lnTo>
                    <a:pt x="3850" y="882"/>
                  </a:lnTo>
                  <a:lnTo>
                    <a:pt x="4156" y="728"/>
                  </a:lnTo>
                  <a:lnTo>
                    <a:pt x="4482" y="575"/>
                  </a:lnTo>
                  <a:lnTo>
                    <a:pt x="4827" y="441"/>
                  </a:lnTo>
                  <a:lnTo>
                    <a:pt x="5171" y="326"/>
                  </a:lnTo>
                  <a:lnTo>
                    <a:pt x="5516" y="230"/>
                  </a:lnTo>
                  <a:lnTo>
                    <a:pt x="5861" y="154"/>
                  </a:lnTo>
                  <a:lnTo>
                    <a:pt x="6225" y="77"/>
                  </a:lnTo>
                  <a:lnTo>
                    <a:pt x="6589" y="39"/>
                  </a:lnTo>
                  <a:lnTo>
                    <a:pt x="6972" y="1"/>
                  </a:lnTo>
                  <a:lnTo>
                    <a:pt x="7355" y="1"/>
                  </a:lnTo>
                  <a:lnTo>
                    <a:pt x="7355" y="1"/>
                  </a:lnTo>
                  <a:lnTo>
                    <a:pt x="7719" y="1"/>
                  </a:lnTo>
                  <a:lnTo>
                    <a:pt x="8102" y="39"/>
                  </a:lnTo>
                  <a:lnTo>
                    <a:pt x="8466" y="77"/>
                  </a:lnTo>
                  <a:lnTo>
                    <a:pt x="8830" y="154"/>
                  </a:lnTo>
                  <a:lnTo>
                    <a:pt x="9174" y="230"/>
                  </a:lnTo>
                  <a:lnTo>
                    <a:pt x="9538" y="326"/>
                  </a:lnTo>
                  <a:lnTo>
                    <a:pt x="9864" y="441"/>
                  </a:lnTo>
                  <a:lnTo>
                    <a:pt x="10209" y="575"/>
                  </a:lnTo>
                  <a:lnTo>
                    <a:pt x="10534" y="728"/>
                  </a:lnTo>
                  <a:lnTo>
                    <a:pt x="10841" y="882"/>
                  </a:lnTo>
                  <a:lnTo>
                    <a:pt x="11147" y="1054"/>
                  </a:lnTo>
                  <a:lnTo>
                    <a:pt x="11453" y="1246"/>
                  </a:lnTo>
                  <a:lnTo>
                    <a:pt x="11741" y="1456"/>
                  </a:lnTo>
                  <a:lnTo>
                    <a:pt x="12009" y="1667"/>
                  </a:lnTo>
                  <a:lnTo>
                    <a:pt x="12277" y="1897"/>
                  </a:lnTo>
                  <a:lnTo>
                    <a:pt x="12545" y="2146"/>
                  </a:lnTo>
                  <a:lnTo>
                    <a:pt x="12775" y="2395"/>
                  </a:lnTo>
                  <a:lnTo>
                    <a:pt x="13005" y="2663"/>
                  </a:lnTo>
                  <a:lnTo>
                    <a:pt x="13235" y="2950"/>
                  </a:lnTo>
                  <a:lnTo>
                    <a:pt x="13426" y="3237"/>
                  </a:lnTo>
                  <a:lnTo>
                    <a:pt x="13618" y="3525"/>
                  </a:lnTo>
                  <a:lnTo>
                    <a:pt x="13790" y="3831"/>
                  </a:lnTo>
                  <a:lnTo>
                    <a:pt x="13962" y="4157"/>
                  </a:lnTo>
                  <a:lnTo>
                    <a:pt x="14116" y="4482"/>
                  </a:lnTo>
                  <a:lnTo>
                    <a:pt x="14231" y="4808"/>
                  </a:lnTo>
                  <a:lnTo>
                    <a:pt x="14365" y="5153"/>
                  </a:lnTo>
                  <a:lnTo>
                    <a:pt x="14460" y="5497"/>
                  </a:lnTo>
                  <a:lnTo>
                    <a:pt x="14537" y="5861"/>
                  </a:lnTo>
                  <a:lnTo>
                    <a:pt x="14595" y="6225"/>
                  </a:lnTo>
                  <a:lnTo>
                    <a:pt x="14652" y="6589"/>
                  </a:lnTo>
                  <a:lnTo>
                    <a:pt x="14671" y="6953"/>
                  </a:lnTo>
                  <a:lnTo>
                    <a:pt x="14690" y="7336"/>
                  </a:lnTo>
                  <a:lnTo>
                    <a:pt x="14690" y="7336"/>
                  </a:lnTo>
                  <a:lnTo>
                    <a:pt x="14671" y="7719"/>
                  </a:lnTo>
                  <a:lnTo>
                    <a:pt x="14652" y="8083"/>
                  </a:lnTo>
                  <a:lnTo>
                    <a:pt x="14595" y="8447"/>
                  </a:lnTo>
                  <a:lnTo>
                    <a:pt x="14537" y="8811"/>
                  </a:lnTo>
                  <a:lnTo>
                    <a:pt x="14460" y="9175"/>
                  </a:lnTo>
                  <a:lnTo>
                    <a:pt x="14365" y="9520"/>
                  </a:lnTo>
                  <a:lnTo>
                    <a:pt x="14231" y="9864"/>
                  </a:lnTo>
                  <a:lnTo>
                    <a:pt x="14116" y="10190"/>
                  </a:lnTo>
                  <a:lnTo>
                    <a:pt x="13962" y="10515"/>
                  </a:lnTo>
                  <a:lnTo>
                    <a:pt x="13790" y="10841"/>
                  </a:lnTo>
                  <a:lnTo>
                    <a:pt x="13618" y="11148"/>
                  </a:lnTo>
                  <a:lnTo>
                    <a:pt x="13426" y="11435"/>
                  </a:lnTo>
                  <a:lnTo>
                    <a:pt x="13235" y="11722"/>
                  </a:lnTo>
                  <a:lnTo>
                    <a:pt x="13005" y="12009"/>
                  </a:lnTo>
                  <a:lnTo>
                    <a:pt x="12775" y="12278"/>
                  </a:lnTo>
                  <a:lnTo>
                    <a:pt x="12545" y="12527"/>
                  </a:lnTo>
                  <a:lnTo>
                    <a:pt x="12277" y="12775"/>
                  </a:lnTo>
                  <a:lnTo>
                    <a:pt x="12009" y="13005"/>
                  </a:lnTo>
                  <a:lnTo>
                    <a:pt x="11741" y="13216"/>
                  </a:lnTo>
                  <a:lnTo>
                    <a:pt x="11453" y="13427"/>
                  </a:lnTo>
                  <a:lnTo>
                    <a:pt x="11147" y="13618"/>
                  </a:lnTo>
                  <a:lnTo>
                    <a:pt x="10841" y="13791"/>
                  </a:lnTo>
                  <a:lnTo>
                    <a:pt x="10534" y="13944"/>
                  </a:lnTo>
                  <a:lnTo>
                    <a:pt x="10209" y="14097"/>
                  </a:lnTo>
                  <a:lnTo>
                    <a:pt x="9864" y="14231"/>
                  </a:lnTo>
                  <a:lnTo>
                    <a:pt x="9538" y="14346"/>
                  </a:lnTo>
                  <a:lnTo>
                    <a:pt x="9174" y="14442"/>
                  </a:lnTo>
                  <a:lnTo>
                    <a:pt x="8830" y="14518"/>
                  </a:lnTo>
                  <a:lnTo>
                    <a:pt x="8466" y="14595"/>
                  </a:lnTo>
                  <a:lnTo>
                    <a:pt x="8102" y="14633"/>
                  </a:lnTo>
                  <a:lnTo>
                    <a:pt x="7719" y="14672"/>
                  </a:lnTo>
                  <a:lnTo>
                    <a:pt x="7355" y="14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45"/>
            <p:cNvSpPr/>
            <p:nvPr/>
          </p:nvSpPr>
          <p:spPr>
            <a:xfrm>
              <a:off x="6190700" y="1963125"/>
              <a:ext cx="524408" cy="524451"/>
            </a:xfrm>
            <a:custGeom>
              <a:avLst/>
              <a:gdLst/>
              <a:ahLst/>
              <a:cxnLst/>
              <a:rect l="l" t="t" r="r" b="b"/>
              <a:pathLst>
                <a:path w="17047" h="17047"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45"/>
            <p:cNvSpPr/>
            <p:nvPr/>
          </p:nvSpPr>
          <p:spPr>
            <a:xfrm>
              <a:off x="6226663" y="1999642"/>
              <a:ext cx="451932" cy="451384"/>
            </a:xfrm>
            <a:custGeom>
              <a:avLst/>
              <a:gdLst/>
              <a:ahLst/>
              <a:cxnLst/>
              <a:rect l="l" t="t" r="r" b="b"/>
              <a:pathLst>
                <a:path w="14691" h="14672" extrusionOk="0">
                  <a:moveTo>
                    <a:pt x="3850" y="3142"/>
                  </a:moveTo>
                  <a:lnTo>
                    <a:pt x="7163" y="6474"/>
                  </a:lnTo>
                  <a:lnTo>
                    <a:pt x="7355" y="6455"/>
                  </a:lnTo>
                  <a:lnTo>
                    <a:pt x="7527" y="6455"/>
                  </a:lnTo>
                  <a:lnTo>
                    <a:pt x="7700" y="6513"/>
                  </a:lnTo>
                  <a:lnTo>
                    <a:pt x="7853" y="6589"/>
                  </a:lnTo>
                  <a:lnTo>
                    <a:pt x="7968" y="6704"/>
                  </a:lnTo>
                  <a:lnTo>
                    <a:pt x="8083" y="6838"/>
                  </a:lnTo>
                  <a:lnTo>
                    <a:pt x="8159" y="6991"/>
                  </a:lnTo>
                  <a:lnTo>
                    <a:pt x="8217" y="7164"/>
                  </a:lnTo>
                  <a:lnTo>
                    <a:pt x="8236" y="7336"/>
                  </a:lnTo>
                  <a:lnTo>
                    <a:pt x="8217" y="7470"/>
                  </a:lnTo>
                  <a:lnTo>
                    <a:pt x="8198" y="7585"/>
                  </a:lnTo>
                  <a:lnTo>
                    <a:pt x="8159" y="7700"/>
                  </a:lnTo>
                  <a:lnTo>
                    <a:pt x="8102" y="7815"/>
                  </a:lnTo>
                  <a:lnTo>
                    <a:pt x="8025" y="7911"/>
                  </a:lnTo>
                  <a:lnTo>
                    <a:pt x="7949" y="7987"/>
                  </a:lnTo>
                  <a:lnTo>
                    <a:pt x="7853" y="8064"/>
                  </a:lnTo>
                  <a:lnTo>
                    <a:pt x="7738" y="8121"/>
                  </a:lnTo>
                  <a:lnTo>
                    <a:pt x="7738" y="12852"/>
                  </a:lnTo>
                  <a:lnTo>
                    <a:pt x="6953" y="12852"/>
                  </a:lnTo>
                  <a:lnTo>
                    <a:pt x="6953" y="8121"/>
                  </a:lnTo>
                  <a:lnTo>
                    <a:pt x="6857" y="8064"/>
                  </a:lnTo>
                  <a:lnTo>
                    <a:pt x="6761" y="7987"/>
                  </a:lnTo>
                  <a:lnTo>
                    <a:pt x="6665" y="7911"/>
                  </a:lnTo>
                  <a:lnTo>
                    <a:pt x="6589" y="7815"/>
                  </a:lnTo>
                  <a:lnTo>
                    <a:pt x="6531" y="7700"/>
                  </a:lnTo>
                  <a:lnTo>
                    <a:pt x="6493" y="7585"/>
                  </a:lnTo>
                  <a:lnTo>
                    <a:pt x="6474" y="7470"/>
                  </a:lnTo>
                  <a:lnTo>
                    <a:pt x="6455" y="7336"/>
                  </a:lnTo>
                  <a:lnTo>
                    <a:pt x="6474" y="7145"/>
                  </a:lnTo>
                  <a:lnTo>
                    <a:pt x="6531" y="6972"/>
                  </a:lnTo>
                  <a:lnTo>
                    <a:pt x="3275" y="3716"/>
                  </a:lnTo>
                  <a:lnTo>
                    <a:pt x="3850" y="3142"/>
                  </a:lnTo>
                  <a:close/>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45"/>
            <p:cNvSpPr/>
            <p:nvPr/>
          </p:nvSpPr>
          <p:spPr>
            <a:xfrm>
              <a:off x="6327413" y="2096271"/>
              <a:ext cx="152613" cy="298790"/>
            </a:xfrm>
            <a:custGeom>
              <a:avLst/>
              <a:gdLst/>
              <a:ahLst/>
              <a:cxnLst/>
              <a:rect l="l" t="t" r="r" b="b"/>
              <a:pathLst>
                <a:path w="4961" h="9712" fill="none" extrusionOk="0">
                  <a:moveTo>
                    <a:pt x="3256" y="3831"/>
                  </a:moveTo>
                  <a:lnTo>
                    <a:pt x="0" y="575"/>
                  </a:lnTo>
                  <a:lnTo>
                    <a:pt x="575" y="1"/>
                  </a:lnTo>
                  <a:lnTo>
                    <a:pt x="3888" y="3333"/>
                  </a:lnTo>
                  <a:lnTo>
                    <a:pt x="3888" y="3333"/>
                  </a:lnTo>
                  <a:lnTo>
                    <a:pt x="4080" y="3314"/>
                  </a:lnTo>
                  <a:lnTo>
                    <a:pt x="4080" y="3314"/>
                  </a:lnTo>
                  <a:lnTo>
                    <a:pt x="4252" y="3314"/>
                  </a:lnTo>
                  <a:lnTo>
                    <a:pt x="4425" y="3372"/>
                  </a:lnTo>
                  <a:lnTo>
                    <a:pt x="4578" y="3448"/>
                  </a:lnTo>
                  <a:lnTo>
                    <a:pt x="4693" y="3563"/>
                  </a:lnTo>
                  <a:lnTo>
                    <a:pt x="4808" y="3697"/>
                  </a:lnTo>
                  <a:lnTo>
                    <a:pt x="4884" y="3850"/>
                  </a:lnTo>
                  <a:lnTo>
                    <a:pt x="4942" y="4023"/>
                  </a:lnTo>
                  <a:lnTo>
                    <a:pt x="4961" y="4195"/>
                  </a:lnTo>
                  <a:lnTo>
                    <a:pt x="4961" y="4195"/>
                  </a:lnTo>
                  <a:lnTo>
                    <a:pt x="4942" y="4329"/>
                  </a:lnTo>
                  <a:lnTo>
                    <a:pt x="4923" y="4444"/>
                  </a:lnTo>
                  <a:lnTo>
                    <a:pt x="4884" y="4559"/>
                  </a:lnTo>
                  <a:lnTo>
                    <a:pt x="4827" y="4674"/>
                  </a:lnTo>
                  <a:lnTo>
                    <a:pt x="4750" y="4770"/>
                  </a:lnTo>
                  <a:lnTo>
                    <a:pt x="4674" y="4846"/>
                  </a:lnTo>
                  <a:lnTo>
                    <a:pt x="4578" y="4923"/>
                  </a:lnTo>
                  <a:lnTo>
                    <a:pt x="4463" y="4980"/>
                  </a:lnTo>
                  <a:lnTo>
                    <a:pt x="4463" y="9711"/>
                  </a:lnTo>
                  <a:lnTo>
                    <a:pt x="3678" y="9711"/>
                  </a:lnTo>
                  <a:lnTo>
                    <a:pt x="3678" y="4980"/>
                  </a:lnTo>
                  <a:lnTo>
                    <a:pt x="3678" y="4980"/>
                  </a:lnTo>
                  <a:lnTo>
                    <a:pt x="3582" y="4923"/>
                  </a:lnTo>
                  <a:lnTo>
                    <a:pt x="3486" y="4846"/>
                  </a:lnTo>
                  <a:lnTo>
                    <a:pt x="3390" y="4770"/>
                  </a:lnTo>
                  <a:lnTo>
                    <a:pt x="3314" y="4674"/>
                  </a:lnTo>
                  <a:lnTo>
                    <a:pt x="3256" y="4559"/>
                  </a:lnTo>
                  <a:lnTo>
                    <a:pt x="3218" y="4444"/>
                  </a:lnTo>
                  <a:lnTo>
                    <a:pt x="3199" y="4329"/>
                  </a:lnTo>
                  <a:lnTo>
                    <a:pt x="3180" y="4195"/>
                  </a:lnTo>
                  <a:lnTo>
                    <a:pt x="3180" y="4195"/>
                  </a:lnTo>
                  <a:lnTo>
                    <a:pt x="3199" y="4004"/>
                  </a:lnTo>
                  <a:lnTo>
                    <a:pt x="3256" y="3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6" name="Google Shape;2716;p45"/>
            <p:cNvSpPr/>
            <p:nvPr/>
          </p:nvSpPr>
          <p:spPr>
            <a:xfrm>
              <a:off x="6226663" y="1999642"/>
              <a:ext cx="451932" cy="451384"/>
            </a:xfrm>
            <a:custGeom>
              <a:avLst/>
              <a:gdLst/>
              <a:ahLst/>
              <a:cxnLst/>
              <a:rect l="l" t="t" r="r" b="b"/>
              <a:pathLst>
                <a:path w="14691" h="14672" fill="none" extrusionOk="0">
                  <a:moveTo>
                    <a:pt x="7355" y="1"/>
                  </a:move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7" name="Google Shape;2717;p45"/>
            <p:cNvSpPr/>
            <p:nvPr/>
          </p:nvSpPr>
          <p:spPr>
            <a:xfrm>
              <a:off x="6440530" y="2237693"/>
              <a:ext cx="24179" cy="157363"/>
            </a:xfrm>
            <a:custGeom>
              <a:avLst/>
              <a:gdLst/>
              <a:ahLst/>
              <a:cxnLst/>
              <a:rect l="l" t="t" r="r" b="b"/>
              <a:pathLst>
                <a:path w="786" h="5115" extrusionOk="0">
                  <a:moveTo>
                    <a:pt x="1" y="0"/>
                  </a:moveTo>
                  <a:lnTo>
                    <a:pt x="1" y="383"/>
                  </a:lnTo>
                  <a:lnTo>
                    <a:pt x="1" y="5114"/>
                  </a:lnTo>
                  <a:lnTo>
                    <a:pt x="786" y="5114"/>
                  </a:lnTo>
                  <a:lnTo>
                    <a:pt x="786" y="38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45"/>
            <p:cNvSpPr/>
            <p:nvPr/>
          </p:nvSpPr>
          <p:spPr>
            <a:xfrm>
              <a:off x="6440530" y="2237693"/>
              <a:ext cx="24179" cy="157363"/>
            </a:xfrm>
            <a:custGeom>
              <a:avLst/>
              <a:gdLst/>
              <a:ahLst/>
              <a:cxnLst/>
              <a:rect l="l" t="t" r="r" b="b"/>
              <a:pathLst>
                <a:path w="786" h="5115" fill="none" extrusionOk="0">
                  <a:moveTo>
                    <a:pt x="786" y="0"/>
                  </a:moveTo>
                  <a:lnTo>
                    <a:pt x="1" y="0"/>
                  </a:lnTo>
                  <a:lnTo>
                    <a:pt x="1" y="383"/>
                  </a:lnTo>
                  <a:lnTo>
                    <a:pt x="1" y="5114"/>
                  </a:lnTo>
                  <a:lnTo>
                    <a:pt x="786" y="5114"/>
                  </a:lnTo>
                  <a:lnTo>
                    <a:pt x="786" y="383"/>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45"/>
            <p:cNvSpPr/>
            <p:nvPr/>
          </p:nvSpPr>
          <p:spPr>
            <a:xfrm>
              <a:off x="6327413" y="2096271"/>
              <a:ext cx="129049" cy="129090"/>
            </a:xfrm>
            <a:custGeom>
              <a:avLst/>
              <a:gdLst/>
              <a:ahLst/>
              <a:cxnLst/>
              <a:rect l="l" t="t" r="r" b="b"/>
              <a:pathLst>
                <a:path w="4195" h="4196" extrusionOk="0">
                  <a:moveTo>
                    <a:pt x="575" y="1"/>
                  </a:moveTo>
                  <a:lnTo>
                    <a:pt x="0" y="575"/>
                  </a:lnTo>
                  <a:lnTo>
                    <a:pt x="3256" y="3831"/>
                  </a:lnTo>
                  <a:lnTo>
                    <a:pt x="3639" y="4195"/>
                  </a:lnTo>
                  <a:lnTo>
                    <a:pt x="4195" y="3640"/>
                  </a:lnTo>
                  <a:lnTo>
                    <a:pt x="3888" y="3333"/>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45"/>
            <p:cNvSpPr/>
            <p:nvPr/>
          </p:nvSpPr>
          <p:spPr>
            <a:xfrm>
              <a:off x="6327413" y="2096271"/>
              <a:ext cx="129049" cy="129090"/>
            </a:xfrm>
            <a:custGeom>
              <a:avLst/>
              <a:gdLst/>
              <a:ahLst/>
              <a:cxnLst/>
              <a:rect l="l" t="t" r="r" b="b"/>
              <a:pathLst>
                <a:path w="4195" h="4196" fill="none" extrusionOk="0">
                  <a:moveTo>
                    <a:pt x="575" y="1"/>
                  </a:moveTo>
                  <a:lnTo>
                    <a:pt x="0" y="575"/>
                  </a:lnTo>
                  <a:lnTo>
                    <a:pt x="3256" y="3831"/>
                  </a:lnTo>
                  <a:lnTo>
                    <a:pt x="3639" y="4195"/>
                  </a:lnTo>
                  <a:lnTo>
                    <a:pt x="4195" y="3640"/>
                  </a:lnTo>
                  <a:lnTo>
                    <a:pt x="3888" y="3333"/>
                  </a:lnTo>
                  <a:lnTo>
                    <a:pt x="57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45"/>
            <p:cNvSpPr/>
            <p:nvPr/>
          </p:nvSpPr>
          <p:spPr>
            <a:xfrm>
              <a:off x="6425210" y="2198223"/>
              <a:ext cx="54819" cy="51285"/>
            </a:xfrm>
            <a:custGeom>
              <a:avLst/>
              <a:gdLst/>
              <a:ahLst/>
              <a:cxnLst/>
              <a:rect l="l" t="t" r="r" b="b"/>
              <a:pathLst>
                <a:path w="1782" h="1667" fill="none" extrusionOk="0">
                  <a:moveTo>
                    <a:pt x="901" y="0"/>
                  </a:moveTo>
                  <a:lnTo>
                    <a:pt x="901" y="0"/>
                  </a:lnTo>
                  <a:lnTo>
                    <a:pt x="709" y="19"/>
                  </a:lnTo>
                  <a:lnTo>
                    <a:pt x="1016" y="326"/>
                  </a:lnTo>
                  <a:lnTo>
                    <a:pt x="460" y="881"/>
                  </a:lnTo>
                  <a:lnTo>
                    <a:pt x="77" y="517"/>
                  </a:lnTo>
                  <a:lnTo>
                    <a:pt x="77" y="517"/>
                  </a:lnTo>
                  <a:lnTo>
                    <a:pt x="20" y="690"/>
                  </a:lnTo>
                  <a:lnTo>
                    <a:pt x="1" y="881"/>
                  </a:lnTo>
                  <a:lnTo>
                    <a:pt x="1" y="881"/>
                  </a:lnTo>
                  <a:lnTo>
                    <a:pt x="20" y="1015"/>
                  </a:lnTo>
                  <a:lnTo>
                    <a:pt x="39" y="1130"/>
                  </a:lnTo>
                  <a:lnTo>
                    <a:pt x="77" y="1245"/>
                  </a:lnTo>
                  <a:lnTo>
                    <a:pt x="135" y="1360"/>
                  </a:lnTo>
                  <a:lnTo>
                    <a:pt x="211" y="1456"/>
                  </a:lnTo>
                  <a:lnTo>
                    <a:pt x="307" y="1532"/>
                  </a:lnTo>
                  <a:lnTo>
                    <a:pt x="403" y="1609"/>
                  </a:lnTo>
                  <a:lnTo>
                    <a:pt x="499" y="1666"/>
                  </a:lnTo>
                  <a:lnTo>
                    <a:pt x="499" y="1283"/>
                  </a:lnTo>
                  <a:lnTo>
                    <a:pt x="1284" y="1283"/>
                  </a:lnTo>
                  <a:lnTo>
                    <a:pt x="1284" y="1666"/>
                  </a:lnTo>
                  <a:lnTo>
                    <a:pt x="1284" y="1666"/>
                  </a:lnTo>
                  <a:lnTo>
                    <a:pt x="1399" y="1609"/>
                  </a:lnTo>
                  <a:lnTo>
                    <a:pt x="1495" y="1532"/>
                  </a:lnTo>
                  <a:lnTo>
                    <a:pt x="1571" y="1456"/>
                  </a:lnTo>
                  <a:lnTo>
                    <a:pt x="1648" y="1360"/>
                  </a:lnTo>
                  <a:lnTo>
                    <a:pt x="1705" y="1245"/>
                  </a:lnTo>
                  <a:lnTo>
                    <a:pt x="1744" y="1130"/>
                  </a:lnTo>
                  <a:lnTo>
                    <a:pt x="1763" y="1015"/>
                  </a:lnTo>
                  <a:lnTo>
                    <a:pt x="1782" y="881"/>
                  </a:lnTo>
                  <a:lnTo>
                    <a:pt x="1782" y="881"/>
                  </a:lnTo>
                  <a:lnTo>
                    <a:pt x="1763" y="709"/>
                  </a:lnTo>
                  <a:lnTo>
                    <a:pt x="1705" y="536"/>
                  </a:lnTo>
                  <a:lnTo>
                    <a:pt x="1629" y="383"/>
                  </a:lnTo>
                  <a:lnTo>
                    <a:pt x="1514" y="249"/>
                  </a:lnTo>
                  <a:lnTo>
                    <a:pt x="1399" y="134"/>
                  </a:lnTo>
                  <a:lnTo>
                    <a:pt x="1246" y="58"/>
                  </a:lnTo>
                  <a:lnTo>
                    <a:pt x="1073" y="0"/>
                  </a:lnTo>
                  <a:lnTo>
                    <a:pt x="9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45"/>
            <p:cNvSpPr/>
            <p:nvPr/>
          </p:nvSpPr>
          <p:spPr>
            <a:xfrm>
              <a:off x="6425210" y="2198223"/>
              <a:ext cx="54819" cy="54239"/>
            </a:xfrm>
            <a:custGeom>
              <a:avLst/>
              <a:gdLst/>
              <a:ahLst/>
              <a:cxnLst/>
              <a:rect l="l" t="t" r="r" b="b"/>
              <a:pathLst>
                <a:path w="1782" h="1763" extrusionOk="0">
                  <a:moveTo>
                    <a:pt x="709" y="0"/>
                  </a:moveTo>
                  <a:lnTo>
                    <a:pt x="556" y="58"/>
                  </a:lnTo>
                  <a:lnTo>
                    <a:pt x="403" y="134"/>
                  </a:lnTo>
                  <a:lnTo>
                    <a:pt x="269" y="249"/>
                  </a:lnTo>
                  <a:lnTo>
                    <a:pt x="154" y="383"/>
                  </a:lnTo>
                  <a:lnTo>
                    <a:pt x="77" y="536"/>
                  </a:lnTo>
                  <a:lnTo>
                    <a:pt x="20" y="709"/>
                  </a:lnTo>
                  <a:lnTo>
                    <a:pt x="1" y="881"/>
                  </a:lnTo>
                  <a:lnTo>
                    <a:pt x="20" y="1053"/>
                  </a:lnTo>
                  <a:lnTo>
                    <a:pt x="77" y="1226"/>
                  </a:lnTo>
                  <a:lnTo>
                    <a:pt x="154" y="1379"/>
                  </a:lnTo>
                  <a:lnTo>
                    <a:pt x="269" y="1513"/>
                  </a:lnTo>
                  <a:lnTo>
                    <a:pt x="403" y="1609"/>
                  </a:lnTo>
                  <a:lnTo>
                    <a:pt x="556" y="1705"/>
                  </a:lnTo>
                  <a:lnTo>
                    <a:pt x="709" y="1743"/>
                  </a:lnTo>
                  <a:lnTo>
                    <a:pt x="901" y="1762"/>
                  </a:lnTo>
                  <a:lnTo>
                    <a:pt x="1073" y="1743"/>
                  </a:lnTo>
                  <a:lnTo>
                    <a:pt x="1246" y="1705"/>
                  </a:lnTo>
                  <a:lnTo>
                    <a:pt x="1399" y="1609"/>
                  </a:lnTo>
                  <a:lnTo>
                    <a:pt x="1514" y="1513"/>
                  </a:lnTo>
                  <a:lnTo>
                    <a:pt x="1629" y="1379"/>
                  </a:lnTo>
                  <a:lnTo>
                    <a:pt x="1705" y="1226"/>
                  </a:lnTo>
                  <a:lnTo>
                    <a:pt x="1763" y="1053"/>
                  </a:lnTo>
                  <a:lnTo>
                    <a:pt x="1782" y="881"/>
                  </a:lnTo>
                  <a:lnTo>
                    <a:pt x="1763" y="709"/>
                  </a:lnTo>
                  <a:lnTo>
                    <a:pt x="1705" y="536"/>
                  </a:lnTo>
                  <a:lnTo>
                    <a:pt x="1629" y="383"/>
                  </a:lnTo>
                  <a:lnTo>
                    <a:pt x="1514" y="249"/>
                  </a:lnTo>
                  <a:lnTo>
                    <a:pt x="1399" y="134"/>
                  </a:lnTo>
                  <a:lnTo>
                    <a:pt x="1246" y="58"/>
                  </a:lnTo>
                  <a:lnTo>
                    <a:pt x="1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AutoShape 2" descr="blob:https://web.whatsapp.com/1b2ba36b-1f93-4769-826c-aa1101d35639"/>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2" name="Picture 1"/>
          <p:cNvPicPr>
            <a:picLocks noChangeAspect="1"/>
          </p:cNvPicPr>
          <p:nvPr/>
        </p:nvPicPr>
        <p:blipFill>
          <a:blip r:embed="rId1"/>
          <a:stretch>
            <a:fillRect/>
          </a:stretch>
        </p:blipFill>
        <p:spPr>
          <a:xfrm>
            <a:off x="848995" y="988060"/>
            <a:ext cx="7429500" cy="317754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558"/>
        <p:cNvGrpSpPr/>
        <p:nvPr/>
      </p:nvGrpSpPr>
      <p:grpSpPr>
        <a:xfrm>
          <a:off x="0" y="0"/>
          <a:ext cx="0" cy="0"/>
          <a:chOff x="0" y="0"/>
          <a:chExt cx="0" cy="0"/>
        </a:xfrm>
      </p:grpSpPr>
      <p:sp>
        <p:nvSpPr>
          <p:cNvPr id="2559" name="Google Shape;2559;p45"/>
          <p:cNvSpPr txBox="1">
            <a:spLocks noGrp="1"/>
          </p:cNvSpPr>
          <p:nvPr>
            <p:ph type="title"/>
          </p:nvPr>
        </p:nvSpPr>
        <p:spPr>
          <a:xfrm>
            <a:off x="658124" y="196550"/>
            <a:ext cx="7704000"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IN" dirty="0"/>
              <a:t> TABLE</a:t>
            </a:r>
            <a:r>
              <a:rPr lang="en-US" altLang="en-IN" dirty="0"/>
              <a:t> OF COLLECTION</a:t>
            </a:r>
            <a:endParaRPr lang="en-US" altLang="en-IN" dirty="0"/>
          </a:p>
        </p:txBody>
      </p:sp>
      <p:grpSp>
        <p:nvGrpSpPr>
          <p:cNvPr id="2644" name="Google Shape;2644;p45"/>
          <p:cNvGrpSpPr/>
          <p:nvPr/>
        </p:nvGrpSpPr>
        <p:grpSpPr>
          <a:xfrm>
            <a:off x="8136297" y="2567235"/>
            <a:ext cx="1366987" cy="2306087"/>
            <a:chOff x="-2348868" y="4924811"/>
            <a:chExt cx="1669500" cy="2816423"/>
          </a:xfrm>
        </p:grpSpPr>
        <p:sp>
          <p:nvSpPr>
            <p:cNvPr id="2645" name="Google Shape;2645;p45"/>
            <p:cNvSpPr/>
            <p:nvPr/>
          </p:nvSpPr>
          <p:spPr>
            <a:xfrm>
              <a:off x="-2348868" y="7541134"/>
              <a:ext cx="1669500" cy="200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6" name="Google Shape;2646;p45"/>
            <p:cNvSpPr/>
            <p:nvPr/>
          </p:nvSpPr>
          <p:spPr>
            <a:xfrm>
              <a:off x="-1831494" y="6029988"/>
              <a:ext cx="602412" cy="332952"/>
            </a:xfrm>
            <a:custGeom>
              <a:avLst/>
              <a:gdLst/>
              <a:ahLst/>
              <a:cxnLst/>
              <a:rect l="l" t="t" r="r" b="b"/>
              <a:pathLst>
                <a:path w="13179" h="7284" extrusionOk="0">
                  <a:moveTo>
                    <a:pt x="2121" y="0"/>
                  </a:moveTo>
                  <a:lnTo>
                    <a:pt x="0" y="7284"/>
                  </a:lnTo>
                  <a:lnTo>
                    <a:pt x="13178" y="6758"/>
                  </a:lnTo>
                  <a:lnTo>
                    <a:pt x="11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7" name="Google Shape;2647;p45"/>
            <p:cNvSpPr/>
            <p:nvPr/>
          </p:nvSpPr>
          <p:spPr>
            <a:xfrm>
              <a:off x="-1519156" y="6029988"/>
              <a:ext cx="290076" cy="320107"/>
            </a:xfrm>
            <a:custGeom>
              <a:avLst/>
              <a:gdLst/>
              <a:ahLst/>
              <a:cxnLst/>
              <a:rect l="l" t="t" r="r" b="b"/>
              <a:pathLst>
                <a:path w="6346" h="7003" extrusionOk="0">
                  <a:moveTo>
                    <a:pt x="2478" y="0"/>
                  </a:moveTo>
                  <a:lnTo>
                    <a:pt x="2159" y="432"/>
                  </a:lnTo>
                  <a:lnTo>
                    <a:pt x="1859" y="902"/>
                  </a:lnTo>
                  <a:lnTo>
                    <a:pt x="1558" y="1408"/>
                  </a:lnTo>
                  <a:lnTo>
                    <a:pt x="1295" y="1934"/>
                  </a:lnTo>
                  <a:lnTo>
                    <a:pt x="1033" y="2478"/>
                  </a:lnTo>
                  <a:lnTo>
                    <a:pt x="807" y="3060"/>
                  </a:lnTo>
                  <a:lnTo>
                    <a:pt x="601" y="3661"/>
                  </a:lnTo>
                  <a:lnTo>
                    <a:pt x="432" y="4280"/>
                  </a:lnTo>
                  <a:lnTo>
                    <a:pt x="263" y="4975"/>
                  </a:lnTo>
                  <a:lnTo>
                    <a:pt x="132" y="5670"/>
                  </a:lnTo>
                  <a:lnTo>
                    <a:pt x="57" y="6345"/>
                  </a:lnTo>
                  <a:lnTo>
                    <a:pt x="0" y="7002"/>
                  </a:lnTo>
                  <a:lnTo>
                    <a:pt x="6345" y="6758"/>
                  </a:lnTo>
                  <a:lnTo>
                    <a:pt x="49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8" name="Google Shape;2648;p45"/>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9" name="Google Shape;2649;p45"/>
            <p:cNvSpPr/>
            <p:nvPr/>
          </p:nvSpPr>
          <p:spPr>
            <a:xfrm>
              <a:off x="-1846076" y="6275405"/>
              <a:ext cx="325227" cy="138181"/>
            </a:xfrm>
            <a:custGeom>
              <a:avLst/>
              <a:gdLst/>
              <a:ahLst/>
              <a:cxnLst/>
              <a:rect l="l" t="t" r="r" b="b"/>
              <a:pathLst>
                <a:path w="7115" h="3023" extrusionOk="0">
                  <a:moveTo>
                    <a:pt x="1145" y="0"/>
                  </a:moveTo>
                  <a:lnTo>
                    <a:pt x="0" y="3022"/>
                  </a:lnTo>
                  <a:lnTo>
                    <a:pt x="7115" y="2835"/>
                  </a:lnTo>
                  <a:lnTo>
                    <a:pt x="6364" y="19"/>
                  </a:lnTo>
                  <a:lnTo>
                    <a:pt x="1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45"/>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45"/>
            <p:cNvSpPr/>
            <p:nvPr/>
          </p:nvSpPr>
          <p:spPr>
            <a:xfrm>
              <a:off x="-1767134" y="6304568"/>
              <a:ext cx="664166" cy="1094069"/>
            </a:xfrm>
            <a:custGeom>
              <a:avLst/>
              <a:gdLst/>
              <a:ahLst/>
              <a:cxnLst/>
              <a:rect l="l" t="t" r="r" b="b"/>
              <a:pathLst>
                <a:path w="14530" h="23935" extrusionOk="0">
                  <a:moveTo>
                    <a:pt x="1596" y="0"/>
                  </a:moveTo>
                  <a:lnTo>
                    <a:pt x="0" y="23935"/>
                  </a:lnTo>
                  <a:lnTo>
                    <a:pt x="14529" y="7340"/>
                  </a:lnTo>
                  <a:lnTo>
                    <a:pt x="1398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2" name="Google Shape;2652;p45"/>
            <p:cNvSpPr/>
            <p:nvPr/>
          </p:nvSpPr>
          <p:spPr>
            <a:xfrm>
              <a:off x="-2062331" y="6304568"/>
              <a:ext cx="755129" cy="1333452"/>
            </a:xfrm>
            <a:custGeom>
              <a:avLst/>
              <a:gdLst/>
              <a:ahLst/>
              <a:cxnLst/>
              <a:rect l="l" t="t" r="r" b="b"/>
              <a:pathLst>
                <a:path w="16520" h="29172" extrusionOk="0">
                  <a:moveTo>
                    <a:pt x="3999" y="0"/>
                  </a:moveTo>
                  <a:lnTo>
                    <a:pt x="1" y="29172"/>
                  </a:lnTo>
                  <a:lnTo>
                    <a:pt x="16520" y="29172"/>
                  </a:lnTo>
                  <a:lnTo>
                    <a:pt x="163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45"/>
            <p:cNvSpPr/>
            <p:nvPr/>
          </p:nvSpPr>
          <p:spPr>
            <a:xfrm>
              <a:off x="-1992806" y="6571423"/>
              <a:ext cx="684782" cy="867530"/>
            </a:xfrm>
            <a:custGeom>
              <a:avLst/>
              <a:gdLst/>
              <a:ahLst/>
              <a:cxnLst/>
              <a:rect l="l" t="t" r="r" b="b"/>
              <a:pathLst>
                <a:path w="14981" h="18979" extrusionOk="0">
                  <a:moveTo>
                    <a:pt x="1671" y="0"/>
                  </a:moveTo>
                  <a:lnTo>
                    <a:pt x="0" y="12202"/>
                  </a:lnTo>
                  <a:lnTo>
                    <a:pt x="14980" y="18979"/>
                  </a:lnTo>
                  <a:lnTo>
                    <a:pt x="14980" y="18979"/>
                  </a:lnTo>
                  <a:lnTo>
                    <a:pt x="14924" y="5989"/>
                  </a:lnTo>
                  <a:lnTo>
                    <a:pt x="16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45"/>
            <p:cNvSpPr/>
            <p:nvPr/>
          </p:nvSpPr>
          <p:spPr>
            <a:xfrm>
              <a:off x="-1867560" y="5691048"/>
              <a:ext cx="732823" cy="560359"/>
            </a:xfrm>
            <a:custGeom>
              <a:avLst/>
              <a:gdLst/>
              <a:ahLst/>
              <a:cxnLst/>
              <a:rect l="l" t="t" r="r" b="b"/>
              <a:pathLst>
                <a:path w="16032" h="12259" extrusionOk="0">
                  <a:moveTo>
                    <a:pt x="9781" y="1"/>
                  </a:moveTo>
                  <a:lnTo>
                    <a:pt x="1484" y="1333"/>
                  </a:lnTo>
                  <a:lnTo>
                    <a:pt x="1371" y="1352"/>
                  </a:lnTo>
                  <a:lnTo>
                    <a:pt x="1277" y="1390"/>
                  </a:lnTo>
                  <a:lnTo>
                    <a:pt x="1165" y="1446"/>
                  </a:lnTo>
                  <a:lnTo>
                    <a:pt x="1090" y="1521"/>
                  </a:lnTo>
                  <a:lnTo>
                    <a:pt x="996" y="1596"/>
                  </a:lnTo>
                  <a:lnTo>
                    <a:pt x="902" y="1671"/>
                  </a:lnTo>
                  <a:lnTo>
                    <a:pt x="752" y="1897"/>
                  </a:lnTo>
                  <a:lnTo>
                    <a:pt x="620" y="2159"/>
                  </a:lnTo>
                  <a:lnTo>
                    <a:pt x="508" y="2460"/>
                  </a:lnTo>
                  <a:lnTo>
                    <a:pt x="395" y="2798"/>
                  </a:lnTo>
                  <a:lnTo>
                    <a:pt x="301" y="3173"/>
                  </a:lnTo>
                  <a:lnTo>
                    <a:pt x="226" y="3586"/>
                  </a:lnTo>
                  <a:lnTo>
                    <a:pt x="170" y="3999"/>
                  </a:lnTo>
                  <a:lnTo>
                    <a:pt x="113" y="4450"/>
                  </a:lnTo>
                  <a:lnTo>
                    <a:pt x="76" y="4938"/>
                  </a:lnTo>
                  <a:lnTo>
                    <a:pt x="20" y="5914"/>
                  </a:lnTo>
                  <a:lnTo>
                    <a:pt x="1" y="6909"/>
                  </a:lnTo>
                  <a:lnTo>
                    <a:pt x="1" y="7922"/>
                  </a:lnTo>
                  <a:lnTo>
                    <a:pt x="38" y="8880"/>
                  </a:lnTo>
                  <a:lnTo>
                    <a:pt x="76" y="9799"/>
                  </a:lnTo>
                  <a:lnTo>
                    <a:pt x="113" y="10607"/>
                  </a:lnTo>
                  <a:lnTo>
                    <a:pt x="207" y="11808"/>
                  </a:lnTo>
                  <a:lnTo>
                    <a:pt x="264" y="12259"/>
                  </a:lnTo>
                  <a:lnTo>
                    <a:pt x="9894" y="12259"/>
                  </a:lnTo>
                  <a:lnTo>
                    <a:pt x="16032" y="1371"/>
                  </a:lnTo>
                  <a:lnTo>
                    <a:pt x="97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45"/>
            <p:cNvSpPr/>
            <p:nvPr/>
          </p:nvSpPr>
          <p:spPr>
            <a:xfrm>
              <a:off x="-1821210" y="5691048"/>
              <a:ext cx="686473" cy="526031"/>
            </a:xfrm>
            <a:custGeom>
              <a:avLst/>
              <a:gdLst/>
              <a:ahLst/>
              <a:cxnLst/>
              <a:rect l="l" t="t" r="r" b="b"/>
              <a:pathLst>
                <a:path w="15018" h="11508" extrusionOk="0">
                  <a:moveTo>
                    <a:pt x="8767" y="1"/>
                  </a:moveTo>
                  <a:lnTo>
                    <a:pt x="470" y="1333"/>
                  </a:lnTo>
                  <a:lnTo>
                    <a:pt x="338" y="1371"/>
                  </a:lnTo>
                  <a:lnTo>
                    <a:pt x="226" y="1427"/>
                  </a:lnTo>
                  <a:lnTo>
                    <a:pt x="113" y="1484"/>
                  </a:lnTo>
                  <a:lnTo>
                    <a:pt x="1" y="1577"/>
                  </a:lnTo>
                  <a:lnTo>
                    <a:pt x="695" y="1897"/>
                  </a:lnTo>
                  <a:lnTo>
                    <a:pt x="1408" y="2234"/>
                  </a:lnTo>
                  <a:lnTo>
                    <a:pt x="2103" y="2610"/>
                  </a:lnTo>
                  <a:lnTo>
                    <a:pt x="2779" y="3042"/>
                  </a:lnTo>
                  <a:lnTo>
                    <a:pt x="3455" y="3473"/>
                  </a:lnTo>
                  <a:lnTo>
                    <a:pt x="4093" y="3943"/>
                  </a:lnTo>
                  <a:lnTo>
                    <a:pt x="4693" y="4431"/>
                  </a:lnTo>
                  <a:lnTo>
                    <a:pt x="5275" y="4938"/>
                  </a:lnTo>
                  <a:lnTo>
                    <a:pt x="5820" y="5444"/>
                  </a:lnTo>
                  <a:lnTo>
                    <a:pt x="6308" y="5970"/>
                  </a:lnTo>
                  <a:lnTo>
                    <a:pt x="6796" y="6514"/>
                  </a:lnTo>
                  <a:lnTo>
                    <a:pt x="7228" y="7059"/>
                  </a:lnTo>
                  <a:lnTo>
                    <a:pt x="7622" y="7603"/>
                  </a:lnTo>
                  <a:lnTo>
                    <a:pt x="7979" y="8166"/>
                  </a:lnTo>
                  <a:lnTo>
                    <a:pt x="8298" y="8729"/>
                  </a:lnTo>
                  <a:lnTo>
                    <a:pt x="8579" y="9293"/>
                  </a:lnTo>
                  <a:lnTo>
                    <a:pt x="8823" y="9856"/>
                  </a:lnTo>
                  <a:lnTo>
                    <a:pt x="9030" y="10400"/>
                  </a:lnTo>
                  <a:lnTo>
                    <a:pt x="9180" y="10963"/>
                  </a:lnTo>
                  <a:lnTo>
                    <a:pt x="9311" y="11508"/>
                  </a:lnTo>
                  <a:lnTo>
                    <a:pt x="15018" y="1371"/>
                  </a:lnTo>
                  <a:lnTo>
                    <a:pt x="87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45"/>
            <p:cNvSpPr/>
            <p:nvPr/>
          </p:nvSpPr>
          <p:spPr>
            <a:xfrm>
              <a:off x="-1553485" y="5751979"/>
              <a:ext cx="449649" cy="499427"/>
            </a:xfrm>
            <a:custGeom>
              <a:avLst/>
              <a:gdLst/>
              <a:ahLst/>
              <a:cxnLst/>
              <a:rect l="l" t="t" r="r" b="b"/>
              <a:pathLst>
                <a:path w="9837" h="10926"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4430" y="10926"/>
                  </a:lnTo>
                  <a:lnTo>
                    <a:pt x="4712" y="10625"/>
                  </a:lnTo>
                  <a:lnTo>
                    <a:pt x="5444" y="9799"/>
                  </a:lnTo>
                  <a:lnTo>
                    <a:pt x="5932" y="9217"/>
                  </a:lnTo>
                  <a:lnTo>
                    <a:pt x="6458" y="8560"/>
                  </a:lnTo>
                  <a:lnTo>
                    <a:pt x="7021" y="7828"/>
                  </a:lnTo>
                  <a:lnTo>
                    <a:pt x="7584" y="7040"/>
                  </a:lnTo>
                  <a:lnTo>
                    <a:pt x="8128" y="6214"/>
                  </a:lnTo>
                  <a:lnTo>
                    <a:pt x="8391" y="5782"/>
                  </a:lnTo>
                  <a:lnTo>
                    <a:pt x="8635" y="5350"/>
                  </a:lnTo>
                  <a:lnTo>
                    <a:pt x="8861" y="4919"/>
                  </a:lnTo>
                  <a:lnTo>
                    <a:pt x="9067" y="4487"/>
                  </a:lnTo>
                  <a:lnTo>
                    <a:pt x="9274" y="4055"/>
                  </a:lnTo>
                  <a:lnTo>
                    <a:pt x="9443" y="3642"/>
                  </a:lnTo>
                  <a:lnTo>
                    <a:pt x="9593" y="3210"/>
                  </a:lnTo>
                  <a:lnTo>
                    <a:pt x="9705" y="2797"/>
                  </a:lnTo>
                  <a:lnTo>
                    <a:pt x="9780" y="2384"/>
                  </a:lnTo>
                  <a:lnTo>
                    <a:pt x="9837" y="1990"/>
                  </a:lnTo>
                  <a:lnTo>
                    <a:pt x="9837" y="1615"/>
                  </a:lnTo>
                  <a:lnTo>
                    <a:pt x="9818" y="1239"/>
                  </a:lnTo>
                  <a:lnTo>
                    <a:pt x="9799" y="1070"/>
                  </a:lnTo>
                  <a:lnTo>
                    <a:pt x="9743" y="883"/>
                  </a:lnTo>
                  <a:lnTo>
                    <a:pt x="9705" y="714"/>
                  </a:lnTo>
                  <a:lnTo>
                    <a:pt x="9630" y="564"/>
                  </a:lnTo>
                  <a:lnTo>
                    <a:pt x="9555" y="413"/>
                  </a:lnTo>
                  <a:lnTo>
                    <a:pt x="9480" y="282"/>
                  </a:lnTo>
                  <a:lnTo>
                    <a:pt x="9386" y="188"/>
                  </a:lnTo>
                  <a:lnTo>
                    <a:pt x="9292" y="94"/>
                  </a:lnTo>
                  <a:lnTo>
                    <a:pt x="9180" y="38"/>
                  </a:lnTo>
                  <a:lnTo>
                    <a:pt x="9067" y="19"/>
                  </a:lnTo>
                  <a:lnTo>
                    <a:pt x="89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45"/>
            <p:cNvSpPr/>
            <p:nvPr/>
          </p:nvSpPr>
          <p:spPr>
            <a:xfrm>
              <a:off x="-1553485" y="5751979"/>
              <a:ext cx="441056" cy="508021"/>
            </a:xfrm>
            <a:custGeom>
              <a:avLst/>
              <a:gdLst/>
              <a:ahLst/>
              <a:cxnLst/>
              <a:rect l="l" t="t" r="r" b="b"/>
              <a:pathLst>
                <a:path w="9649" h="11114"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695" y="11113"/>
                  </a:lnTo>
                  <a:lnTo>
                    <a:pt x="1408" y="9968"/>
                  </a:lnTo>
                  <a:lnTo>
                    <a:pt x="2403" y="8391"/>
                  </a:lnTo>
                  <a:lnTo>
                    <a:pt x="3004" y="7490"/>
                  </a:lnTo>
                  <a:lnTo>
                    <a:pt x="3642" y="6571"/>
                  </a:lnTo>
                  <a:lnTo>
                    <a:pt x="4299" y="5613"/>
                  </a:lnTo>
                  <a:lnTo>
                    <a:pt x="4975" y="4693"/>
                  </a:lnTo>
                  <a:lnTo>
                    <a:pt x="5651" y="3792"/>
                  </a:lnTo>
                  <a:lnTo>
                    <a:pt x="6345" y="2966"/>
                  </a:lnTo>
                  <a:lnTo>
                    <a:pt x="6664" y="2572"/>
                  </a:lnTo>
                  <a:lnTo>
                    <a:pt x="7002" y="2215"/>
                  </a:lnTo>
                  <a:lnTo>
                    <a:pt x="7321" y="1878"/>
                  </a:lnTo>
                  <a:lnTo>
                    <a:pt x="7640" y="1577"/>
                  </a:lnTo>
                  <a:lnTo>
                    <a:pt x="7941" y="1296"/>
                  </a:lnTo>
                  <a:lnTo>
                    <a:pt x="8222" y="1070"/>
                  </a:lnTo>
                  <a:lnTo>
                    <a:pt x="8504" y="864"/>
                  </a:lnTo>
                  <a:lnTo>
                    <a:pt x="8767" y="714"/>
                  </a:lnTo>
                  <a:lnTo>
                    <a:pt x="9011" y="620"/>
                  </a:lnTo>
                  <a:lnTo>
                    <a:pt x="9255" y="545"/>
                  </a:lnTo>
                  <a:lnTo>
                    <a:pt x="9461" y="545"/>
                  </a:lnTo>
                  <a:lnTo>
                    <a:pt x="9555" y="564"/>
                  </a:lnTo>
                  <a:lnTo>
                    <a:pt x="9649" y="601"/>
                  </a:lnTo>
                  <a:lnTo>
                    <a:pt x="9630" y="564"/>
                  </a:lnTo>
                  <a:lnTo>
                    <a:pt x="9555" y="413"/>
                  </a:lnTo>
                  <a:lnTo>
                    <a:pt x="9480" y="282"/>
                  </a:lnTo>
                  <a:lnTo>
                    <a:pt x="9386" y="188"/>
                  </a:lnTo>
                  <a:lnTo>
                    <a:pt x="9292" y="94"/>
                  </a:lnTo>
                  <a:lnTo>
                    <a:pt x="9180" y="38"/>
                  </a:lnTo>
                  <a:lnTo>
                    <a:pt x="9067" y="19"/>
                  </a:lnTo>
                  <a:lnTo>
                    <a:pt x="893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8" name="Google Shape;2658;p45"/>
            <p:cNvSpPr/>
            <p:nvPr/>
          </p:nvSpPr>
          <p:spPr>
            <a:xfrm>
              <a:off x="-1722521" y="5388173"/>
              <a:ext cx="399871" cy="428211"/>
            </a:xfrm>
            <a:custGeom>
              <a:avLst/>
              <a:gdLst/>
              <a:ahLst/>
              <a:cxnLst/>
              <a:rect l="l" t="t" r="r" b="b"/>
              <a:pathLst>
                <a:path w="8748" h="9368" extrusionOk="0">
                  <a:moveTo>
                    <a:pt x="4900" y="0"/>
                  </a:moveTo>
                  <a:lnTo>
                    <a:pt x="1446" y="3304"/>
                  </a:lnTo>
                  <a:lnTo>
                    <a:pt x="0" y="7790"/>
                  </a:lnTo>
                  <a:lnTo>
                    <a:pt x="132" y="7997"/>
                  </a:lnTo>
                  <a:lnTo>
                    <a:pt x="319" y="8222"/>
                  </a:lnTo>
                  <a:lnTo>
                    <a:pt x="545" y="8466"/>
                  </a:lnTo>
                  <a:lnTo>
                    <a:pt x="826" y="8729"/>
                  </a:lnTo>
                  <a:lnTo>
                    <a:pt x="995" y="8860"/>
                  </a:lnTo>
                  <a:lnTo>
                    <a:pt x="1183" y="8992"/>
                  </a:lnTo>
                  <a:lnTo>
                    <a:pt x="1371" y="9104"/>
                  </a:lnTo>
                  <a:lnTo>
                    <a:pt x="1577" y="9198"/>
                  </a:lnTo>
                  <a:lnTo>
                    <a:pt x="1802" y="9273"/>
                  </a:lnTo>
                  <a:lnTo>
                    <a:pt x="2028" y="9330"/>
                  </a:lnTo>
                  <a:lnTo>
                    <a:pt x="2197" y="9348"/>
                  </a:lnTo>
                  <a:lnTo>
                    <a:pt x="2384" y="9367"/>
                  </a:lnTo>
                  <a:lnTo>
                    <a:pt x="2591" y="9348"/>
                  </a:lnTo>
                  <a:lnTo>
                    <a:pt x="2816" y="9330"/>
                  </a:lnTo>
                  <a:lnTo>
                    <a:pt x="3285" y="9255"/>
                  </a:lnTo>
                  <a:lnTo>
                    <a:pt x="3811" y="9123"/>
                  </a:lnTo>
                  <a:lnTo>
                    <a:pt x="4355" y="8973"/>
                  </a:lnTo>
                  <a:lnTo>
                    <a:pt x="4918" y="8785"/>
                  </a:lnTo>
                  <a:lnTo>
                    <a:pt x="5482" y="8579"/>
                  </a:lnTo>
                  <a:lnTo>
                    <a:pt x="6045" y="8354"/>
                  </a:lnTo>
                  <a:lnTo>
                    <a:pt x="7077" y="7903"/>
                  </a:lnTo>
                  <a:lnTo>
                    <a:pt x="7941" y="7509"/>
                  </a:lnTo>
                  <a:lnTo>
                    <a:pt x="8748" y="7096"/>
                  </a:lnTo>
                  <a:lnTo>
                    <a:pt x="8673" y="1070"/>
                  </a:lnTo>
                  <a:lnTo>
                    <a:pt x="49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9" name="Google Shape;2659;p45"/>
            <p:cNvSpPr/>
            <p:nvPr/>
          </p:nvSpPr>
          <p:spPr>
            <a:xfrm>
              <a:off x="-1728555" y="4945380"/>
              <a:ext cx="666772" cy="632444"/>
            </a:xfrm>
            <a:custGeom>
              <a:avLst/>
              <a:gdLst/>
              <a:ahLst/>
              <a:cxnLst/>
              <a:rect l="l" t="t" r="r" b="b"/>
              <a:pathLst>
                <a:path w="14587" h="13836" extrusionOk="0">
                  <a:moveTo>
                    <a:pt x="3492" y="1"/>
                  </a:moveTo>
                  <a:lnTo>
                    <a:pt x="3117" y="38"/>
                  </a:lnTo>
                  <a:lnTo>
                    <a:pt x="2704" y="132"/>
                  </a:lnTo>
                  <a:lnTo>
                    <a:pt x="2272" y="264"/>
                  </a:lnTo>
                  <a:lnTo>
                    <a:pt x="2047" y="339"/>
                  </a:lnTo>
                  <a:lnTo>
                    <a:pt x="1841" y="433"/>
                  </a:lnTo>
                  <a:lnTo>
                    <a:pt x="1465" y="620"/>
                  </a:lnTo>
                  <a:lnTo>
                    <a:pt x="1146" y="827"/>
                  </a:lnTo>
                  <a:lnTo>
                    <a:pt x="883" y="1052"/>
                  </a:lnTo>
                  <a:lnTo>
                    <a:pt x="658" y="1277"/>
                  </a:lnTo>
                  <a:lnTo>
                    <a:pt x="470" y="1521"/>
                  </a:lnTo>
                  <a:lnTo>
                    <a:pt x="320" y="1747"/>
                  </a:lnTo>
                  <a:lnTo>
                    <a:pt x="207" y="1991"/>
                  </a:lnTo>
                  <a:lnTo>
                    <a:pt x="132" y="2197"/>
                  </a:lnTo>
                  <a:lnTo>
                    <a:pt x="76" y="2404"/>
                  </a:lnTo>
                  <a:lnTo>
                    <a:pt x="38" y="2591"/>
                  </a:lnTo>
                  <a:lnTo>
                    <a:pt x="20" y="2760"/>
                  </a:lnTo>
                  <a:lnTo>
                    <a:pt x="1" y="2986"/>
                  </a:lnTo>
                  <a:lnTo>
                    <a:pt x="20" y="3079"/>
                  </a:lnTo>
                  <a:lnTo>
                    <a:pt x="4262" y="12315"/>
                  </a:lnTo>
                  <a:lnTo>
                    <a:pt x="4393" y="12484"/>
                  </a:lnTo>
                  <a:lnTo>
                    <a:pt x="4525" y="12634"/>
                  </a:lnTo>
                  <a:lnTo>
                    <a:pt x="4656" y="12766"/>
                  </a:lnTo>
                  <a:lnTo>
                    <a:pt x="4806" y="12897"/>
                  </a:lnTo>
                  <a:lnTo>
                    <a:pt x="4938" y="13010"/>
                  </a:lnTo>
                  <a:lnTo>
                    <a:pt x="5088" y="13104"/>
                  </a:lnTo>
                  <a:lnTo>
                    <a:pt x="5238" y="13197"/>
                  </a:lnTo>
                  <a:lnTo>
                    <a:pt x="5388" y="13273"/>
                  </a:lnTo>
                  <a:lnTo>
                    <a:pt x="5689" y="13385"/>
                  </a:lnTo>
                  <a:lnTo>
                    <a:pt x="5989" y="13460"/>
                  </a:lnTo>
                  <a:lnTo>
                    <a:pt x="6289" y="13498"/>
                  </a:lnTo>
                  <a:lnTo>
                    <a:pt x="6571" y="13517"/>
                  </a:lnTo>
                  <a:lnTo>
                    <a:pt x="6834" y="13517"/>
                  </a:lnTo>
                  <a:lnTo>
                    <a:pt x="7097" y="13498"/>
                  </a:lnTo>
                  <a:lnTo>
                    <a:pt x="7322" y="13460"/>
                  </a:lnTo>
                  <a:lnTo>
                    <a:pt x="7510" y="13423"/>
                  </a:lnTo>
                  <a:lnTo>
                    <a:pt x="7791" y="13348"/>
                  </a:lnTo>
                  <a:lnTo>
                    <a:pt x="7885" y="13310"/>
                  </a:lnTo>
                  <a:lnTo>
                    <a:pt x="7960" y="13348"/>
                  </a:lnTo>
                  <a:lnTo>
                    <a:pt x="8129" y="13460"/>
                  </a:lnTo>
                  <a:lnTo>
                    <a:pt x="8260" y="13535"/>
                  </a:lnTo>
                  <a:lnTo>
                    <a:pt x="8429" y="13610"/>
                  </a:lnTo>
                  <a:lnTo>
                    <a:pt x="8617" y="13686"/>
                  </a:lnTo>
                  <a:lnTo>
                    <a:pt x="8824" y="13742"/>
                  </a:lnTo>
                  <a:lnTo>
                    <a:pt x="9086" y="13798"/>
                  </a:lnTo>
                  <a:lnTo>
                    <a:pt x="9349" y="13817"/>
                  </a:lnTo>
                  <a:lnTo>
                    <a:pt x="9650" y="13836"/>
                  </a:lnTo>
                  <a:lnTo>
                    <a:pt x="9987" y="13817"/>
                  </a:lnTo>
                  <a:lnTo>
                    <a:pt x="10344" y="13761"/>
                  </a:lnTo>
                  <a:lnTo>
                    <a:pt x="10720" y="13667"/>
                  </a:lnTo>
                  <a:lnTo>
                    <a:pt x="11133" y="13535"/>
                  </a:lnTo>
                  <a:lnTo>
                    <a:pt x="11564" y="13366"/>
                  </a:lnTo>
                  <a:lnTo>
                    <a:pt x="11977" y="13160"/>
                  </a:lnTo>
                  <a:lnTo>
                    <a:pt x="12315" y="12953"/>
                  </a:lnTo>
                  <a:lnTo>
                    <a:pt x="12597" y="12728"/>
                  </a:lnTo>
                  <a:lnTo>
                    <a:pt x="12822" y="12522"/>
                  </a:lnTo>
                  <a:lnTo>
                    <a:pt x="12991" y="12296"/>
                  </a:lnTo>
                  <a:lnTo>
                    <a:pt x="13122" y="12090"/>
                  </a:lnTo>
                  <a:lnTo>
                    <a:pt x="13197" y="11883"/>
                  </a:lnTo>
                  <a:lnTo>
                    <a:pt x="13254" y="11696"/>
                  </a:lnTo>
                  <a:lnTo>
                    <a:pt x="13273" y="11527"/>
                  </a:lnTo>
                  <a:lnTo>
                    <a:pt x="13273" y="11358"/>
                  </a:lnTo>
                  <a:lnTo>
                    <a:pt x="13254" y="11208"/>
                  </a:lnTo>
                  <a:lnTo>
                    <a:pt x="13235" y="11076"/>
                  </a:lnTo>
                  <a:lnTo>
                    <a:pt x="13179" y="10907"/>
                  </a:lnTo>
                  <a:lnTo>
                    <a:pt x="13141" y="10851"/>
                  </a:lnTo>
                  <a:lnTo>
                    <a:pt x="13197" y="10851"/>
                  </a:lnTo>
                  <a:lnTo>
                    <a:pt x="13310" y="10889"/>
                  </a:lnTo>
                  <a:lnTo>
                    <a:pt x="13498" y="10889"/>
                  </a:lnTo>
                  <a:lnTo>
                    <a:pt x="13592" y="10870"/>
                  </a:lnTo>
                  <a:lnTo>
                    <a:pt x="13704" y="10851"/>
                  </a:lnTo>
                  <a:lnTo>
                    <a:pt x="13817" y="10813"/>
                  </a:lnTo>
                  <a:lnTo>
                    <a:pt x="13930" y="10757"/>
                  </a:lnTo>
                  <a:lnTo>
                    <a:pt x="14023" y="10663"/>
                  </a:lnTo>
                  <a:lnTo>
                    <a:pt x="14136" y="10551"/>
                  </a:lnTo>
                  <a:lnTo>
                    <a:pt x="14211" y="10419"/>
                  </a:lnTo>
                  <a:lnTo>
                    <a:pt x="14305" y="10250"/>
                  </a:lnTo>
                  <a:lnTo>
                    <a:pt x="14361" y="10044"/>
                  </a:lnTo>
                  <a:lnTo>
                    <a:pt x="14418" y="9781"/>
                  </a:lnTo>
                  <a:lnTo>
                    <a:pt x="14418" y="9650"/>
                  </a:lnTo>
                  <a:lnTo>
                    <a:pt x="14418" y="9518"/>
                  </a:lnTo>
                  <a:lnTo>
                    <a:pt x="14399" y="9406"/>
                  </a:lnTo>
                  <a:lnTo>
                    <a:pt x="14380" y="9274"/>
                  </a:lnTo>
                  <a:lnTo>
                    <a:pt x="14305" y="9049"/>
                  </a:lnTo>
                  <a:lnTo>
                    <a:pt x="14192" y="8842"/>
                  </a:lnTo>
                  <a:lnTo>
                    <a:pt x="14042" y="8655"/>
                  </a:lnTo>
                  <a:lnTo>
                    <a:pt x="13873" y="8486"/>
                  </a:lnTo>
                  <a:lnTo>
                    <a:pt x="13704" y="8317"/>
                  </a:lnTo>
                  <a:lnTo>
                    <a:pt x="13498" y="8185"/>
                  </a:lnTo>
                  <a:lnTo>
                    <a:pt x="13310" y="8054"/>
                  </a:lnTo>
                  <a:lnTo>
                    <a:pt x="13122" y="7941"/>
                  </a:lnTo>
                  <a:lnTo>
                    <a:pt x="12784" y="7772"/>
                  </a:lnTo>
                  <a:lnTo>
                    <a:pt x="12540" y="7679"/>
                  </a:lnTo>
                  <a:lnTo>
                    <a:pt x="12447" y="7641"/>
                  </a:lnTo>
                  <a:lnTo>
                    <a:pt x="12784" y="7472"/>
                  </a:lnTo>
                  <a:lnTo>
                    <a:pt x="13122" y="7284"/>
                  </a:lnTo>
                  <a:lnTo>
                    <a:pt x="13517" y="7022"/>
                  </a:lnTo>
                  <a:lnTo>
                    <a:pt x="13704" y="6871"/>
                  </a:lnTo>
                  <a:lnTo>
                    <a:pt x="13911" y="6702"/>
                  </a:lnTo>
                  <a:lnTo>
                    <a:pt x="14080" y="6533"/>
                  </a:lnTo>
                  <a:lnTo>
                    <a:pt x="14249" y="6346"/>
                  </a:lnTo>
                  <a:lnTo>
                    <a:pt x="14380" y="6158"/>
                  </a:lnTo>
                  <a:lnTo>
                    <a:pt x="14493" y="5952"/>
                  </a:lnTo>
                  <a:lnTo>
                    <a:pt x="14568" y="5726"/>
                  </a:lnTo>
                  <a:lnTo>
                    <a:pt x="14587" y="5614"/>
                  </a:lnTo>
                  <a:lnTo>
                    <a:pt x="14587" y="5501"/>
                  </a:lnTo>
                  <a:lnTo>
                    <a:pt x="14587" y="5388"/>
                  </a:lnTo>
                  <a:lnTo>
                    <a:pt x="14549" y="5295"/>
                  </a:lnTo>
                  <a:lnTo>
                    <a:pt x="14511" y="5182"/>
                  </a:lnTo>
                  <a:lnTo>
                    <a:pt x="14474" y="5088"/>
                  </a:lnTo>
                  <a:lnTo>
                    <a:pt x="14399" y="4994"/>
                  </a:lnTo>
                  <a:lnTo>
                    <a:pt x="14324" y="4919"/>
                  </a:lnTo>
                  <a:lnTo>
                    <a:pt x="14136" y="4750"/>
                  </a:lnTo>
                  <a:lnTo>
                    <a:pt x="13911" y="4600"/>
                  </a:lnTo>
                  <a:lnTo>
                    <a:pt x="13667" y="4469"/>
                  </a:lnTo>
                  <a:lnTo>
                    <a:pt x="13404" y="4356"/>
                  </a:lnTo>
                  <a:lnTo>
                    <a:pt x="13141" y="4243"/>
                  </a:lnTo>
                  <a:lnTo>
                    <a:pt x="12860" y="4168"/>
                  </a:lnTo>
                  <a:lnTo>
                    <a:pt x="12597" y="4093"/>
                  </a:lnTo>
                  <a:lnTo>
                    <a:pt x="12146" y="3980"/>
                  </a:lnTo>
                  <a:lnTo>
                    <a:pt x="11677" y="3887"/>
                  </a:lnTo>
                  <a:lnTo>
                    <a:pt x="11733" y="3849"/>
                  </a:lnTo>
                  <a:lnTo>
                    <a:pt x="11846" y="3699"/>
                  </a:lnTo>
                  <a:lnTo>
                    <a:pt x="11996" y="3492"/>
                  </a:lnTo>
                  <a:lnTo>
                    <a:pt x="12052" y="3361"/>
                  </a:lnTo>
                  <a:lnTo>
                    <a:pt x="12127" y="3230"/>
                  </a:lnTo>
                  <a:lnTo>
                    <a:pt x="12165" y="3079"/>
                  </a:lnTo>
                  <a:lnTo>
                    <a:pt x="12203" y="2929"/>
                  </a:lnTo>
                  <a:lnTo>
                    <a:pt x="12203" y="2779"/>
                  </a:lnTo>
                  <a:lnTo>
                    <a:pt x="12184" y="2610"/>
                  </a:lnTo>
                  <a:lnTo>
                    <a:pt x="12109" y="2460"/>
                  </a:lnTo>
                  <a:lnTo>
                    <a:pt x="12015" y="2310"/>
                  </a:lnTo>
                  <a:lnTo>
                    <a:pt x="11883" y="2178"/>
                  </a:lnTo>
                  <a:lnTo>
                    <a:pt x="11677" y="2047"/>
                  </a:lnTo>
                  <a:lnTo>
                    <a:pt x="11470" y="1934"/>
                  </a:lnTo>
                  <a:lnTo>
                    <a:pt x="11245" y="1840"/>
                  </a:lnTo>
                  <a:lnTo>
                    <a:pt x="11001" y="1765"/>
                  </a:lnTo>
                  <a:lnTo>
                    <a:pt x="10776" y="1709"/>
                  </a:lnTo>
                  <a:lnTo>
                    <a:pt x="10551" y="1672"/>
                  </a:lnTo>
                  <a:lnTo>
                    <a:pt x="10325" y="1634"/>
                  </a:lnTo>
                  <a:lnTo>
                    <a:pt x="9931" y="1615"/>
                  </a:lnTo>
                  <a:lnTo>
                    <a:pt x="9574" y="1634"/>
                  </a:lnTo>
                  <a:lnTo>
                    <a:pt x="9293" y="1653"/>
                  </a:lnTo>
                  <a:lnTo>
                    <a:pt x="9030" y="1690"/>
                  </a:lnTo>
                  <a:lnTo>
                    <a:pt x="9049" y="1653"/>
                  </a:lnTo>
                  <a:lnTo>
                    <a:pt x="9068" y="1578"/>
                  </a:lnTo>
                  <a:lnTo>
                    <a:pt x="9086" y="1446"/>
                  </a:lnTo>
                  <a:lnTo>
                    <a:pt x="9086" y="1352"/>
                  </a:lnTo>
                  <a:lnTo>
                    <a:pt x="9086" y="1277"/>
                  </a:lnTo>
                  <a:lnTo>
                    <a:pt x="9049" y="1183"/>
                  </a:lnTo>
                  <a:lnTo>
                    <a:pt x="9011" y="1108"/>
                  </a:lnTo>
                  <a:lnTo>
                    <a:pt x="8936" y="1015"/>
                  </a:lnTo>
                  <a:lnTo>
                    <a:pt x="8861" y="921"/>
                  </a:lnTo>
                  <a:lnTo>
                    <a:pt x="8730" y="846"/>
                  </a:lnTo>
                  <a:lnTo>
                    <a:pt x="8598" y="771"/>
                  </a:lnTo>
                  <a:lnTo>
                    <a:pt x="8411" y="695"/>
                  </a:lnTo>
                  <a:lnTo>
                    <a:pt x="8204" y="639"/>
                  </a:lnTo>
                  <a:lnTo>
                    <a:pt x="7979" y="602"/>
                  </a:lnTo>
                  <a:lnTo>
                    <a:pt x="7735" y="564"/>
                  </a:lnTo>
                  <a:lnTo>
                    <a:pt x="7284" y="564"/>
                  </a:lnTo>
                  <a:lnTo>
                    <a:pt x="7078" y="583"/>
                  </a:lnTo>
                  <a:lnTo>
                    <a:pt x="6853" y="620"/>
                  </a:lnTo>
                  <a:lnTo>
                    <a:pt x="6477" y="695"/>
                  </a:lnTo>
                  <a:lnTo>
                    <a:pt x="6139" y="808"/>
                  </a:lnTo>
                  <a:lnTo>
                    <a:pt x="5895" y="902"/>
                  </a:lnTo>
                  <a:lnTo>
                    <a:pt x="5670" y="996"/>
                  </a:lnTo>
                  <a:lnTo>
                    <a:pt x="5614" y="921"/>
                  </a:lnTo>
                  <a:lnTo>
                    <a:pt x="5482" y="752"/>
                  </a:lnTo>
                  <a:lnTo>
                    <a:pt x="5370" y="658"/>
                  </a:lnTo>
                  <a:lnTo>
                    <a:pt x="5238" y="526"/>
                  </a:lnTo>
                  <a:lnTo>
                    <a:pt x="5088" y="414"/>
                  </a:lnTo>
                  <a:lnTo>
                    <a:pt x="4900" y="301"/>
                  </a:lnTo>
                  <a:lnTo>
                    <a:pt x="4675" y="207"/>
                  </a:lnTo>
                  <a:lnTo>
                    <a:pt x="4431" y="113"/>
                  </a:lnTo>
                  <a:lnTo>
                    <a:pt x="4149" y="57"/>
                  </a:lnTo>
                  <a:lnTo>
                    <a:pt x="3830" y="20"/>
                  </a:lnTo>
                  <a:lnTo>
                    <a:pt x="3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45"/>
            <p:cNvSpPr/>
            <p:nvPr/>
          </p:nvSpPr>
          <p:spPr>
            <a:xfrm>
              <a:off x="-1837528" y="4924811"/>
              <a:ext cx="566393" cy="773139"/>
            </a:xfrm>
            <a:custGeom>
              <a:avLst/>
              <a:gdLst/>
              <a:ahLst/>
              <a:cxnLst/>
              <a:rect l="l" t="t" r="r" b="b"/>
              <a:pathLst>
                <a:path w="12391" h="16914" extrusionOk="0">
                  <a:moveTo>
                    <a:pt x="6646" y="0"/>
                  </a:moveTo>
                  <a:lnTo>
                    <a:pt x="6271" y="19"/>
                  </a:lnTo>
                  <a:lnTo>
                    <a:pt x="5876" y="57"/>
                  </a:lnTo>
                  <a:lnTo>
                    <a:pt x="5482" y="132"/>
                  </a:lnTo>
                  <a:lnTo>
                    <a:pt x="5107" y="226"/>
                  </a:lnTo>
                  <a:lnTo>
                    <a:pt x="4750" y="338"/>
                  </a:lnTo>
                  <a:lnTo>
                    <a:pt x="4412" y="470"/>
                  </a:lnTo>
                  <a:lnTo>
                    <a:pt x="4093" y="601"/>
                  </a:lnTo>
                  <a:lnTo>
                    <a:pt x="3774" y="770"/>
                  </a:lnTo>
                  <a:lnTo>
                    <a:pt x="3492" y="939"/>
                  </a:lnTo>
                  <a:lnTo>
                    <a:pt x="3211" y="1127"/>
                  </a:lnTo>
                  <a:lnTo>
                    <a:pt x="2948" y="1314"/>
                  </a:lnTo>
                  <a:lnTo>
                    <a:pt x="2704" y="1521"/>
                  </a:lnTo>
                  <a:lnTo>
                    <a:pt x="2460" y="1746"/>
                  </a:lnTo>
                  <a:lnTo>
                    <a:pt x="2253" y="1953"/>
                  </a:lnTo>
                  <a:lnTo>
                    <a:pt x="2047" y="2178"/>
                  </a:lnTo>
                  <a:lnTo>
                    <a:pt x="1840" y="2403"/>
                  </a:lnTo>
                  <a:lnTo>
                    <a:pt x="1503" y="2854"/>
                  </a:lnTo>
                  <a:lnTo>
                    <a:pt x="1202" y="3304"/>
                  </a:lnTo>
                  <a:lnTo>
                    <a:pt x="939" y="3717"/>
                  </a:lnTo>
                  <a:lnTo>
                    <a:pt x="733" y="4111"/>
                  </a:lnTo>
                  <a:lnTo>
                    <a:pt x="564" y="4468"/>
                  </a:lnTo>
                  <a:lnTo>
                    <a:pt x="451" y="4750"/>
                  </a:lnTo>
                  <a:lnTo>
                    <a:pt x="358" y="4975"/>
                  </a:lnTo>
                  <a:lnTo>
                    <a:pt x="301" y="5181"/>
                  </a:lnTo>
                  <a:lnTo>
                    <a:pt x="808" y="6983"/>
                  </a:lnTo>
                  <a:lnTo>
                    <a:pt x="695" y="7584"/>
                  </a:lnTo>
                  <a:lnTo>
                    <a:pt x="433" y="8973"/>
                  </a:lnTo>
                  <a:lnTo>
                    <a:pt x="282" y="9780"/>
                  </a:lnTo>
                  <a:lnTo>
                    <a:pt x="151" y="10569"/>
                  </a:lnTo>
                  <a:lnTo>
                    <a:pt x="57" y="11263"/>
                  </a:lnTo>
                  <a:lnTo>
                    <a:pt x="1" y="11789"/>
                  </a:lnTo>
                  <a:lnTo>
                    <a:pt x="1" y="12014"/>
                  </a:lnTo>
                  <a:lnTo>
                    <a:pt x="1" y="12315"/>
                  </a:lnTo>
                  <a:lnTo>
                    <a:pt x="57" y="13028"/>
                  </a:lnTo>
                  <a:lnTo>
                    <a:pt x="132" y="13854"/>
                  </a:lnTo>
                  <a:lnTo>
                    <a:pt x="245" y="14717"/>
                  </a:lnTo>
                  <a:lnTo>
                    <a:pt x="433" y="16219"/>
                  </a:lnTo>
                  <a:lnTo>
                    <a:pt x="508" y="16857"/>
                  </a:lnTo>
                  <a:lnTo>
                    <a:pt x="789" y="16876"/>
                  </a:lnTo>
                  <a:lnTo>
                    <a:pt x="1521" y="16914"/>
                  </a:lnTo>
                  <a:lnTo>
                    <a:pt x="3230" y="16914"/>
                  </a:lnTo>
                  <a:lnTo>
                    <a:pt x="3887" y="16876"/>
                  </a:lnTo>
                  <a:lnTo>
                    <a:pt x="4562" y="16820"/>
                  </a:lnTo>
                  <a:lnTo>
                    <a:pt x="5257" y="16726"/>
                  </a:lnTo>
                  <a:lnTo>
                    <a:pt x="5914" y="16613"/>
                  </a:lnTo>
                  <a:lnTo>
                    <a:pt x="6233" y="16538"/>
                  </a:lnTo>
                  <a:lnTo>
                    <a:pt x="6552" y="16444"/>
                  </a:lnTo>
                  <a:lnTo>
                    <a:pt x="6853" y="16351"/>
                  </a:lnTo>
                  <a:lnTo>
                    <a:pt x="7153" y="16257"/>
                  </a:lnTo>
                  <a:lnTo>
                    <a:pt x="7434" y="16125"/>
                  </a:lnTo>
                  <a:lnTo>
                    <a:pt x="7679" y="16013"/>
                  </a:lnTo>
                  <a:lnTo>
                    <a:pt x="7923" y="15863"/>
                  </a:lnTo>
                  <a:lnTo>
                    <a:pt x="8148" y="15712"/>
                  </a:lnTo>
                  <a:lnTo>
                    <a:pt x="8336" y="15525"/>
                  </a:lnTo>
                  <a:lnTo>
                    <a:pt x="8504" y="15356"/>
                  </a:lnTo>
                  <a:lnTo>
                    <a:pt x="8655" y="15149"/>
                  </a:lnTo>
                  <a:lnTo>
                    <a:pt x="8805" y="14924"/>
                  </a:lnTo>
                  <a:lnTo>
                    <a:pt x="9124" y="14380"/>
                  </a:lnTo>
                  <a:lnTo>
                    <a:pt x="9443" y="13760"/>
                  </a:lnTo>
                  <a:lnTo>
                    <a:pt x="9743" y="13066"/>
                  </a:lnTo>
                  <a:lnTo>
                    <a:pt x="10063" y="12315"/>
                  </a:lnTo>
                  <a:lnTo>
                    <a:pt x="10382" y="11507"/>
                  </a:lnTo>
                  <a:lnTo>
                    <a:pt x="10682" y="10700"/>
                  </a:lnTo>
                  <a:lnTo>
                    <a:pt x="10964" y="9874"/>
                  </a:lnTo>
                  <a:lnTo>
                    <a:pt x="11226" y="9048"/>
                  </a:lnTo>
                  <a:lnTo>
                    <a:pt x="11470" y="8241"/>
                  </a:lnTo>
                  <a:lnTo>
                    <a:pt x="11902" y="6777"/>
                  </a:lnTo>
                  <a:lnTo>
                    <a:pt x="12071" y="6120"/>
                  </a:lnTo>
                  <a:lnTo>
                    <a:pt x="12221" y="5557"/>
                  </a:lnTo>
                  <a:lnTo>
                    <a:pt x="12315" y="5106"/>
                  </a:lnTo>
                  <a:lnTo>
                    <a:pt x="12371" y="4768"/>
                  </a:lnTo>
                  <a:lnTo>
                    <a:pt x="12390" y="4618"/>
                  </a:lnTo>
                  <a:lnTo>
                    <a:pt x="12390" y="4449"/>
                  </a:lnTo>
                  <a:lnTo>
                    <a:pt x="12371" y="4280"/>
                  </a:lnTo>
                  <a:lnTo>
                    <a:pt x="12334" y="4111"/>
                  </a:lnTo>
                  <a:lnTo>
                    <a:pt x="12278" y="3924"/>
                  </a:lnTo>
                  <a:lnTo>
                    <a:pt x="12221" y="3717"/>
                  </a:lnTo>
                  <a:lnTo>
                    <a:pt x="12127" y="3511"/>
                  </a:lnTo>
                  <a:lnTo>
                    <a:pt x="12034" y="3304"/>
                  </a:lnTo>
                  <a:lnTo>
                    <a:pt x="11940" y="3098"/>
                  </a:lnTo>
                  <a:lnTo>
                    <a:pt x="11808" y="2891"/>
                  </a:lnTo>
                  <a:lnTo>
                    <a:pt x="11677" y="2666"/>
                  </a:lnTo>
                  <a:lnTo>
                    <a:pt x="11527" y="2459"/>
                  </a:lnTo>
                  <a:lnTo>
                    <a:pt x="11358" y="2234"/>
                  </a:lnTo>
                  <a:lnTo>
                    <a:pt x="11189" y="2028"/>
                  </a:lnTo>
                  <a:lnTo>
                    <a:pt x="10982" y="1821"/>
                  </a:lnTo>
                  <a:lnTo>
                    <a:pt x="10795" y="1615"/>
                  </a:lnTo>
                  <a:lnTo>
                    <a:pt x="10569" y="1427"/>
                  </a:lnTo>
                  <a:lnTo>
                    <a:pt x="10344" y="1239"/>
                  </a:lnTo>
                  <a:lnTo>
                    <a:pt x="10100" y="1052"/>
                  </a:lnTo>
                  <a:lnTo>
                    <a:pt x="9837" y="883"/>
                  </a:lnTo>
                  <a:lnTo>
                    <a:pt x="9574" y="732"/>
                  </a:lnTo>
                  <a:lnTo>
                    <a:pt x="9293" y="582"/>
                  </a:lnTo>
                  <a:lnTo>
                    <a:pt x="9011" y="451"/>
                  </a:lnTo>
                  <a:lnTo>
                    <a:pt x="8692" y="319"/>
                  </a:lnTo>
                  <a:lnTo>
                    <a:pt x="8392" y="226"/>
                  </a:lnTo>
                  <a:lnTo>
                    <a:pt x="8054" y="132"/>
                  </a:lnTo>
                  <a:lnTo>
                    <a:pt x="7716" y="75"/>
                  </a:lnTo>
                  <a:lnTo>
                    <a:pt x="7378" y="19"/>
                  </a:lnTo>
                  <a:lnTo>
                    <a:pt x="70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45"/>
            <p:cNvSpPr/>
            <p:nvPr/>
          </p:nvSpPr>
          <p:spPr>
            <a:xfrm>
              <a:off x="-1820341" y="4965127"/>
              <a:ext cx="549206" cy="732823"/>
            </a:xfrm>
            <a:custGeom>
              <a:avLst/>
              <a:gdLst/>
              <a:ahLst/>
              <a:cxnLst/>
              <a:rect l="l" t="t" r="r" b="b"/>
              <a:pathLst>
                <a:path w="12015" h="16032" extrusionOk="0">
                  <a:moveTo>
                    <a:pt x="9461" y="1"/>
                  </a:moveTo>
                  <a:lnTo>
                    <a:pt x="9536" y="94"/>
                  </a:lnTo>
                  <a:lnTo>
                    <a:pt x="9593" y="226"/>
                  </a:lnTo>
                  <a:lnTo>
                    <a:pt x="9611" y="357"/>
                  </a:lnTo>
                  <a:lnTo>
                    <a:pt x="9630" y="489"/>
                  </a:lnTo>
                  <a:lnTo>
                    <a:pt x="9611" y="658"/>
                  </a:lnTo>
                  <a:lnTo>
                    <a:pt x="9574" y="827"/>
                  </a:lnTo>
                  <a:lnTo>
                    <a:pt x="9536" y="996"/>
                  </a:lnTo>
                  <a:lnTo>
                    <a:pt x="9461" y="1183"/>
                  </a:lnTo>
                  <a:lnTo>
                    <a:pt x="9292" y="1577"/>
                  </a:lnTo>
                  <a:lnTo>
                    <a:pt x="9067" y="1990"/>
                  </a:lnTo>
                  <a:lnTo>
                    <a:pt x="8804" y="2422"/>
                  </a:lnTo>
                  <a:lnTo>
                    <a:pt x="8541" y="2854"/>
                  </a:lnTo>
                  <a:lnTo>
                    <a:pt x="7941" y="3699"/>
                  </a:lnTo>
                  <a:lnTo>
                    <a:pt x="7415" y="4468"/>
                  </a:lnTo>
                  <a:lnTo>
                    <a:pt x="7171" y="4787"/>
                  </a:lnTo>
                  <a:lnTo>
                    <a:pt x="7002" y="5069"/>
                  </a:lnTo>
                  <a:lnTo>
                    <a:pt x="6871" y="5294"/>
                  </a:lnTo>
                  <a:lnTo>
                    <a:pt x="6833" y="5388"/>
                  </a:lnTo>
                  <a:lnTo>
                    <a:pt x="6814" y="5463"/>
                  </a:lnTo>
                  <a:lnTo>
                    <a:pt x="6796" y="5782"/>
                  </a:lnTo>
                  <a:lnTo>
                    <a:pt x="6777" y="6158"/>
                  </a:lnTo>
                  <a:lnTo>
                    <a:pt x="6796" y="7096"/>
                  </a:lnTo>
                  <a:lnTo>
                    <a:pt x="6814" y="8204"/>
                  </a:lnTo>
                  <a:lnTo>
                    <a:pt x="6833" y="8786"/>
                  </a:lnTo>
                  <a:lnTo>
                    <a:pt x="6814" y="9387"/>
                  </a:lnTo>
                  <a:lnTo>
                    <a:pt x="6796" y="9987"/>
                  </a:lnTo>
                  <a:lnTo>
                    <a:pt x="6758" y="10607"/>
                  </a:lnTo>
                  <a:lnTo>
                    <a:pt x="6683" y="11189"/>
                  </a:lnTo>
                  <a:lnTo>
                    <a:pt x="6589" y="11771"/>
                  </a:lnTo>
                  <a:lnTo>
                    <a:pt x="6533" y="12052"/>
                  </a:lnTo>
                  <a:lnTo>
                    <a:pt x="6458" y="12315"/>
                  </a:lnTo>
                  <a:lnTo>
                    <a:pt x="6364" y="12578"/>
                  </a:lnTo>
                  <a:lnTo>
                    <a:pt x="6270" y="12822"/>
                  </a:lnTo>
                  <a:lnTo>
                    <a:pt x="6176" y="13066"/>
                  </a:lnTo>
                  <a:lnTo>
                    <a:pt x="6064" y="13291"/>
                  </a:lnTo>
                  <a:lnTo>
                    <a:pt x="5932" y="13498"/>
                  </a:lnTo>
                  <a:lnTo>
                    <a:pt x="5782" y="13685"/>
                  </a:lnTo>
                  <a:lnTo>
                    <a:pt x="5669" y="13817"/>
                  </a:lnTo>
                  <a:lnTo>
                    <a:pt x="5538" y="13948"/>
                  </a:lnTo>
                  <a:lnTo>
                    <a:pt x="5407" y="14079"/>
                  </a:lnTo>
                  <a:lnTo>
                    <a:pt x="5256" y="14192"/>
                  </a:lnTo>
                  <a:lnTo>
                    <a:pt x="4956" y="14380"/>
                  </a:lnTo>
                  <a:lnTo>
                    <a:pt x="4637" y="14549"/>
                  </a:lnTo>
                  <a:lnTo>
                    <a:pt x="4280" y="14680"/>
                  </a:lnTo>
                  <a:lnTo>
                    <a:pt x="3924" y="14793"/>
                  </a:lnTo>
                  <a:lnTo>
                    <a:pt x="3529" y="14887"/>
                  </a:lnTo>
                  <a:lnTo>
                    <a:pt x="3135" y="14962"/>
                  </a:lnTo>
                  <a:lnTo>
                    <a:pt x="2741" y="14999"/>
                  </a:lnTo>
                  <a:lnTo>
                    <a:pt x="2347" y="15037"/>
                  </a:lnTo>
                  <a:lnTo>
                    <a:pt x="1934" y="15056"/>
                  </a:lnTo>
                  <a:lnTo>
                    <a:pt x="751" y="15056"/>
                  </a:lnTo>
                  <a:lnTo>
                    <a:pt x="0" y="15037"/>
                  </a:lnTo>
                  <a:lnTo>
                    <a:pt x="0" y="15037"/>
                  </a:lnTo>
                  <a:lnTo>
                    <a:pt x="132" y="15975"/>
                  </a:lnTo>
                  <a:lnTo>
                    <a:pt x="413" y="15994"/>
                  </a:lnTo>
                  <a:lnTo>
                    <a:pt x="1145" y="16032"/>
                  </a:lnTo>
                  <a:lnTo>
                    <a:pt x="2854" y="16032"/>
                  </a:lnTo>
                  <a:lnTo>
                    <a:pt x="3511" y="15994"/>
                  </a:lnTo>
                  <a:lnTo>
                    <a:pt x="4186" y="15938"/>
                  </a:lnTo>
                  <a:lnTo>
                    <a:pt x="4881" y="15844"/>
                  </a:lnTo>
                  <a:lnTo>
                    <a:pt x="5538" y="15731"/>
                  </a:lnTo>
                  <a:lnTo>
                    <a:pt x="5857" y="15656"/>
                  </a:lnTo>
                  <a:lnTo>
                    <a:pt x="6176" y="15562"/>
                  </a:lnTo>
                  <a:lnTo>
                    <a:pt x="6477" y="15469"/>
                  </a:lnTo>
                  <a:lnTo>
                    <a:pt x="6777" y="15375"/>
                  </a:lnTo>
                  <a:lnTo>
                    <a:pt x="7058" y="15243"/>
                  </a:lnTo>
                  <a:lnTo>
                    <a:pt x="7303" y="15131"/>
                  </a:lnTo>
                  <a:lnTo>
                    <a:pt x="7547" y="14981"/>
                  </a:lnTo>
                  <a:lnTo>
                    <a:pt x="7772" y="14830"/>
                  </a:lnTo>
                  <a:lnTo>
                    <a:pt x="7960" y="14643"/>
                  </a:lnTo>
                  <a:lnTo>
                    <a:pt x="8128" y="14474"/>
                  </a:lnTo>
                  <a:lnTo>
                    <a:pt x="8279" y="14267"/>
                  </a:lnTo>
                  <a:lnTo>
                    <a:pt x="8429" y="14042"/>
                  </a:lnTo>
                  <a:lnTo>
                    <a:pt x="8748" y="13498"/>
                  </a:lnTo>
                  <a:lnTo>
                    <a:pt x="9067" y="12878"/>
                  </a:lnTo>
                  <a:lnTo>
                    <a:pt x="9367" y="12184"/>
                  </a:lnTo>
                  <a:lnTo>
                    <a:pt x="9687" y="11433"/>
                  </a:lnTo>
                  <a:lnTo>
                    <a:pt x="10006" y="10625"/>
                  </a:lnTo>
                  <a:lnTo>
                    <a:pt x="10306" y="9818"/>
                  </a:lnTo>
                  <a:lnTo>
                    <a:pt x="10588" y="8992"/>
                  </a:lnTo>
                  <a:lnTo>
                    <a:pt x="10850" y="8166"/>
                  </a:lnTo>
                  <a:lnTo>
                    <a:pt x="11094" y="7359"/>
                  </a:lnTo>
                  <a:lnTo>
                    <a:pt x="11526" y="5895"/>
                  </a:lnTo>
                  <a:lnTo>
                    <a:pt x="11695" y="5238"/>
                  </a:lnTo>
                  <a:lnTo>
                    <a:pt x="11845" y="4675"/>
                  </a:lnTo>
                  <a:lnTo>
                    <a:pt x="11939" y="4224"/>
                  </a:lnTo>
                  <a:lnTo>
                    <a:pt x="11995" y="3886"/>
                  </a:lnTo>
                  <a:lnTo>
                    <a:pt x="12014" y="3699"/>
                  </a:lnTo>
                  <a:lnTo>
                    <a:pt x="11995" y="3492"/>
                  </a:lnTo>
                  <a:lnTo>
                    <a:pt x="11958" y="3267"/>
                  </a:lnTo>
                  <a:lnTo>
                    <a:pt x="11902" y="3042"/>
                  </a:lnTo>
                  <a:lnTo>
                    <a:pt x="11827" y="2779"/>
                  </a:lnTo>
                  <a:lnTo>
                    <a:pt x="11714" y="2535"/>
                  </a:lnTo>
                  <a:lnTo>
                    <a:pt x="11582" y="2272"/>
                  </a:lnTo>
                  <a:lnTo>
                    <a:pt x="11432" y="2009"/>
                  </a:lnTo>
                  <a:lnTo>
                    <a:pt x="11263" y="1728"/>
                  </a:lnTo>
                  <a:lnTo>
                    <a:pt x="11057" y="1465"/>
                  </a:lnTo>
                  <a:lnTo>
                    <a:pt x="10850" y="1202"/>
                  </a:lnTo>
                  <a:lnTo>
                    <a:pt x="10606" y="939"/>
                  </a:lnTo>
                  <a:lnTo>
                    <a:pt x="10362" y="676"/>
                  </a:lnTo>
                  <a:lnTo>
                    <a:pt x="10081" y="451"/>
                  </a:lnTo>
                  <a:lnTo>
                    <a:pt x="9780" y="207"/>
                  </a:lnTo>
                  <a:lnTo>
                    <a:pt x="946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45"/>
            <p:cNvSpPr/>
            <p:nvPr/>
          </p:nvSpPr>
          <p:spPr>
            <a:xfrm>
              <a:off x="-1836660" y="5158206"/>
              <a:ext cx="124468" cy="328655"/>
            </a:xfrm>
            <a:custGeom>
              <a:avLst/>
              <a:gdLst/>
              <a:ahLst/>
              <a:cxnLst/>
              <a:rect l="l" t="t" r="r" b="b"/>
              <a:pathLst>
                <a:path w="2723" h="7190" extrusionOk="0">
                  <a:moveTo>
                    <a:pt x="301" y="0"/>
                  </a:moveTo>
                  <a:lnTo>
                    <a:pt x="282" y="75"/>
                  </a:lnTo>
                  <a:lnTo>
                    <a:pt x="658" y="1840"/>
                  </a:lnTo>
                  <a:lnTo>
                    <a:pt x="564" y="2403"/>
                  </a:lnTo>
                  <a:lnTo>
                    <a:pt x="357" y="3755"/>
                  </a:lnTo>
                  <a:lnTo>
                    <a:pt x="132" y="5313"/>
                  </a:lnTo>
                  <a:lnTo>
                    <a:pt x="38" y="6007"/>
                  </a:lnTo>
                  <a:lnTo>
                    <a:pt x="1" y="6552"/>
                  </a:lnTo>
                  <a:lnTo>
                    <a:pt x="789" y="7190"/>
                  </a:lnTo>
                  <a:lnTo>
                    <a:pt x="2028" y="6101"/>
                  </a:lnTo>
                  <a:lnTo>
                    <a:pt x="2723" y="4750"/>
                  </a:lnTo>
                  <a:lnTo>
                    <a:pt x="2028" y="3473"/>
                  </a:lnTo>
                  <a:lnTo>
                    <a:pt x="2028" y="2272"/>
                  </a:lnTo>
                  <a:lnTo>
                    <a:pt x="1634" y="1652"/>
                  </a:lnTo>
                  <a:lnTo>
                    <a:pt x="1878" y="770"/>
                  </a:lnTo>
                  <a:lnTo>
                    <a:pt x="1915" y="150"/>
                  </a:lnTo>
                  <a:lnTo>
                    <a:pt x="864" y="188"/>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45"/>
            <p:cNvSpPr/>
            <p:nvPr/>
          </p:nvSpPr>
          <p:spPr>
            <a:xfrm>
              <a:off x="-1836660" y="5158206"/>
              <a:ext cx="91009" cy="328655"/>
            </a:xfrm>
            <a:custGeom>
              <a:avLst/>
              <a:gdLst/>
              <a:ahLst/>
              <a:cxnLst/>
              <a:rect l="l" t="t" r="r" b="b"/>
              <a:pathLst>
                <a:path w="1991" h="7190" extrusionOk="0">
                  <a:moveTo>
                    <a:pt x="301" y="0"/>
                  </a:moveTo>
                  <a:lnTo>
                    <a:pt x="282" y="75"/>
                  </a:lnTo>
                  <a:lnTo>
                    <a:pt x="658" y="1840"/>
                  </a:lnTo>
                  <a:lnTo>
                    <a:pt x="432" y="3023"/>
                  </a:lnTo>
                  <a:lnTo>
                    <a:pt x="245" y="4205"/>
                  </a:lnTo>
                  <a:lnTo>
                    <a:pt x="94" y="5369"/>
                  </a:lnTo>
                  <a:lnTo>
                    <a:pt x="1" y="6552"/>
                  </a:lnTo>
                  <a:lnTo>
                    <a:pt x="789" y="7190"/>
                  </a:lnTo>
                  <a:lnTo>
                    <a:pt x="1371" y="6796"/>
                  </a:lnTo>
                  <a:lnTo>
                    <a:pt x="1990" y="6157"/>
                  </a:lnTo>
                  <a:lnTo>
                    <a:pt x="658" y="4261"/>
                  </a:lnTo>
                  <a:lnTo>
                    <a:pt x="751" y="3661"/>
                  </a:lnTo>
                  <a:lnTo>
                    <a:pt x="1164" y="1371"/>
                  </a:lnTo>
                  <a:lnTo>
                    <a:pt x="977" y="188"/>
                  </a:lnTo>
                  <a:lnTo>
                    <a:pt x="864" y="188"/>
                  </a:lnTo>
                  <a:lnTo>
                    <a:pt x="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45"/>
            <p:cNvSpPr/>
            <p:nvPr/>
          </p:nvSpPr>
          <p:spPr>
            <a:xfrm>
              <a:off x="-1823769" y="5158206"/>
              <a:ext cx="79810" cy="104722"/>
            </a:xfrm>
            <a:custGeom>
              <a:avLst/>
              <a:gdLst/>
              <a:ahLst/>
              <a:cxnLst/>
              <a:rect l="l" t="t" r="r" b="b"/>
              <a:pathLst>
                <a:path w="1746" h="2291" extrusionOk="0">
                  <a:moveTo>
                    <a:pt x="19" y="0"/>
                  </a:moveTo>
                  <a:lnTo>
                    <a:pt x="0" y="75"/>
                  </a:lnTo>
                  <a:lnTo>
                    <a:pt x="376" y="1840"/>
                  </a:lnTo>
                  <a:lnTo>
                    <a:pt x="958" y="1727"/>
                  </a:lnTo>
                  <a:lnTo>
                    <a:pt x="1746" y="2290"/>
                  </a:lnTo>
                  <a:lnTo>
                    <a:pt x="1746" y="2272"/>
                  </a:lnTo>
                  <a:lnTo>
                    <a:pt x="1352" y="1652"/>
                  </a:lnTo>
                  <a:lnTo>
                    <a:pt x="1596" y="770"/>
                  </a:lnTo>
                  <a:lnTo>
                    <a:pt x="1633" y="150"/>
                  </a:lnTo>
                  <a:lnTo>
                    <a:pt x="582" y="18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45"/>
            <p:cNvSpPr/>
            <p:nvPr/>
          </p:nvSpPr>
          <p:spPr>
            <a:xfrm>
              <a:off x="-1508872" y="5002883"/>
              <a:ext cx="301229" cy="449695"/>
            </a:xfrm>
            <a:custGeom>
              <a:avLst/>
              <a:gdLst/>
              <a:ahLst/>
              <a:cxnLst/>
              <a:rect l="l" t="t" r="r" b="b"/>
              <a:pathLst>
                <a:path w="6590" h="9838"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507" y="3661"/>
                  </a:lnTo>
                  <a:lnTo>
                    <a:pt x="376" y="3792"/>
                  </a:lnTo>
                  <a:lnTo>
                    <a:pt x="282" y="3924"/>
                  </a:lnTo>
                  <a:lnTo>
                    <a:pt x="188" y="4055"/>
                  </a:lnTo>
                  <a:lnTo>
                    <a:pt x="113" y="4187"/>
                  </a:lnTo>
                  <a:lnTo>
                    <a:pt x="57" y="4318"/>
                  </a:lnTo>
                  <a:lnTo>
                    <a:pt x="38" y="4431"/>
                  </a:lnTo>
                  <a:lnTo>
                    <a:pt x="19" y="4562"/>
                  </a:lnTo>
                  <a:lnTo>
                    <a:pt x="0" y="4694"/>
                  </a:lnTo>
                  <a:lnTo>
                    <a:pt x="19" y="4806"/>
                  </a:lnTo>
                  <a:lnTo>
                    <a:pt x="38" y="4919"/>
                  </a:lnTo>
                  <a:lnTo>
                    <a:pt x="57" y="5050"/>
                  </a:lnTo>
                  <a:lnTo>
                    <a:pt x="151" y="5257"/>
                  </a:lnTo>
                  <a:lnTo>
                    <a:pt x="263" y="5463"/>
                  </a:lnTo>
                  <a:lnTo>
                    <a:pt x="395" y="5651"/>
                  </a:lnTo>
                  <a:lnTo>
                    <a:pt x="545" y="5820"/>
                  </a:lnTo>
                  <a:lnTo>
                    <a:pt x="695" y="5970"/>
                  </a:lnTo>
                  <a:lnTo>
                    <a:pt x="845" y="6101"/>
                  </a:lnTo>
                  <a:lnTo>
                    <a:pt x="1070" y="6289"/>
                  </a:lnTo>
                  <a:lnTo>
                    <a:pt x="1164" y="6345"/>
                  </a:lnTo>
                  <a:lnTo>
                    <a:pt x="1089" y="6439"/>
                  </a:lnTo>
                  <a:lnTo>
                    <a:pt x="920" y="6740"/>
                  </a:lnTo>
                  <a:lnTo>
                    <a:pt x="808" y="6927"/>
                  </a:lnTo>
                  <a:lnTo>
                    <a:pt x="714" y="7153"/>
                  </a:lnTo>
                  <a:lnTo>
                    <a:pt x="601" y="7397"/>
                  </a:lnTo>
                  <a:lnTo>
                    <a:pt x="526" y="7659"/>
                  </a:lnTo>
                  <a:lnTo>
                    <a:pt x="470" y="7941"/>
                  </a:lnTo>
                  <a:lnTo>
                    <a:pt x="451" y="8223"/>
                  </a:lnTo>
                  <a:lnTo>
                    <a:pt x="451" y="8354"/>
                  </a:lnTo>
                  <a:lnTo>
                    <a:pt x="470" y="8485"/>
                  </a:lnTo>
                  <a:lnTo>
                    <a:pt x="507" y="8636"/>
                  </a:lnTo>
                  <a:lnTo>
                    <a:pt x="545" y="8767"/>
                  </a:lnTo>
                  <a:lnTo>
                    <a:pt x="601" y="8898"/>
                  </a:lnTo>
                  <a:lnTo>
                    <a:pt x="676" y="9030"/>
                  </a:lnTo>
                  <a:lnTo>
                    <a:pt x="770" y="9161"/>
                  </a:lnTo>
                  <a:lnTo>
                    <a:pt x="883" y="9293"/>
                  </a:lnTo>
                  <a:lnTo>
                    <a:pt x="1014" y="9405"/>
                  </a:lnTo>
                  <a:lnTo>
                    <a:pt x="1164" y="9518"/>
                  </a:lnTo>
                  <a:lnTo>
                    <a:pt x="1333" y="9612"/>
                  </a:lnTo>
                  <a:lnTo>
                    <a:pt x="1521" y="9706"/>
                  </a:lnTo>
                  <a:lnTo>
                    <a:pt x="1634" y="9762"/>
                  </a:lnTo>
                  <a:lnTo>
                    <a:pt x="1765" y="9799"/>
                  </a:lnTo>
                  <a:lnTo>
                    <a:pt x="1915" y="9818"/>
                  </a:lnTo>
                  <a:lnTo>
                    <a:pt x="2047" y="9837"/>
                  </a:lnTo>
                  <a:lnTo>
                    <a:pt x="2347" y="9818"/>
                  </a:lnTo>
                  <a:lnTo>
                    <a:pt x="2685" y="9781"/>
                  </a:lnTo>
                  <a:lnTo>
                    <a:pt x="3004" y="9687"/>
                  </a:lnTo>
                  <a:lnTo>
                    <a:pt x="3361" y="9555"/>
                  </a:lnTo>
                  <a:lnTo>
                    <a:pt x="3698" y="9405"/>
                  </a:lnTo>
                  <a:lnTo>
                    <a:pt x="4036" y="9199"/>
                  </a:lnTo>
                  <a:lnTo>
                    <a:pt x="4393" y="8974"/>
                  </a:lnTo>
                  <a:lnTo>
                    <a:pt x="4712" y="8729"/>
                  </a:lnTo>
                  <a:lnTo>
                    <a:pt x="5031" y="8467"/>
                  </a:lnTo>
                  <a:lnTo>
                    <a:pt x="5332" y="8166"/>
                  </a:lnTo>
                  <a:lnTo>
                    <a:pt x="5613" y="7847"/>
                  </a:lnTo>
                  <a:lnTo>
                    <a:pt x="5876" y="7509"/>
                  </a:lnTo>
                  <a:lnTo>
                    <a:pt x="6101" y="7171"/>
                  </a:lnTo>
                  <a:lnTo>
                    <a:pt x="6289" y="6815"/>
                  </a:lnTo>
                  <a:lnTo>
                    <a:pt x="6364" y="6627"/>
                  </a:lnTo>
                  <a:lnTo>
                    <a:pt x="6420" y="6439"/>
                  </a:lnTo>
                  <a:lnTo>
                    <a:pt x="6477" y="6233"/>
                  </a:lnTo>
                  <a:lnTo>
                    <a:pt x="6514" y="6026"/>
                  </a:lnTo>
                  <a:lnTo>
                    <a:pt x="6552" y="5801"/>
                  </a:lnTo>
                  <a:lnTo>
                    <a:pt x="6571" y="5595"/>
                  </a:lnTo>
                  <a:lnTo>
                    <a:pt x="6589" y="5144"/>
                  </a:lnTo>
                  <a:lnTo>
                    <a:pt x="6552" y="4675"/>
                  </a:lnTo>
                  <a:lnTo>
                    <a:pt x="6477" y="4205"/>
                  </a:lnTo>
                  <a:lnTo>
                    <a:pt x="6364" y="3736"/>
                  </a:lnTo>
                  <a:lnTo>
                    <a:pt x="6214" y="3267"/>
                  </a:lnTo>
                  <a:lnTo>
                    <a:pt x="6026" y="2816"/>
                  </a:lnTo>
                  <a:lnTo>
                    <a:pt x="5782" y="2366"/>
                  </a:lnTo>
                  <a:lnTo>
                    <a:pt x="5519" y="1934"/>
                  </a:lnTo>
                  <a:lnTo>
                    <a:pt x="5238" y="1540"/>
                  </a:lnTo>
                  <a:lnTo>
                    <a:pt x="5069" y="1352"/>
                  </a:lnTo>
                  <a:lnTo>
                    <a:pt x="4900" y="1164"/>
                  </a:lnTo>
                  <a:lnTo>
                    <a:pt x="4731" y="995"/>
                  </a:lnTo>
                  <a:lnTo>
                    <a:pt x="4543" y="827"/>
                  </a:lnTo>
                  <a:lnTo>
                    <a:pt x="4355" y="676"/>
                  </a:lnTo>
                  <a:lnTo>
                    <a:pt x="4149" y="526"/>
                  </a:lnTo>
                  <a:lnTo>
                    <a:pt x="3943" y="395"/>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45"/>
            <p:cNvSpPr/>
            <p:nvPr/>
          </p:nvSpPr>
          <p:spPr>
            <a:xfrm>
              <a:off x="-1508872" y="5002883"/>
              <a:ext cx="256616" cy="266901"/>
            </a:xfrm>
            <a:custGeom>
              <a:avLst/>
              <a:gdLst/>
              <a:ahLst/>
              <a:cxnLst/>
              <a:rect l="l" t="t" r="r" b="b"/>
              <a:pathLst>
                <a:path w="5614" h="5839"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413" y="3736"/>
                  </a:lnTo>
                  <a:lnTo>
                    <a:pt x="320" y="3868"/>
                  </a:lnTo>
                  <a:lnTo>
                    <a:pt x="244" y="3980"/>
                  </a:lnTo>
                  <a:lnTo>
                    <a:pt x="169" y="4074"/>
                  </a:lnTo>
                  <a:lnTo>
                    <a:pt x="113" y="4187"/>
                  </a:lnTo>
                  <a:lnTo>
                    <a:pt x="38" y="4412"/>
                  </a:lnTo>
                  <a:lnTo>
                    <a:pt x="0" y="4618"/>
                  </a:lnTo>
                  <a:lnTo>
                    <a:pt x="19" y="4825"/>
                  </a:lnTo>
                  <a:lnTo>
                    <a:pt x="57" y="5031"/>
                  </a:lnTo>
                  <a:lnTo>
                    <a:pt x="132" y="5219"/>
                  </a:lnTo>
                  <a:lnTo>
                    <a:pt x="338" y="5351"/>
                  </a:lnTo>
                  <a:lnTo>
                    <a:pt x="564" y="5482"/>
                  </a:lnTo>
                  <a:lnTo>
                    <a:pt x="789" y="5595"/>
                  </a:lnTo>
                  <a:lnTo>
                    <a:pt x="1033" y="5670"/>
                  </a:lnTo>
                  <a:lnTo>
                    <a:pt x="1277" y="5745"/>
                  </a:lnTo>
                  <a:lnTo>
                    <a:pt x="1521" y="5801"/>
                  </a:lnTo>
                  <a:lnTo>
                    <a:pt x="1784" y="5839"/>
                  </a:lnTo>
                  <a:lnTo>
                    <a:pt x="2047" y="5839"/>
                  </a:lnTo>
                  <a:lnTo>
                    <a:pt x="2403" y="5820"/>
                  </a:lnTo>
                  <a:lnTo>
                    <a:pt x="2741" y="5764"/>
                  </a:lnTo>
                  <a:lnTo>
                    <a:pt x="3079" y="5670"/>
                  </a:lnTo>
                  <a:lnTo>
                    <a:pt x="3398" y="5557"/>
                  </a:lnTo>
                  <a:lnTo>
                    <a:pt x="3698" y="5388"/>
                  </a:lnTo>
                  <a:lnTo>
                    <a:pt x="3980" y="5200"/>
                  </a:lnTo>
                  <a:lnTo>
                    <a:pt x="4243" y="4994"/>
                  </a:lnTo>
                  <a:lnTo>
                    <a:pt x="4506" y="4750"/>
                  </a:lnTo>
                  <a:lnTo>
                    <a:pt x="4731" y="4468"/>
                  </a:lnTo>
                  <a:lnTo>
                    <a:pt x="4937" y="4187"/>
                  </a:lnTo>
                  <a:lnTo>
                    <a:pt x="5125" y="3868"/>
                  </a:lnTo>
                  <a:lnTo>
                    <a:pt x="5275" y="3548"/>
                  </a:lnTo>
                  <a:lnTo>
                    <a:pt x="5407" y="3192"/>
                  </a:lnTo>
                  <a:lnTo>
                    <a:pt x="5501" y="2835"/>
                  </a:lnTo>
                  <a:lnTo>
                    <a:pt x="5576" y="2460"/>
                  </a:lnTo>
                  <a:lnTo>
                    <a:pt x="5613" y="2065"/>
                  </a:lnTo>
                  <a:lnTo>
                    <a:pt x="5425" y="1803"/>
                  </a:lnTo>
                  <a:lnTo>
                    <a:pt x="5219" y="1521"/>
                  </a:lnTo>
                  <a:lnTo>
                    <a:pt x="5013" y="1277"/>
                  </a:lnTo>
                  <a:lnTo>
                    <a:pt x="4768" y="1033"/>
                  </a:lnTo>
                  <a:lnTo>
                    <a:pt x="4524" y="827"/>
                  </a:lnTo>
                  <a:lnTo>
                    <a:pt x="4280" y="620"/>
                  </a:lnTo>
                  <a:lnTo>
                    <a:pt x="3999" y="432"/>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45"/>
            <p:cNvSpPr/>
            <p:nvPr/>
          </p:nvSpPr>
          <p:spPr>
            <a:xfrm>
              <a:off x="-1436787" y="5270607"/>
              <a:ext cx="182794" cy="230836"/>
            </a:xfrm>
            <a:custGeom>
              <a:avLst/>
              <a:gdLst/>
              <a:ahLst/>
              <a:cxnLst/>
              <a:rect l="l" t="t" r="r" b="b"/>
              <a:pathLst>
                <a:path w="3999" h="5050" extrusionOk="0">
                  <a:moveTo>
                    <a:pt x="2328" y="0"/>
                  </a:moveTo>
                  <a:lnTo>
                    <a:pt x="2121" y="38"/>
                  </a:lnTo>
                  <a:lnTo>
                    <a:pt x="1934" y="94"/>
                  </a:lnTo>
                  <a:lnTo>
                    <a:pt x="1746" y="188"/>
                  </a:lnTo>
                  <a:lnTo>
                    <a:pt x="1558" y="301"/>
                  </a:lnTo>
                  <a:lnTo>
                    <a:pt x="1389" y="451"/>
                  </a:lnTo>
                  <a:lnTo>
                    <a:pt x="1220" y="639"/>
                  </a:lnTo>
                  <a:lnTo>
                    <a:pt x="1051" y="845"/>
                  </a:lnTo>
                  <a:lnTo>
                    <a:pt x="920" y="1089"/>
                  </a:lnTo>
                  <a:lnTo>
                    <a:pt x="789" y="1371"/>
                  </a:lnTo>
                  <a:lnTo>
                    <a:pt x="695" y="1690"/>
                  </a:lnTo>
                  <a:lnTo>
                    <a:pt x="601" y="2047"/>
                  </a:lnTo>
                  <a:lnTo>
                    <a:pt x="488" y="2591"/>
                  </a:lnTo>
                  <a:lnTo>
                    <a:pt x="338" y="3079"/>
                  </a:lnTo>
                  <a:lnTo>
                    <a:pt x="94" y="3886"/>
                  </a:lnTo>
                  <a:lnTo>
                    <a:pt x="19" y="4224"/>
                  </a:lnTo>
                  <a:lnTo>
                    <a:pt x="0" y="4355"/>
                  </a:lnTo>
                  <a:lnTo>
                    <a:pt x="0" y="4487"/>
                  </a:lnTo>
                  <a:lnTo>
                    <a:pt x="19" y="4599"/>
                  </a:lnTo>
                  <a:lnTo>
                    <a:pt x="57" y="4712"/>
                  </a:lnTo>
                  <a:lnTo>
                    <a:pt x="113" y="4787"/>
                  </a:lnTo>
                  <a:lnTo>
                    <a:pt x="188" y="4862"/>
                  </a:lnTo>
                  <a:lnTo>
                    <a:pt x="301" y="4937"/>
                  </a:lnTo>
                  <a:lnTo>
                    <a:pt x="451" y="4975"/>
                  </a:lnTo>
                  <a:lnTo>
                    <a:pt x="601" y="5012"/>
                  </a:lnTo>
                  <a:lnTo>
                    <a:pt x="789" y="5031"/>
                  </a:lnTo>
                  <a:lnTo>
                    <a:pt x="976" y="5050"/>
                  </a:lnTo>
                  <a:lnTo>
                    <a:pt x="1183" y="5031"/>
                  </a:lnTo>
                  <a:lnTo>
                    <a:pt x="1408" y="5012"/>
                  </a:lnTo>
                  <a:lnTo>
                    <a:pt x="1633" y="4956"/>
                  </a:lnTo>
                  <a:lnTo>
                    <a:pt x="1877" y="4900"/>
                  </a:lnTo>
                  <a:lnTo>
                    <a:pt x="2103" y="4806"/>
                  </a:lnTo>
                  <a:lnTo>
                    <a:pt x="2347" y="4712"/>
                  </a:lnTo>
                  <a:lnTo>
                    <a:pt x="2572" y="4581"/>
                  </a:lnTo>
                  <a:lnTo>
                    <a:pt x="2797" y="4431"/>
                  </a:lnTo>
                  <a:lnTo>
                    <a:pt x="3004" y="4243"/>
                  </a:lnTo>
                  <a:lnTo>
                    <a:pt x="3191" y="4055"/>
                  </a:lnTo>
                  <a:lnTo>
                    <a:pt x="3360" y="3811"/>
                  </a:lnTo>
                  <a:lnTo>
                    <a:pt x="3529" y="3567"/>
                  </a:lnTo>
                  <a:lnTo>
                    <a:pt x="3661" y="3323"/>
                  </a:lnTo>
                  <a:lnTo>
                    <a:pt x="3773" y="3079"/>
                  </a:lnTo>
                  <a:lnTo>
                    <a:pt x="3848" y="2816"/>
                  </a:lnTo>
                  <a:lnTo>
                    <a:pt x="3924" y="2553"/>
                  </a:lnTo>
                  <a:lnTo>
                    <a:pt x="3980" y="2309"/>
                  </a:lnTo>
                  <a:lnTo>
                    <a:pt x="3999" y="2065"/>
                  </a:lnTo>
                  <a:lnTo>
                    <a:pt x="3999" y="1821"/>
                  </a:lnTo>
                  <a:lnTo>
                    <a:pt x="3980" y="1577"/>
                  </a:lnTo>
                  <a:lnTo>
                    <a:pt x="3942" y="1352"/>
                  </a:lnTo>
                  <a:lnTo>
                    <a:pt x="3886" y="1145"/>
                  </a:lnTo>
                  <a:lnTo>
                    <a:pt x="3811" y="939"/>
                  </a:lnTo>
                  <a:lnTo>
                    <a:pt x="3698" y="751"/>
                  </a:lnTo>
                  <a:lnTo>
                    <a:pt x="3586" y="564"/>
                  </a:lnTo>
                  <a:lnTo>
                    <a:pt x="3436" y="413"/>
                  </a:lnTo>
                  <a:lnTo>
                    <a:pt x="3285" y="282"/>
                  </a:lnTo>
                  <a:lnTo>
                    <a:pt x="3098" y="169"/>
                  </a:lnTo>
                  <a:lnTo>
                    <a:pt x="2910" y="94"/>
                  </a:lnTo>
                  <a:lnTo>
                    <a:pt x="2722" y="38"/>
                  </a:lnTo>
                  <a:lnTo>
                    <a:pt x="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45"/>
            <p:cNvSpPr/>
            <p:nvPr/>
          </p:nvSpPr>
          <p:spPr>
            <a:xfrm>
              <a:off x="-1719093" y="5190797"/>
              <a:ext cx="173378" cy="137359"/>
            </a:xfrm>
            <a:custGeom>
              <a:avLst/>
              <a:gdLst/>
              <a:ahLst/>
              <a:cxnLst/>
              <a:rect l="l" t="t" r="r" b="b"/>
              <a:pathLst>
                <a:path w="3793" h="3005" extrusionOk="0">
                  <a:moveTo>
                    <a:pt x="808" y="1"/>
                  </a:moveTo>
                  <a:lnTo>
                    <a:pt x="564" y="19"/>
                  </a:lnTo>
                  <a:lnTo>
                    <a:pt x="338" y="57"/>
                  </a:lnTo>
                  <a:lnTo>
                    <a:pt x="113" y="132"/>
                  </a:lnTo>
                  <a:lnTo>
                    <a:pt x="38" y="507"/>
                  </a:lnTo>
                  <a:lnTo>
                    <a:pt x="0" y="845"/>
                  </a:lnTo>
                  <a:lnTo>
                    <a:pt x="0" y="1183"/>
                  </a:lnTo>
                  <a:lnTo>
                    <a:pt x="38" y="1502"/>
                  </a:lnTo>
                  <a:lnTo>
                    <a:pt x="113" y="1803"/>
                  </a:lnTo>
                  <a:lnTo>
                    <a:pt x="207" y="2066"/>
                  </a:lnTo>
                  <a:lnTo>
                    <a:pt x="338" y="2310"/>
                  </a:lnTo>
                  <a:lnTo>
                    <a:pt x="488" y="2516"/>
                  </a:lnTo>
                  <a:lnTo>
                    <a:pt x="676" y="2685"/>
                  </a:lnTo>
                  <a:lnTo>
                    <a:pt x="883" y="2835"/>
                  </a:lnTo>
                  <a:lnTo>
                    <a:pt x="1108" y="2929"/>
                  </a:lnTo>
                  <a:lnTo>
                    <a:pt x="1221" y="2967"/>
                  </a:lnTo>
                  <a:lnTo>
                    <a:pt x="1352" y="2985"/>
                  </a:lnTo>
                  <a:lnTo>
                    <a:pt x="1483" y="3004"/>
                  </a:lnTo>
                  <a:lnTo>
                    <a:pt x="1765" y="3004"/>
                  </a:lnTo>
                  <a:lnTo>
                    <a:pt x="1896" y="2985"/>
                  </a:lnTo>
                  <a:lnTo>
                    <a:pt x="2046" y="2948"/>
                  </a:lnTo>
                  <a:lnTo>
                    <a:pt x="2197" y="2910"/>
                  </a:lnTo>
                  <a:lnTo>
                    <a:pt x="2497" y="2779"/>
                  </a:lnTo>
                  <a:lnTo>
                    <a:pt x="2703" y="2666"/>
                  </a:lnTo>
                  <a:lnTo>
                    <a:pt x="2929" y="2535"/>
                  </a:lnTo>
                  <a:lnTo>
                    <a:pt x="3173" y="2347"/>
                  </a:lnTo>
                  <a:lnTo>
                    <a:pt x="3417" y="2141"/>
                  </a:lnTo>
                  <a:lnTo>
                    <a:pt x="3511" y="2047"/>
                  </a:lnTo>
                  <a:lnTo>
                    <a:pt x="3605" y="1934"/>
                  </a:lnTo>
                  <a:lnTo>
                    <a:pt x="3680" y="1821"/>
                  </a:lnTo>
                  <a:lnTo>
                    <a:pt x="3736" y="1709"/>
                  </a:lnTo>
                  <a:lnTo>
                    <a:pt x="3773" y="1596"/>
                  </a:lnTo>
                  <a:lnTo>
                    <a:pt x="3792" y="1484"/>
                  </a:lnTo>
                  <a:lnTo>
                    <a:pt x="3773" y="1371"/>
                  </a:lnTo>
                  <a:lnTo>
                    <a:pt x="3717" y="1277"/>
                  </a:lnTo>
                  <a:lnTo>
                    <a:pt x="3605" y="1127"/>
                  </a:lnTo>
                  <a:lnTo>
                    <a:pt x="3454" y="996"/>
                  </a:lnTo>
                  <a:lnTo>
                    <a:pt x="3285" y="845"/>
                  </a:lnTo>
                  <a:lnTo>
                    <a:pt x="3098" y="714"/>
                  </a:lnTo>
                  <a:lnTo>
                    <a:pt x="2872" y="583"/>
                  </a:lnTo>
                  <a:lnTo>
                    <a:pt x="2647" y="451"/>
                  </a:lnTo>
                  <a:lnTo>
                    <a:pt x="2384" y="338"/>
                  </a:lnTo>
                  <a:lnTo>
                    <a:pt x="2122" y="245"/>
                  </a:lnTo>
                  <a:lnTo>
                    <a:pt x="1859" y="151"/>
                  </a:lnTo>
                  <a:lnTo>
                    <a:pt x="1596" y="94"/>
                  </a:lnTo>
                  <a:lnTo>
                    <a:pt x="1333" y="38"/>
                  </a:lnTo>
                  <a:lnTo>
                    <a:pt x="107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45"/>
            <p:cNvSpPr/>
            <p:nvPr/>
          </p:nvSpPr>
          <p:spPr>
            <a:xfrm>
              <a:off x="-1862395" y="5564065"/>
              <a:ext cx="98734" cy="132193"/>
            </a:xfrm>
            <a:custGeom>
              <a:avLst/>
              <a:gdLst/>
              <a:ahLst/>
              <a:cxnLst/>
              <a:rect l="l" t="t" r="r" b="b"/>
              <a:pathLst>
                <a:path w="2160" h="2892" extrusionOk="0">
                  <a:moveTo>
                    <a:pt x="1033" y="0"/>
                  </a:moveTo>
                  <a:lnTo>
                    <a:pt x="939" y="19"/>
                  </a:lnTo>
                  <a:lnTo>
                    <a:pt x="826" y="38"/>
                  </a:lnTo>
                  <a:lnTo>
                    <a:pt x="714" y="75"/>
                  </a:lnTo>
                  <a:lnTo>
                    <a:pt x="620" y="113"/>
                  </a:lnTo>
                  <a:lnTo>
                    <a:pt x="526" y="169"/>
                  </a:lnTo>
                  <a:lnTo>
                    <a:pt x="451" y="244"/>
                  </a:lnTo>
                  <a:lnTo>
                    <a:pt x="357" y="338"/>
                  </a:lnTo>
                  <a:lnTo>
                    <a:pt x="282" y="432"/>
                  </a:lnTo>
                  <a:lnTo>
                    <a:pt x="169" y="639"/>
                  </a:lnTo>
                  <a:lnTo>
                    <a:pt x="76" y="883"/>
                  </a:lnTo>
                  <a:lnTo>
                    <a:pt x="19" y="1145"/>
                  </a:lnTo>
                  <a:lnTo>
                    <a:pt x="0" y="1446"/>
                  </a:lnTo>
                  <a:lnTo>
                    <a:pt x="38" y="1727"/>
                  </a:lnTo>
                  <a:lnTo>
                    <a:pt x="113" y="2009"/>
                  </a:lnTo>
                  <a:lnTo>
                    <a:pt x="207" y="2253"/>
                  </a:lnTo>
                  <a:lnTo>
                    <a:pt x="357" y="2459"/>
                  </a:lnTo>
                  <a:lnTo>
                    <a:pt x="432" y="2553"/>
                  </a:lnTo>
                  <a:lnTo>
                    <a:pt x="507" y="2628"/>
                  </a:lnTo>
                  <a:lnTo>
                    <a:pt x="601" y="2703"/>
                  </a:lnTo>
                  <a:lnTo>
                    <a:pt x="695" y="2760"/>
                  </a:lnTo>
                  <a:lnTo>
                    <a:pt x="808" y="2816"/>
                  </a:lnTo>
                  <a:lnTo>
                    <a:pt x="902" y="2854"/>
                  </a:lnTo>
                  <a:lnTo>
                    <a:pt x="1014" y="2872"/>
                  </a:lnTo>
                  <a:lnTo>
                    <a:pt x="1127" y="2891"/>
                  </a:lnTo>
                  <a:lnTo>
                    <a:pt x="1239" y="2872"/>
                  </a:lnTo>
                  <a:lnTo>
                    <a:pt x="1333" y="2854"/>
                  </a:lnTo>
                  <a:lnTo>
                    <a:pt x="1446" y="2816"/>
                  </a:lnTo>
                  <a:lnTo>
                    <a:pt x="1540" y="2760"/>
                  </a:lnTo>
                  <a:lnTo>
                    <a:pt x="1634" y="2703"/>
                  </a:lnTo>
                  <a:lnTo>
                    <a:pt x="1727" y="2628"/>
                  </a:lnTo>
                  <a:lnTo>
                    <a:pt x="1803" y="2553"/>
                  </a:lnTo>
                  <a:lnTo>
                    <a:pt x="1878" y="2459"/>
                  </a:lnTo>
                  <a:lnTo>
                    <a:pt x="2009" y="2253"/>
                  </a:lnTo>
                  <a:lnTo>
                    <a:pt x="2103" y="2009"/>
                  </a:lnTo>
                  <a:lnTo>
                    <a:pt x="2140" y="1727"/>
                  </a:lnTo>
                  <a:lnTo>
                    <a:pt x="2159" y="1446"/>
                  </a:lnTo>
                  <a:lnTo>
                    <a:pt x="2140" y="1145"/>
                  </a:lnTo>
                  <a:lnTo>
                    <a:pt x="2065" y="883"/>
                  </a:lnTo>
                  <a:lnTo>
                    <a:pt x="1953" y="639"/>
                  </a:lnTo>
                  <a:lnTo>
                    <a:pt x="1821" y="432"/>
                  </a:lnTo>
                  <a:lnTo>
                    <a:pt x="1746" y="338"/>
                  </a:lnTo>
                  <a:lnTo>
                    <a:pt x="1652" y="244"/>
                  </a:lnTo>
                  <a:lnTo>
                    <a:pt x="1559" y="169"/>
                  </a:lnTo>
                  <a:lnTo>
                    <a:pt x="1465" y="113"/>
                  </a:lnTo>
                  <a:lnTo>
                    <a:pt x="1371" y="75"/>
                  </a:lnTo>
                  <a:lnTo>
                    <a:pt x="1258" y="38"/>
                  </a:lnTo>
                  <a:lnTo>
                    <a:pt x="1146" y="19"/>
                  </a:lnTo>
                  <a:lnTo>
                    <a:pt x="10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45"/>
            <p:cNvSpPr/>
            <p:nvPr/>
          </p:nvSpPr>
          <p:spPr>
            <a:xfrm>
              <a:off x="-1404195" y="5316957"/>
              <a:ext cx="115052" cy="145038"/>
            </a:xfrm>
            <a:custGeom>
              <a:avLst/>
              <a:gdLst/>
              <a:ahLst/>
              <a:cxnLst/>
              <a:rect l="l" t="t" r="r" b="b"/>
              <a:pathLst>
                <a:path w="2517" h="3173" extrusionOk="0">
                  <a:moveTo>
                    <a:pt x="1465" y="0"/>
                  </a:moveTo>
                  <a:lnTo>
                    <a:pt x="1352" y="19"/>
                  </a:lnTo>
                  <a:lnTo>
                    <a:pt x="1221" y="56"/>
                  </a:lnTo>
                  <a:lnTo>
                    <a:pt x="1108" y="113"/>
                  </a:lnTo>
                  <a:lnTo>
                    <a:pt x="977" y="188"/>
                  </a:lnTo>
                  <a:lnTo>
                    <a:pt x="883" y="282"/>
                  </a:lnTo>
                  <a:lnTo>
                    <a:pt x="770" y="394"/>
                  </a:lnTo>
                  <a:lnTo>
                    <a:pt x="676" y="526"/>
                  </a:lnTo>
                  <a:lnTo>
                    <a:pt x="583" y="676"/>
                  </a:lnTo>
                  <a:lnTo>
                    <a:pt x="507" y="864"/>
                  </a:lnTo>
                  <a:lnTo>
                    <a:pt x="432" y="1051"/>
                  </a:lnTo>
                  <a:lnTo>
                    <a:pt x="395" y="1277"/>
                  </a:lnTo>
                  <a:lnTo>
                    <a:pt x="301" y="1614"/>
                  </a:lnTo>
                  <a:lnTo>
                    <a:pt x="226" y="1934"/>
                  </a:lnTo>
                  <a:lnTo>
                    <a:pt x="76" y="2440"/>
                  </a:lnTo>
                  <a:lnTo>
                    <a:pt x="19" y="2647"/>
                  </a:lnTo>
                  <a:lnTo>
                    <a:pt x="1" y="2816"/>
                  </a:lnTo>
                  <a:lnTo>
                    <a:pt x="19" y="2891"/>
                  </a:lnTo>
                  <a:lnTo>
                    <a:pt x="38" y="2947"/>
                  </a:lnTo>
                  <a:lnTo>
                    <a:pt x="76" y="3004"/>
                  </a:lnTo>
                  <a:lnTo>
                    <a:pt x="132" y="3060"/>
                  </a:lnTo>
                  <a:lnTo>
                    <a:pt x="207" y="3097"/>
                  </a:lnTo>
                  <a:lnTo>
                    <a:pt x="282" y="3135"/>
                  </a:lnTo>
                  <a:lnTo>
                    <a:pt x="489" y="3173"/>
                  </a:lnTo>
                  <a:lnTo>
                    <a:pt x="751" y="3154"/>
                  </a:lnTo>
                  <a:lnTo>
                    <a:pt x="1033" y="3116"/>
                  </a:lnTo>
                  <a:lnTo>
                    <a:pt x="1183" y="3079"/>
                  </a:lnTo>
                  <a:lnTo>
                    <a:pt x="1333" y="3022"/>
                  </a:lnTo>
                  <a:lnTo>
                    <a:pt x="1484" y="2947"/>
                  </a:lnTo>
                  <a:lnTo>
                    <a:pt x="1615" y="2872"/>
                  </a:lnTo>
                  <a:lnTo>
                    <a:pt x="1765" y="2778"/>
                  </a:lnTo>
                  <a:lnTo>
                    <a:pt x="1897" y="2666"/>
                  </a:lnTo>
                  <a:lnTo>
                    <a:pt x="2009" y="2534"/>
                  </a:lnTo>
                  <a:lnTo>
                    <a:pt x="2122" y="2403"/>
                  </a:lnTo>
                  <a:lnTo>
                    <a:pt x="2216" y="2234"/>
                  </a:lnTo>
                  <a:lnTo>
                    <a:pt x="2310" y="2084"/>
                  </a:lnTo>
                  <a:lnTo>
                    <a:pt x="2366" y="1934"/>
                  </a:lnTo>
                  <a:lnTo>
                    <a:pt x="2422" y="1765"/>
                  </a:lnTo>
                  <a:lnTo>
                    <a:pt x="2478" y="1614"/>
                  </a:lnTo>
                  <a:lnTo>
                    <a:pt x="2497" y="1445"/>
                  </a:lnTo>
                  <a:lnTo>
                    <a:pt x="2516" y="1295"/>
                  </a:lnTo>
                  <a:lnTo>
                    <a:pt x="2516" y="1145"/>
                  </a:lnTo>
                  <a:lnTo>
                    <a:pt x="2516" y="995"/>
                  </a:lnTo>
                  <a:lnTo>
                    <a:pt x="2497" y="845"/>
                  </a:lnTo>
                  <a:lnTo>
                    <a:pt x="2460" y="713"/>
                  </a:lnTo>
                  <a:lnTo>
                    <a:pt x="2403" y="582"/>
                  </a:lnTo>
                  <a:lnTo>
                    <a:pt x="2328" y="469"/>
                  </a:lnTo>
                  <a:lnTo>
                    <a:pt x="2253" y="357"/>
                  </a:lnTo>
                  <a:lnTo>
                    <a:pt x="2178" y="263"/>
                  </a:lnTo>
                  <a:lnTo>
                    <a:pt x="2065" y="169"/>
                  </a:lnTo>
                  <a:lnTo>
                    <a:pt x="1953" y="94"/>
                  </a:lnTo>
                  <a:lnTo>
                    <a:pt x="1840" y="56"/>
                  </a:lnTo>
                  <a:lnTo>
                    <a:pt x="1709" y="19"/>
                  </a:lnTo>
                  <a:lnTo>
                    <a:pt x="1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45"/>
            <p:cNvSpPr/>
            <p:nvPr/>
          </p:nvSpPr>
          <p:spPr>
            <a:xfrm>
              <a:off x="-1407624" y="5347811"/>
              <a:ext cx="70393" cy="87580"/>
            </a:xfrm>
            <a:custGeom>
              <a:avLst/>
              <a:gdLst/>
              <a:ahLst/>
              <a:cxnLst/>
              <a:rect l="l" t="t" r="r" b="b"/>
              <a:pathLst>
                <a:path w="1540" h="1916" extrusionOk="0">
                  <a:moveTo>
                    <a:pt x="826" y="1"/>
                  </a:moveTo>
                  <a:lnTo>
                    <a:pt x="751" y="38"/>
                  </a:lnTo>
                  <a:lnTo>
                    <a:pt x="676" y="57"/>
                  </a:lnTo>
                  <a:lnTo>
                    <a:pt x="601" y="113"/>
                  </a:lnTo>
                  <a:lnTo>
                    <a:pt x="526" y="170"/>
                  </a:lnTo>
                  <a:lnTo>
                    <a:pt x="470" y="245"/>
                  </a:lnTo>
                  <a:lnTo>
                    <a:pt x="413" y="320"/>
                  </a:lnTo>
                  <a:lnTo>
                    <a:pt x="357" y="414"/>
                  </a:lnTo>
                  <a:lnTo>
                    <a:pt x="320" y="526"/>
                  </a:lnTo>
                  <a:lnTo>
                    <a:pt x="263" y="639"/>
                  </a:lnTo>
                  <a:lnTo>
                    <a:pt x="245" y="770"/>
                  </a:lnTo>
                  <a:lnTo>
                    <a:pt x="132" y="1165"/>
                  </a:lnTo>
                  <a:lnTo>
                    <a:pt x="38" y="1484"/>
                  </a:lnTo>
                  <a:lnTo>
                    <a:pt x="19" y="1596"/>
                  </a:lnTo>
                  <a:lnTo>
                    <a:pt x="1" y="1709"/>
                  </a:lnTo>
                  <a:lnTo>
                    <a:pt x="38" y="1784"/>
                  </a:lnTo>
                  <a:lnTo>
                    <a:pt x="76" y="1840"/>
                  </a:lnTo>
                  <a:lnTo>
                    <a:pt x="169" y="1897"/>
                  </a:lnTo>
                  <a:lnTo>
                    <a:pt x="301" y="1916"/>
                  </a:lnTo>
                  <a:lnTo>
                    <a:pt x="470" y="1916"/>
                  </a:lnTo>
                  <a:lnTo>
                    <a:pt x="639" y="1878"/>
                  </a:lnTo>
                  <a:lnTo>
                    <a:pt x="808" y="1822"/>
                  </a:lnTo>
                  <a:lnTo>
                    <a:pt x="995" y="1747"/>
                  </a:lnTo>
                  <a:lnTo>
                    <a:pt x="1146" y="1615"/>
                  </a:lnTo>
                  <a:lnTo>
                    <a:pt x="1221" y="1540"/>
                  </a:lnTo>
                  <a:lnTo>
                    <a:pt x="1296" y="1446"/>
                  </a:lnTo>
                  <a:lnTo>
                    <a:pt x="1408" y="1259"/>
                  </a:lnTo>
                  <a:lnTo>
                    <a:pt x="1483" y="1071"/>
                  </a:lnTo>
                  <a:lnTo>
                    <a:pt x="1521" y="864"/>
                  </a:lnTo>
                  <a:lnTo>
                    <a:pt x="1540" y="677"/>
                  </a:lnTo>
                  <a:lnTo>
                    <a:pt x="1502" y="508"/>
                  </a:lnTo>
                  <a:lnTo>
                    <a:pt x="1465" y="358"/>
                  </a:lnTo>
                  <a:lnTo>
                    <a:pt x="1371" y="207"/>
                  </a:lnTo>
                  <a:lnTo>
                    <a:pt x="1258" y="95"/>
                  </a:lnTo>
                  <a:lnTo>
                    <a:pt x="1108" y="20"/>
                  </a:lnTo>
                  <a:lnTo>
                    <a:pt x="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45"/>
            <p:cNvSpPr/>
            <p:nvPr/>
          </p:nvSpPr>
          <p:spPr>
            <a:xfrm>
              <a:off x="-1603263" y="5785439"/>
              <a:ext cx="237738" cy="30946"/>
            </a:xfrm>
            <a:custGeom>
              <a:avLst/>
              <a:gdLst/>
              <a:ahLst/>
              <a:cxnLst/>
              <a:rect l="l" t="t" r="r" b="b"/>
              <a:pathLst>
                <a:path w="5201" h="677" extrusionOk="0">
                  <a:moveTo>
                    <a:pt x="4806" y="0"/>
                  </a:moveTo>
                  <a:lnTo>
                    <a:pt x="4581" y="19"/>
                  </a:lnTo>
                  <a:lnTo>
                    <a:pt x="3980" y="94"/>
                  </a:lnTo>
                  <a:lnTo>
                    <a:pt x="2253" y="357"/>
                  </a:lnTo>
                  <a:lnTo>
                    <a:pt x="1183" y="489"/>
                  </a:lnTo>
                  <a:lnTo>
                    <a:pt x="601" y="545"/>
                  </a:lnTo>
                  <a:lnTo>
                    <a:pt x="1" y="601"/>
                  </a:lnTo>
                  <a:lnTo>
                    <a:pt x="751" y="639"/>
                  </a:lnTo>
                  <a:lnTo>
                    <a:pt x="1521" y="676"/>
                  </a:lnTo>
                  <a:lnTo>
                    <a:pt x="2422" y="676"/>
                  </a:lnTo>
                  <a:lnTo>
                    <a:pt x="3342" y="657"/>
                  </a:lnTo>
                  <a:lnTo>
                    <a:pt x="3774" y="639"/>
                  </a:lnTo>
                  <a:lnTo>
                    <a:pt x="4168" y="601"/>
                  </a:lnTo>
                  <a:lnTo>
                    <a:pt x="4525" y="545"/>
                  </a:lnTo>
                  <a:lnTo>
                    <a:pt x="4806" y="470"/>
                  </a:lnTo>
                  <a:lnTo>
                    <a:pt x="4919" y="432"/>
                  </a:lnTo>
                  <a:lnTo>
                    <a:pt x="5013" y="376"/>
                  </a:lnTo>
                  <a:lnTo>
                    <a:pt x="5088" y="320"/>
                  </a:lnTo>
                  <a:lnTo>
                    <a:pt x="5144" y="263"/>
                  </a:lnTo>
                  <a:lnTo>
                    <a:pt x="5200" y="151"/>
                  </a:lnTo>
                  <a:lnTo>
                    <a:pt x="5200" y="113"/>
                  </a:lnTo>
                  <a:lnTo>
                    <a:pt x="5182" y="76"/>
                  </a:lnTo>
                  <a:lnTo>
                    <a:pt x="5144" y="57"/>
                  </a:lnTo>
                  <a:lnTo>
                    <a:pt x="5106" y="38"/>
                  </a:lnTo>
                  <a:lnTo>
                    <a:pt x="497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45"/>
            <p:cNvSpPr/>
            <p:nvPr/>
          </p:nvSpPr>
          <p:spPr>
            <a:xfrm>
              <a:off x="-1673611" y="5258585"/>
              <a:ext cx="46350" cy="31814"/>
            </a:xfrm>
            <a:custGeom>
              <a:avLst/>
              <a:gdLst/>
              <a:ahLst/>
              <a:cxnLst/>
              <a:rect l="l" t="t" r="r" b="b"/>
              <a:pathLst>
                <a:path w="1014" h="696" extrusionOk="0">
                  <a:moveTo>
                    <a:pt x="94" y="1"/>
                  </a:moveTo>
                  <a:lnTo>
                    <a:pt x="19" y="38"/>
                  </a:lnTo>
                  <a:lnTo>
                    <a:pt x="0" y="226"/>
                  </a:lnTo>
                  <a:lnTo>
                    <a:pt x="38" y="395"/>
                  </a:lnTo>
                  <a:lnTo>
                    <a:pt x="94" y="507"/>
                  </a:lnTo>
                  <a:lnTo>
                    <a:pt x="188" y="601"/>
                  </a:lnTo>
                  <a:lnTo>
                    <a:pt x="282" y="658"/>
                  </a:lnTo>
                  <a:lnTo>
                    <a:pt x="413" y="676"/>
                  </a:lnTo>
                  <a:lnTo>
                    <a:pt x="563" y="695"/>
                  </a:lnTo>
                  <a:lnTo>
                    <a:pt x="714" y="676"/>
                  </a:lnTo>
                  <a:lnTo>
                    <a:pt x="770" y="639"/>
                  </a:lnTo>
                  <a:lnTo>
                    <a:pt x="826" y="620"/>
                  </a:lnTo>
                  <a:lnTo>
                    <a:pt x="883" y="583"/>
                  </a:lnTo>
                  <a:lnTo>
                    <a:pt x="920" y="526"/>
                  </a:lnTo>
                  <a:lnTo>
                    <a:pt x="976" y="432"/>
                  </a:lnTo>
                  <a:lnTo>
                    <a:pt x="1014" y="320"/>
                  </a:lnTo>
                  <a:lnTo>
                    <a:pt x="1014" y="207"/>
                  </a:lnTo>
                  <a:lnTo>
                    <a:pt x="1014" y="113"/>
                  </a:lnTo>
                  <a:lnTo>
                    <a:pt x="1014" y="19"/>
                  </a:lnTo>
                  <a:lnTo>
                    <a:pt x="676" y="19"/>
                  </a:lnTo>
                  <a:lnTo>
                    <a:pt x="657" y="57"/>
                  </a:lnTo>
                  <a:lnTo>
                    <a:pt x="620" y="151"/>
                  </a:lnTo>
                  <a:lnTo>
                    <a:pt x="563" y="207"/>
                  </a:lnTo>
                  <a:lnTo>
                    <a:pt x="507" y="245"/>
                  </a:lnTo>
                  <a:lnTo>
                    <a:pt x="451" y="263"/>
                  </a:lnTo>
                  <a:lnTo>
                    <a:pt x="357" y="282"/>
                  </a:lnTo>
                  <a:lnTo>
                    <a:pt x="263" y="263"/>
                  </a:lnTo>
                  <a:lnTo>
                    <a:pt x="207" y="245"/>
                  </a:lnTo>
                  <a:lnTo>
                    <a:pt x="150" y="188"/>
                  </a:lnTo>
                  <a:lnTo>
                    <a:pt x="113" y="132"/>
                  </a:lnTo>
                  <a:lnTo>
                    <a:pt x="94" y="38"/>
                  </a:lnTo>
                  <a:lnTo>
                    <a:pt x="94"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45"/>
            <p:cNvSpPr/>
            <p:nvPr/>
          </p:nvSpPr>
          <p:spPr>
            <a:xfrm>
              <a:off x="-1699346" y="5237147"/>
              <a:ext cx="122731" cy="52384"/>
            </a:xfrm>
            <a:custGeom>
              <a:avLst/>
              <a:gdLst/>
              <a:ahLst/>
              <a:cxnLst/>
              <a:rect l="l" t="t" r="r" b="b"/>
              <a:pathLst>
                <a:path w="2685" h="1146" extrusionOk="0">
                  <a:moveTo>
                    <a:pt x="789" y="0"/>
                  </a:moveTo>
                  <a:lnTo>
                    <a:pt x="582" y="19"/>
                  </a:lnTo>
                  <a:lnTo>
                    <a:pt x="413" y="38"/>
                  </a:lnTo>
                  <a:lnTo>
                    <a:pt x="263" y="75"/>
                  </a:lnTo>
                  <a:lnTo>
                    <a:pt x="169" y="132"/>
                  </a:lnTo>
                  <a:lnTo>
                    <a:pt x="94" y="188"/>
                  </a:lnTo>
                  <a:lnTo>
                    <a:pt x="38" y="263"/>
                  </a:lnTo>
                  <a:lnTo>
                    <a:pt x="0" y="319"/>
                  </a:lnTo>
                  <a:lnTo>
                    <a:pt x="0" y="394"/>
                  </a:lnTo>
                  <a:lnTo>
                    <a:pt x="0" y="451"/>
                  </a:lnTo>
                  <a:lnTo>
                    <a:pt x="0" y="526"/>
                  </a:lnTo>
                  <a:lnTo>
                    <a:pt x="38" y="639"/>
                  </a:lnTo>
                  <a:lnTo>
                    <a:pt x="113" y="751"/>
                  </a:lnTo>
                  <a:lnTo>
                    <a:pt x="225" y="676"/>
                  </a:lnTo>
                  <a:lnTo>
                    <a:pt x="357" y="620"/>
                  </a:lnTo>
                  <a:lnTo>
                    <a:pt x="507" y="582"/>
                  </a:lnTo>
                  <a:lnTo>
                    <a:pt x="676" y="563"/>
                  </a:lnTo>
                  <a:lnTo>
                    <a:pt x="1051" y="563"/>
                  </a:lnTo>
                  <a:lnTo>
                    <a:pt x="1427" y="620"/>
                  </a:lnTo>
                  <a:lnTo>
                    <a:pt x="1802" y="714"/>
                  </a:lnTo>
                  <a:lnTo>
                    <a:pt x="2140" y="845"/>
                  </a:lnTo>
                  <a:lnTo>
                    <a:pt x="2422" y="976"/>
                  </a:lnTo>
                  <a:lnTo>
                    <a:pt x="2534" y="1052"/>
                  </a:lnTo>
                  <a:lnTo>
                    <a:pt x="2628" y="1108"/>
                  </a:lnTo>
                  <a:lnTo>
                    <a:pt x="2684" y="1145"/>
                  </a:lnTo>
                  <a:lnTo>
                    <a:pt x="2684" y="1108"/>
                  </a:lnTo>
                  <a:lnTo>
                    <a:pt x="2647" y="1052"/>
                  </a:lnTo>
                  <a:lnTo>
                    <a:pt x="2516" y="864"/>
                  </a:lnTo>
                  <a:lnTo>
                    <a:pt x="2290" y="639"/>
                  </a:lnTo>
                  <a:lnTo>
                    <a:pt x="2140" y="526"/>
                  </a:lnTo>
                  <a:lnTo>
                    <a:pt x="1990" y="394"/>
                  </a:lnTo>
                  <a:lnTo>
                    <a:pt x="1802" y="282"/>
                  </a:lnTo>
                  <a:lnTo>
                    <a:pt x="1633" y="188"/>
                  </a:lnTo>
                  <a:lnTo>
                    <a:pt x="1427" y="113"/>
                  </a:lnTo>
                  <a:lnTo>
                    <a:pt x="1220" y="38"/>
                  </a:lnTo>
                  <a:lnTo>
                    <a:pt x="9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45"/>
            <p:cNvSpPr/>
            <p:nvPr/>
          </p:nvSpPr>
          <p:spPr>
            <a:xfrm>
              <a:off x="-1743137" y="5099011"/>
              <a:ext cx="169081" cy="59240"/>
            </a:xfrm>
            <a:custGeom>
              <a:avLst/>
              <a:gdLst/>
              <a:ahLst/>
              <a:cxnLst/>
              <a:rect l="l" t="t" r="r" b="b"/>
              <a:pathLst>
                <a:path w="3699" h="1296" extrusionOk="0">
                  <a:moveTo>
                    <a:pt x="395" y="0"/>
                  </a:moveTo>
                  <a:lnTo>
                    <a:pt x="245" y="19"/>
                  </a:lnTo>
                  <a:lnTo>
                    <a:pt x="151" y="56"/>
                  </a:lnTo>
                  <a:lnTo>
                    <a:pt x="76" y="94"/>
                  </a:lnTo>
                  <a:lnTo>
                    <a:pt x="20" y="131"/>
                  </a:lnTo>
                  <a:lnTo>
                    <a:pt x="1" y="188"/>
                  </a:lnTo>
                  <a:lnTo>
                    <a:pt x="1" y="244"/>
                  </a:lnTo>
                  <a:lnTo>
                    <a:pt x="20" y="300"/>
                  </a:lnTo>
                  <a:lnTo>
                    <a:pt x="57" y="357"/>
                  </a:lnTo>
                  <a:lnTo>
                    <a:pt x="170" y="469"/>
                  </a:lnTo>
                  <a:lnTo>
                    <a:pt x="282" y="563"/>
                  </a:lnTo>
                  <a:lnTo>
                    <a:pt x="395" y="638"/>
                  </a:lnTo>
                  <a:lnTo>
                    <a:pt x="977" y="695"/>
                  </a:lnTo>
                  <a:lnTo>
                    <a:pt x="1559" y="788"/>
                  </a:lnTo>
                  <a:lnTo>
                    <a:pt x="2103" y="882"/>
                  </a:lnTo>
                  <a:lnTo>
                    <a:pt x="2610" y="995"/>
                  </a:lnTo>
                  <a:lnTo>
                    <a:pt x="3398" y="1201"/>
                  </a:lnTo>
                  <a:lnTo>
                    <a:pt x="3699" y="1295"/>
                  </a:lnTo>
                  <a:lnTo>
                    <a:pt x="3305" y="1070"/>
                  </a:lnTo>
                  <a:lnTo>
                    <a:pt x="2892" y="864"/>
                  </a:lnTo>
                  <a:lnTo>
                    <a:pt x="2385" y="619"/>
                  </a:lnTo>
                  <a:lnTo>
                    <a:pt x="1840" y="375"/>
                  </a:lnTo>
                  <a:lnTo>
                    <a:pt x="1296" y="169"/>
                  </a:lnTo>
                  <a:lnTo>
                    <a:pt x="1033" y="94"/>
                  </a:lnTo>
                  <a:lnTo>
                    <a:pt x="789" y="38"/>
                  </a:lnTo>
                  <a:lnTo>
                    <a:pt x="58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45"/>
            <p:cNvSpPr/>
            <p:nvPr/>
          </p:nvSpPr>
          <p:spPr>
            <a:xfrm>
              <a:off x="-1822947" y="5158206"/>
              <a:ext cx="17233" cy="6034"/>
            </a:xfrm>
            <a:custGeom>
              <a:avLst/>
              <a:gdLst/>
              <a:ahLst/>
              <a:cxnLst/>
              <a:rect l="l" t="t" r="r" b="b"/>
              <a:pathLst>
                <a:path w="377" h="132" extrusionOk="0">
                  <a:moveTo>
                    <a:pt x="1" y="0"/>
                  </a:moveTo>
                  <a:lnTo>
                    <a:pt x="339" y="132"/>
                  </a:lnTo>
                  <a:lnTo>
                    <a:pt x="376" y="132"/>
                  </a:lnTo>
                  <a:lnTo>
                    <a:pt x="1" y="0"/>
                  </a:lnTo>
                  <a:close/>
                </a:path>
              </a:pathLst>
            </a:custGeom>
            <a:solidFill>
              <a:srgbClr val="D7C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45"/>
            <p:cNvSpPr/>
            <p:nvPr/>
          </p:nvSpPr>
          <p:spPr>
            <a:xfrm>
              <a:off x="-1807497" y="5165062"/>
              <a:ext cx="95305" cy="321798"/>
            </a:xfrm>
            <a:custGeom>
              <a:avLst/>
              <a:gdLst/>
              <a:ahLst/>
              <a:cxnLst/>
              <a:rect l="l" t="t" r="r" b="b"/>
              <a:pathLst>
                <a:path w="2085" h="7040" extrusionOk="0">
                  <a:moveTo>
                    <a:pt x="1052" y="0"/>
                  </a:moveTo>
                  <a:lnTo>
                    <a:pt x="1015" y="564"/>
                  </a:lnTo>
                  <a:lnTo>
                    <a:pt x="771" y="1446"/>
                  </a:lnTo>
                  <a:lnTo>
                    <a:pt x="1165" y="2065"/>
                  </a:lnTo>
                  <a:lnTo>
                    <a:pt x="1165" y="3267"/>
                  </a:lnTo>
                  <a:lnTo>
                    <a:pt x="1859" y="4543"/>
                  </a:lnTo>
                  <a:lnTo>
                    <a:pt x="1165" y="5895"/>
                  </a:lnTo>
                  <a:lnTo>
                    <a:pt x="1" y="6908"/>
                  </a:lnTo>
                  <a:lnTo>
                    <a:pt x="151" y="7040"/>
                  </a:lnTo>
                  <a:lnTo>
                    <a:pt x="1559" y="6120"/>
                  </a:lnTo>
                  <a:lnTo>
                    <a:pt x="2085" y="4600"/>
                  </a:lnTo>
                  <a:lnTo>
                    <a:pt x="1390" y="3323"/>
                  </a:lnTo>
                  <a:lnTo>
                    <a:pt x="1390" y="2122"/>
                  </a:lnTo>
                  <a:lnTo>
                    <a:pt x="996" y="1502"/>
                  </a:lnTo>
                  <a:lnTo>
                    <a:pt x="1240" y="620"/>
                  </a:lnTo>
                  <a:lnTo>
                    <a:pt x="127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45"/>
            <p:cNvSpPr/>
            <p:nvPr/>
          </p:nvSpPr>
          <p:spPr>
            <a:xfrm>
              <a:off x="-1858098" y="5461081"/>
              <a:ext cx="139050" cy="56680"/>
            </a:xfrm>
            <a:custGeom>
              <a:avLst/>
              <a:gdLst/>
              <a:ahLst/>
              <a:cxnLst/>
              <a:rect l="l" t="t" r="r" b="b"/>
              <a:pathLst>
                <a:path w="3042" h="1240" extrusionOk="0">
                  <a:moveTo>
                    <a:pt x="601" y="1"/>
                  </a:moveTo>
                  <a:lnTo>
                    <a:pt x="488" y="20"/>
                  </a:lnTo>
                  <a:lnTo>
                    <a:pt x="432" y="20"/>
                  </a:lnTo>
                  <a:lnTo>
                    <a:pt x="376" y="57"/>
                  </a:lnTo>
                  <a:lnTo>
                    <a:pt x="226" y="170"/>
                  </a:lnTo>
                  <a:lnTo>
                    <a:pt x="132" y="264"/>
                  </a:lnTo>
                  <a:lnTo>
                    <a:pt x="57" y="357"/>
                  </a:lnTo>
                  <a:lnTo>
                    <a:pt x="19" y="414"/>
                  </a:lnTo>
                  <a:lnTo>
                    <a:pt x="0" y="470"/>
                  </a:lnTo>
                  <a:lnTo>
                    <a:pt x="0" y="508"/>
                  </a:lnTo>
                  <a:lnTo>
                    <a:pt x="0" y="545"/>
                  </a:lnTo>
                  <a:lnTo>
                    <a:pt x="19" y="620"/>
                  </a:lnTo>
                  <a:lnTo>
                    <a:pt x="75" y="789"/>
                  </a:lnTo>
                  <a:lnTo>
                    <a:pt x="132" y="902"/>
                  </a:lnTo>
                  <a:lnTo>
                    <a:pt x="188" y="996"/>
                  </a:lnTo>
                  <a:lnTo>
                    <a:pt x="263" y="1089"/>
                  </a:lnTo>
                  <a:lnTo>
                    <a:pt x="376" y="1165"/>
                  </a:lnTo>
                  <a:lnTo>
                    <a:pt x="451" y="1202"/>
                  </a:lnTo>
                  <a:lnTo>
                    <a:pt x="563" y="1221"/>
                  </a:lnTo>
                  <a:lnTo>
                    <a:pt x="901" y="1240"/>
                  </a:lnTo>
                  <a:lnTo>
                    <a:pt x="1333" y="1240"/>
                  </a:lnTo>
                  <a:lnTo>
                    <a:pt x="1821" y="1221"/>
                  </a:lnTo>
                  <a:lnTo>
                    <a:pt x="2666" y="1183"/>
                  </a:lnTo>
                  <a:lnTo>
                    <a:pt x="3041" y="1146"/>
                  </a:lnTo>
                  <a:lnTo>
                    <a:pt x="3004" y="977"/>
                  </a:lnTo>
                  <a:lnTo>
                    <a:pt x="2929" y="789"/>
                  </a:lnTo>
                  <a:lnTo>
                    <a:pt x="2854" y="583"/>
                  </a:lnTo>
                  <a:lnTo>
                    <a:pt x="2722" y="376"/>
                  </a:lnTo>
                  <a:lnTo>
                    <a:pt x="2666" y="282"/>
                  </a:lnTo>
                  <a:lnTo>
                    <a:pt x="2572" y="188"/>
                  </a:lnTo>
                  <a:lnTo>
                    <a:pt x="2497" y="113"/>
                  </a:lnTo>
                  <a:lnTo>
                    <a:pt x="2403" y="57"/>
                  </a:lnTo>
                  <a:lnTo>
                    <a:pt x="2290" y="20"/>
                  </a:lnTo>
                  <a:lnTo>
                    <a:pt x="2178" y="1"/>
                  </a:lnTo>
                  <a:lnTo>
                    <a:pt x="1953" y="1"/>
                  </a:lnTo>
                  <a:lnTo>
                    <a:pt x="1746" y="20"/>
                  </a:lnTo>
                  <a:lnTo>
                    <a:pt x="1558" y="76"/>
                  </a:lnTo>
                  <a:lnTo>
                    <a:pt x="1408" y="113"/>
                  </a:lnTo>
                  <a:lnTo>
                    <a:pt x="1183" y="207"/>
                  </a:lnTo>
                  <a:lnTo>
                    <a:pt x="1108" y="264"/>
                  </a:lnTo>
                  <a:lnTo>
                    <a:pt x="1033" y="207"/>
                  </a:lnTo>
                  <a:lnTo>
                    <a:pt x="845" y="95"/>
                  </a:lnTo>
                  <a:lnTo>
                    <a:pt x="732" y="38"/>
                  </a:lnTo>
                  <a:lnTo>
                    <a:pt x="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45"/>
            <p:cNvSpPr/>
            <p:nvPr/>
          </p:nvSpPr>
          <p:spPr>
            <a:xfrm>
              <a:off x="-1848682" y="5493718"/>
              <a:ext cx="139050" cy="36065"/>
            </a:xfrm>
            <a:custGeom>
              <a:avLst/>
              <a:gdLst/>
              <a:ahLst/>
              <a:cxnLst/>
              <a:rect l="l" t="t" r="r" b="b"/>
              <a:pathLst>
                <a:path w="3042" h="789" extrusionOk="0">
                  <a:moveTo>
                    <a:pt x="1127" y="0"/>
                  </a:moveTo>
                  <a:lnTo>
                    <a:pt x="846" y="38"/>
                  </a:lnTo>
                  <a:lnTo>
                    <a:pt x="564" y="75"/>
                  </a:lnTo>
                  <a:lnTo>
                    <a:pt x="282" y="150"/>
                  </a:lnTo>
                  <a:lnTo>
                    <a:pt x="1" y="263"/>
                  </a:lnTo>
                  <a:lnTo>
                    <a:pt x="2347" y="788"/>
                  </a:lnTo>
                  <a:lnTo>
                    <a:pt x="2479" y="713"/>
                  </a:lnTo>
                  <a:lnTo>
                    <a:pt x="2629" y="657"/>
                  </a:lnTo>
                  <a:lnTo>
                    <a:pt x="2835" y="526"/>
                  </a:lnTo>
                  <a:lnTo>
                    <a:pt x="2986" y="413"/>
                  </a:lnTo>
                  <a:lnTo>
                    <a:pt x="3042" y="357"/>
                  </a:lnTo>
                  <a:lnTo>
                    <a:pt x="2779" y="263"/>
                  </a:lnTo>
                  <a:lnTo>
                    <a:pt x="2479" y="169"/>
                  </a:lnTo>
                  <a:lnTo>
                    <a:pt x="2103" y="75"/>
                  </a:lnTo>
                  <a:lnTo>
                    <a:pt x="1878" y="38"/>
                  </a:lnTo>
                  <a:lnTo>
                    <a:pt x="1634" y="19"/>
                  </a:lnTo>
                  <a:lnTo>
                    <a:pt x="139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45"/>
            <p:cNvSpPr/>
            <p:nvPr/>
          </p:nvSpPr>
          <p:spPr>
            <a:xfrm>
              <a:off x="-1853801" y="5497146"/>
              <a:ext cx="129588" cy="51515"/>
            </a:xfrm>
            <a:custGeom>
              <a:avLst/>
              <a:gdLst/>
              <a:ahLst/>
              <a:cxnLst/>
              <a:rect l="l" t="t" r="r" b="b"/>
              <a:pathLst>
                <a:path w="2835" h="1127" extrusionOk="0">
                  <a:moveTo>
                    <a:pt x="826" y="0"/>
                  </a:moveTo>
                  <a:lnTo>
                    <a:pt x="432" y="38"/>
                  </a:lnTo>
                  <a:lnTo>
                    <a:pt x="282" y="75"/>
                  </a:lnTo>
                  <a:lnTo>
                    <a:pt x="150" y="94"/>
                  </a:lnTo>
                  <a:lnTo>
                    <a:pt x="57" y="132"/>
                  </a:lnTo>
                  <a:lnTo>
                    <a:pt x="19" y="188"/>
                  </a:lnTo>
                  <a:lnTo>
                    <a:pt x="0" y="263"/>
                  </a:lnTo>
                  <a:lnTo>
                    <a:pt x="0" y="357"/>
                  </a:lnTo>
                  <a:lnTo>
                    <a:pt x="38" y="469"/>
                  </a:lnTo>
                  <a:lnTo>
                    <a:pt x="113" y="582"/>
                  </a:lnTo>
                  <a:lnTo>
                    <a:pt x="282" y="807"/>
                  </a:lnTo>
                  <a:lnTo>
                    <a:pt x="469" y="1051"/>
                  </a:lnTo>
                  <a:lnTo>
                    <a:pt x="695" y="939"/>
                  </a:lnTo>
                  <a:lnTo>
                    <a:pt x="939" y="882"/>
                  </a:lnTo>
                  <a:lnTo>
                    <a:pt x="1202" y="845"/>
                  </a:lnTo>
                  <a:lnTo>
                    <a:pt x="1464" y="845"/>
                  </a:lnTo>
                  <a:lnTo>
                    <a:pt x="1746" y="882"/>
                  </a:lnTo>
                  <a:lnTo>
                    <a:pt x="2046" y="939"/>
                  </a:lnTo>
                  <a:lnTo>
                    <a:pt x="2347" y="1033"/>
                  </a:lnTo>
                  <a:lnTo>
                    <a:pt x="2647" y="1126"/>
                  </a:lnTo>
                  <a:lnTo>
                    <a:pt x="2703" y="1070"/>
                  </a:lnTo>
                  <a:lnTo>
                    <a:pt x="2760" y="995"/>
                  </a:lnTo>
                  <a:lnTo>
                    <a:pt x="2797" y="882"/>
                  </a:lnTo>
                  <a:lnTo>
                    <a:pt x="2835" y="751"/>
                  </a:lnTo>
                  <a:lnTo>
                    <a:pt x="2835" y="620"/>
                  </a:lnTo>
                  <a:lnTo>
                    <a:pt x="2816" y="545"/>
                  </a:lnTo>
                  <a:lnTo>
                    <a:pt x="2797" y="469"/>
                  </a:lnTo>
                  <a:lnTo>
                    <a:pt x="2741" y="394"/>
                  </a:lnTo>
                  <a:lnTo>
                    <a:pt x="2703" y="300"/>
                  </a:lnTo>
                  <a:lnTo>
                    <a:pt x="2609" y="225"/>
                  </a:lnTo>
                  <a:lnTo>
                    <a:pt x="2497" y="169"/>
                  </a:lnTo>
                  <a:lnTo>
                    <a:pt x="2328" y="113"/>
                  </a:lnTo>
                  <a:lnTo>
                    <a:pt x="2159" y="75"/>
                  </a:lnTo>
                  <a:lnTo>
                    <a:pt x="1952" y="38"/>
                  </a:lnTo>
                  <a:lnTo>
                    <a:pt x="1727" y="19"/>
                  </a:lnTo>
                  <a:lnTo>
                    <a:pt x="1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81" name="Google Shape;2681;p45"/>
          <p:cNvGrpSpPr/>
          <p:nvPr/>
        </p:nvGrpSpPr>
        <p:grpSpPr>
          <a:xfrm flipH="1">
            <a:off x="-285234" y="653750"/>
            <a:ext cx="1294715" cy="4263171"/>
            <a:chOff x="4691063" y="2482850"/>
            <a:chExt cx="1114500" cy="2440150"/>
          </a:xfrm>
        </p:grpSpPr>
        <p:sp>
          <p:nvSpPr>
            <p:cNvPr id="2682" name="Google Shape;2682;p45"/>
            <p:cNvSpPr/>
            <p:nvPr/>
          </p:nvSpPr>
          <p:spPr>
            <a:xfrm>
              <a:off x="4691063" y="4846200"/>
              <a:ext cx="1114500" cy="768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45"/>
            <p:cNvSpPr/>
            <p:nvPr/>
          </p:nvSpPr>
          <p:spPr>
            <a:xfrm>
              <a:off x="4829400" y="4494375"/>
              <a:ext cx="859975" cy="388350"/>
            </a:xfrm>
            <a:custGeom>
              <a:avLst/>
              <a:gdLst/>
              <a:ahLst/>
              <a:cxnLst/>
              <a:rect l="l" t="t" r="r" b="b"/>
              <a:pathLst>
                <a:path w="34399" h="15534" extrusionOk="0">
                  <a:moveTo>
                    <a:pt x="30722" y="0"/>
                  </a:moveTo>
                  <a:lnTo>
                    <a:pt x="2242" y="77"/>
                  </a:lnTo>
                  <a:lnTo>
                    <a:pt x="1" y="15533"/>
                  </a:lnTo>
                  <a:lnTo>
                    <a:pt x="34399" y="15533"/>
                  </a:lnTo>
                  <a:lnTo>
                    <a:pt x="30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45"/>
            <p:cNvSpPr/>
            <p:nvPr/>
          </p:nvSpPr>
          <p:spPr>
            <a:xfrm>
              <a:off x="4872025" y="4494375"/>
              <a:ext cx="792475" cy="337575"/>
            </a:xfrm>
            <a:custGeom>
              <a:avLst/>
              <a:gdLst/>
              <a:ahLst/>
              <a:cxnLst/>
              <a:rect l="l" t="t" r="r" b="b"/>
              <a:pathLst>
                <a:path w="31699" h="13503" extrusionOk="0">
                  <a:moveTo>
                    <a:pt x="29017" y="0"/>
                  </a:moveTo>
                  <a:lnTo>
                    <a:pt x="537" y="77"/>
                  </a:lnTo>
                  <a:lnTo>
                    <a:pt x="0" y="3792"/>
                  </a:lnTo>
                  <a:lnTo>
                    <a:pt x="192" y="4233"/>
                  </a:lnTo>
                  <a:lnTo>
                    <a:pt x="441" y="4693"/>
                  </a:lnTo>
                  <a:lnTo>
                    <a:pt x="747" y="5171"/>
                  </a:lnTo>
                  <a:lnTo>
                    <a:pt x="1092" y="5669"/>
                  </a:lnTo>
                  <a:lnTo>
                    <a:pt x="1475" y="6129"/>
                  </a:lnTo>
                  <a:lnTo>
                    <a:pt x="1896" y="6608"/>
                  </a:lnTo>
                  <a:lnTo>
                    <a:pt x="2356" y="7048"/>
                  </a:lnTo>
                  <a:lnTo>
                    <a:pt x="2835" y="7489"/>
                  </a:lnTo>
                  <a:lnTo>
                    <a:pt x="3371" y="7929"/>
                  </a:lnTo>
                  <a:lnTo>
                    <a:pt x="3927" y="8351"/>
                  </a:lnTo>
                  <a:lnTo>
                    <a:pt x="4520" y="8753"/>
                  </a:lnTo>
                  <a:lnTo>
                    <a:pt x="5133" y="9155"/>
                  </a:lnTo>
                  <a:lnTo>
                    <a:pt x="5765" y="9538"/>
                  </a:lnTo>
                  <a:lnTo>
                    <a:pt x="6436" y="9902"/>
                  </a:lnTo>
                  <a:lnTo>
                    <a:pt x="7125" y="10266"/>
                  </a:lnTo>
                  <a:lnTo>
                    <a:pt x="7834" y="10592"/>
                  </a:lnTo>
                  <a:lnTo>
                    <a:pt x="8581" y="10917"/>
                  </a:lnTo>
                  <a:lnTo>
                    <a:pt x="9328" y="11224"/>
                  </a:lnTo>
                  <a:lnTo>
                    <a:pt x="10113" y="11511"/>
                  </a:lnTo>
                  <a:lnTo>
                    <a:pt x="10898" y="11779"/>
                  </a:lnTo>
                  <a:lnTo>
                    <a:pt x="11703" y="12047"/>
                  </a:lnTo>
                  <a:lnTo>
                    <a:pt x="12526" y="12277"/>
                  </a:lnTo>
                  <a:lnTo>
                    <a:pt x="13369" y="12488"/>
                  </a:lnTo>
                  <a:lnTo>
                    <a:pt x="14212" y="12698"/>
                  </a:lnTo>
                  <a:lnTo>
                    <a:pt x="15073" y="12871"/>
                  </a:lnTo>
                  <a:lnTo>
                    <a:pt x="15935" y="13024"/>
                  </a:lnTo>
                  <a:lnTo>
                    <a:pt x="16816" y="13158"/>
                  </a:lnTo>
                  <a:lnTo>
                    <a:pt x="17697" y="13273"/>
                  </a:lnTo>
                  <a:lnTo>
                    <a:pt x="18578" y="13369"/>
                  </a:lnTo>
                  <a:lnTo>
                    <a:pt x="19459" y="13426"/>
                  </a:lnTo>
                  <a:lnTo>
                    <a:pt x="20360" y="13484"/>
                  </a:lnTo>
                  <a:lnTo>
                    <a:pt x="21241" y="13503"/>
                  </a:lnTo>
                  <a:lnTo>
                    <a:pt x="22122" y="13503"/>
                  </a:lnTo>
                  <a:lnTo>
                    <a:pt x="23003" y="13465"/>
                  </a:lnTo>
                  <a:lnTo>
                    <a:pt x="23673" y="13426"/>
                  </a:lnTo>
                  <a:lnTo>
                    <a:pt x="24324" y="13388"/>
                  </a:lnTo>
                  <a:lnTo>
                    <a:pt x="24956" y="13311"/>
                  </a:lnTo>
                  <a:lnTo>
                    <a:pt x="25588" y="13235"/>
                  </a:lnTo>
                  <a:lnTo>
                    <a:pt x="26182" y="13139"/>
                  </a:lnTo>
                  <a:lnTo>
                    <a:pt x="26776" y="13043"/>
                  </a:lnTo>
                  <a:lnTo>
                    <a:pt x="27350" y="12928"/>
                  </a:lnTo>
                  <a:lnTo>
                    <a:pt x="27906" y="12794"/>
                  </a:lnTo>
                  <a:lnTo>
                    <a:pt x="28442" y="12641"/>
                  </a:lnTo>
                  <a:lnTo>
                    <a:pt x="28959" y="12488"/>
                  </a:lnTo>
                  <a:lnTo>
                    <a:pt x="29457" y="12335"/>
                  </a:lnTo>
                  <a:lnTo>
                    <a:pt x="29936" y="12162"/>
                  </a:lnTo>
                  <a:lnTo>
                    <a:pt x="30415" y="11971"/>
                  </a:lnTo>
                  <a:lnTo>
                    <a:pt x="30855" y="11760"/>
                  </a:lnTo>
                  <a:lnTo>
                    <a:pt x="31296" y="11568"/>
                  </a:lnTo>
                  <a:lnTo>
                    <a:pt x="31698" y="11339"/>
                  </a:lnTo>
                  <a:lnTo>
                    <a:pt x="2901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45"/>
            <p:cNvSpPr/>
            <p:nvPr/>
          </p:nvSpPr>
          <p:spPr>
            <a:xfrm>
              <a:off x="4829400" y="4827150"/>
              <a:ext cx="602375" cy="55575"/>
            </a:xfrm>
            <a:custGeom>
              <a:avLst/>
              <a:gdLst/>
              <a:ahLst/>
              <a:cxnLst/>
              <a:rect l="l" t="t" r="r" b="b"/>
              <a:pathLst>
                <a:path w="24095" h="2223" extrusionOk="0">
                  <a:moveTo>
                    <a:pt x="326" y="0"/>
                  </a:moveTo>
                  <a:lnTo>
                    <a:pt x="1" y="2222"/>
                  </a:lnTo>
                  <a:lnTo>
                    <a:pt x="24095" y="2222"/>
                  </a:lnTo>
                  <a:lnTo>
                    <a:pt x="22773" y="1973"/>
                  </a:lnTo>
                  <a:lnTo>
                    <a:pt x="21356" y="1743"/>
                  </a:lnTo>
                  <a:lnTo>
                    <a:pt x="19862" y="1513"/>
                  </a:lnTo>
                  <a:lnTo>
                    <a:pt x="18272" y="1284"/>
                  </a:lnTo>
                  <a:lnTo>
                    <a:pt x="16606" y="1092"/>
                  </a:lnTo>
                  <a:lnTo>
                    <a:pt x="14863" y="881"/>
                  </a:lnTo>
                  <a:lnTo>
                    <a:pt x="13063" y="709"/>
                  </a:lnTo>
                  <a:lnTo>
                    <a:pt x="11186" y="537"/>
                  </a:lnTo>
                  <a:lnTo>
                    <a:pt x="9769" y="422"/>
                  </a:lnTo>
                  <a:lnTo>
                    <a:pt x="8370" y="326"/>
                  </a:lnTo>
                  <a:lnTo>
                    <a:pt x="6972" y="249"/>
                  </a:lnTo>
                  <a:lnTo>
                    <a:pt x="5593" y="173"/>
                  </a:lnTo>
                  <a:lnTo>
                    <a:pt x="2893" y="58"/>
                  </a:lnTo>
                  <a:lnTo>
                    <a:pt x="32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45"/>
            <p:cNvSpPr/>
            <p:nvPr/>
          </p:nvSpPr>
          <p:spPr>
            <a:xfrm>
              <a:off x="5070725" y="2906600"/>
              <a:ext cx="118300" cy="1452775"/>
            </a:xfrm>
            <a:custGeom>
              <a:avLst/>
              <a:gdLst/>
              <a:ahLst/>
              <a:cxnLst/>
              <a:rect l="l" t="t" r="r" b="b"/>
              <a:pathLst>
                <a:path w="4732" h="58111" extrusionOk="0">
                  <a:moveTo>
                    <a:pt x="2376" y="1"/>
                  </a:moveTo>
                  <a:lnTo>
                    <a:pt x="1724" y="384"/>
                  </a:lnTo>
                  <a:lnTo>
                    <a:pt x="1801" y="537"/>
                  </a:lnTo>
                  <a:lnTo>
                    <a:pt x="1858" y="729"/>
                  </a:lnTo>
                  <a:lnTo>
                    <a:pt x="1935" y="958"/>
                  </a:lnTo>
                  <a:lnTo>
                    <a:pt x="1993" y="1207"/>
                  </a:lnTo>
                  <a:lnTo>
                    <a:pt x="2127" y="1839"/>
                  </a:lnTo>
                  <a:lnTo>
                    <a:pt x="2242" y="2567"/>
                  </a:lnTo>
                  <a:lnTo>
                    <a:pt x="2337" y="3429"/>
                  </a:lnTo>
                  <a:lnTo>
                    <a:pt x="2433" y="4387"/>
                  </a:lnTo>
                  <a:lnTo>
                    <a:pt x="2510" y="5459"/>
                  </a:lnTo>
                  <a:lnTo>
                    <a:pt x="2586" y="6589"/>
                  </a:lnTo>
                  <a:lnTo>
                    <a:pt x="2644" y="7815"/>
                  </a:lnTo>
                  <a:lnTo>
                    <a:pt x="2682" y="9117"/>
                  </a:lnTo>
                  <a:lnTo>
                    <a:pt x="2759" y="11875"/>
                  </a:lnTo>
                  <a:lnTo>
                    <a:pt x="2778" y="14806"/>
                  </a:lnTo>
                  <a:lnTo>
                    <a:pt x="2778" y="17851"/>
                  </a:lnTo>
                  <a:lnTo>
                    <a:pt x="2720" y="20916"/>
                  </a:lnTo>
                  <a:lnTo>
                    <a:pt x="2644" y="23922"/>
                  </a:lnTo>
                  <a:lnTo>
                    <a:pt x="2548" y="26834"/>
                  </a:lnTo>
                  <a:lnTo>
                    <a:pt x="2414" y="29553"/>
                  </a:lnTo>
                  <a:lnTo>
                    <a:pt x="2318" y="30817"/>
                  </a:lnTo>
                  <a:lnTo>
                    <a:pt x="2242" y="32005"/>
                  </a:lnTo>
                  <a:lnTo>
                    <a:pt x="2146" y="33116"/>
                  </a:lnTo>
                  <a:lnTo>
                    <a:pt x="2050" y="34131"/>
                  </a:lnTo>
                  <a:lnTo>
                    <a:pt x="1935" y="35050"/>
                  </a:lnTo>
                  <a:lnTo>
                    <a:pt x="1820" y="35874"/>
                  </a:lnTo>
                  <a:lnTo>
                    <a:pt x="1705" y="36563"/>
                  </a:lnTo>
                  <a:lnTo>
                    <a:pt x="1590" y="37119"/>
                  </a:lnTo>
                  <a:lnTo>
                    <a:pt x="1571" y="37176"/>
                  </a:lnTo>
                  <a:lnTo>
                    <a:pt x="1322" y="38153"/>
                  </a:lnTo>
                  <a:lnTo>
                    <a:pt x="1073" y="39226"/>
                  </a:lnTo>
                  <a:lnTo>
                    <a:pt x="805" y="40394"/>
                  </a:lnTo>
                  <a:lnTo>
                    <a:pt x="556" y="41658"/>
                  </a:lnTo>
                  <a:lnTo>
                    <a:pt x="441" y="42309"/>
                  </a:lnTo>
                  <a:lnTo>
                    <a:pt x="326" y="42979"/>
                  </a:lnTo>
                  <a:lnTo>
                    <a:pt x="250" y="43669"/>
                  </a:lnTo>
                  <a:lnTo>
                    <a:pt x="154" y="44358"/>
                  </a:lnTo>
                  <a:lnTo>
                    <a:pt x="96" y="45067"/>
                  </a:lnTo>
                  <a:lnTo>
                    <a:pt x="39" y="45776"/>
                  </a:lnTo>
                  <a:lnTo>
                    <a:pt x="20" y="46504"/>
                  </a:lnTo>
                  <a:lnTo>
                    <a:pt x="1" y="47231"/>
                  </a:lnTo>
                  <a:lnTo>
                    <a:pt x="20" y="47959"/>
                  </a:lnTo>
                  <a:lnTo>
                    <a:pt x="58" y="48687"/>
                  </a:lnTo>
                  <a:lnTo>
                    <a:pt x="116" y="49415"/>
                  </a:lnTo>
                  <a:lnTo>
                    <a:pt x="211" y="50143"/>
                  </a:lnTo>
                  <a:lnTo>
                    <a:pt x="345" y="50870"/>
                  </a:lnTo>
                  <a:lnTo>
                    <a:pt x="499" y="51579"/>
                  </a:lnTo>
                  <a:lnTo>
                    <a:pt x="690" y="52288"/>
                  </a:lnTo>
                  <a:lnTo>
                    <a:pt x="901" y="52996"/>
                  </a:lnTo>
                  <a:lnTo>
                    <a:pt x="1169" y="53686"/>
                  </a:lnTo>
                  <a:lnTo>
                    <a:pt x="1475" y="54375"/>
                  </a:lnTo>
                  <a:lnTo>
                    <a:pt x="1820" y="55046"/>
                  </a:lnTo>
                  <a:lnTo>
                    <a:pt x="1993" y="55371"/>
                  </a:lnTo>
                  <a:lnTo>
                    <a:pt x="2203" y="55697"/>
                  </a:lnTo>
                  <a:lnTo>
                    <a:pt x="2414" y="56003"/>
                  </a:lnTo>
                  <a:lnTo>
                    <a:pt x="2625" y="56329"/>
                  </a:lnTo>
                  <a:lnTo>
                    <a:pt x="2874" y="56635"/>
                  </a:lnTo>
                  <a:lnTo>
                    <a:pt x="3103" y="56942"/>
                  </a:lnTo>
                  <a:lnTo>
                    <a:pt x="3372" y="57248"/>
                  </a:lnTo>
                  <a:lnTo>
                    <a:pt x="3640" y="57536"/>
                  </a:lnTo>
                  <a:lnTo>
                    <a:pt x="3927" y="57823"/>
                  </a:lnTo>
                  <a:lnTo>
                    <a:pt x="4214" y="58110"/>
                  </a:lnTo>
                  <a:lnTo>
                    <a:pt x="4731" y="57555"/>
                  </a:lnTo>
                  <a:lnTo>
                    <a:pt x="4463" y="57287"/>
                  </a:lnTo>
                  <a:lnTo>
                    <a:pt x="4195" y="56999"/>
                  </a:lnTo>
                  <a:lnTo>
                    <a:pt x="3927" y="56731"/>
                  </a:lnTo>
                  <a:lnTo>
                    <a:pt x="3678" y="56444"/>
                  </a:lnTo>
                  <a:lnTo>
                    <a:pt x="3448" y="56157"/>
                  </a:lnTo>
                  <a:lnTo>
                    <a:pt x="3237" y="55869"/>
                  </a:lnTo>
                  <a:lnTo>
                    <a:pt x="3027" y="55563"/>
                  </a:lnTo>
                  <a:lnTo>
                    <a:pt x="2816" y="55256"/>
                  </a:lnTo>
                  <a:lnTo>
                    <a:pt x="2452" y="54643"/>
                  </a:lnTo>
                  <a:lnTo>
                    <a:pt x="2127" y="54011"/>
                  </a:lnTo>
                  <a:lnTo>
                    <a:pt x="1839" y="53379"/>
                  </a:lnTo>
                  <a:lnTo>
                    <a:pt x="1590" y="52709"/>
                  </a:lnTo>
                  <a:lnTo>
                    <a:pt x="1380" y="52058"/>
                  </a:lnTo>
                  <a:lnTo>
                    <a:pt x="1207" y="51387"/>
                  </a:lnTo>
                  <a:lnTo>
                    <a:pt x="1054" y="50698"/>
                  </a:lnTo>
                  <a:lnTo>
                    <a:pt x="939" y="50008"/>
                  </a:lnTo>
                  <a:lnTo>
                    <a:pt x="843" y="49319"/>
                  </a:lnTo>
                  <a:lnTo>
                    <a:pt x="786" y="48630"/>
                  </a:lnTo>
                  <a:lnTo>
                    <a:pt x="748" y="47940"/>
                  </a:lnTo>
                  <a:lnTo>
                    <a:pt x="748" y="47231"/>
                  </a:lnTo>
                  <a:lnTo>
                    <a:pt x="748" y="46542"/>
                  </a:lnTo>
                  <a:lnTo>
                    <a:pt x="786" y="45852"/>
                  </a:lnTo>
                  <a:lnTo>
                    <a:pt x="824" y="45163"/>
                  </a:lnTo>
                  <a:lnTo>
                    <a:pt x="901" y="44493"/>
                  </a:lnTo>
                  <a:lnTo>
                    <a:pt x="977" y="43822"/>
                  </a:lnTo>
                  <a:lnTo>
                    <a:pt x="1073" y="43152"/>
                  </a:lnTo>
                  <a:lnTo>
                    <a:pt x="1169" y="42501"/>
                  </a:lnTo>
                  <a:lnTo>
                    <a:pt x="1284" y="41869"/>
                  </a:lnTo>
                  <a:lnTo>
                    <a:pt x="1533" y="40624"/>
                  </a:lnTo>
                  <a:lnTo>
                    <a:pt x="1782" y="39455"/>
                  </a:lnTo>
                  <a:lnTo>
                    <a:pt x="2050" y="38364"/>
                  </a:lnTo>
                  <a:lnTo>
                    <a:pt x="2318" y="37368"/>
                  </a:lnTo>
                  <a:lnTo>
                    <a:pt x="2318" y="37310"/>
                  </a:lnTo>
                  <a:lnTo>
                    <a:pt x="2433" y="36793"/>
                  </a:lnTo>
                  <a:lnTo>
                    <a:pt x="2548" y="36123"/>
                  </a:lnTo>
                  <a:lnTo>
                    <a:pt x="2663" y="35338"/>
                  </a:lnTo>
                  <a:lnTo>
                    <a:pt x="2759" y="34456"/>
                  </a:lnTo>
                  <a:lnTo>
                    <a:pt x="2854" y="33441"/>
                  </a:lnTo>
                  <a:lnTo>
                    <a:pt x="2950" y="32350"/>
                  </a:lnTo>
                  <a:lnTo>
                    <a:pt x="3123" y="29898"/>
                  </a:lnTo>
                  <a:lnTo>
                    <a:pt x="3276" y="27178"/>
                  </a:lnTo>
                  <a:lnTo>
                    <a:pt x="3391" y="24248"/>
                  </a:lnTo>
                  <a:lnTo>
                    <a:pt x="3467" y="21203"/>
                  </a:lnTo>
                  <a:lnTo>
                    <a:pt x="3525" y="18100"/>
                  </a:lnTo>
                  <a:lnTo>
                    <a:pt x="3544" y="14997"/>
                  </a:lnTo>
                  <a:lnTo>
                    <a:pt x="3525" y="12009"/>
                  </a:lnTo>
                  <a:lnTo>
                    <a:pt x="3486" y="10554"/>
                  </a:lnTo>
                  <a:lnTo>
                    <a:pt x="3448" y="9175"/>
                  </a:lnTo>
                  <a:lnTo>
                    <a:pt x="3410" y="7834"/>
                  </a:lnTo>
                  <a:lnTo>
                    <a:pt x="3352" y="6570"/>
                  </a:lnTo>
                  <a:lnTo>
                    <a:pt x="3276" y="5383"/>
                  </a:lnTo>
                  <a:lnTo>
                    <a:pt x="3180" y="4272"/>
                  </a:lnTo>
                  <a:lnTo>
                    <a:pt x="3084" y="3276"/>
                  </a:lnTo>
                  <a:lnTo>
                    <a:pt x="2969" y="2376"/>
                  </a:lnTo>
                  <a:lnTo>
                    <a:pt x="2854" y="1590"/>
                  </a:lnTo>
                  <a:lnTo>
                    <a:pt x="2701" y="920"/>
                  </a:lnTo>
                  <a:lnTo>
                    <a:pt x="2625" y="633"/>
                  </a:lnTo>
                  <a:lnTo>
                    <a:pt x="2548" y="403"/>
                  </a:lnTo>
                  <a:lnTo>
                    <a:pt x="2471" y="173"/>
                  </a:lnTo>
                  <a:lnTo>
                    <a:pt x="23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45"/>
            <p:cNvSpPr/>
            <p:nvPr/>
          </p:nvSpPr>
          <p:spPr>
            <a:xfrm>
              <a:off x="5180375" y="4314325"/>
              <a:ext cx="100575" cy="178625"/>
            </a:xfrm>
            <a:custGeom>
              <a:avLst/>
              <a:gdLst/>
              <a:ahLst/>
              <a:cxnLst/>
              <a:rect l="l" t="t" r="r" b="b"/>
              <a:pathLst>
                <a:path w="4023" h="7145" extrusionOk="0">
                  <a:moveTo>
                    <a:pt x="901" y="1"/>
                  </a:moveTo>
                  <a:lnTo>
                    <a:pt x="1" y="1361"/>
                  </a:lnTo>
                  <a:lnTo>
                    <a:pt x="1112" y="7145"/>
                  </a:lnTo>
                  <a:lnTo>
                    <a:pt x="4023" y="7145"/>
                  </a:lnTo>
                  <a:lnTo>
                    <a:pt x="9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45"/>
            <p:cNvSpPr/>
            <p:nvPr/>
          </p:nvSpPr>
          <p:spPr>
            <a:xfrm>
              <a:off x="5183725" y="2857775"/>
              <a:ext cx="25875" cy="1487225"/>
            </a:xfrm>
            <a:custGeom>
              <a:avLst/>
              <a:gdLst/>
              <a:ahLst/>
              <a:cxnLst/>
              <a:rect l="l" t="t" r="r" b="b"/>
              <a:pathLst>
                <a:path w="1035" h="59489" extrusionOk="0">
                  <a:moveTo>
                    <a:pt x="1" y="0"/>
                  </a:moveTo>
                  <a:lnTo>
                    <a:pt x="1" y="59489"/>
                  </a:lnTo>
                  <a:lnTo>
                    <a:pt x="1035" y="59489"/>
                  </a:lnTo>
                  <a:lnTo>
                    <a:pt x="1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45"/>
            <p:cNvSpPr/>
            <p:nvPr/>
          </p:nvSpPr>
          <p:spPr>
            <a:xfrm>
              <a:off x="5186600" y="4301400"/>
              <a:ext cx="316050" cy="191550"/>
            </a:xfrm>
            <a:custGeom>
              <a:avLst/>
              <a:gdLst/>
              <a:ahLst/>
              <a:cxnLst/>
              <a:rect l="l" t="t" r="r" b="b"/>
              <a:pathLst>
                <a:path w="12642" h="7662" extrusionOk="0">
                  <a:moveTo>
                    <a:pt x="1" y="1"/>
                  </a:moveTo>
                  <a:lnTo>
                    <a:pt x="1" y="1456"/>
                  </a:lnTo>
                  <a:lnTo>
                    <a:pt x="7968" y="7662"/>
                  </a:lnTo>
                  <a:lnTo>
                    <a:pt x="12641" y="766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45"/>
            <p:cNvSpPr/>
            <p:nvPr/>
          </p:nvSpPr>
          <p:spPr>
            <a:xfrm>
              <a:off x="4976400" y="4301400"/>
              <a:ext cx="223150" cy="191550"/>
            </a:xfrm>
            <a:custGeom>
              <a:avLst/>
              <a:gdLst/>
              <a:ahLst/>
              <a:cxnLst/>
              <a:rect l="l" t="t" r="r" b="b"/>
              <a:pathLst>
                <a:path w="8926" h="7662" extrusionOk="0">
                  <a:moveTo>
                    <a:pt x="8926" y="1"/>
                  </a:moveTo>
                  <a:lnTo>
                    <a:pt x="1" y="7662"/>
                  </a:lnTo>
                  <a:lnTo>
                    <a:pt x="3295" y="7662"/>
                  </a:lnTo>
                  <a:lnTo>
                    <a:pt x="8926" y="1456"/>
                  </a:lnTo>
                  <a:lnTo>
                    <a:pt x="8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45"/>
            <p:cNvSpPr/>
            <p:nvPr/>
          </p:nvSpPr>
          <p:spPr>
            <a:xfrm>
              <a:off x="5021900" y="2706950"/>
              <a:ext cx="242775" cy="302150"/>
            </a:xfrm>
            <a:custGeom>
              <a:avLst/>
              <a:gdLst/>
              <a:ahLst/>
              <a:cxnLst/>
              <a:rect l="l" t="t" r="r" b="b"/>
              <a:pathLst>
                <a:path w="9711" h="12086" extrusionOk="0">
                  <a:moveTo>
                    <a:pt x="5784" y="0"/>
                  </a:moveTo>
                  <a:lnTo>
                    <a:pt x="0" y="4788"/>
                  </a:lnTo>
                  <a:lnTo>
                    <a:pt x="3926" y="12085"/>
                  </a:lnTo>
                  <a:lnTo>
                    <a:pt x="9711" y="7297"/>
                  </a:lnTo>
                  <a:lnTo>
                    <a:pt x="57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45"/>
            <p:cNvSpPr/>
            <p:nvPr/>
          </p:nvSpPr>
          <p:spPr>
            <a:xfrm>
              <a:off x="5070250" y="2482850"/>
              <a:ext cx="262425" cy="512850"/>
            </a:xfrm>
            <a:custGeom>
              <a:avLst/>
              <a:gdLst/>
              <a:ahLst/>
              <a:cxnLst/>
              <a:rect l="l" t="t" r="r" b="b"/>
              <a:pathLst>
                <a:path w="10497" h="20514" extrusionOk="0">
                  <a:moveTo>
                    <a:pt x="3371" y="1"/>
                  </a:moveTo>
                  <a:lnTo>
                    <a:pt x="1686" y="230"/>
                  </a:lnTo>
                  <a:lnTo>
                    <a:pt x="1" y="20513"/>
                  </a:lnTo>
                  <a:lnTo>
                    <a:pt x="10420" y="13350"/>
                  </a:lnTo>
                  <a:lnTo>
                    <a:pt x="10496" y="10726"/>
                  </a:lnTo>
                  <a:lnTo>
                    <a:pt x="33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45"/>
            <p:cNvSpPr/>
            <p:nvPr/>
          </p:nvSpPr>
          <p:spPr>
            <a:xfrm>
              <a:off x="4886875" y="2488125"/>
              <a:ext cx="409875" cy="509000"/>
            </a:xfrm>
            <a:custGeom>
              <a:avLst/>
              <a:gdLst/>
              <a:ahLst/>
              <a:cxnLst/>
              <a:rect l="l" t="t" r="r" b="b"/>
              <a:pathLst>
                <a:path w="16395" h="20360" extrusionOk="0">
                  <a:moveTo>
                    <a:pt x="9059" y="0"/>
                  </a:moveTo>
                  <a:lnTo>
                    <a:pt x="0" y="7431"/>
                  </a:lnTo>
                  <a:lnTo>
                    <a:pt x="7316" y="20360"/>
                  </a:lnTo>
                  <a:lnTo>
                    <a:pt x="16395" y="12928"/>
                  </a:lnTo>
                  <a:lnTo>
                    <a:pt x="90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45"/>
            <p:cNvSpPr/>
            <p:nvPr/>
          </p:nvSpPr>
          <p:spPr>
            <a:xfrm>
              <a:off x="4925650" y="2536475"/>
              <a:ext cx="331850" cy="412300"/>
            </a:xfrm>
            <a:custGeom>
              <a:avLst/>
              <a:gdLst/>
              <a:ahLst/>
              <a:cxnLst/>
              <a:rect l="l" t="t" r="r" b="b"/>
              <a:pathLst>
                <a:path w="13274" h="16492" extrusionOk="0">
                  <a:moveTo>
                    <a:pt x="7355" y="1"/>
                  </a:moveTo>
                  <a:lnTo>
                    <a:pt x="0" y="6015"/>
                  </a:lnTo>
                  <a:lnTo>
                    <a:pt x="5938" y="16491"/>
                  </a:lnTo>
                  <a:lnTo>
                    <a:pt x="13273" y="10477"/>
                  </a:lnTo>
                  <a:lnTo>
                    <a:pt x="73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45"/>
            <p:cNvSpPr/>
            <p:nvPr/>
          </p:nvSpPr>
          <p:spPr>
            <a:xfrm>
              <a:off x="5060675" y="2699275"/>
              <a:ext cx="143200" cy="190600"/>
            </a:xfrm>
            <a:custGeom>
              <a:avLst/>
              <a:gdLst/>
              <a:ahLst/>
              <a:cxnLst/>
              <a:rect l="l" t="t" r="r" b="b"/>
              <a:pathLst>
                <a:path w="5728" h="7624" extrusionOk="0">
                  <a:moveTo>
                    <a:pt x="518" y="1"/>
                  </a:moveTo>
                  <a:lnTo>
                    <a:pt x="422" y="20"/>
                  </a:lnTo>
                  <a:lnTo>
                    <a:pt x="326" y="58"/>
                  </a:lnTo>
                  <a:lnTo>
                    <a:pt x="249" y="116"/>
                  </a:lnTo>
                  <a:lnTo>
                    <a:pt x="173" y="192"/>
                  </a:lnTo>
                  <a:lnTo>
                    <a:pt x="115" y="288"/>
                  </a:lnTo>
                  <a:lnTo>
                    <a:pt x="58" y="384"/>
                  </a:lnTo>
                  <a:lnTo>
                    <a:pt x="39" y="499"/>
                  </a:lnTo>
                  <a:lnTo>
                    <a:pt x="0" y="633"/>
                  </a:lnTo>
                  <a:lnTo>
                    <a:pt x="0" y="786"/>
                  </a:lnTo>
                  <a:lnTo>
                    <a:pt x="0" y="939"/>
                  </a:lnTo>
                  <a:lnTo>
                    <a:pt x="20" y="1303"/>
                  </a:lnTo>
                  <a:lnTo>
                    <a:pt x="96" y="1724"/>
                  </a:lnTo>
                  <a:lnTo>
                    <a:pt x="211" y="2184"/>
                  </a:lnTo>
                  <a:lnTo>
                    <a:pt x="364" y="2682"/>
                  </a:lnTo>
                  <a:lnTo>
                    <a:pt x="556" y="3199"/>
                  </a:lnTo>
                  <a:lnTo>
                    <a:pt x="786" y="3774"/>
                  </a:lnTo>
                  <a:lnTo>
                    <a:pt x="1054" y="4367"/>
                  </a:lnTo>
                  <a:lnTo>
                    <a:pt x="1341" y="4980"/>
                  </a:lnTo>
                  <a:lnTo>
                    <a:pt x="1667" y="5612"/>
                  </a:lnTo>
                  <a:lnTo>
                    <a:pt x="2031" y="6283"/>
                  </a:lnTo>
                  <a:lnTo>
                    <a:pt x="2414" y="6934"/>
                  </a:lnTo>
                  <a:lnTo>
                    <a:pt x="2816" y="7623"/>
                  </a:lnTo>
                  <a:lnTo>
                    <a:pt x="5727" y="5114"/>
                  </a:lnTo>
                  <a:lnTo>
                    <a:pt x="5325" y="4521"/>
                  </a:lnTo>
                  <a:lnTo>
                    <a:pt x="4923" y="3965"/>
                  </a:lnTo>
                  <a:lnTo>
                    <a:pt x="4521" y="3429"/>
                  </a:lnTo>
                  <a:lnTo>
                    <a:pt x="4118" y="2912"/>
                  </a:lnTo>
                  <a:lnTo>
                    <a:pt x="3716" y="2433"/>
                  </a:lnTo>
                  <a:lnTo>
                    <a:pt x="3314" y="1992"/>
                  </a:lnTo>
                  <a:lnTo>
                    <a:pt x="2931" y="1590"/>
                  </a:lnTo>
                  <a:lnTo>
                    <a:pt x="2567" y="1207"/>
                  </a:lnTo>
                  <a:lnTo>
                    <a:pt x="2203" y="882"/>
                  </a:lnTo>
                  <a:lnTo>
                    <a:pt x="1877" y="613"/>
                  </a:lnTo>
                  <a:lnTo>
                    <a:pt x="1552" y="384"/>
                  </a:lnTo>
                  <a:lnTo>
                    <a:pt x="1245" y="211"/>
                  </a:lnTo>
                  <a:lnTo>
                    <a:pt x="977" y="77"/>
                  </a:lnTo>
                  <a:lnTo>
                    <a:pt x="843" y="39"/>
                  </a:lnTo>
                  <a:lnTo>
                    <a:pt x="728" y="20"/>
                  </a:lnTo>
                  <a:lnTo>
                    <a:pt x="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45"/>
            <p:cNvSpPr/>
            <p:nvPr/>
          </p:nvSpPr>
          <p:spPr>
            <a:xfrm>
              <a:off x="4925650" y="2686350"/>
              <a:ext cx="150850" cy="262425"/>
            </a:xfrm>
            <a:custGeom>
              <a:avLst/>
              <a:gdLst/>
              <a:ahLst/>
              <a:cxnLst/>
              <a:rect l="l" t="t" r="r" b="b"/>
              <a:pathLst>
                <a:path w="6034" h="10497" extrusionOk="0">
                  <a:moveTo>
                    <a:pt x="39" y="0"/>
                  </a:moveTo>
                  <a:lnTo>
                    <a:pt x="0" y="20"/>
                  </a:lnTo>
                  <a:lnTo>
                    <a:pt x="5938" y="10496"/>
                  </a:lnTo>
                  <a:lnTo>
                    <a:pt x="6014" y="10420"/>
                  </a:lnTo>
                  <a:lnTo>
                    <a:pt x="6034" y="9883"/>
                  </a:lnTo>
                  <a:lnTo>
                    <a:pt x="6014" y="9347"/>
                  </a:lnTo>
                  <a:lnTo>
                    <a:pt x="5976" y="8792"/>
                  </a:lnTo>
                  <a:lnTo>
                    <a:pt x="5919" y="8236"/>
                  </a:lnTo>
                  <a:lnTo>
                    <a:pt x="5804" y="7662"/>
                  </a:lnTo>
                  <a:lnTo>
                    <a:pt x="5689" y="7087"/>
                  </a:lnTo>
                  <a:lnTo>
                    <a:pt x="5516" y="6512"/>
                  </a:lnTo>
                  <a:lnTo>
                    <a:pt x="5325" y="5919"/>
                  </a:lnTo>
                  <a:lnTo>
                    <a:pt x="5114" y="5344"/>
                  </a:lnTo>
                  <a:lnTo>
                    <a:pt x="4865" y="4808"/>
                  </a:lnTo>
                  <a:lnTo>
                    <a:pt x="4616" y="4272"/>
                  </a:lnTo>
                  <a:lnTo>
                    <a:pt x="4329" y="3774"/>
                  </a:lnTo>
                  <a:lnTo>
                    <a:pt x="4042" y="3295"/>
                  </a:lnTo>
                  <a:lnTo>
                    <a:pt x="3716" y="2835"/>
                  </a:lnTo>
                  <a:lnTo>
                    <a:pt x="3390" y="2414"/>
                  </a:lnTo>
                  <a:lnTo>
                    <a:pt x="3046" y="2012"/>
                  </a:lnTo>
                  <a:lnTo>
                    <a:pt x="2701" y="1648"/>
                  </a:lnTo>
                  <a:lnTo>
                    <a:pt x="2337" y="1303"/>
                  </a:lnTo>
                  <a:lnTo>
                    <a:pt x="1973" y="996"/>
                  </a:lnTo>
                  <a:lnTo>
                    <a:pt x="1590" y="728"/>
                  </a:lnTo>
                  <a:lnTo>
                    <a:pt x="1207" y="479"/>
                  </a:lnTo>
                  <a:lnTo>
                    <a:pt x="824" y="288"/>
                  </a:lnTo>
                  <a:lnTo>
                    <a:pt x="422" y="115"/>
                  </a:lnTo>
                  <a:lnTo>
                    <a:pt x="3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97" name="Google Shape;2697;p45"/>
          <p:cNvGrpSpPr/>
          <p:nvPr/>
        </p:nvGrpSpPr>
        <p:grpSpPr>
          <a:xfrm>
            <a:off x="8143940" y="242029"/>
            <a:ext cx="573650" cy="594956"/>
            <a:chOff x="6190700" y="1963125"/>
            <a:chExt cx="524408" cy="543885"/>
          </a:xfrm>
        </p:grpSpPr>
        <p:sp>
          <p:nvSpPr>
            <p:cNvPr id="2698" name="Google Shape;2698;p45"/>
            <p:cNvSpPr/>
            <p:nvPr/>
          </p:nvSpPr>
          <p:spPr>
            <a:xfrm>
              <a:off x="6190700" y="2231786"/>
              <a:ext cx="524408" cy="275224"/>
            </a:xfrm>
            <a:custGeom>
              <a:avLst/>
              <a:gdLst/>
              <a:ahLst/>
              <a:cxnLst/>
              <a:rect l="l" t="t" r="r" b="b"/>
              <a:pathLst>
                <a:path w="17047" h="8946" extrusionOk="0">
                  <a:moveTo>
                    <a:pt x="1" y="1"/>
                  </a:move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45"/>
            <p:cNvSpPr/>
            <p:nvPr/>
          </p:nvSpPr>
          <p:spPr>
            <a:xfrm>
              <a:off x="6190700" y="2231786"/>
              <a:ext cx="524408" cy="275224"/>
            </a:xfrm>
            <a:custGeom>
              <a:avLst/>
              <a:gdLst/>
              <a:ahLst/>
              <a:cxnLst/>
              <a:rect l="l" t="t" r="r" b="b"/>
              <a:pathLst>
                <a:path w="17047" h="8946" fill="none" extrusionOk="0">
                  <a:moveTo>
                    <a:pt x="17028" y="1"/>
                  </a:move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lnTo>
                    <a:pt x="1" y="1"/>
                  </a:lnTo>
                  <a:lnTo>
                    <a:pt x="1" y="231"/>
                  </a:ln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524" y="8945"/>
                  </a:lnTo>
                  <a:lnTo>
                    <a:pt x="8524"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47" y="231"/>
                  </a:lnTo>
                  <a:lnTo>
                    <a:pt x="170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45"/>
            <p:cNvSpPr/>
            <p:nvPr/>
          </p:nvSpPr>
          <p:spPr>
            <a:xfrm>
              <a:off x="6190700" y="1963125"/>
              <a:ext cx="524408" cy="524451"/>
            </a:xfrm>
            <a:custGeom>
              <a:avLst/>
              <a:gdLst/>
              <a:ahLst/>
              <a:cxnLst/>
              <a:rect l="l" t="t" r="r" b="b"/>
              <a:pathLst>
                <a:path w="17047" h="17047" extrusionOk="0">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493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45"/>
            <p:cNvSpPr/>
            <p:nvPr/>
          </p:nvSpPr>
          <p:spPr>
            <a:xfrm>
              <a:off x="6190700" y="1963125"/>
              <a:ext cx="524408" cy="524451"/>
            </a:xfrm>
            <a:custGeom>
              <a:avLst/>
              <a:gdLst/>
              <a:ahLst/>
              <a:cxnLst/>
              <a:rect l="l" t="t" r="r" b="b"/>
              <a:pathLst>
                <a:path w="17047" h="17047" fill="none" extrusionOk="0">
                  <a:moveTo>
                    <a:pt x="1" y="8523"/>
                  </a:move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45"/>
            <p:cNvSpPr/>
            <p:nvPr/>
          </p:nvSpPr>
          <p:spPr>
            <a:xfrm>
              <a:off x="6226663" y="1999642"/>
              <a:ext cx="451932" cy="451384"/>
            </a:xfrm>
            <a:custGeom>
              <a:avLst/>
              <a:gdLst/>
              <a:ahLst/>
              <a:cxnLst/>
              <a:rect l="l" t="t" r="r" b="b"/>
              <a:pathLst>
                <a:path w="14691" h="14672" extrusionOk="0">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rgbClr val="FFE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45"/>
            <p:cNvSpPr/>
            <p:nvPr/>
          </p:nvSpPr>
          <p:spPr>
            <a:xfrm>
              <a:off x="6226663" y="1999642"/>
              <a:ext cx="451932" cy="451384"/>
            </a:xfrm>
            <a:custGeom>
              <a:avLst/>
              <a:gdLst/>
              <a:ahLst/>
              <a:cxnLst/>
              <a:rect l="l" t="t" r="r" b="b"/>
              <a:pathLst>
                <a:path w="14691" h="14672" fill="none" extrusionOk="0">
                  <a:moveTo>
                    <a:pt x="0" y="7336"/>
                  </a:move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45"/>
            <p:cNvSpPr/>
            <p:nvPr/>
          </p:nvSpPr>
          <p:spPr>
            <a:xfrm>
              <a:off x="6425210" y="2198223"/>
              <a:ext cx="54819" cy="54239"/>
            </a:xfrm>
            <a:custGeom>
              <a:avLst/>
              <a:gdLst/>
              <a:ahLst/>
              <a:cxnLst/>
              <a:rect l="l" t="t" r="r" b="b"/>
              <a:pathLst>
                <a:path w="1782" h="1763" fill="none" extrusionOk="0">
                  <a:moveTo>
                    <a:pt x="1" y="881"/>
                  </a:moveTo>
                  <a:lnTo>
                    <a:pt x="1" y="881"/>
                  </a:lnTo>
                  <a:lnTo>
                    <a:pt x="20" y="1053"/>
                  </a:lnTo>
                  <a:lnTo>
                    <a:pt x="77" y="1226"/>
                  </a:lnTo>
                  <a:lnTo>
                    <a:pt x="154" y="1379"/>
                  </a:lnTo>
                  <a:lnTo>
                    <a:pt x="269" y="1513"/>
                  </a:lnTo>
                  <a:lnTo>
                    <a:pt x="403" y="1609"/>
                  </a:lnTo>
                  <a:lnTo>
                    <a:pt x="556" y="1705"/>
                  </a:lnTo>
                  <a:lnTo>
                    <a:pt x="709" y="1743"/>
                  </a:lnTo>
                  <a:lnTo>
                    <a:pt x="901" y="1762"/>
                  </a:lnTo>
                  <a:lnTo>
                    <a:pt x="901" y="1762"/>
                  </a:lnTo>
                  <a:lnTo>
                    <a:pt x="1073" y="1743"/>
                  </a:lnTo>
                  <a:lnTo>
                    <a:pt x="1246" y="1705"/>
                  </a:lnTo>
                  <a:lnTo>
                    <a:pt x="1399" y="1609"/>
                  </a:lnTo>
                  <a:lnTo>
                    <a:pt x="1514" y="1513"/>
                  </a:lnTo>
                  <a:lnTo>
                    <a:pt x="1629" y="1379"/>
                  </a:lnTo>
                  <a:lnTo>
                    <a:pt x="1705" y="1226"/>
                  </a:lnTo>
                  <a:lnTo>
                    <a:pt x="1763" y="1053"/>
                  </a:lnTo>
                  <a:lnTo>
                    <a:pt x="1782" y="881"/>
                  </a:lnTo>
                  <a:lnTo>
                    <a:pt x="1782" y="881"/>
                  </a:lnTo>
                  <a:lnTo>
                    <a:pt x="1763" y="709"/>
                  </a:lnTo>
                  <a:lnTo>
                    <a:pt x="1705" y="536"/>
                  </a:lnTo>
                  <a:lnTo>
                    <a:pt x="1629" y="383"/>
                  </a:lnTo>
                  <a:lnTo>
                    <a:pt x="1514" y="249"/>
                  </a:lnTo>
                  <a:lnTo>
                    <a:pt x="1399" y="134"/>
                  </a:lnTo>
                  <a:lnTo>
                    <a:pt x="1246" y="58"/>
                  </a:lnTo>
                  <a:lnTo>
                    <a:pt x="1073" y="0"/>
                  </a:lnTo>
                  <a:lnTo>
                    <a:pt x="901" y="0"/>
                  </a:lnTo>
                  <a:lnTo>
                    <a:pt x="901" y="0"/>
                  </a:lnTo>
                  <a:lnTo>
                    <a:pt x="709" y="0"/>
                  </a:lnTo>
                  <a:lnTo>
                    <a:pt x="556" y="58"/>
                  </a:lnTo>
                  <a:lnTo>
                    <a:pt x="403" y="134"/>
                  </a:lnTo>
                  <a:lnTo>
                    <a:pt x="269" y="249"/>
                  </a:lnTo>
                  <a:lnTo>
                    <a:pt x="154" y="383"/>
                  </a:lnTo>
                  <a:lnTo>
                    <a:pt x="77" y="536"/>
                  </a:lnTo>
                  <a:lnTo>
                    <a:pt x="20" y="709"/>
                  </a:lnTo>
                  <a:lnTo>
                    <a:pt x="1" y="8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45"/>
            <p:cNvSpPr/>
            <p:nvPr/>
          </p:nvSpPr>
          <p:spPr>
            <a:xfrm>
              <a:off x="6440530" y="2237693"/>
              <a:ext cx="24179" cy="157363"/>
            </a:xfrm>
            <a:custGeom>
              <a:avLst/>
              <a:gdLst/>
              <a:ahLst/>
              <a:cxnLst/>
              <a:rect l="l" t="t" r="r" b="b"/>
              <a:pathLst>
                <a:path w="786" h="5115" extrusionOk="0">
                  <a:moveTo>
                    <a:pt x="1" y="0"/>
                  </a:moveTo>
                  <a:lnTo>
                    <a:pt x="1" y="5114"/>
                  </a:lnTo>
                  <a:lnTo>
                    <a:pt x="786" y="5114"/>
                  </a:lnTo>
                  <a:lnTo>
                    <a:pt x="786" y="0"/>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45"/>
            <p:cNvSpPr/>
            <p:nvPr/>
          </p:nvSpPr>
          <p:spPr>
            <a:xfrm>
              <a:off x="6440530" y="2237693"/>
              <a:ext cx="24179" cy="157363"/>
            </a:xfrm>
            <a:custGeom>
              <a:avLst/>
              <a:gdLst/>
              <a:ahLst/>
              <a:cxnLst/>
              <a:rect l="l" t="t" r="r" b="b"/>
              <a:pathLst>
                <a:path w="786" h="5115" fill="none" extrusionOk="0">
                  <a:moveTo>
                    <a:pt x="786" y="0"/>
                  </a:moveTo>
                  <a:lnTo>
                    <a:pt x="1" y="0"/>
                  </a:lnTo>
                  <a:lnTo>
                    <a:pt x="1" y="5114"/>
                  </a:lnTo>
                  <a:lnTo>
                    <a:pt x="786" y="5114"/>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45"/>
            <p:cNvSpPr/>
            <p:nvPr/>
          </p:nvSpPr>
          <p:spPr>
            <a:xfrm>
              <a:off x="6327413" y="2096271"/>
              <a:ext cx="129049" cy="129090"/>
            </a:xfrm>
            <a:custGeom>
              <a:avLst/>
              <a:gdLst/>
              <a:ahLst/>
              <a:cxnLst/>
              <a:rect l="l" t="t" r="r" b="b"/>
              <a:pathLst>
                <a:path w="4195" h="4196" extrusionOk="0">
                  <a:moveTo>
                    <a:pt x="575" y="1"/>
                  </a:moveTo>
                  <a:lnTo>
                    <a:pt x="0" y="575"/>
                  </a:lnTo>
                  <a:lnTo>
                    <a:pt x="3639" y="4195"/>
                  </a:lnTo>
                  <a:lnTo>
                    <a:pt x="4195" y="3640"/>
                  </a:lnTo>
                  <a:lnTo>
                    <a:pt x="575" y="1"/>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45"/>
            <p:cNvSpPr/>
            <p:nvPr/>
          </p:nvSpPr>
          <p:spPr>
            <a:xfrm>
              <a:off x="6327413" y="2096271"/>
              <a:ext cx="129049" cy="129090"/>
            </a:xfrm>
            <a:custGeom>
              <a:avLst/>
              <a:gdLst/>
              <a:ahLst/>
              <a:cxnLst/>
              <a:rect l="l" t="t" r="r" b="b"/>
              <a:pathLst>
                <a:path w="4195" h="4196" fill="none" extrusionOk="0">
                  <a:moveTo>
                    <a:pt x="3639" y="4195"/>
                  </a:moveTo>
                  <a:lnTo>
                    <a:pt x="4195" y="3640"/>
                  </a:lnTo>
                  <a:lnTo>
                    <a:pt x="575" y="1"/>
                  </a:lnTo>
                  <a:lnTo>
                    <a:pt x="0" y="575"/>
                  </a:lnTo>
                  <a:lnTo>
                    <a:pt x="3639" y="4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45"/>
            <p:cNvSpPr/>
            <p:nvPr/>
          </p:nvSpPr>
          <p:spPr>
            <a:xfrm>
              <a:off x="6190700" y="1963125"/>
              <a:ext cx="524408" cy="262241"/>
            </a:xfrm>
            <a:custGeom>
              <a:avLst/>
              <a:gdLst/>
              <a:ahLst/>
              <a:cxnLst/>
              <a:rect l="l" t="t" r="r" b="b"/>
              <a:pathLst>
                <a:path w="17047" h="8524"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BA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45"/>
            <p:cNvSpPr/>
            <p:nvPr/>
          </p:nvSpPr>
          <p:spPr>
            <a:xfrm>
              <a:off x="6190700" y="1963125"/>
              <a:ext cx="524408" cy="262241"/>
            </a:xfrm>
            <a:custGeom>
              <a:avLst/>
              <a:gdLst/>
              <a:ahLst/>
              <a:cxnLst/>
              <a:rect l="l" t="t" r="r" b="b"/>
              <a:pathLst>
                <a:path w="17047" h="8524"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45"/>
            <p:cNvSpPr/>
            <p:nvPr/>
          </p:nvSpPr>
          <p:spPr>
            <a:xfrm>
              <a:off x="6190700" y="1963125"/>
              <a:ext cx="524408" cy="524451"/>
            </a:xfrm>
            <a:custGeom>
              <a:avLst/>
              <a:gdLst/>
              <a:ahLst/>
              <a:cxnLst/>
              <a:rect l="l" t="t" r="r" b="b"/>
              <a:pathLst>
                <a:path w="17047" h="17047" extrusionOk="0">
                  <a:moveTo>
                    <a:pt x="8888" y="1188"/>
                  </a:moveTo>
                  <a:lnTo>
                    <a:pt x="9271" y="1226"/>
                  </a:lnTo>
                  <a:lnTo>
                    <a:pt x="9635" y="1264"/>
                  </a:lnTo>
                  <a:lnTo>
                    <a:pt x="9999" y="1341"/>
                  </a:lnTo>
                  <a:lnTo>
                    <a:pt x="10343" y="1417"/>
                  </a:lnTo>
                  <a:lnTo>
                    <a:pt x="10707" y="1513"/>
                  </a:lnTo>
                  <a:lnTo>
                    <a:pt x="11033" y="1628"/>
                  </a:lnTo>
                  <a:lnTo>
                    <a:pt x="11378" y="1762"/>
                  </a:lnTo>
                  <a:lnTo>
                    <a:pt x="11703" y="1915"/>
                  </a:lnTo>
                  <a:lnTo>
                    <a:pt x="12010" y="2069"/>
                  </a:lnTo>
                  <a:lnTo>
                    <a:pt x="12316" y="2241"/>
                  </a:lnTo>
                  <a:lnTo>
                    <a:pt x="12622" y="2433"/>
                  </a:lnTo>
                  <a:lnTo>
                    <a:pt x="12910" y="2643"/>
                  </a:lnTo>
                  <a:lnTo>
                    <a:pt x="13178" y="2854"/>
                  </a:lnTo>
                  <a:lnTo>
                    <a:pt x="13446" y="3084"/>
                  </a:lnTo>
                  <a:lnTo>
                    <a:pt x="13714" y="3333"/>
                  </a:lnTo>
                  <a:lnTo>
                    <a:pt x="13944" y="3582"/>
                  </a:lnTo>
                  <a:lnTo>
                    <a:pt x="14174" y="3850"/>
                  </a:lnTo>
                  <a:lnTo>
                    <a:pt x="14404" y="4137"/>
                  </a:lnTo>
                  <a:lnTo>
                    <a:pt x="14595" y="4424"/>
                  </a:lnTo>
                  <a:lnTo>
                    <a:pt x="14787" y="4712"/>
                  </a:lnTo>
                  <a:lnTo>
                    <a:pt x="14959" y="5018"/>
                  </a:lnTo>
                  <a:lnTo>
                    <a:pt x="15131" y="5344"/>
                  </a:lnTo>
                  <a:lnTo>
                    <a:pt x="15285" y="5669"/>
                  </a:lnTo>
                  <a:lnTo>
                    <a:pt x="15400" y="5995"/>
                  </a:lnTo>
                  <a:lnTo>
                    <a:pt x="15534" y="6340"/>
                  </a:lnTo>
                  <a:lnTo>
                    <a:pt x="15629" y="6684"/>
                  </a:lnTo>
                  <a:lnTo>
                    <a:pt x="15706" y="7048"/>
                  </a:lnTo>
                  <a:lnTo>
                    <a:pt x="15764" y="7412"/>
                  </a:lnTo>
                  <a:lnTo>
                    <a:pt x="15821" y="7776"/>
                  </a:lnTo>
                  <a:lnTo>
                    <a:pt x="15840" y="8140"/>
                  </a:lnTo>
                  <a:lnTo>
                    <a:pt x="15859" y="8523"/>
                  </a:lnTo>
                  <a:lnTo>
                    <a:pt x="15840" y="8906"/>
                  </a:lnTo>
                  <a:lnTo>
                    <a:pt x="15821" y="9270"/>
                  </a:lnTo>
                  <a:lnTo>
                    <a:pt x="15764" y="9634"/>
                  </a:lnTo>
                  <a:lnTo>
                    <a:pt x="15706" y="9998"/>
                  </a:lnTo>
                  <a:lnTo>
                    <a:pt x="15629" y="10362"/>
                  </a:lnTo>
                  <a:lnTo>
                    <a:pt x="15534" y="10707"/>
                  </a:lnTo>
                  <a:lnTo>
                    <a:pt x="15400" y="11051"/>
                  </a:lnTo>
                  <a:lnTo>
                    <a:pt x="15285" y="11377"/>
                  </a:lnTo>
                  <a:lnTo>
                    <a:pt x="15131" y="11702"/>
                  </a:lnTo>
                  <a:lnTo>
                    <a:pt x="14959" y="12028"/>
                  </a:lnTo>
                  <a:lnTo>
                    <a:pt x="14787" y="12335"/>
                  </a:lnTo>
                  <a:lnTo>
                    <a:pt x="14595" y="12622"/>
                  </a:lnTo>
                  <a:lnTo>
                    <a:pt x="14404" y="12909"/>
                  </a:lnTo>
                  <a:lnTo>
                    <a:pt x="14174" y="13196"/>
                  </a:lnTo>
                  <a:lnTo>
                    <a:pt x="13944" y="13465"/>
                  </a:lnTo>
                  <a:lnTo>
                    <a:pt x="13714" y="13714"/>
                  </a:lnTo>
                  <a:lnTo>
                    <a:pt x="13446" y="13962"/>
                  </a:lnTo>
                  <a:lnTo>
                    <a:pt x="13178" y="14192"/>
                  </a:lnTo>
                  <a:lnTo>
                    <a:pt x="12910" y="14403"/>
                  </a:lnTo>
                  <a:lnTo>
                    <a:pt x="12622" y="14614"/>
                  </a:lnTo>
                  <a:lnTo>
                    <a:pt x="12316" y="14805"/>
                  </a:lnTo>
                  <a:lnTo>
                    <a:pt x="12010" y="14978"/>
                  </a:lnTo>
                  <a:lnTo>
                    <a:pt x="11703" y="15131"/>
                  </a:lnTo>
                  <a:lnTo>
                    <a:pt x="11378" y="15284"/>
                  </a:lnTo>
                  <a:lnTo>
                    <a:pt x="11033" y="15418"/>
                  </a:lnTo>
                  <a:lnTo>
                    <a:pt x="10707" y="15533"/>
                  </a:lnTo>
                  <a:lnTo>
                    <a:pt x="10343" y="15629"/>
                  </a:lnTo>
                  <a:lnTo>
                    <a:pt x="9999" y="15705"/>
                  </a:lnTo>
                  <a:lnTo>
                    <a:pt x="9635" y="15782"/>
                  </a:lnTo>
                  <a:lnTo>
                    <a:pt x="9271" y="15820"/>
                  </a:lnTo>
                  <a:lnTo>
                    <a:pt x="8888" y="15859"/>
                  </a:lnTo>
                  <a:lnTo>
                    <a:pt x="8141" y="15859"/>
                  </a:lnTo>
                  <a:lnTo>
                    <a:pt x="7758" y="15820"/>
                  </a:lnTo>
                  <a:lnTo>
                    <a:pt x="7394" y="15782"/>
                  </a:lnTo>
                  <a:lnTo>
                    <a:pt x="7030" y="15705"/>
                  </a:lnTo>
                  <a:lnTo>
                    <a:pt x="6685" y="15629"/>
                  </a:lnTo>
                  <a:lnTo>
                    <a:pt x="6340" y="15533"/>
                  </a:lnTo>
                  <a:lnTo>
                    <a:pt x="5996" y="15418"/>
                  </a:lnTo>
                  <a:lnTo>
                    <a:pt x="5651" y="15284"/>
                  </a:lnTo>
                  <a:lnTo>
                    <a:pt x="5325" y="15131"/>
                  </a:lnTo>
                  <a:lnTo>
                    <a:pt x="5019" y="14978"/>
                  </a:lnTo>
                  <a:lnTo>
                    <a:pt x="4712" y="14805"/>
                  </a:lnTo>
                  <a:lnTo>
                    <a:pt x="4406" y="14614"/>
                  </a:lnTo>
                  <a:lnTo>
                    <a:pt x="4119" y="14403"/>
                  </a:lnTo>
                  <a:lnTo>
                    <a:pt x="3851" y="14192"/>
                  </a:lnTo>
                  <a:lnTo>
                    <a:pt x="3582" y="13962"/>
                  </a:lnTo>
                  <a:lnTo>
                    <a:pt x="3333" y="13714"/>
                  </a:lnTo>
                  <a:lnTo>
                    <a:pt x="3084" y="13465"/>
                  </a:lnTo>
                  <a:lnTo>
                    <a:pt x="2855" y="13196"/>
                  </a:lnTo>
                  <a:lnTo>
                    <a:pt x="2644" y="12909"/>
                  </a:lnTo>
                  <a:lnTo>
                    <a:pt x="2433" y="12622"/>
                  </a:lnTo>
                  <a:lnTo>
                    <a:pt x="2242" y="12335"/>
                  </a:lnTo>
                  <a:lnTo>
                    <a:pt x="2069" y="12028"/>
                  </a:lnTo>
                  <a:lnTo>
                    <a:pt x="1897" y="11702"/>
                  </a:lnTo>
                  <a:lnTo>
                    <a:pt x="1763" y="11377"/>
                  </a:lnTo>
                  <a:lnTo>
                    <a:pt x="1629" y="11051"/>
                  </a:lnTo>
                  <a:lnTo>
                    <a:pt x="1514" y="10707"/>
                  </a:lnTo>
                  <a:lnTo>
                    <a:pt x="1418" y="10362"/>
                  </a:lnTo>
                  <a:lnTo>
                    <a:pt x="1322" y="9998"/>
                  </a:lnTo>
                  <a:lnTo>
                    <a:pt x="1265" y="9634"/>
                  </a:lnTo>
                  <a:lnTo>
                    <a:pt x="1207" y="9270"/>
                  </a:lnTo>
                  <a:lnTo>
                    <a:pt x="1188" y="8906"/>
                  </a:lnTo>
                  <a:lnTo>
                    <a:pt x="1169" y="8523"/>
                  </a:lnTo>
                  <a:lnTo>
                    <a:pt x="1188" y="8140"/>
                  </a:lnTo>
                  <a:lnTo>
                    <a:pt x="1207" y="7776"/>
                  </a:lnTo>
                  <a:lnTo>
                    <a:pt x="1265" y="7412"/>
                  </a:lnTo>
                  <a:lnTo>
                    <a:pt x="1322" y="7048"/>
                  </a:lnTo>
                  <a:lnTo>
                    <a:pt x="1418" y="6684"/>
                  </a:lnTo>
                  <a:lnTo>
                    <a:pt x="1514" y="6340"/>
                  </a:lnTo>
                  <a:lnTo>
                    <a:pt x="1629" y="5995"/>
                  </a:lnTo>
                  <a:lnTo>
                    <a:pt x="1763" y="5669"/>
                  </a:lnTo>
                  <a:lnTo>
                    <a:pt x="1897" y="5344"/>
                  </a:lnTo>
                  <a:lnTo>
                    <a:pt x="2069" y="5018"/>
                  </a:lnTo>
                  <a:lnTo>
                    <a:pt x="2242" y="4712"/>
                  </a:lnTo>
                  <a:lnTo>
                    <a:pt x="2433" y="4424"/>
                  </a:lnTo>
                  <a:lnTo>
                    <a:pt x="2644" y="4137"/>
                  </a:lnTo>
                  <a:lnTo>
                    <a:pt x="2855" y="3850"/>
                  </a:lnTo>
                  <a:lnTo>
                    <a:pt x="3084" y="3582"/>
                  </a:lnTo>
                  <a:lnTo>
                    <a:pt x="3333" y="3333"/>
                  </a:lnTo>
                  <a:lnTo>
                    <a:pt x="3582" y="3084"/>
                  </a:lnTo>
                  <a:lnTo>
                    <a:pt x="3851" y="2854"/>
                  </a:lnTo>
                  <a:lnTo>
                    <a:pt x="4119" y="2643"/>
                  </a:lnTo>
                  <a:lnTo>
                    <a:pt x="4406" y="2433"/>
                  </a:lnTo>
                  <a:lnTo>
                    <a:pt x="4712" y="2241"/>
                  </a:lnTo>
                  <a:lnTo>
                    <a:pt x="5019" y="2069"/>
                  </a:lnTo>
                  <a:lnTo>
                    <a:pt x="5325" y="1915"/>
                  </a:lnTo>
                  <a:lnTo>
                    <a:pt x="5651" y="1762"/>
                  </a:lnTo>
                  <a:lnTo>
                    <a:pt x="5996" y="1628"/>
                  </a:lnTo>
                  <a:lnTo>
                    <a:pt x="6340" y="1513"/>
                  </a:lnTo>
                  <a:lnTo>
                    <a:pt x="6685" y="1417"/>
                  </a:lnTo>
                  <a:lnTo>
                    <a:pt x="7030" y="1341"/>
                  </a:lnTo>
                  <a:lnTo>
                    <a:pt x="7394" y="1264"/>
                  </a:lnTo>
                  <a:lnTo>
                    <a:pt x="7758" y="1226"/>
                  </a:lnTo>
                  <a:lnTo>
                    <a:pt x="8141" y="1188"/>
                  </a:lnTo>
                  <a:close/>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45"/>
            <p:cNvSpPr/>
            <p:nvPr/>
          </p:nvSpPr>
          <p:spPr>
            <a:xfrm>
              <a:off x="6226663" y="1999642"/>
              <a:ext cx="451932" cy="451384"/>
            </a:xfrm>
            <a:custGeom>
              <a:avLst/>
              <a:gdLst/>
              <a:ahLst/>
              <a:cxnLst/>
              <a:rect l="l" t="t" r="r" b="b"/>
              <a:pathLst>
                <a:path w="14691" h="14672" fill="none" extrusionOk="0">
                  <a:moveTo>
                    <a:pt x="7355" y="14672"/>
                  </a:moveTo>
                  <a:lnTo>
                    <a:pt x="7355" y="14672"/>
                  </a:lnTo>
                  <a:lnTo>
                    <a:pt x="6972" y="14672"/>
                  </a:lnTo>
                  <a:lnTo>
                    <a:pt x="6589" y="14633"/>
                  </a:lnTo>
                  <a:lnTo>
                    <a:pt x="6225" y="14595"/>
                  </a:lnTo>
                  <a:lnTo>
                    <a:pt x="5861" y="14518"/>
                  </a:lnTo>
                  <a:lnTo>
                    <a:pt x="5516" y="14442"/>
                  </a:lnTo>
                  <a:lnTo>
                    <a:pt x="5171" y="14346"/>
                  </a:lnTo>
                  <a:lnTo>
                    <a:pt x="4827" y="14231"/>
                  </a:lnTo>
                  <a:lnTo>
                    <a:pt x="4482" y="14097"/>
                  </a:lnTo>
                  <a:lnTo>
                    <a:pt x="4156" y="13944"/>
                  </a:lnTo>
                  <a:lnTo>
                    <a:pt x="3850" y="13791"/>
                  </a:lnTo>
                  <a:lnTo>
                    <a:pt x="3543" y="13618"/>
                  </a:lnTo>
                  <a:lnTo>
                    <a:pt x="3237" y="13427"/>
                  </a:lnTo>
                  <a:lnTo>
                    <a:pt x="2950" y="13216"/>
                  </a:lnTo>
                  <a:lnTo>
                    <a:pt x="2682" y="13005"/>
                  </a:lnTo>
                  <a:lnTo>
                    <a:pt x="2413" y="12775"/>
                  </a:lnTo>
                  <a:lnTo>
                    <a:pt x="2164" y="12527"/>
                  </a:lnTo>
                  <a:lnTo>
                    <a:pt x="1915" y="12278"/>
                  </a:lnTo>
                  <a:lnTo>
                    <a:pt x="1686" y="12009"/>
                  </a:lnTo>
                  <a:lnTo>
                    <a:pt x="1475" y="11722"/>
                  </a:lnTo>
                  <a:lnTo>
                    <a:pt x="1264" y="11435"/>
                  </a:lnTo>
                  <a:lnTo>
                    <a:pt x="1073" y="11148"/>
                  </a:lnTo>
                  <a:lnTo>
                    <a:pt x="900" y="10841"/>
                  </a:lnTo>
                  <a:lnTo>
                    <a:pt x="728" y="10515"/>
                  </a:lnTo>
                  <a:lnTo>
                    <a:pt x="594" y="10190"/>
                  </a:lnTo>
                  <a:lnTo>
                    <a:pt x="460" y="9864"/>
                  </a:lnTo>
                  <a:lnTo>
                    <a:pt x="345" y="9520"/>
                  </a:lnTo>
                  <a:lnTo>
                    <a:pt x="249" y="9175"/>
                  </a:lnTo>
                  <a:lnTo>
                    <a:pt x="153" y="8811"/>
                  </a:lnTo>
                  <a:lnTo>
                    <a:pt x="96" y="8447"/>
                  </a:lnTo>
                  <a:lnTo>
                    <a:pt x="38" y="8083"/>
                  </a:lnTo>
                  <a:lnTo>
                    <a:pt x="19" y="7719"/>
                  </a:lnTo>
                  <a:lnTo>
                    <a:pt x="0" y="7336"/>
                  </a:lnTo>
                  <a:lnTo>
                    <a:pt x="0" y="7336"/>
                  </a:lnTo>
                  <a:lnTo>
                    <a:pt x="19" y="6953"/>
                  </a:lnTo>
                  <a:lnTo>
                    <a:pt x="38" y="6589"/>
                  </a:lnTo>
                  <a:lnTo>
                    <a:pt x="96" y="6225"/>
                  </a:lnTo>
                  <a:lnTo>
                    <a:pt x="153" y="5861"/>
                  </a:lnTo>
                  <a:lnTo>
                    <a:pt x="249" y="5497"/>
                  </a:lnTo>
                  <a:lnTo>
                    <a:pt x="345" y="5153"/>
                  </a:lnTo>
                  <a:lnTo>
                    <a:pt x="460" y="4808"/>
                  </a:lnTo>
                  <a:lnTo>
                    <a:pt x="594" y="4482"/>
                  </a:lnTo>
                  <a:lnTo>
                    <a:pt x="728" y="4157"/>
                  </a:lnTo>
                  <a:lnTo>
                    <a:pt x="900" y="3831"/>
                  </a:lnTo>
                  <a:lnTo>
                    <a:pt x="1073" y="3525"/>
                  </a:lnTo>
                  <a:lnTo>
                    <a:pt x="1264" y="3237"/>
                  </a:lnTo>
                  <a:lnTo>
                    <a:pt x="1475" y="2950"/>
                  </a:lnTo>
                  <a:lnTo>
                    <a:pt x="1686" y="2663"/>
                  </a:lnTo>
                  <a:lnTo>
                    <a:pt x="1915" y="2395"/>
                  </a:lnTo>
                  <a:lnTo>
                    <a:pt x="2164" y="2146"/>
                  </a:lnTo>
                  <a:lnTo>
                    <a:pt x="2413" y="1897"/>
                  </a:lnTo>
                  <a:lnTo>
                    <a:pt x="2682" y="1667"/>
                  </a:lnTo>
                  <a:lnTo>
                    <a:pt x="2950" y="1456"/>
                  </a:lnTo>
                  <a:lnTo>
                    <a:pt x="3237" y="1246"/>
                  </a:lnTo>
                  <a:lnTo>
                    <a:pt x="3543" y="1054"/>
                  </a:lnTo>
                  <a:lnTo>
                    <a:pt x="3850" y="882"/>
                  </a:lnTo>
                  <a:lnTo>
                    <a:pt x="4156" y="728"/>
                  </a:lnTo>
                  <a:lnTo>
                    <a:pt x="4482" y="575"/>
                  </a:lnTo>
                  <a:lnTo>
                    <a:pt x="4827" y="441"/>
                  </a:lnTo>
                  <a:lnTo>
                    <a:pt x="5171" y="326"/>
                  </a:lnTo>
                  <a:lnTo>
                    <a:pt x="5516" y="230"/>
                  </a:lnTo>
                  <a:lnTo>
                    <a:pt x="5861" y="154"/>
                  </a:lnTo>
                  <a:lnTo>
                    <a:pt x="6225" y="77"/>
                  </a:lnTo>
                  <a:lnTo>
                    <a:pt x="6589" y="39"/>
                  </a:lnTo>
                  <a:lnTo>
                    <a:pt x="6972" y="1"/>
                  </a:lnTo>
                  <a:lnTo>
                    <a:pt x="7355" y="1"/>
                  </a:lnTo>
                  <a:lnTo>
                    <a:pt x="7355" y="1"/>
                  </a:lnTo>
                  <a:lnTo>
                    <a:pt x="7719" y="1"/>
                  </a:lnTo>
                  <a:lnTo>
                    <a:pt x="8102" y="39"/>
                  </a:lnTo>
                  <a:lnTo>
                    <a:pt x="8466" y="77"/>
                  </a:lnTo>
                  <a:lnTo>
                    <a:pt x="8830" y="154"/>
                  </a:lnTo>
                  <a:lnTo>
                    <a:pt x="9174" y="230"/>
                  </a:lnTo>
                  <a:lnTo>
                    <a:pt x="9538" y="326"/>
                  </a:lnTo>
                  <a:lnTo>
                    <a:pt x="9864" y="441"/>
                  </a:lnTo>
                  <a:lnTo>
                    <a:pt x="10209" y="575"/>
                  </a:lnTo>
                  <a:lnTo>
                    <a:pt x="10534" y="728"/>
                  </a:lnTo>
                  <a:lnTo>
                    <a:pt x="10841" y="882"/>
                  </a:lnTo>
                  <a:lnTo>
                    <a:pt x="11147" y="1054"/>
                  </a:lnTo>
                  <a:lnTo>
                    <a:pt x="11453" y="1246"/>
                  </a:lnTo>
                  <a:lnTo>
                    <a:pt x="11741" y="1456"/>
                  </a:lnTo>
                  <a:lnTo>
                    <a:pt x="12009" y="1667"/>
                  </a:lnTo>
                  <a:lnTo>
                    <a:pt x="12277" y="1897"/>
                  </a:lnTo>
                  <a:lnTo>
                    <a:pt x="12545" y="2146"/>
                  </a:lnTo>
                  <a:lnTo>
                    <a:pt x="12775" y="2395"/>
                  </a:lnTo>
                  <a:lnTo>
                    <a:pt x="13005" y="2663"/>
                  </a:lnTo>
                  <a:lnTo>
                    <a:pt x="13235" y="2950"/>
                  </a:lnTo>
                  <a:lnTo>
                    <a:pt x="13426" y="3237"/>
                  </a:lnTo>
                  <a:lnTo>
                    <a:pt x="13618" y="3525"/>
                  </a:lnTo>
                  <a:lnTo>
                    <a:pt x="13790" y="3831"/>
                  </a:lnTo>
                  <a:lnTo>
                    <a:pt x="13962" y="4157"/>
                  </a:lnTo>
                  <a:lnTo>
                    <a:pt x="14116" y="4482"/>
                  </a:lnTo>
                  <a:lnTo>
                    <a:pt x="14231" y="4808"/>
                  </a:lnTo>
                  <a:lnTo>
                    <a:pt x="14365" y="5153"/>
                  </a:lnTo>
                  <a:lnTo>
                    <a:pt x="14460" y="5497"/>
                  </a:lnTo>
                  <a:lnTo>
                    <a:pt x="14537" y="5861"/>
                  </a:lnTo>
                  <a:lnTo>
                    <a:pt x="14595" y="6225"/>
                  </a:lnTo>
                  <a:lnTo>
                    <a:pt x="14652" y="6589"/>
                  </a:lnTo>
                  <a:lnTo>
                    <a:pt x="14671" y="6953"/>
                  </a:lnTo>
                  <a:lnTo>
                    <a:pt x="14690" y="7336"/>
                  </a:lnTo>
                  <a:lnTo>
                    <a:pt x="14690" y="7336"/>
                  </a:lnTo>
                  <a:lnTo>
                    <a:pt x="14671" y="7719"/>
                  </a:lnTo>
                  <a:lnTo>
                    <a:pt x="14652" y="8083"/>
                  </a:lnTo>
                  <a:lnTo>
                    <a:pt x="14595" y="8447"/>
                  </a:lnTo>
                  <a:lnTo>
                    <a:pt x="14537" y="8811"/>
                  </a:lnTo>
                  <a:lnTo>
                    <a:pt x="14460" y="9175"/>
                  </a:lnTo>
                  <a:lnTo>
                    <a:pt x="14365" y="9520"/>
                  </a:lnTo>
                  <a:lnTo>
                    <a:pt x="14231" y="9864"/>
                  </a:lnTo>
                  <a:lnTo>
                    <a:pt x="14116" y="10190"/>
                  </a:lnTo>
                  <a:lnTo>
                    <a:pt x="13962" y="10515"/>
                  </a:lnTo>
                  <a:lnTo>
                    <a:pt x="13790" y="10841"/>
                  </a:lnTo>
                  <a:lnTo>
                    <a:pt x="13618" y="11148"/>
                  </a:lnTo>
                  <a:lnTo>
                    <a:pt x="13426" y="11435"/>
                  </a:lnTo>
                  <a:lnTo>
                    <a:pt x="13235" y="11722"/>
                  </a:lnTo>
                  <a:lnTo>
                    <a:pt x="13005" y="12009"/>
                  </a:lnTo>
                  <a:lnTo>
                    <a:pt x="12775" y="12278"/>
                  </a:lnTo>
                  <a:lnTo>
                    <a:pt x="12545" y="12527"/>
                  </a:lnTo>
                  <a:lnTo>
                    <a:pt x="12277" y="12775"/>
                  </a:lnTo>
                  <a:lnTo>
                    <a:pt x="12009" y="13005"/>
                  </a:lnTo>
                  <a:lnTo>
                    <a:pt x="11741" y="13216"/>
                  </a:lnTo>
                  <a:lnTo>
                    <a:pt x="11453" y="13427"/>
                  </a:lnTo>
                  <a:lnTo>
                    <a:pt x="11147" y="13618"/>
                  </a:lnTo>
                  <a:lnTo>
                    <a:pt x="10841" y="13791"/>
                  </a:lnTo>
                  <a:lnTo>
                    <a:pt x="10534" y="13944"/>
                  </a:lnTo>
                  <a:lnTo>
                    <a:pt x="10209" y="14097"/>
                  </a:lnTo>
                  <a:lnTo>
                    <a:pt x="9864" y="14231"/>
                  </a:lnTo>
                  <a:lnTo>
                    <a:pt x="9538" y="14346"/>
                  </a:lnTo>
                  <a:lnTo>
                    <a:pt x="9174" y="14442"/>
                  </a:lnTo>
                  <a:lnTo>
                    <a:pt x="8830" y="14518"/>
                  </a:lnTo>
                  <a:lnTo>
                    <a:pt x="8466" y="14595"/>
                  </a:lnTo>
                  <a:lnTo>
                    <a:pt x="8102" y="14633"/>
                  </a:lnTo>
                  <a:lnTo>
                    <a:pt x="7719" y="14672"/>
                  </a:lnTo>
                  <a:lnTo>
                    <a:pt x="7355" y="14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45"/>
            <p:cNvSpPr/>
            <p:nvPr/>
          </p:nvSpPr>
          <p:spPr>
            <a:xfrm>
              <a:off x="6190700" y="1963125"/>
              <a:ext cx="524408" cy="524451"/>
            </a:xfrm>
            <a:custGeom>
              <a:avLst/>
              <a:gdLst/>
              <a:ahLst/>
              <a:cxnLst/>
              <a:rect l="l" t="t" r="r" b="b"/>
              <a:pathLst>
                <a:path w="17047" h="17047"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45"/>
            <p:cNvSpPr/>
            <p:nvPr/>
          </p:nvSpPr>
          <p:spPr>
            <a:xfrm>
              <a:off x="6226663" y="1999642"/>
              <a:ext cx="451932" cy="451384"/>
            </a:xfrm>
            <a:custGeom>
              <a:avLst/>
              <a:gdLst/>
              <a:ahLst/>
              <a:cxnLst/>
              <a:rect l="l" t="t" r="r" b="b"/>
              <a:pathLst>
                <a:path w="14691" h="14672" extrusionOk="0">
                  <a:moveTo>
                    <a:pt x="3850" y="3142"/>
                  </a:moveTo>
                  <a:lnTo>
                    <a:pt x="7163" y="6474"/>
                  </a:lnTo>
                  <a:lnTo>
                    <a:pt x="7355" y="6455"/>
                  </a:lnTo>
                  <a:lnTo>
                    <a:pt x="7527" y="6455"/>
                  </a:lnTo>
                  <a:lnTo>
                    <a:pt x="7700" y="6513"/>
                  </a:lnTo>
                  <a:lnTo>
                    <a:pt x="7853" y="6589"/>
                  </a:lnTo>
                  <a:lnTo>
                    <a:pt x="7968" y="6704"/>
                  </a:lnTo>
                  <a:lnTo>
                    <a:pt x="8083" y="6838"/>
                  </a:lnTo>
                  <a:lnTo>
                    <a:pt x="8159" y="6991"/>
                  </a:lnTo>
                  <a:lnTo>
                    <a:pt x="8217" y="7164"/>
                  </a:lnTo>
                  <a:lnTo>
                    <a:pt x="8236" y="7336"/>
                  </a:lnTo>
                  <a:lnTo>
                    <a:pt x="8217" y="7470"/>
                  </a:lnTo>
                  <a:lnTo>
                    <a:pt x="8198" y="7585"/>
                  </a:lnTo>
                  <a:lnTo>
                    <a:pt x="8159" y="7700"/>
                  </a:lnTo>
                  <a:lnTo>
                    <a:pt x="8102" y="7815"/>
                  </a:lnTo>
                  <a:lnTo>
                    <a:pt x="8025" y="7911"/>
                  </a:lnTo>
                  <a:lnTo>
                    <a:pt x="7949" y="7987"/>
                  </a:lnTo>
                  <a:lnTo>
                    <a:pt x="7853" y="8064"/>
                  </a:lnTo>
                  <a:lnTo>
                    <a:pt x="7738" y="8121"/>
                  </a:lnTo>
                  <a:lnTo>
                    <a:pt x="7738" y="12852"/>
                  </a:lnTo>
                  <a:lnTo>
                    <a:pt x="6953" y="12852"/>
                  </a:lnTo>
                  <a:lnTo>
                    <a:pt x="6953" y="8121"/>
                  </a:lnTo>
                  <a:lnTo>
                    <a:pt x="6857" y="8064"/>
                  </a:lnTo>
                  <a:lnTo>
                    <a:pt x="6761" y="7987"/>
                  </a:lnTo>
                  <a:lnTo>
                    <a:pt x="6665" y="7911"/>
                  </a:lnTo>
                  <a:lnTo>
                    <a:pt x="6589" y="7815"/>
                  </a:lnTo>
                  <a:lnTo>
                    <a:pt x="6531" y="7700"/>
                  </a:lnTo>
                  <a:lnTo>
                    <a:pt x="6493" y="7585"/>
                  </a:lnTo>
                  <a:lnTo>
                    <a:pt x="6474" y="7470"/>
                  </a:lnTo>
                  <a:lnTo>
                    <a:pt x="6455" y="7336"/>
                  </a:lnTo>
                  <a:lnTo>
                    <a:pt x="6474" y="7145"/>
                  </a:lnTo>
                  <a:lnTo>
                    <a:pt x="6531" y="6972"/>
                  </a:lnTo>
                  <a:lnTo>
                    <a:pt x="3275" y="3716"/>
                  </a:lnTo>
                  <a:lnTo>
                    <a:pt x="3850" y="3142"/>
                  </a:lnTo>
                  <a:close/>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45"/>
            <p:cNvSpPr/>
            <p:nvPr/>
          </p:nvSpPr>
          <p:spPr>
            <a:xfrm>
              <a:off x="6327413" y="2096271"/>
              <a:ext cx="152613" cy="298790"/>
            </a:xfrm>
            <a:custGeom>
              <a:avLst/>
              <a:gdLst/>
              <a:ahLst/>
              <a:cxnLst/>
              <a:rect l="l" t="t" r="r" b="b"/>
              <a:pathLst>
                <a:path w="4961" h="9712" fill="none" extrusionOk="0">
                  <a:moveTo>
                    <a:pt x="3256" y="3831"/>
                  </a:moveTo>
                  <a:lnTo>
                    <a:pt x="0" y="575"/>
                  </a:lnTo>
                  <a:lnTo>
                    <a:pt x="575" y="1"/>
                  </a:lnTo>
                  <a:lnTo>
                    <a:pt x="3888" y="3333"/>
                  </a:lnTo>
                  <a:lnTo>
                    <a:pt x="3888" y="3333"/>
                  </a:lnTo>
                  <a:lnTo>
                    <a:pt x="4080" y="3314"/>
                  </a:lnTo>
                  <a:lnTo>
                    <a:pt x="4080" y="3314"/>
                  </a:lnTo>
                  <a:lnTo>
                    <a:pt x="4252" y="3314"/>
                  </a:lnTo>
                  <a:lnTo>
                    <a:pt x="4425" y="3372"/>
                  </a:lnTo>
                  <a:lnTo>
                    <a:pt x="4578" y="3448"/>
                  </a:lnTo>
                  <a:lnTo>
                    <a:pt x="4693" y="3563"/>
                  </a:lnTo>
                  <a:lnTo>
                    <a:pt x="4808" y="3697"/>
                  </a:lnTo>
                  <a:lnTo>
                    <a:pt x="4884" y="3850"/>
                  </a:lnTo>
                  <a:lnTo>
                    <a:pt x="4942" y="4023"/>
                  </a:lnTo>
                  <a:lnTo>
                    <a:pt x="4961" y="4195"/>
                  </a:lnTo>
                  <a:lnTo>
                    <a:pt x="4961" y="4195"/>
                  </a:lnTo>
                  <a:lnTo>
                    <a:pt x="4942" y="4329"/>
                  </a:lnTo>
                  <a:lnTo>
                    <a:pt x="4923" y="4444"/>
                  </a:lnTo>
                  <a:lnTo>
                    <a:pt x="4884" y="4559"/>
                  </a:lnTo>
                  <a:lnTo>
                    <a:pt x="4827" y="4674"/>
                  </a:lnTo>
                  <a:lnTo>
                    <a:pt x="4750" y="4770"/>
                  </a:lnTo>
                  <a:lnTo>
                    <a:pt x="4674" y="4846"/>
                  </a:lnTo>
                  <a:lnTo>
                    <a:pt x="4578" y="4923"/>
                  </a:lnTo>
                  <a:lnTo>
                    <a:pt x="4463" y="4980"/>
                  </a:lnTo>
                  <a:lnTo>
                    <a:pt x="4463" y="9711"/>
                  </a:lnTo>
                  <a:lnTo>
                    <a:pt x="3678" y="9711"/>
                  </a:lnTo>
                  <a:lnTo>
                    <a:pt x="3678" y="4980"/>
                  </a:lnTo>
                  <a:lnTo>
                    <a:pt x="3678" y="4980"/>
                  </a:lnTo>
                  <a:lnTo>
                    <a:pt x="3582" y="4923"/>
                  </a:lnTo>
                  <a:lnTo>
                    <a:pt x="3486" y="4846"/>
                  </a:lnTo>
                  <a:lnTo>
                    <a:pt x="3390" y="4770"/>
                  </a:lnTo>
                  <a:lnTo>
                    <a:pt x="3314" y="4674"/>
                  </a:lnTo>
                  <a:lnTo>
                    <a:pt x="3256" y="4559"/>
                  </a:lnTo>
                  <a:lnTo>
                    <a:pt x="3218" y="4444"/>
                  </a:lnTo>
                  <a:lnTo>
                    <a:pt x="3199" y="4329"/>
                  </a:lnTo>
                  <a:lnTo>
                    <a:pt x="3180" y="4195"/>
                  </a:lnTo>
                  <a:lnTo>
                    <a:pt x="3180" y="4195"/>
                  </a:lnTo>
                  <a:lnTo>
                    <a:pt x="3199" y="4004"/>
                  </a:lnTo>
                  <a:lnTo>
                    <a:pt x="3256" y="3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6" name="Google Shape;2716;p45"/>
            <p:cNvSpPr/>
            <p:nvPr/>
          </p:nvSpPr>
          <p:spPr>
            <a:xfrm>
              <a:off x="6226663" y="1999642"/>
              <a:ext cx="451932" cy="451384"/>
            </a:xfrm>
            <a:custGeom>
              <a:avLst/>
              <a:gdLst/>
              <a:ahLst/>
              <a:cxnLst/>
              <a:rect l="l" t="t" r="r" b="b"/>
              <a:pathLst>
                <a:path w="14691" h="14672" fill="none" extrusionOk="0">
                  <a:moveTo>
                    <a:pt x="7355" y="1"/>
                  </a:move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7" name="Google Shape;2717;p45"/>
            <p:cNvSpPr/>
            <p:nvPr/>
          </p:nvSpPr>
          <p:spPr>
            <a:xfrm>
              <a:off x="6440530" y="2237693"/>
              <a:ext cx="24179" cy="157363"/>
            </a:xfrm>
            <a:custGeom>
              <a:avLst/>
              <a:gdLst/>
              <a:ahLst/>
              <a:cxnLst/>
              <a:rect l="l" t="t" r="r" b="b"/>
              <a:pathLst>
                <a:path w="786" h="5115" extrusionOk="0">
                  <a:moveTo>
                    <a:pt x="1" y="0"/>
                  </a:moveTo>
                  <a:lnTo>
                    <a:pt x="1" y="383"/>
                  </a:lnTo>
                  <a:lnTo>
                    <a:pt x="1" y="5114"/>
                  </a:lnTo>
                  <a:lnTo>
                    <a:pt x="786" y="5114"/>
                  </a:lnTo>
                  <a:lnTo>
                    <a:pt x="786" y="38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45"/>
            <p:cNvSpPr/>
            <p:nvPr/>
          </p:nvSpPr>
          <p:spPr>
            <a:xfrm>
              <a:off x="6440530" y="2237693"/>
              <a:ext cx="24179" cy="157363"/>
            </a:xfrm>
            <a:custGeom>
              <a:avLst/>
              <a:gdLst/>
              <a:ahLst/>
              <a:cxnLst/>
              <a:rect l="l" t="t" r="r" b="b"/>
              <a:pathLst>
                <a:path w="786" h="5115" fill="none" extrusionOk="0">
                  <a:moveTo>
                    <a:pt x="786" y="0"/>
                  </a:moveTo>
                  <a:lnTo>
                    <a:pt x="1" y="0"/>
                  </a:lnTo>
                  <a:lnTo>
                    <a:pt x="1" y="383"/>
                  </a:lnTo>
                  <a:lnTo>
                    <a:pt x="1" y="5114"/>
                  </a:lnTo>
                  <a:lnTo>
                    <a:pt x="786" y="5114"/>
                  </a:lnTo>
                  <a:lnTo>
                    <a:pt x="786" y="383"/>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45"/>
            <p:cNvSpPr/>
            <p:nvPr/>
          </p:nvSpPr>
          <p:spPr>
            <a:xfrm>
              <a:off x="6327413" y="2096271"/>
              <a:ext cx="129049" cy="129090"/>
            </a:xfrm>
            <a:custGeom>
              <a:avLst/>
              <a:gdLst/>
              <a:ahLst/>
              <a:cxnLst/>
              <a:rect l="l" t="t" r="r" b="b"/>
              <a:pathLst>
                <a:path w="4195" h="4196" extrusionOk="0">
                  <a:moveTo>
                    <a:pt x="575" y="1"/>
                  </a:moveTo>
                  <a:lnTo>
                    <a:pt x="0" y="575"/>
                  </a:lnTo>
                  <a:lnTo>
                    <a:pt x="3256" y="3831"/>
                  </a:lnTo>
                  <a:lnTo>
                    <a:pt x="3639" y="4195"/>
                  </a:lnTo>
                  <a:lnTo>
                    <a:pt x="4195" y="3640"/>
                  </a:lnTo>
                  <a:lnTo>
                    <a:pt x="3888" y="3333"/>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45"/>
            <p:cNvSpPr/>
            <p:nvPr/>
          </p:nvSpPr>
          <p:spPr>
            <a:xfrm>
              <a:off x="6327413" y="2096271"/>
              <a:ext cx="129049" cy="129090"/>
            </a:xfrm>
            <a:custGeom>
              <a:avLst/>
              <a:gdLst/>
              <a:ahLst/>
              <a:cxnLst/>
              <a:rect l="l" t="t" r="r" b="b"/>
              <a:pathLst>
                <a:path w="4195" h="4196" fill="none" extrusionOk="0">
                  <a:moveTo>
                    <a:pt x="575" y="1"/>
                  </a:moveTo>
                  <a:lnTo>
                    <a:pt x="0" y="575"/>
                  </a:lnTo>
                  <a:lnTo>
                    <a:pt x="3256" y="3831"/>
                  </a:lnTo>
                  <a:lnTo>
                    <a:pt x="3639" y="4195"/>
                  </a:lnTo>
                  <a:lnTo>
                    <a:pt x="4195" y="3640"/>
                  </a:lnTo>
                  <a:lnTo>
                    <a:pt x="3888" y="3333"/>
                  </a:lnTo>
                  <a:lnTo>
                    <a:pt x="57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45"/>
            <p:cNvSpPr/>
            <p:nvPr/>
          </p:nvSpPr>
          <p:spPr>
            <a:xfrm>
              <a:off x="6425210" y="2198223"/>
              <a:ext cx="54819" cy="51285"/>
            </a:xfrm>
            <a:custGeom>
              <a:avLst/>
              <a:gdLst/>
              <a:ahLst/>
              <a:cxnLst/>
              <a:rect l="l" t="t" r="r" b="b"/>
              <a:pathLst>
                <a:path w="1782" h="1667" fill="none" extrusionOk="0">
                  <a:moveTo>
                    <a:pt x="901" y="0"/>
                  </a:moveTo>
                  <a:lnTo>
                    <a:pt x="901" y="0"/>
                  </a:lnTo>
                  <a:lnTo>
                    <a:pt x="709" y="19"/>
                  </a:lnTo>
                  <a:lnTo>
                    <a:pt x="1016" y="326"/>
                  </a:lnTo>
                  <a:lnTo>
                    <a:pt x="460" y="881"/>
                  </a:lnTo>
                  <a:lnTo>
                    <a:pt x="77" y="517"/>
                  </a:lnTo>
                  <a:lnTo>
                    <a:pt x="77" y="517"/>
                  </a:lnTo>
                  <a:lnTo>
                    <a:pt x="20" y="690"/>
                  </a:lnTo>
                  <a:lnTo>
                    <a:pt x="1" y="881"/>
                  </a:lnTo>
                  <a:lnTo>
                    <a:pt x="1" y="881"/>
                  </a:lnTo>
                  <a:lnTo>
                    <a:pt x="20" y="1015"/>
                  </a:lnTo>
                  <a:lnTo>
                    <a:pt x="39" y="1130"/>
                  </a:lnTo>
                  <a:lnTo>
                    <a:pt x="77" y="1245"/>
                  </a:lnTo>
                  <a:lnTo>
                    <a:pt x="135" y="1360"/>
                  </a:lnTo>
                  <a:lnTo>
                    <a:pt x="211" y="1456"/>
                  </a:lnTo>
                  <a:lnTo>
                    <a:pt x="307" y="1532"/>
                  </a:lnTo>
                  <a:lnTo>
                    <a:pt x="403" y="1609"/>
                  </a:lnTo>
                  <a:lnTo>
                    <a:pt x="499" y="1666"/>
                  </a:lnTo>
                  <a:lnTo>
                    <a:pt x="499" y="1283"/>
                  </a:lnTo>
                  <a:lnTo>
                    <a:pt x="1284" y="1283"/>
                  </a:lnTo>
                  <a:lnTo>
                    <a:pt x="1284" y="1666"/>
                  </a:lnTo>
                  <a:lnTo>
                    <a:pt x="1284" y="1666"/>
                  </a:lnTo>
                  <a:lnTo>
                    <a:pt x="1399" y="1609"/>
                  </a:lnTo>
                  <a:lnTo>
                    <a:pt x="1495" y="1532"/>
                  </a:lnTo>
                  <a:lnTo>
                    <a:pt x="1571" y="1456"/>
                  </a:lnTo>
                  <a:lnTo>
                    <a:pt x="1648" y="1360"/>
                  </a:lnTo>
                  <a:lnTo>
                    <a:pt x="1705" y="1245"/>
                  </a:lnTo>
                  <a:lnTo>
                    <a:pt x="1744" y="1130"/>
                  </a:lnTo>
                  <a:lnTo>
                    <a:pt x="1763" y="1015"/>
                  </a:lnTo>
                  <a:lnTo>
                    <a:pt x="1782" y="881"/>
                  </a:lnTo>
                  <a:lnTo>
                    <a:pt x="1782" y="881"/>
                  </a:lnTo>
                  <a:lnTo>
                    <a:pt x="1763" y="709"/>
                  </a:lnTo>
                  <a:lnTo>
                    <a:pt x="1705" y="536"/>
                  </a:lnTo>
                  <a:lnTo>
                    <a:pt x="1629" y="383"/>
                  </a:lnTo>
                  <a:lnTo>
                    <a:pt x="1514" y="249"/>
                  </a:lnTo>
                  <a:lnTo>
                    <a:pt x="1399" y="134"/>
                  </a:lnTo>
                  <a:lnTo>
                    <a:pt x="1246" y="58"/>
                  </a:lnTo>
                  <a:lnTo>
                    <a:pt x="1073" y="0"/>
                  </a:lnTo>
                  <a:lnTo>
                    <a:pt x="9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45"/>
            <p:cNvSpPr/>
            <p:nvPr/>
          </p:nvSpPr>
          <p:spPr>
            <a:xfrm>
              <a:off x="6425210" y="2198223"/>
              <a:ext cx="54819" cy="54239"/>
            </a:xfrm>
            <a:custGeom>
              <a:avLst/>
              <a:gdLst/>
              <a:ahLst/>
              <a:cxnLst/>
              <a:rect l="l" t="t" r="r" b="b"/>
              <a:pathLst>
                <a:path w="1782" h="1763" extrusionOk="0">
                  <a:moveTo>
                    <a:pt x="709" y="0"/>
                  </a:moveTo>
                  <a:lnTo>
                    <a:pt x="556" y="58"/>
                  </a:lnTo>
                  <a:lnTo>
                    <a:pt x="403" y="134"/>
                  </a:lnTo>
                  <a:lnTo>
                    <a:pt x="269" y="249"/>
                  </a:lnTo>
                  <a:lnTo>
                    <a:pt x="154" y="383"/>
                  </a:lnTo>
                  <a:lnTo>
                    <a:pt x="77" y="536"/>
                  </a:lnTo>
                  <a:lnTo>
                    <a:pt x="20" y="709"/>
                  </a:lnTo>
                  <a:lnTo>
                    <a:pt x="1" y="881"/>
                  </a:lnTo>
                  <a:lnTo>
                    <a:pt x="20" y="1053"/>
                  </a:lnTo>
                  <a:lnTo>
                    <a:pt x="77" y="1226"/>
                  </a:lnTo>
                  <a:lnTo>
                    <a:pt x="154" y="1379"/>
                  </a:lnTo>
                  <a:lnTo>
                    <a:pt x="269" y="1513"/>
                  </a:lnTo>
                  <a:lnTo>
                    <a:pt x="403" y="1609"/>
                  </a:lnTo>
                  <a:lnTo>
                    <a:pt x="556" y="1705"/>
                  </a:lnTo>
                  <a:lnTo>
                    <a:pt x="709" y="1743"/>
                  </a:lnTo>
                  <a:lnTo>
                    <a:pt x="901" y="1762"/>
                  </a:lnTo>
                  <a:lnTo>
                    <a:pt x="1073" y="1743"/>
                  </a:lnTo>
                  <a:lnTo>
                    <a:pt x="1246" y="1705"/>
                  </a:lnTo>
                  <a:lnTo>
                    <a:pt x="1399" y="1609"/>
                  </a:lnTo>
                  <a:lnTo>
                    <a:pt x="1514" y="1513"/>
                  </a:lnTo>
                  <a:lnTo>
                    <a:pt x="1629" y="1379"/>
                  </a:lnTo>
                  <a:lnTo>
                    <a:pt x="1705" y="1226"/>
                  </a:lnTo>
                  <a:lnTo>
                    <a:pt x="1763" y="1053"/>
                  </a:lnTo>
                  <a:lnTo>
                    <a:pt x="1782" y="881"/>
                  </a:lnTo>
                  <a:lnTo>
                    <a:pt x="1763" y="709"/>
                  </a:lnTo>
                  <a:lnTo>
                    <a:pt x="1705" y="536"/>
                  </a:lnTo>
                  <a:lnTo>
                    <a:pt x="1629" y="383"/>
                  </a:lnTo>
                  <a:lnTo>
                    <a:pt x="1514" y="249"/>
                  </a:lnTo>
                  <a:lnTo>
                    <a:pt x="1399" y="134"/>
                  </a:lnTo>
                  <a:lnTo>
                    <a:pt x="1246" y="58"/>
                  </a:lnTo>
                  <a:lnTo>
                    <a:pt x="1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AutoShape 2" descr="blob:https://web.whatsapp.com/1b2ba36b-1f93-4769-826c-aa1101d35639"/>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3" name="Picture 2"/>
          <p:cNvPicPr>
            <a:picLocks noChangeAspect="1"/>
          </p:cNvPicPr>
          <p:nvPr/>
        </p:nvPicPr>
        <p:blipFill>
          <a:blip r:embed="rId1"/>
          <a:stretch>
            <a:fillRect/>
          </a:stretch>
        </p:blipFill>
        <p:spPr>
          <a:xfrm>
            <a:off x="848995" y="988060"/>
            <a:ext cx="7419975" cy="317754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58"/>
        <p:cNvGrpSpPr/>
        <p:nvPr/>
      </p:nvGrpSpPr>
      <p:grpSpPr>
        <a:xfrm>
          <a:off x="0" y="0"/>
          <a:ext cx="0" cy="0"/>
          <a:chOff x="0" y="0"/>
          <a:chExt cx="0" cy="0"/>
        </a:xfrm>
      </p:grpSpPr>
      <p:sp>
        <p:nvSpPr>
          <p:cNvPr id="2559" name="Google Shape;2559;p45"/>
          <p:cNvSpPr txBox="1">
            <a:spLocks noGrp="1"/>
          </p:cNvSpPr>
          <p:nvPr>
            <p:ph type="title"/>
          </p:nvPr>
        </p:nvSpPr>
        <p:spPr>
          <a:xfrm>
            <a:off x="658124" y="196550"/>
            <a:ext cx="7704000"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IN" dirty="0"/>
              <a:t> TABLE</a:t>
            </a:r>
            <a:r>
              <a:rPr lang="en-US" altLang="en-IN" dirty="0"/>
              <a:t> OF COLLECTIONS</a:t>
            </a:r>
            <a:endParaRPr lang="en-US" altLang="en-IN" dirty="0"/>
          </a:p>
        </p:txBody>
      </p:sp>
      <p:grpSp>
        <p:nvGrpSpPr>
          <p:cNvPr id="2644" name="Google Shape;2644;p45"/>
          <p:cNvGrpSpPr/>
          <p:nvPr/>
        </p:nvGrpSpPr>
        <p:grpSpPr>
          <a:xfrm>
            <a:off x="8136297" y="2567235"/>
            <a:ext cx="1366987" cy="2306087"/>
            <a:chOff x="-2348868" y="4924811"/>
            <a:chExt cx="1669500" cy="2816423"/>
          </a:xfrm>
        </p:grpSpPr>
        <p:sp>
          <p:nvSpPr>
            <p:cNvPr id="2645" name="Google Shape;2645;p45"/>
            <p:cNvSpPr/>
            <p:nvPr/>
          </p:nvSpPr>
          <p:spPr>
            <a:xfrm>
              <a:off x="-2348868" y="7541134"/>
              <a:ext cx="1669500" cy="200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6" name="Google Shape;2646;p45"/>
            <p:cNvSpPr/>
            <p:nvPr/>
          </p:nvSpPr>
          <p:spPr>
            <a:xfrm>
              <a:off x="-1831494" y="6029988"/>
              <a:ext cx="602412" cy="332952"/>
            </a:xfrm>
            <a:custGeom>
              <a:avLst/>
              <a:gdLst/>
              <a:ahLst/>
              <a:cxnLst/>
              <a:rect l="l" t="t" r="r" b="b"/>
              <a:pathLst>
                <a:path w="13179" h="7284" extrusionOk="0">
                  <a:moveTo>
                    <a:pt x="2121" y="0"/>
                  </a:moveTo>
                  <a:lnTo>
                    <a:pt x="0" y="7284"/>
                  </a:lnTo>
                  <a:lnTo>
                    <a:pt x="13178" y="6758"/>
                  </a:lnTo>
                  <a:lnTo>
                    <a:pt x="11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7" name="Google Shape;2647;p45"/>
            <p:cNvSpPr/>
            <p:nvPr/>
          </p:nvSpPr>
          <p:spPr>
            <a:xfrm>
              <a:off x="-1519156" y="6029988"/>
              <a:ext cx="290076" cy="320107"/>
            </a:xfrm>
            <a:custGeom>
              <a:avLst/>
              <a:gdLst/>
              <a:ahLst/>
              <a:cxnLst/>
              <a:rect l="l" t="t" r="r" b="b"/>
              <a:pathLst>
                <a:path w="6346" h="7003" extrusionOk="0">
                  <a:moveTo>
                    <a:pt x="2478" y="0"/>
                  </a:moveTo>
                  <a:lnTo>
                    <a:pt x="2159" y="432"/>
                  </a:lnTo>
                  <a:lnTo>
                    <a:pt x="1859" y="902"/>
                  </a:lnTo>
                  <a:lnTo>
                    <a:pt x="1558" y="1408"/>
                  </a:lnTo>
                  <a:lnTo>
                    <a:pt x="1295" y="1934"/>
                  </a:lnTo>
                  <a:lnTo>
                    <a:pt x="1033" y="2478"/>
                  </a:lnTo>
                  <a:lnTo>
                    <a:pt x="807" y="3060"/>
                  </a:lnTo>
                  <a:lnTo>
                    <a:pt x="601" y="3661"/>
                  </a:lnTo>
                  <a:lnTo>
                    <a:pt x="432" y="4280"/>
                  </a:lnTo>
                  <a:lnTo>
                    <a:pt x="263" y="4975"/>
                  </a:lnTo>
                  <a:lnTo>
                    <a:pt x="132" y="5670"/>
                  </a:lnTo>
                  <a:lnTo>
                    <a:pt x="57" y="6345"/>
                  </a:lnTo>
                  <a:lnTo>
                    <a:pt x="0" y="7002"/>
                  </a:lnTo>
                  <a:lnTo>
                    <a:pt x="6345" y="6758"/>
                  </a:lnTo>
                  <a:lnTo>
                    <a:pt x="49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8" name="Google Shape;2648;p45"/>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9" name="Google Shape;2649;p45"/>
            <p:cNvSpPr/>
            <p:nvPr/>
          </p:nvSpPr>
          <p:spPr>
            <a:xfrm>
              <a:off x="-1846076" y="6275405"/>
              <a:ext cx="325227" cy="138181"/>
            </a:xfrm>
            <a:custGeom>
              <a:avLst/>
              <a:gdLst/>
              <a:ahLst/>
              <a:cxnLst/>
              <a:rect l="l" t="t" r="r" b="b"/>
              <a:pathLst>
                <a:path w="7115" h="3023" extrusionOk="0">
                  <a:moveTo>
                    <a:pt x="1145" y="0"/>
                  </a:moveTo>
                  <a:lnTo>
                    <a:pt x="0" y="3022"/>
                  </a:lnTo>
                  <a:lnTo>
                    <a:pt x="7115" y="2835"/>
                  </a:lnTo>
                  <a:lnTo>
                    <a:pt x="6364" y="19"/>
                  </a:lnTo>
                  <a:lnTo>
                    <a:pt x="1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45"/>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45"/>
            <p:cNvSpPr/>
            <p:nvPr/>
          </p:nvSpPr>
          <p:spPr>
            <a:xfrm>
              <a:off x="-1767134" y="6304568"/>
              <a:ext cx="664166" cy="1094069"/>
            </a:xfrm>
            <a:custGeom>
              <a:avLst/>
              <a:gdLst/>
              <a:ahLst/>
              <a:cxnLst/>
              <a:rect l="l" t="t" r="r" b="b"/>
              <a:pathLst>
                <a:path w="14530" h="23935" extrusionOk="0">
                  <a:moveTo>
                    <a:pt x="1596" y="0"/>
                  </a:moveTo>
                  <a:lnTo>
                    <a:pt x="0" y="23935"/>
                  </a:lnTo>
                  <a:lnTo>
                    <a:pt x="14529" y="7340"/>
                  </a:lnTo>
                  <a:lnTo>
                    <a:pt x="1398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2" name="Google Shape;2652;p45"/>
            <p:cNvSpPr/>
            <p:nvPr/>
          </p:nvSpPr>
          <p:spPr>
            <a:xfrm>
              <a:off x="-2062331" y="6304568"/>
              <a:ext cx="755129" cy="1333452"/>
            </a:xfrm>
            <a:custGeom>
              <a:avLst/>
              <a:gdLst/>
              <a:ahLst/>
              <a:cxnLst/>
              <a:rect l="l" t="t" r="r" b="b"/>
              <a:pathLst>
                <a:path w="16520" h="29172" extrusionOk="0">
                  <a:moveTo>
                    <a:pt x="3999" y="0"/>
                  </a:moveTo>
                  <a:lnTo>
                    <a:pt x="1" y="29172"/>
                  </a:lnTo>
                  <a:lnTo>
                    <a:pt x="16520" y="29172"/>
                  </a:lnTo>
                  <a:lnTo>
                    <a:pt x="163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45"/>
            <p:cNvSpPr/>
            <p:nvPr/>
          </p:nvSpPr>
          <p:spPr>
            <a:xfrm>
              <a:off x="-1992806" y="6571423"/>
              <a:ext cx="684782" cy="867530"/>
            </a:xfrm>
            <a:custGeom>
              <a:avLst/>
              <a:gdLst/>
              <a:ahLst/>
              <a:cxnLst/>
              <a:rect l="l" t="t" r="r" b="b"/>
              <a:pathLst>
                <a:path w="14981" h="18979" extrusionOk="0">
                  <a:moveTo>
                    <a:pt x="1671" y="0"/>
                  </a:moveTo>
                  <a:lnTo>
                    <a:pt x="0" y="12202"/>
                  </a:lnTo>
                  <a:lnTo>
                    <a:pt x="14980" y="18979"/>
                  </a:lnTo>
                  <a:lnTo>
                    <a:pt x="14980" y="18979"/>
                  </a:lnTo>
                  <a:lnTo>
                    <a:pt x="14924" y="5989"/>
                  </a:lnTo>
                  <a:lnTo>
                    <a:pt x="16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45"/>
            <p:cNvSpPr/>
            <p:nvPr/>
          </p:nvSpPr>
          <p:spPr>
            <a:xfrm>
              <a:off x="-1867560" y="5691048"/>
              <a:ext cx="732823" cy="560359"/>
            </a:xfrm>
            <a:custGeom>
              <a:avLst/>
              <a:gdLst/>
              <a:ahLst/>
              <a:cxnLst/>
              <a:rect l="l" t="t" r="r" b="b"/>
              <a:pathLst>
                <a:path w="16032" h="12259" extrusionOk="0">
                  <a:moveTo>
                    <a:pt x="9781" y="1"/>
                  </a:moveTo>
                  <a:lnTo>
                    <a:pt x="1484" y="1333"/>
                  </a:lnTo>
                  <a:lnTo>
                    <a:pt x="1371" y="1352"/>
                  </a:lnTo>
                  <a:lnTo>
                    <a:pt x="1277" y="1390"/>
                  </a:lnTo>
                  <a:lnTo>
                    <a:pt x="1165" y="1446"/>
                  </a:lnTo>
                  <a:lnTo>
                    <a:pt x="1090" y="1521"/>
                  </a:lnTo>
                  <a:lnTo>
                    <a:pt x="996" y="1596"/>
                  </a:lnTo>
                  <a:lnTo>
                    <a:pt x="902" y="1671"/>
                  </a:lnTo>
                  <a:lnTo>
                    <a:pt x="752" y="1897"/>
                  </a:lnTo>
                  <a:lnTo>
                    <a:pt x="620" y="2159"/>
                  </a:lnTo>
                  <a:lnTo>
                    <a:pt x="508" y="2460"/>
                  </a:lnTo>
                  <a:lnTo>
                    <a:pt x="395" y="2798"/>
                  </a:lnTo>
                  <a:lnTo>
                    <a:pt x="301" y="3173"/>
                  </a:lnTo>
                  <a:lnTo>
                    <a:pt x="226" y="3586"/>
                  </a:lnTo>
                  <a:lnTo>
                    <a:pt x="170" y="3999"/>
                  </a:lnTo>
                  <a:lnTo>
                    <a:pt x="113" y="4450"/>
                  </a:lnTo>
                  <a:lnTo>
                    <a:pt x="76" y="4938"/>
                  </a:lnTo>
                  <a:lnTo>
                    <a:pt x="20" y="5914"/>
                  </a:lnTo>
                  <a:lnTo>
                    <a:pt x="1" y="6909"/>
                  </a:lnTo>
                  <a:lnTo>
                    <a:pt x="1" y="7922"/>
                  </a:lnTo>
                  <a:lnTo>
                    <a:pt x="38" y="8880"/>
                  </a:lnTo>
                  <a:lnTo>
                    <a:pt x="76" y="9799"/>
                  </a:lnTo>
                  <a:lnTo>
                    <a:pt x="113" y="10607"/>
                  </a:lnTo>
                  <a:lnTo>
                    <a:pt x="207" y="11808"/>
                  </a:lnTo>
                  <a:lnTo>
                    <a:pt x="264" y="12259"/>
                  </a:lnTo>
                  <a:lnTo>
                    <a:pt x="9894" y="12259"/>
                  </a:lnTo>
                  <a:lnTo>
                    <a:pt x="16032" y="1371"/>
                  </a:lnTo>
                  <a:lnTo>
                    <a:pt x="97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45"/>
            <p:cNvSpPr/>
            <p:nvPr/>
          </p:nvSpPr>
          <p:spPr>
            <a:xfrm>
              <a:off x="-1821210" y="5691048"/>
              <a:ext cx="686473" cy="526031"/>
            </a:xfrm>
            <a:custGeom>
              <a:avLst/>
              <a:gdLst/>
              <a:ahLst/>
              <a:cxnLst/>
              <a:rect l="l" t="t" r="r" b="b"/>
              <a:pathLst>
                <a:path w="15018" h="11508" extrusionOk="0">
                  <a:moveTo>
                    <a:pt x="8767" y="1"/>
                  </a:moveTo>
                  <a:lnTo>
                    <a:pt x="470" y="1333"/>
                  </a:lnTo>
                  <a:lnTo>
                    <a:pt x="338" y="1371"/>
                  </a:lnTo>
                  <a:lnTo>
                    <a:pt x="226" y="1427"/>
                  </a:lnTo>
                  <a:lnTo>
                    <a:pt x="113" y="1484"/>
                  </a:lnTo>
                  <a:lnTo>
                    <a:pt x="1" y="1577"/>
                  </a:lnTo>
                  <a:lnTo>
                    <a:pt x="695" y="1897"/>
                  </a:lnTo>
                  <a:lnTo>
                    <a:pt x="1408" y="2234"/>
                  </a:lnTo>
                  <a:lnTo>
                    <a:pt x="2103" y="2610"/>
                  </a:lnTo>
                  <a:lnTo>
                    <a:pt x="2779" y="3042"/>
                  </a:lnTo>
                  <a:lnTo>
                    <a:pt x="3455" y="3473"/>
                  </a:lnTo>
                  <a:lnTo>
                    <a:pt x="4093" y="3943"/>
                  </a:lnTo>
                  <a:lnTo>
                    <a:pt x="4693" y="4431"/>
                  </a:lnTo>
                  <a:lnTo>
                    <a:pt x="5275" y="4938"/>
                  </a:lnTo>
                  <a:lnTo>
                    <a:pt x="5820" y="5444"/>
                  </a:lnTo>
                  <a:lnTo>
                    <a:pt x="6308" y="5970"/>
                  </a:lnTo>
                  <a:lnTo>
                    <a:pt x="6796" y="6514"/>
                  </a:lnTo>
                  <a:lnTo>
                    <a:pt x="7228" y="7059"/>
                  </a:lnTo>
                  <a:lnTo>
                    <a:pt x="7622" y="7603"/>
                  </a:lnTo>
                  <a:lnTo>
                    <a:pt x="7979" y="8166"/>
                  </a:lnTo>
                  <a:lnTo>
                    <a:pt x="8298" y="8729"/>
                  </a:lnTo>
                  <a:lnTo>
                    <a:pt x="8579" y="9293"/>
                  </a:lnTo>
                  <a:lnTo>
                    <a:pt x="8823" y="9856"/>
                  </a:lnTo>
                  <a:lnTo>
                    <a:pt x="9030" y="10400"/>
                  </a:lnTo>
                  <a:lnTo>
                    <a:pt x="9180" y="10963"/>
                  </a:lnTo>
                  <a:lnTo>
                    <a:pt x="9311" y="11508"/>
                  </a:lnTo>
                  <a:lnTo>
                    <a:pt x="15018" y="1371"/>
                  </a:lnTo>
                  <a:lnTo>
                    <a:pt x="87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45"/>
            <p:cNvSpPr/>
            <p:nvPr/>
          </p:nvSpPr>
          <p:spPr>
            <a:xfrm>
              <a:off x="-1553485" y="5751979"/>
              <a:ext cx="449649" cy="499427"/>
            </a:xfrm>
            <a:custGeom>
              <a:avLst/>
              <a:gdLst/>
              <a:ahLst/>
              <a:cxnLst/>
              <a:rect l="l" t="t" r="r" b="b"/>
              <a:pathLst>
                <a:path w="9837" h="10926"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4430" y="10926"/>
                  </a:lnTo>
                  <a:lnTo>
                    <a:pt x="4712" y="10625"/>
                  </a:lnTo>
                  <a:lnTo>
                    <a:pt x="5444" y="9799"/>
                  </a:lnTo>
                  <a:lnTo>
                    <a:pt x="5932" y="9217"/>
                  </a:lnTo>
                  <a:lnTo>
                    <a:pt x="6458" y="8560"/>
                  </a:lnTo>
                  <a:lnTo>
                    <a:pt x="7021" y="7828"/>
                  </a:lnTo>
                  <a:lnTo>
                    <a:pt x="7584" y="7040"/>
                  </a:lnTo>
                  <a:lnTo>
                    <a:pt x="8128" y="6214"/>
                  </a:lnTo>
                  <a:lnTo>
                    <a:pt x="8391" y="5782"/>
                  </a:lnTo>
                  <a:lnTo>
                    <a:pt x="8635" y="5350"/>
                  </a:lnTo>
                  <a:lnTo>
                    <a:pt x="8861" y="4919"/>
                  </a:lnTo>
                  <a:lnTo>
                    <a:pt x="9067" y="4487"/>
                  </a:lnTo>
                  <a:lnTo>
                    <a:pt x="9274" y="4055"/>
                  </a:lnTo>
                  <a:lnTo>
                    <a:pt x="9443" y="3642"/>
                  </a:lnTo>
                  <a:lnTo>
                    <a:pt x="9593" y="3210"/>
                  </a:lnTo>
                  <a:lnTo>
                    <a:pt x="9705" y="2797"/>
                  </a:lnTo>
                  <a:lnTo>
                    <a:pt x="9780" y="2384"/>
                  </a:lnTo>
                  <a:lnTo>
                    <a:pt x="9837" y="1990"/>
                  </a:lnTo>
                  <a:lnTo>
                    <a:pt x="9837" y="1615"/>
                  </a:lnTo>
                  <a:lnTo>
                    <a:pt x="9818" y="1239"/>
                  </a:lnTo>
                  <a:lnTo>
                    <a:pt x="9799" y="1070"/>
                  </a:lnTo>
                  <a:lnTo>
                    <a:pt x="9743" y="883"/>
                  </a:lnTo>
                  <a:lnTo>
                    <a:pt x="9705" y="714"/>
                  </a:lnTo>
                  <a:lnTo>
                    <a:pt x="9630" y="564"/>
                  </a:lnTo>
                  <a:lnTo>
                    <a:pt x="9555" y="413"/>
                  </a:lnTo>
                  <a:lnTo>
                    <a:pt x="9480" y="282"/>
                  </a:lnTo>
                  <a:lnTo>
                    <a:pt x="9386" y="188"/>
                  </a:lnTo>
                  <a:lnTo>
                    <a:pt x="9292" y="94"/>
                  </a:lnTo>
                  <a:lnTo>
                    <a:pt x="9180" y="38"/>
                  </a:lnTo>
                  <a:lnTo>
                    <a:pt x="9067" y="19"/>
                  </a:lnTo>
                  <a:lnTo>
                    <a:pt x="89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45"/>
            <p:cNvSpPr/>
            <p:nvPr/>
          </p:nvSpPr>
          <p:spPr>
            <a:xfrm>
              <a:off x="-1553485" y="5751979"/>
              <a:ext cx="441056" cy="508021"/>
            </a:xfrm>
            <a:custGeom>
              <a:avLst/>
              <a:gdLst/>
              <a:ahLst/>
              <a:cxnLst/>
              <a:rect l="l" t="t" r="r" b="b"/>
              <a:pathLst>
                <a:path w="9649" h="11114"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695" y="11113"/>
                  </a:lnTo>
                  <a:lnTo>
                    <a:pt x="1408" y="9968"/>
                  </a:lnTo>
                  <a:lnTo>
                    <a:pt x="2403" y="8391"/>
                  </a:lnTo>
                  <a:lnTo>
                    <a:pt x="3004" y="7490"/>
                  </a:lnTo>
                  <a:lnTo>
                    <a:pt x="3642" y="6571"/>
                  </a:lnTo>
                  <a:lnTo>
                    <a:pt x="4299" y="5613"/>
                  </a:lnTo>
                  <a:lnTo>
                    <a:pt x="4975" y="4693"/>
                  </a:lnTo>
                  <a:lnTo>
                    <a:pt x="5651" y="3792"/>
                  </a:lnTo>
                  <a:lnTo>
                    <a:pt x="6345" y="2966"/>
                  </a:lnTo>
                  <a:lnTo>
                    <a:pt x="6664" y="2572"/>
                  </a:lnTo>
                  <a:lnTo>
                    <a:pt x="7002" y="2215"/>
                  </a:lnTo>
                  <a:lnTo>
                    <a:pt x="7321" y="1878"/>
                  </a:lnTo>
                  <a:lnTo>
                    <a:pt x="7640" y="1577"/>
                  </a:lnTo>
                  <a:lnTo>
                    <a:pt x="7941" y="1296"/>
                  </a:lnTo>
                  <a:lnTo>
                    <a:pt x="8222" y="1070"/>
                  </a:lnTo>
                  <a:lnTo>
                    <a:pt x="8504" y="864"/>
                  </a:lnTo>
                  <a:lnTo>
                    <a:pt x="8767" y="714"/>
                  </a:lnTo>
                  <a:lnTo>
                    <a:pt x="9011" y="620"/>
                  </a:lnTo>
                  <a:lnTo>
                    <a:pt x="9255" y="545"/>
                  </a:lnTo>
                  <a:lnTo>
                    <a:pt x="9461" y="545"/>
                  </a:lnTo>
                  <a:lnTo>
                    <a:pt x="9555" y="564"/>
                  </a:lnTo>
                  <a:lnTo>
                    <a:pt x="9649" y="601"/>
                  </a:lnTo>
                  <a:lnTo>
                    <a:pt x="9630" y="564"/>
                  </a:lnTo>
                  <a:lnTo>
                    <a:pt x="9555" y="413"/>
                  </a:lnTo>
                  <a:lnTo>
                    <a:pt x="9480" y="282"/>
                  </a:lnTo>
                  <a:lnTo>
                    <a:pt x="9386" y="188"/>
                  </a:lnTo>
                  <a:lnTo>
                    <a:pt x="9292" y="94"/>
                  </a:lnTo>
                  <a:lnTo>
                    <a:pt x="9180" y="38"/>
                  </a:lnTo>
                  <a:lnTo>
                    <a:pt x="9067" y="19"/>
                  </a:lnTo>
                  <a:lnTo>
                    <a:pt x="893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8" name="Google Shape;2658;p45"/>
            <p:cNvSpPr/>
            <p:nvPr/>
          </p:nvSpPr>
          <p:spPr>
            <a:xfrm>
              <a:off x="-1722521" y="5388173"/>
              <a:ext cx="399871" cy="428211"/>
            </a:xfrm>
            <a:custGeom>
              <a:avLst/>
              <a:gdLst/>
              <a:ahLst/>
              <a:cxnLst/>
              <a:rect l="l" t="t" r="r" b="b"/>
              <a:pathLst>
                <a:path w="8748" h="9368" extrusionOk="0">
                  <a:moveTo>
                    <a:pt x="4900" y="0"/>
                  </a:moveTo>
                  <a:lnTo>
                    <a:pt x="1446" y="3304"/>
                  </a:lnTo>
                  <a:lnTo>
                    <a:pt x="0" y="7790"/>
                  </a:lnTo>
                  <a:lnTo>
                    <a:pt x="132" y="7997"/>
                  </a:lnTo>
                  <a:lnTo>
                    <a:pt x="319" y="8222"/>
                  </a:lnTo>
                  <a:lnTo>
                    <a:pt x="545" y="8466"/>
                  </a:lnTo>
                  <a:lnTo>
                    <a:pt x="826" y="8729"/>
                  </a:lnTo>
                  <a:lnTo>
                    <a:pt x="995" y="8860"/>
                  </a:lnTo>
                  <a:lnTo>
                    <a:pt x="1183" y="8992"/>
                  </a:lnTo>
                  <a:lnTo>
                    <a:pt x="1371" y="9104"/>
                  </a:lnTo>
                  <a:lnTo>
                    <a:pt x="1577" y="9198"/>
                  </a:lnTo>
                  <a:lnTo>
                    <a:pt x="1802" y="9273"/>
                  </a:lnTo>
                  <a:lnTo>
                    <a:pt x="2028" y="9330"/>
                  </a:lnTo>
                  <a:lnTo>
                    <a:pt x="2197" y="9348"/>
                  </a:lnTo>
                  <a:lnTo>
                    <a:pt x="2384" y="9367"/>
                  </a:lnTo>
                  <a:lnTo>
                    <a:pt x="2591" y="9348"/>
                  </a:lnTo>
                  <a:lnTo>
                    <a:pt x="2816" y="9330"/>
                  </a:lnTo>
                  <a:lnTo>
                    <a:pt x="3285" y="9255"/>
                  </a:lnTo>
                  <a:lnTo>
                    <a:pt x="3811" y="9123"/>
                  </a:lnTo>
                  <a:lnTo>
                    <a:pt x="4355" y="8973"/>
                  </a:lnTo>
                  <a:lnTo>
                    <a:pt x="4918" y="8785"/>
                  </a:lnTo>
                  <a:lnTo>
                    <a:pt x="5482" y="8579"/>
                  </a:lnTo>
                  <a:lnTo>
                    <a:pt x="6045" y="8354"/>
                  </a:lnTo>
                  <a:lnTo>
                    <a:pt x="7077" y="7903"/>
                  </a:lnTo>
                  <a:lnTo>
                    <a:pt x="7941" y="7509"/>
                  </a:lnTo>
                  <a:lnTo>
                    <a:pt x="8748" y="7096"/>
                  </a:lnTo>
                  <a:lnTo>
                    <a:pt x="8673" y="1070"/>
                  </a:lnTo>
                  <a:lnTo>
                    <a:pt x="49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9" name="Google Shape;2659;p45"/>
            <p:cNvSpPr/>
            <p:nvPr/>
          </p:nvSpPr>
          <p:spPr>
            <a:xfrm>
              <a:off x="-1728555" y="4945380"/>
              <a:ext cx="666772" cy="632444"/>
            </a:xfrm>
            <a:custGeom>
              <a:avLst/>
              <a:gdLst/>
              <a:ahLst/>
              <a:cxnLst/>
              <a:rect l="l" t="t" r="r" b="b"/>
              <a:pathLst>
                <a:path w="14587" h="13836" extrusionOk="0">
                  <a:moveTo>
                    <a:pt x="3492" y="1"/>
                  </a:moveTo>
                  <a:lnTo>
                    <a:pt x="3117" y="38"/>
                  </a:lnTo>
                  <a:lnTo>
                    <a:pt x="2704" y="132"/>
                  </a:lnTo>
                  <a:lnTo>
                    <a:pt x="2272" y="264"/>
                  </a:lnTo>
                  <a:lnTo>
                    <a:pt x="2047" y="339"/>
                  </a:lnTo>
                  <a:lnTo>
                    <a:pt x="1841" y="433"/>
                  </a:lnTo>
                  <a:lnTo>
                    <a:pt x="1465" y="620"/>
                  </a:lnTo>
                  <a:lnTo>
                    <a:pt x="1146" y="827"/>
                  </a:lnTo>
                  <a:lnTo>
                    <a:pt x="883" y="1052"/>
                  </a:lnTo>
                  <a:lnTo>
                    <a:pt x="658" y="1277"/>
                  </a:lnTo>
                  <a:lnTo>
                    <a:pt x="470" y="1521"/>
                  </a:lnTo>
                  <a:lnTo>
                    <a:pt x="320" y="1747"/>
                  </a:lnTo>
                  <a:lnTo>
                    <a:pt x="207" y="1991"/>
                  </a:lnTo>
                  <a:lnTo>
                    <a:pt x="132" y="2197"/>
                  </a:lnTo>
                  <a:lnTo>
                    <a:pt x="76" y="2404"/>
                  </a:lnTo>
                  <a:lnTo>
                    <a:pt x="38" y="2591"/>
                  </a:lnTo>
                  <a:lnTo>
                    <a:pt x="20" y="2760"/>
                  </a:lnTo>
                  <a:lnTo>
                    <a:pt x="1" y="2986"/>
                  </a:lnTo>
                  <a:lnTo>
                    <a:pt x="20" y="3079"/>
                  </a:lnTo>
                  <a:lnTo>
                    <a:pt x="4262" y="12315"/>
                  </a:lnTo>
                  <a:lnTo>
                    <a:pt x="4393" y="12484"/>
                  </a:lnTo>
                  <a:lnTo>
                    <a:pt x="4525" y="12634"/>
                  </a:lnTo>
                  <a:lnTo>
                    <a:pt x="4656" y="12766"/>
                  </a:lnTo>
                  <a:lnTo>
                    <a:pt x="4806" y="12897"/>
                  </a:lnTo>
                  <a:lnTo>
                    <a:pt x="4938" y="13010"/>
                  </a:lnTo>
                  <a:lnTo>
                    <a:pt x="5088" y="13104"/>
                  </a:lnTo>
                  <a:lnTo>
                    <a:pt x="5238" y="13197"/>
                  </a:lnTo>
                  <a:lnTo>
                    <a:pt x="5388" y="13273"/>
                  </a:lnTo>
                  <a:lnTo>
                    <a:pt x="5689" y="13385"/>
                  </a:lnTo>
                  <a:lnTo>
                    <a:pt x="5989" y="13460"/>
                  </a:lnTo>
                  <a:lnTo>
                    <a:pt x="6289" y="13498"/>
                  </a:lnTo>
                  <a:lnTo>
                    <a:pt x="6571" y="13517"/>
                  </a:lnTo>
                  <a:lnTo>
                    <a:pt x="6834" y="13517"/>
                  </a:lnTo>
                  <a:lnTo>
                    <a:pt x="7097" y="13498"/>
                  </a:lnTo>
                  <a:lnTo>
                    <a:pt x="7322" y="13460"/>
                  </a:lnTo>
                  <a:lnTo>
                    <a:pt x="7510" y="13423"/>
                  </a:lnTo>
                  <a:lnTo>
                    <a:pt x="7791" y="13348"/>
                  </a:lnTo>
                  <a:lnTo>
                    <a:pt x="7885" y="13310"/>
                  </a:lnTo>
                  <a:lnTo>
                    <a:pt x="7960" y="13348"/>
                  </a:lnTo>
                  <a:lnTo>
                    <a:pt x="8129" y="13460"/>
                  </a:lnTo>
                  <a:lnTo>
                    <a:pt x="8260" y="13535"/>
                  </a:lnTo>
                  <a:lnTo>
                    <a:pt x="8429" y="13610"/>
                  </a:lnTo>
                  <a:lnTo>
                    <a:pt x="8617" y="13686"/>
                  </a:lnTo>
                  <a:lnTo>
                    <a:pt x="8824" y="13742"/>
                  </a:lnTo>
                  <a:lnTo>
                    <a:pt x="9086" y="13798"/>
                  </a:lnTo>
                  <a:lnTo>
                    <a:pt x="9349" y="13817"/>
                  </a:lnTo>
                  <a:lnTo>
                    <a:pt x="9650" y="13836"/>
                  </a:lnTo>
                  <a:lnTo>
                    <a:pt x="9987" y="13817"/>
                  </a:lnTo>
                  <a:lnTo>
                    <a:pt x="10344" y="13761"/>
                  </a:lnTo>
                  <a:lnTo>
                    <a:pt x="10720" y="13667"/>
                  </a:lnTo>
                  <a:lnTo>
                    <a:pt x="11133" y="13535"/>
                  </a:lnTo>
                  <a:lnTo>
                    <a:pt x="11564" y="13366"/>
                  </a:lnTo>
                  <a:lnTo>
                    <a:pt x="11977" y="13160"/>
                  </a:lnTo>
                  <a:lnTo>
                    <a:pt x="12315" y="12953"/>
                  </a:lnTo>
                  <a:lnTo>
                    <a:pt x="12597" y="12728"/>
                  </a:lnTo>
                  <a:lnTo>
                    <a:pt x="12822" y="12522"/>
                  </a:lnTo>
                  <a:lnTo>
                    <a:pt x="12991" y="12296"/>
                  </a:lnTo>
                  <a:lnTo>
                    <a:pt x="13122" y="12090"/>
                  </a:lnTo>
                  <a:lnTo>
                    <a:pt x="13197" y="11883"/>
                  </a:lnTo>
                  <a:lnTo>
                    <a:pt x="13254" y="11696"/>
                  </a:lnTo>
                  <a:lnTo>
                    <a:pt x="13273" y="11527"/>
                  </a:lnTo>
                  <a:lnTo>
                    <a:pt x="13273" y="11358"/>
                  </a:lnTo>
                  <a:lnTo>
                    <a:pt x="13254" y="11208"/>
                  </a:lnTo>
                  <a:lnTo>
                    <a:pt x="13235" y="11076"/>
                  </a:lnTo>
                  <a:lnTo>
                    <a:pt x="13179" y="10907"/>
                  </a:lnTo>
                  <a:lnTo>
                    <a:pt x="13141" y="10851"/>
                  </a:lnTo>
                  <a:lnTo>
                    <a:pt x="13197" y="10851"/>
                  </a:lnTo>
                  <a:lnTo>
                    <a:pt x="13310" y="10889"/>
                  </a:lnTo>
                  <a:lnTo>
                    <a:pt x="13498" y="10889"/>
                  </a:lnTo>
                  <a:lnTo>
                    <a:pt x="13592" y="10870"/>
                  </a:lnTo>
                  <a:lnTo>
                    <a:pt x="13704" y="10851"/>
                  </a:lnTo>
                  <a:lnTo>
                    <a:pt x="13817" y="10813"/>
                  </a:lnTo>
                  <a:lnTo>
                    <a:pt x="13930" y="10757"/>
                  </a:lnTo>
                  <a:lnTo>
                    <a:pt x="14023" y="10663"/>
                  </a:lnTo>
                  <a:lnTo>
                    <a:pt x="14136" y="10551"/>
                  </a:lnTo>
                  <a:lnTo>
                    <a:pt x="14211" y="10419"/>
                  </a:lnTo>
                  <a:lnTo>
                    <a:pt x="14305" y="10250"/>
                  </a:lnTo>
                  <a:lnTo>
                    <a:pt x="14361" y="10044"/>
                  </a:lnTo>
                  <a:lnTo>
                    <a:pt x="14418" y="9781"/>
                  </a:lnTo>
                  <a:lnTo>
                    <a:pt x="14418" y="9650"/>
                  </a:lnTo>
                  <a:lnTo>
                    <a:pt x="14418" y="9518"/>
                  </a:lnTo>
                  <a:lnTo>
                    <a:pt x="14399" y="9406"/>
                  </a:lnTo>
                  <a:lnTo>
                    <a:pt x="14380" y="9274"/>
                  </a:lnTo>
                  <a:lnTo>
                    <a:pt x="14305" y="9049"/>
                  </a:lnTo>
                  <a:lnTo>
                    <a:pt x="14192" y="8842"/>
                  </a:lnTo>
                  <a:lnTo>
                    <a:pt x="14042" y="8655"/>
                  </a:lnTo>
                  <a:lnTo>
                    <a:pt x="13873" y="8486"/>
                  </a:lnTo>
                  <a:lnTo>
                    <a:pt x="13704" y="8317"/>
                  </a:lnTo>
                  <a:lnTo>
                    <a:pt x="13498" y="8185"/>
                  </a:lnTo>
                  <a:lnTo>
                    <a:pt x="13310" y="8054"/>
                  </a:lnTo>
                  <a:lnTo>
                    <a:pt x="13122" y="7941"/>
                  </a:lnTo>
                  <a:lnTo>
                    <a:pt x="12784" y="7772"/>
                  </a:lnTo>
                  <a:lnTo>
                    <a:pt x="12540" y="7679"/>
                  </a:lnTo>
                  <a:lnTo>
                    <a:pt x="12447" y="7641"/>
                  </a:lnTo>
                  <a:lnTo>
                    <a:pt x="12784" y="7472"/>
                  </a:lnTo>
                  <a:lnTo>
                    <a:pt x="13122" y="7284"/>
                  </a:lnTo>
                  <a:lnTo>
                    <a:pt x="13517" y="7022"/>
                  </a:lnTo>
                  <a:lnTo>
                    <a:pt x="13704" y="6871"/>
                  </a:lnTo>
                  <a:lnTo>
                    <a:pt x="13911" y="6702"/>
                  </a:lnTo>
                  <a:lnTo>
                    <a:pt x="14080" y="6533"/>
                  </a:lnTo>
                  <a:lnTo>
                    <a:pt x="14249" y="6346"/>
                  </a:lnTo>
                  <a:lnTo>
                    <a:pt x="14380" y="6158"/>
                  </a:lnTo>
                  <a:lnTo>
                    <a:pt x="14493" y="5952"/>
                  </a:lnTo>
                  <a:lnTo>
                    <a:pt x="14568" y="5726"/>
                  </a:lnTo>
                  <a:lnTo>
                    <a:pt x="14587" y="5614"/>
                  </a:lnTo>
                  <a:lnTo>
                    <a:pt x="14587" y="5501"/>
                  </a:lnTo>
                  <a:lnTo>
                    <a:pt x="14587" y="5388"/>
                  </a:lnTo>
                  <a:lnTo>
                    <a:pt x="14549" y="5295"/>
                  </a:lnTo>
                  <a:lnTo>
                    <a:pt x="14511" y="5182"/>
                  </a:lnTo>
                  <a:lnTo>
                    <a:pt x="14474" y="5088"/>
                  </a:lnTo>
                  <a:lnTo>
                    <a:pt x="14399" y="4994"/>
                  </a:lnTo>
                  <a:lnTo>
                    <a:pt x="14324" y="4919"/>
                  </a:lnTo>
                  <a:lnTo>
                    <a:pt x="14136" y="4750"/>
                  </a:lnTo>
                  <a:lnTo>
                    <a:pt x="13911" y="4600"/>
                  </a:lnTo>
                  <a:lnTo>
                    <a:pt x="13667" y="4469"/>
                  </a:lnTo>
                  <a:lnTo>
                    <a:pt x="13404" y="4356"/>
                  </a:lnTo>
                  <a:lnTo>
                    <a:pt x="13141" y="4243"/>
                  </a:lnTo>
                  <a:lnTo>
                    <a:pt x="12860" y="4168"/>
                  </a:lnTo>
                  <a:lnTo>
                    <a:pt x="12597" y="4093"/>
                  </a:lnTo>
                  <a:lnTo>
                    <a:pt x="12146" y="3980"/>
                  </a:lnTo>
                  <a:lnTo>
                    <a:pt x="11677" y="3887"/>
                  </a:lnTo>
                  <a:lnTo>
                    <a:pt x="11733" y="3849"/>
                  </a:lnTo>
                  <a:lnTo>
                    <a:pt x="11846" y="3699"/>
                  </a:lnTo>
                  <a:lnTo>
                    <a:pt x="11996" y="3492"/>
                  </a:lnTo>
                  <a:lnTo>
                    <a:pt x="12052" y="3361"/>
                  </a:lnTo>
                  <a:lnTo>
                    <a:pt x="12127" y="3230"/>
                  </a:lnTo>
                  <a:lnTo>
                    <a:pt x="12165" y="3079"/>
                  </a:lnTo>
                  <a:lnTo>
                    <a:pt x="12203" y="2929"/>
                  </a:lnTo>
                  <a:lnTo>
                    <a:pt x="12203" y="2779"/>
                  </a:lnTo>
                  <a:lnTo>
                    <a:pt x="12184" y="2610"/>
                  </a:lnTo>
                  <a:lnTo>
                    <a:pt x="12109" y="2460"/>
                  </a:lnTo>
                  <a:lnTo>
                    <a:pt x="12015" y="2310"/>
                  </a:lnTo>
                  <a:lnTo>
                    <a:pt x="11883" y="2178"/>
                  </a:lnTo>
                  <a:lnTo>
                    <a:pt x="11677" y="2047"/>
                  </a:lnTo>
                  <a:lnTo>
                    <a:pt x="11470" y="1934"/>
                  </a:lnTo>
                  <a:lnTo>
                    <a:pt x="11245" y="1840"/>
                  </a:lnTo>
                  <a:lnTo>
                    <a:pt x="11001" y="1765"/>
                  </a:lnTo>
                  <a:lnTo>
                    <a:pt x="10776" y="1709"/>
                  </a:lnTo>
                  <a:lnTo>
                    <a:pt x="10551" y="1672"/>
                  </a:lnTo>
                  <a:lnTo>
                    <a:pt x="10325" y="1634"/>
                  </a:lnTo>
                  <a:lnTo>
                    <a:pt x="9931" y="1615"/>
                  </a:lnTo>
                  <a:lnTo>
                    <a:pt x="9574" y="1634"/>
                  </a:lnTo>
                  <a:lnTo>
                    <a:pt x="9293" y="1653"/>
                  </a:lnTo>
                  <a:lnTo>
                    <a:pt x="9030" y="1690"/>
                  </a:lnTo>
                  <a:lnTo>
                    <a:pt x="9049" y="1653"/>
                  </a:lnTo>
                  <a:lnTo>
                    <a:pt x="9068" y="1578"/>
                  </a:lnTo>
                  <a:lnTo>
                    <a:pt x="9086" y="1446"/>
                  </a:lnTo>
                  <a:lnTo>
                    <a:pt x="9086" y="1352"/>
                  </a:lnTo>
                  <a:lnTo>
                    <a:pt x="9086" y="1277"/>
                  </a:lnTo>
                  <a:lnTo>
                    <a:pt x="9049" y="1183"/>
                  </a:lnTo>
                  <a:lnTo>
                    <a:pt x="9011" y="1108"/>
                  </a:lnTo>
                  <a:lnTo>
                    <a:pt x="8936" y="1015"/>
                  </a:lnTo>
                  <a:lnTo>
                    <a:pt x="8861" y="921"/>
                  </a:lnTo>
                  <a:lnTo>
                    <a:pt x="8730" y="846"/>
                  </a:lnTo>
                  <a:lnTo>
                    <a:pt x="8598" y="771"/>
                  </a:lnTo>
                  <a:lnTo>
                    <a:pt x="8411" y="695"/>
                  </a:lnTo>
                  <a:lnTo>
                    <a:pt x="8204" y="639"/>
                  </a:lnTo>
                  <a:lnTo>
                    <a:pt x="7979" y="602"/>
                  </a:lnTo>
                  <a:lnTo>
                    <a:pt x="7735" y="564"/>
                  </a:lnTo>
                  <a:lnTo>
                    <a:pt x="7284" y="564"/>
                  </a:lnTo>
                  <a:lnTo>
                    <a:pt x="7078" y="583"/>
                  </a:lnTo>
                  <a:lnTo>
                    <a:pt x="6853" y="620"/>
                  </a:lnTo>
                  <a:lnTo>
                    <a:pt x="6477" y="695"/>
                  </a:lnTo>
                  <a:lnTo>
                    <a:pt x="6139" y="808"/>
                  </a:lnTo>
                  <a:lnTo>
                    <a:pt x="5895" y="902"/>
                  </a:lnTo>
                  <a:lnTo>
                    <a:pt x="5670" y="996"/>
                  </a:lnTo>
                  <a:lnTo>
                    <a:pt x="5614" y="921"/>
                  </a:lnTo>
                  <a:lnTo>
                    <a:pt x="5482" y="752"/>
                  </a:lnTo>
                  <a:lnTo>
                    <a:pt x="5370" y="658"/>
                  </a:lnTo>
                  <a:lnTo>
                    <a:pt x="5238" y="526"/>
                  </a:lnTo>
                  <a:lnTo>
                    <a:pt x="5088" y="414"/>
                  </a:lnTo>
                  <a:lnTo>
                    <a:pt x="4900" y="301"/>
                  </a:lnTo>
                  <a:lnTo>
                    <a:pt x="4675" y="207"/>
                  </a:lnTo>
                  <a:lnTo>
                    <a:pt x="4431" y="113"/>
                  </a:lnTo>
                  <a:lnTo>
                    <a:pt x="4149" y="57"/>
                  </a:lnTo>
                  <a:lnTo>
                    <a:pt x="3830" y="20"/>
                  </a:lnTo>
                  <a:lnTo>
                    <a:pt x="3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45"/>
            <p:cNvSpPr/>
            <p:nvPr/>
          </p:nvSpPr>
          <p:spPr>
            <a:xfrm>
              <a:off x="-1837528" y="4924811"/>
              <a:ext cx="566393" cy="773139"/>
            </a:xfrm>
            <a:custGeom>
              <a:avLst/>
              <a:gdLst/>
              <a:ahLst/>
              <a:cxnLst/>
              <a:rect l="l" t="t" r="r" b="b"/>
              <a:pathLst>
                <a:path w="12391" h="16914" extrusionOk="0">
                  <a:moveTo>
                    <a:pt x="6646" y="0"/>
                  </a:moveTo>
                  <a:lnTo>
                    <a:pt x="6271" y="19"/>
                  </a:lnTo>
                  <a:lnTo>
                    <a:pt x="5876" y="57"/>
                  </a:lnTo>
                  <a:lnTo>
                    <a:pt x="5482" y="132"/>
                  </a:lnTo>
                  <a:lnTo>
                    <a:pt x="5107" y="226"/>
                  </a:lnTo>
                  <a:lnTo>
                    <a:pt x="4750" y="338"/>
                  </a:lnTo>
                  <a:lnTo>
                    <a:pt x="4412" y="470"/>
                  </a:lnTo>
                  <a:lnTo>
                    <a:pt x="4093" y="601"/>
                  </a:lnTo>
                  <a:lnTo>
                    <a:pt x="3774" y="770"/>
                  </a:lnTo>
                  <a:lnTo>
                    <a:pt x="3492" y="939"/>
                  </a:lnTo>
                  <a:lnTo>
                    <a:pt x="3211" y="1127"/>
                  </a:lnTo>
                  <a:lnTo>
                    <a:pt x="2948" y="1314"/>
                  </a:lnTo>
                  <a:lnTo>
                    <a:pt x="2704" y="1521"/>
                  </a:lnTo>
                  <a:lnTo>
                    <a:pt x="2460" y="1746"/>
                  </a:lnTo>
                  <a:lnTo>
                    <a:pt x="2253" y="1953"/>
                  </a:lnTo>
                  <a:lnTo>
                    <a:pt x="2047" y="2178"/>
                  </a:lnTo>
                  <a:lnTo>
                    <a:pt x="1840" y="2403"/>
                  </a:lnTo>
                  <a:lnTo>
                    <a:pt x="1503" y="2854"/>
                  </a:lnTo>
                  <a:lnTo>
                    <a:pt x="1202" y="3304"/>
                  </a:lnTo>
                  <a:lnTo>
                    <a:pt x="939" y="3717"/>
                  </a:lnTo>
                  <a:lnTo>
                    <a:pt x="733" y="4111"/>
                  </a:lnTo>
                  <a:lnTo>
                    <a:pt x="564" y="4468"/>
                  </a:lnTo>
                  <a:lnTo>
                    <a:pt x="451" y="4750"/>
                  </a:lnTo>
                  <a:lnTo>
                    <a:pt x="358" y="4975"/>
                  </a:lnTo>
                  <a:lnTo>
                    <a:pt x="301" y="5181"/>
                  </a:lnTo>
                  <a:lnTo>
                    <a:pt x="808" y="6983"/>
                  </a:lnTo>
                  <a:lnTo>
                    <a:pt x="695" y="7584"/>
                  </a:lnTo>
                  <a:lnTo>
                    <a:pt x="433" y="8973"/>
                  </a:lnTo>
                  <a:lnTo>
                    <a:pt x="282" y="9780"/>
                  </a:lnTo>
                  <a:lnTo>
                    <a:pt x="151" y="10569"/>
                  </a:lnTo>
                  <a:lnTo>
                    <a:pt x="57" y="11263"/>
                  </a:lnTo>
                  <a:lnTo>
                    <a:pt x="1" y="11789"/>
                  </a:lnTo>
                  <a:lnTo>
                    <a:pt x="1" y="12014"/>
                  </a:lnTo>
                  <a:lnTo>
                    <a:pt x="1" y="12315"/>
                  </a:lnTo>
                  <a:lnTo>
                    <a:pt x="57" y="13028"/>
                  </a:lnTo>
                  <a:lnTo>
                    <a:pt x="132" y="13854"/>
                  </a:lnTo>
                  <a:lnTo>
                    <a:pt x="245" y="14717"/>
                  </a:lnTo>
                  <a:lnTo>
                    <a:pt x="433" y="16219"/>
                  </a:lnTo>
                  <a:lnTo>
                    <a:pt x="508" y="16857"/>
                  </a:lnTo>
                  <a:lnTo>
                    <a:pt x="789" y="16876"/>
                  </a:lnTo>
                  <a:lnTo>
                    <a:pt x="1521" y="16914"/>
                  </a:lnTo>
                  <a:lnTo>
                    <a:pt x="3230" y="16914"/>
                  </a:lnTo>
                  <a:lnTo>
                    <a:pt x="3887" y="16876"/>
                  </a:lnTo>
                  <a:lnTo>
                    <a:pt x="4562" y="16820"/>
                  </a:lnTo>
                  <a:lnTo>
                    <a:pt x="5257" y="16726"/>
                  </a:lnTo>
                  <a:lnTo>
                    <a:pt x="5914" y="16613"/>
                  </a:lnTo>
                  <a:lnTo>
                    <a:pt x="6233" y="16538"/>
                  </a:lnTo>
                  <a:lnTo>
                    <a:pt x="6552" y="16444"/>
                  </a:lnTo>
                  <a:lnTo>
                    <a:pt x="6853" y="16351"/>
                  </a:lnTo>
                  <a:lnTo>
                    <a:pt x="7153" y="16257"/>
                  </a:lnTo>
                  <a:lnTo>
                    <a:pt x="7434" y="16125"/>
                  </a:lnTo>
                  <a:lnTo>
                    <a:pt x="7679" y="16013"/>
                  </a:lnTo>
                  <a:lnTo>
                    <a:pt x="7923" y="15863"/>
                  </a:lnTo>
                  <a:lnTo>
                    <a:pt x="8148" y="15712"/>
                  </a:lnTo>
                  <a:lnTo>
                    <a:pt x="8336" y="15525"/>
                  </a:lnTo>
                  <a:lnTo>
                    <a:pt x="8504" y="15356"/>
                  </a:lnTo>
                  <a:lnTo>
                    <a:pt x="8655" y="15149"/>
                  </a:lnTo>
                  <a:lnTo>
                    <a:pt x="8805" y="14924"/>
                  </a:lnTo>
                  <a:lnTo>
                    <a:pt x="9124" y="14380"/>
                  </a:lnTo>
                  <a:lnTo>
                    <a:pt x="9443" y="13760"/>
                  </a:lnTo>
                  <a:lnTo>
                    <a:pt x="9743" y="13066"/>
                  </a:lnTo>
                  <a:lnTo>
                    <a:pt x="10063" y="12315"/>
                  </a:lnTo>
                  <a:lnTo>
                    <a:pt x="10382" y="11507"/>
                  </a:lnTo>
                  <a:lnTo>
                    <a:pt x="10682" y="10700"/>
                  </a:lnTo>
                  <a:lnTo>
                    <a:pt x="10964" y="9874"/>
                  </a:lnTo>
                  <a:lnTo>
                    <a:pt x="11226" y="9048"/>
                  </a:lnTo>
                  <a:lnTo>
                    <a:pt x="11470" y="8241"/>
                  </a:lnTo>
                  <a:lnTo>
                    <a:pt x="11902" y="6777"/>
                  </a:lnTo>
                  <a:lnTo>
                    <a:pt x="12071" y="6120"/>
                  </a:lnTo>
                  <a:lnTo>
                    <a:pt x="12221" y="5557"/>
                  </a:lnTo>
                  <a:lnTo>
                    <a:pt x="12315" y="5106"/>
                  </a:lnTo>
                  <a:lnTo>
                    <a:pt x="12371" y="4768"/>
                  </a:lnTo>
                  <a:lnTo>
                    <a:pt x="12390" y="4618"/>
                  </a:lnTo>
                  <a:lnTo>
                    <a:pt x="12390" y="4449"/>
                  </a:lnTo>
                  <a:lnTo>
                    <a:pt x="12371" y="4280"/>
                  </a:lnTo>
                  <a:lnTo>
                    <a:pt x="12334" y="4111"/>
                  </a:lnTo>
                  <a:lnTo>
                    <a:pt x="12278" y="3924"/>
                  </a:lnTo>
                  <a:lnTo>
                    <a:pt x="12221" y="3717"/>
                  </a:lnTo>
                  <a:lnTo>
                    <a:pt x="12127" y="3511"/>
                  </a:lnTo>
                  <a:lnTo>
                    <a:pt x="12034" y="3304"/>
                  </a:lnTo>
                  <a:lnTo>
                    <a:pt x="11940" y="3098"/>
                  </a:lnTo>
                  <a:lnTo>
                    <a:pt x="11808" y="2891"/>
                  </a:lnTo>
                  <a:lnTo>
                    <a:pt x="11677" y="2666"/>
                  </a:lnTo>
                  <a:lnTo>
                    <a:pt x="11527" y="2459"/>
                  </a:lnTo>
                  <a:lnTo>
                    <a:pt x="11358" y="2234"/>
                  </a:lnTo>
                  <a:lnTo>
                    <a:pt x="11189" y="2028"/>
                  </a:lnTo>
                  <a:lnTo>
                    <a:pt x="10982" y="1821"/>
                  </a:lnTo>
                  <a:lnTo>
                    <a:pt x="10795" y="1615"/>
                  </a:lnTo>
                  <a:lnTo>
                    <a:pt x="10569" y="1427"/>
                  </a:lnTo>
                  <a:lnTo>
                    <a:pt x="10344" y="1239"/>
                  </a:lnTo>
                  <a:lnTo>
                    <a:pt x="10100" y="1052"/>
                  </a:lnTo>
                  <a:lnTo>
                    <a:pt x="9837" y="883"/>
                  </a:lnTo>
                  <a:lnTo>
                    <a:pt x="9574" y="732"/>
                  </a:lnTo>
                  <a:lnTo>
                    <a:pt x="9293" y="582"/>
                  </a:lnTo>
                  <a:lnTo>
                    <a:pt x="9011" y="451"/>
                  </a:lnTo>
                  <a:lnTo>
                    <a:pt x="8692" y="319"/>
                  </a:lnTo>
                  <a:lnTo>
                    <a:pt x="8392" y="226"/>
                  </a:lnTo>
                  <a:lnTo>
                    <a:pt x="8054" y="132"/>
                  </a:lnTo>
                  <a:lnTo>
                    <a:pt x="7716" y="75"/>
                  </a:lnTo>
                  <a:lnTo>
                    <a:pt x="7378" y="19"/>
                  </a:lnTo>
                  <a:lnTo>
                    <a:pt x="70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45"/>
            <p:cNvSpPr/>
            <p:nvPr/>
          </p:nvSpPr>
          <p:spPr>
            <a:xfrm>
              <a:off x="-1820341" y="4965127"/>
              <a:ext cx="549206" cy="732823"/>
            </a:xfrm>
            <a:custGeom>
              <a:avLst/>
              <a:gdLst/>
              <a:ahLst/>
              <a:cxnLst/>
              <a:rect l="l" t="t" r="r" b="b"/>
              <a:pathLst>
                <a:path w="12015" h="16032" extrusionOk="0">
                  <a:moveTo>
                    <a:pt x="9461" y="1"/>
                  </a:moveTo>
                  <a:lnTo>
                    <a:pt x="9536" y="94"/>
                  </a:lnTo>
                  <a:lnTo>
                    <a:pt x="9593" y="226"/>
                  </a:lnTo>
                  <a:lnTo>
                    <a:pt x="9611" y="357"/>
                  </a:lnTo>
                  <a:lnTo>
                    <a:pt x="9630" y="489"/>
                  </a:lnTo>
                  <a:lnTo>
                    <a:pt x="9611" y="658"/>
                  </a:lnTo>
                  <a:lnTo>
                    <a:pt x="9574" y="827"/>
                  </a:lnTo>
                  <a:lnTo>
                    <a:pt x="9536" y="996"/>
                  </a:lnTo>
                  <a:lnTo>
                    <a:pt x="9461" y="1183"/>
                  </a:lnTo>
                  <a:lnTo>
                    <a:pt x="9292" y="1577"/>
                  </a:lnTo>
                  <a:lnTo>
                    <a:pt x="9067" y="1990"/>
                  </a:lnTo>
                  <a:lnTo>
                    <a:pt x="8804" y="2422"/>
                  </a:lnTo>
                  <a:lnTo>
                    <a:pt x="8541" y="2854"/>
                  </a:lnTo>
                  <a:lnTo>
                    <a:pt x="7941" y="3699"/>
                  </a:lnTo>
                  <a:lnTo>
                    <a:pt x="7415" y="4468"/>
                  </a:lnTo>
                  <a:lnTo>
                    <a:pt x="7171" y="4787"/>
                  </a:lnTo>
                  <a:lnTo>
                    <a:pt x="7002" y="5069"/>
                  </a:lnTo>
                  <a:lnTo>
                    <a:pt x="6871" y="5294"/>
                  </a:lnTo>
                  <a:lnTo>
                    <a:pt x="6833" y="5388"/>
                  </a:lnTo>
                  <a:lnTo>
                    <a:pt x="6814" y="5463"/>
                  </a:lnTo>
                  <a:lnTo>
                    <a:pt x="6796" y="5782"/>
                  </a:lnTo>
                  <a:lnTo>
                    <a:pt x="6777" y="6158"/>
                  </a:lnTo>
                  <a:lnTo>
                    <a:pt x="6796" y="7096"/>
                  </a:lnTo>
                  <a:lnTo>
                    <a:pt x="6814" y="8204"/>
                  </a:lnTo>
                  <a:lnTo>
                    <a:pt x="6833" y="8786"/>
                  </a:lnTo>
                  <a:lnTo>
                    <a:pt x="6814" y="9387"/>
                  </a:lnTo>
                  <a:lnTo>
                    <a:pt x="6796" y="9987"/>
                  </a:lnTo>
                  <a:lnTo>
                    <a:pt x="6758" y="10607"/>
                  </a:lnTo>
                  <a:lnTo>
                    <a:pt x="6683" y="11189"/>
                  </a:lnTo>
                  <a:lnTo>
                    <a:pt x="6589" y="11771"/>
                  </a:lnTo>
                  <a:lnTo>
                    <a:pt x="6533" y="12052"/>
                  </a:lnTo>
                  <a:lnTo>
                    <a:pt x="6458" y="12315"/>
                  </a:lnTo>
                  <a:lnTo>
                    <a:pt x="6364" y="12578"/>
                  </a:lnTo>
                  <a:lnTo>
                    <a:pt x="6270" y="12822"/>
                  </a:lnTo>
                  <a:lnTo>
                    <a:pt x="6176" y="13066"/>
                  </a:lnTo>
                  <a:lnTo>
                    <a:pt x="6064" y="13291"/>
                  </a:lnTo>
                  <a:lnTo>
                    <a:pt x="5932" y="13498"/>
                  </a:lnTo>
                  <a:lnTo>
                    <a:pt x="5782" y="13685"/>
                  </a:lnTo>
                  <a:lnTo>
                    <a:pt x="5669" y="13817"/>
                  </a:lnTo>
                  <a:lnTo>
                    <a:pt x="5538" y="13948"/>
                  </a:lnTo>
                  <a:lnTo>
                    <a:pt x="5407" y="14079"/>
                  </a:lnTo>
                  <a:lnTo>
                    <a:pt x="5256" y="14192"/>
                  </a:lnTo>
                  <a:lnTo>
                    <a:pt x="4956" y="14380"/>
                  </a:lnTo>
                  <a:lnTo>
                    <a:pt x="4637" y="14549"/>
                  </a:lnTo>
                  <a:lnTo>
                    <a:pt x="4280" y="14680"/>
                  </a:lnTo>
                  <a:lnTo>
                    <a:pt x="3924" y="14793"/>
                  </a:lnTo>
                  <a:lnTo>
                    <a:pt x="3529" y="14887"/>
                  </a:lnTo>
                  <a:lnTo>
                    <a:pt x="3135" y="14962"/>
                  </a:lnTo>
                  <a:lnTo>
                    <a:pt x="2741" y="14999"/>
                  </a:lnTo>
                  <a:lnTo>
                    <a:pt x="2347" y="15037"/>
                  </a:lnTo>
                  <a:lnTo>
                    <a:pt x="1934" y="15056"/>
                  </a:lnTo>
                  <a:lnTo>
                    <a:pt x="751" y="15056"/>
                  </a:lnTo>
                  <a:lnTo>
                    <a:pt x="0" y="15037"/>
                  </a:lnTo>
                  <a:lnTo>
                    <a:pt x="0" y="15037"/>
                  </a:lnTo>
                  <a:lnTo>
                    <a:pt x="132" y="15975"/>
                  </a:lnTo>
                  <a:lnTo>
                    <a:pt x="413" y="15994"/>
                  </a:lnTo>
                  <a:lnTo>
                    <a:pt x="1145" y="16032"/>
                  </a:lnTo>
                  <a:lnTo>
                    <a:pt x="2854" y="16032"/>
                  </a:lnTo>
                  <a:lnTo>
                    <a:pt x="3511" y="15994"/>
                  </a:lnTo>
                  <a:lnTo>
                    <a:pt x="4186" y="15938"/>
                  </a:lnTo>
                  <a:lnTo>
                    <a:pt x="4881" y="15844"/>
                  </a:lnTo>
                  <a:lnTo>
                    <a:pt x="5538" y="15731"/>
                  </a:lnTo>
                  <a:lnTo>
                    <a:pt x="5857" y="15656"/>
                  </a:lnTo>
                  <a:lnTo>
                    <a:pt x="6176" y="15562"/>
                  </a:lnTo>
                  <a:lnTo>
                    <a:pt x="6477" y="15469"/>
                  </a:lnTo>
                  <a:lnTo>
                    <a:pt x="6777" y="15375"/>
                  </a:lnTo>
                  <a:lnTo>
                    <a:pt x="7058" y="15243"/>
                  </a:lnTo>
                  <a:lnTo>
                    <a:pt x="7303" y="15131"/>
                  </a:lnTo>
                  <a:lnTo>
                    <a:pt x="7547" y="14981"/>
                  </a:lnTo>
                  <a:lnTo>
                    <a:pt x="7772" y="14830"/>
                  </a:lnTo>
                  <a:lnTo>
                    <a:pt x="7960" y="14643"/>
                  </a:lnTo>
                  <a:lnTo>
                    <a:pt x="8128" y="14474"/>
                  </a:lnTo>
                  <a:lnTo>
                    <a:pt x="8279" y="14267"/>
                  </a:lnTo>
                  <a:lnTo>
                    <a:pt x="8429" y="14042"/>
                  </a:lnTo>
                  <a:lnTo>
                    <a:pt x="8748" y="13498"/>
                  </a:lnTo>
                  <a:lnTo>
                    <a:pt x="9067" y="12878"/>
                  </a:lnTo>
                  <a:lnTo>
                    <a:pt x="9367" y="12184"/>
                  </a:lnTo>
                  <a:lnTo>
                    <a:pt x="9687" y="11433"/>
                  </a:lnTo>
                  <a:lnTo>
                    <a:pt x="10006" y="10625"/>
                  </a:lnTo>
                  <a:lnTo>
                    <a:pt x="10306" y="9818"/>
                  </a:lnTo>
                  <a:lnTo>
                    <a:pt x="10588" y="8992"/>
                  </a:lnTo>
                  <a:lnTo>
                    <a:pt x="10850" y="8166"/>
                  </a:lnTo>
                  <a:lnTo>
                    <a:pt x="11094" y="7359"/>
                  </a:lnTo>
                  <a:lnTo>
                    <a:pt x="11526" y="5895"/>
                  </a:lnTo>
                  <a:lnTo>
                    <a:pt x="11695" y="5238"/>
                  </a:lnTo>
                  <a:lnTo>
                    <a:pt x="11845" y="4675"/>
                  </a:lnTo>
                  <a:lnTo>
                    <a:pt x="11939" y="4224"/>
                  </a:lnTo>
                  <a:lnTo>
                    <a:pt x="11995" y="3886"/>
                  </a:lnTo>
                  <a:lnTo>
                    <a:pt x="12014" y="3699"/>
                  </a:lnTo>
                  <a:lnTo>
                    <a:pt x="11995" y="3492"/>
                  </a:lnTo>
                  <a:lnTo>
                    <a:pt x="11958" y="3267"/>
                  </a:lnTo>
                  <a:lnTo>
                    <a:pt x="11902" y="3042"/>
                  </a:lnTo>
                  <a:lnTo>
                    <a:pt x="11827" y="2779"/>
                  </a:lnTo>
                  <a:lnTo>
                    <a:pt x="11714" y="2535"/>
                  </a:lnTo>
                  <a:lnTo>
                    <a:pt x="11582" y="2272"/>
                  </a:lnTo>
                  <a:lnTo>
                    <a:pt x="11432" y="2009"/>
                  </a:lnTo>
                  <a:lnTo>
                    <a:pt x="11263" y="1728"/>
                  </a:lnTo>
                  <a:lnTo>
                    <a:pt x="11057" y="1465"/>
                  </a:lnTo>
                  <a:lnTo>
                    <a:pt x="10850" y="1202"/>
                  </a:lnTo>
                  <a:lnTo>
                    <a:pt x="10606" y="939"/>
                  </a:lnTo>
                  <a:lnTo>
                    <a:pt x="10362" y="676"/>
                  </a:lnTo>
                  <a:lnTo>
                    <a:pt x="10081" y="451"/>
                  </a:lnTo>
                  <a:lnTo>
                    <a:pt x="9780" y="207"/>
                  </a:lnTo>
                  <a:lnTo>
                    <a:pt x="946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45"/>
            <p:cNvSpPr/>
            <p:nvPr/>
          </p:nvSpPr>
          <p:spPr>
            <a:xfrm>
              <a:off x="-1836660" y="5158206"/>
              <a:ext cx="124468" cy="328655"/>
            </a:xfrm>
            <a:custGeom>
              <a:avLst/>
              <a:gdLst/>
              <a:ahLst/>
              <a:cxnLst/>
              <a:rect l="l" t="t" r="r" b="b"/>
              <a:pathLst>
                <a:path w="2723" h="7190" extrusionOk="0">
                  <a:moveTo>
                    <a:pt x="301" y="0"/>
                  </a:moveTo>
                  <a:lnTo>
                    <a:pt x="282" y="75"/>
                  </a:lnTo>
                  <a:lnTo>
                    <a:pt x="658" y="1840"/>
                  </a:lnTo>
                  <a:lnTo>
                    <a:pt x="564" y="2403"/>
                  </a:lnTo>
                  <a:lnTo>
                    <a:pt x="357" y="3755"/>
                  </a:lnTo>
                  <a:lnTo>
                    <a:pt x="132" y="5313"/>
                  </a:lnTo>
                  <a:lnTo>
                    <a:pt x="38" y="6007"/>
                  </a:lnTo>
                  <a:lnTo>
                    <a:pt x="1" y="6552"/>
                  </a:lnTo>
                  <a:lnTo>
                    <a:pt x="789" y="7190"/>
                  </a:lnTo>
                  <a:lnTo>
                    <a:pt x="2028" y="6101"/>
                  </a:lnTo>
                  <a:lnTo>
                    <a:pt x="2723" y="4750"/>
                  </a:lnTo>
                  <a:lnTo>
                    <a:pt x="2028" y="3473"/>
                  </a:lnTo>
                  <a:lnTo>
                    <a:pt x="2028" y="2272"/>
                  </a:lnTo>
                  <a:lnTo>
                    <a:pt x="1634" y="1652"/>
                  </a:lnTo>
                  <a:lnTo>
                    <a:pt x="1878" y="770"/>
                  </a:lnTo>
                  <a:lnTo>
                    <a:pt x="1915" y="150"/>
                  </a:lnTo>
                  <a:lnTo>
                    <a:pt x="864" y="188"/>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45"/>
            <p:cNvSpPr/>
            <p:nvPr/>
          </p:nvSpPr>
          <p:spPr>
            <a:xfrm>
              <a:off x="-1836660" y="5158206"/>
              <a:ext cx="91009" cy="328655"/>
            </a:xfrm>
            <a:custGeom>
              <a:avLst/>
              <a:gdLst/>
              <a:ahLst/>
              <a:cxnLst/>
              <a:rect l="l" t="t" r="r" b="b"/>
              <a:pathLst>
                <a:path w="1991" h="7190" extrusionOk="0">
                  <a:moveTo>
                    <a:pt x="301" y="0"/>
                  </a:moveTo>
                  <a:lnTo>
                    <a:pt x="282" y="75"/>
                  </a:lnTo>
                  <a:lnTo>
                    <a:pt x="658" y="1840"/>
                  </a:lnTo>
                  <a:lnTo>
                    <a:pt x="432" y="3023"/>
                  </a:lnTo>
                  <a:lnTo>
                    <a:pt x="245" y="4205"/>
                  </a:lnTo>
                  <a:lnTo>
                    <a:pt x="94" y="5369"/>
                  </a:lnTo>
                  <a:lnTo>
                    <a:pt x="1" y="6552"/>
                  </a:lnTo>
                  <a:lnTo>
                    <a:pt x="789" y="7190"/>
                  </a:lnTo>
                  <a:lnTo>
                    <a:pt x="1371" y="6796"/>
                  </a:lnTo>
                  <a:lnTo>
                    <a:pt x="1990" y="6157"/>
                  </a:lnTo>
                  <a:lnTo>
                    <a:pt x="658" y="4261"/>
                  </a:lnTo>
                  <a:lnTo>
                    <a:pt x="751" y="3661"/>
                  </a:lnTo>
                  <a:lnTo>
                    <a:pt x="1164" y="1371"/>
                  </a:lnTo>
                  <a:lnTo>
                    <a:pt x="977" y="188"/>
                  </a:lnTo>
                  <a:lnTo>
                    <a:pt x="864" y="188"/>
                  </a:lnTo>
                  <a:lnTo>
                    <a:pt x="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45"/>
            <p:cNvSpPr/>
            <p:nvPr/>
          </p:nvSpPr>
          <p:spPr>
            <a:xfrm>
              <a:off x="-1823769" y="5158206"/>
              <a:ext cx="79810" cy="104722"/>
            </a:xfrm>
            <a:custGeom>
              <a:avLst/>
              <a:gdLst/>
              <a:ahLst/>
              <a:cxnLst/>
              <a:rect l="l" t="t" r="r" b="b"/>
              <a:pathLst>
                <a:path w="1746" h="2291" extrusionOk="0">
                  <a:moveTo>
                    <a:pt x="19" y="0"/>
                  </a:moveTo>
                  <a:lnTo>
                    <a:pt x="0" y="75"/>
                  </a:lnTo>
                  <a:lnTo>
                    <a:pt x="376" y="1840"/>
                  </a:lnTo>
                  <a:lnTo>
                    <a:pt x="958" y="1727"/>
                  </a:lnTo>
                  <a:lnTo>
                    <a:pt x="1746" y="2290"/>
                  </a:lnTo>
                  <a:lnTo>
                    <a:pt x="1746" y="2272"/>
                  </a:lnTo>
                  <a:lnTo>
                    <a:pt x="1352" y="1652"/>
                  </a:lnTo>
                  <a:lnTo>
                    <a:pt x="1596" y="770"/>
                  </a:lnTo>
                  <a:lnTo>
                    <a:pt x="1633" y="150"/>
                  </a:lnTo>
                  <a:lnTo>
                    <a:pt x="582" y="18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45"/>
            <p:cNvSpPr/>
            <p:nvPr/>
          </p:nvSpPr>
          <p:spPr>
            <a:xfrm>
              <a:off x="-1508872" y="5002883"/>
              <a:ext cx="301229" cy="449695"/>
            </a:xfrm>
            <a:custGeom>
              <a:avLst/>
              <a:gdLst/>
              <a:ahLst/>
              <a:cxnLst/>
              <a:rect l="l" t="t" r="r" b="b"/>
              <a:pathLst>
                <a:path w="6590" h="9838"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507" y="3661"/>
                  </a:lnTo>
                  <a:lnTo>
                    <a:pt x="376" y="3792"/>
                  </a:lnTo>
                  <a:lnTo>
                    <a:pt x="282" y="3924"/>
                  </a:lnTo>
                  <a:lnTo>
                    <a:pt x="188" y="4055"/>
                  </a:lnTo>
                  <a:lnTo>
                    <a:pt x="113" y="4187"/>
                  </a:lnTo>
                  <a:lnTo>
                    <a:pt x="57" y="4318"/>
                  </a:lnTo>
                  <a:lnTo>
                    <a:pt x="38" y="4431"/>
                  </a:lnTo>
                  <a:lnTo>
                    <a:pt x="19" y="4562"/>
                  </a:lnTo>
                  <a:lnTo>
                    <a:pt x="0" y="4694"/>
                  </a:lnTo>
                  <a:lnTo>
                    <a:pt x="19" y="4806"/>
                  </a:lnTo>
                  <a:lnTo>
                    <a:pt x="38" y="4919"/>
                  </a:lnTo>
                  <a:lnTo>
                    <a:pt x="57" y="5050"/>
                  </a:lnTo>
                  <a:lnTo>
                    <a:pt x="151" y="5257"/>
                  </a:lnTo>
                  <a:lnTo>
                    <a:pt x="263" y="5463"/>
                  </a:lnTo>
                  <a:lnTo>
                    <a:pt x="395" y="5651"/>
                  </a:lnTo>
                  <a:lnTo>
                    <a:pt x="545" y="5820"/>
                  </a:lnTo>
                  <a:lnTo>
                    <a:pt x="695" y="5970"/>
                  </a:lnTo>
                  <a:lnTo>
                    <a:pt x="845" y="6101"/>
                  </a:lnTo>
                  <a:lnTo>
                    <a:pt x="1070" y="6289"/>
                  </a:lnTo>
                  <a:lnTo>
                    <a:pt x="1164" y="6345"/>
                  </a:lnTo>
                  <a:lnTo>
                    <a:pt x="1089" y="6439"/>
                  </a:lnTo>
                  <a:lnTo>
                    <a:pt x="920" y="6740"/>
                  </a:lnTo>
                  <a:lnTo>
                    <a:pt x="808" y="6927"/>
                  </a:lnTo>
                  <a:lnTo>
                    <a:pt x="714" y="7153"/>
                  </a:lnTo>
                  <a:lnTo>
                    <a:pt x="601" y="7397"/>
                  </a:lnTo>
                  <a:lnTo>
                    <a:pt x="526" y="7659"/>
                  </a:lnTo>
                  <a:lnTo>
                    <a:pt x="470" y="7941"/>
                  </a:lnTo>
                  <a:lnTo>
                    <a:pt x="451" y="8223"/>
                  </a:lnTo>
                  <a:lnTo>
                    <a:pt x="451" y="8354"/>
                  </a:lnTo>
                  <a:lnTo>
                    <a:pt x="470" y="8485"/>
                  </a:lnTo>
                  <a:lnTo>
                    <a:pt x="507" y="8636"/>
                  </a:lnTo>
                  <a:lnTo>
                    <a:pt x="545" y="8767"/>
                  </a:lnTo>
                  <a:lnTo>
                    <a:pt x="601" y="8898"/>
                  </a:lnTo>
                  <a:lnTo>
                    <a:pt x="676" y="9030"/>
                  </a:lnTo>
                  <a:lnTo>
                    <a:pt x="770" y="9161"/>
                  </a:lnTo>
                  <a:lnTo>
                    <a:pt x="883" y="9293"/>
                  </a:lnTo>
                  <a:lnTo>
                    <a:pt x="1014" y="9405"/>
                  </a:lnTo>
                  <a:lnTo>
                    <a:pt x="1164" y="9518"/>
                  </a:lnTo>
                  <a:lnTo>
                    <a:pt x="1333" y="9612"/>
                  </a:lnTo>
                  <a:lnTo>
                    <a:pt x="1521" y="9706"/>
                  </a:lnTo>
                  <a:lnTo>
                    <a:pt x="1634" y="9762"/>
                  </a:lnTo>
                  <a:lnTo>
                    <a:pt x="1765" y="9799"/>
                  </a:lnTo>
                  <a:lnTo>
                    <a:pt x="1915" y="9818"/>
                  </a:lnTo>
                  <a:lnTo>
                    <a:pt x="2047" y="9837"/>
                  </a:lnTo>
                  <a:lnTo>
                    <a:pt x="2347" y="9818"/>
                  </a:lnTo>
                  <a:lnTo>
                    <a:pt x="2685" y="9781"/>
                  </a:lnTo>
                  <a:lnTo>
                    <a:pt x="3004" y="9687"/>
                  </a:lnTo>
                  <a:lnTo>
                    <a:pt x="3361" y="9555"/>
                  </a:lnTo>
                  <a:lnTo>
                    <a:pt x="3698" y="9405"/>
                  </a:lnTo>
                  <a:lnTo>
                    <a:pt x="4036" y="9199"/>
                  </a:lnTo>
                  <a:lnTo>
                    <a:pt x="4393" y="8974"/>
                  </a:lnTo>
                  <a:lnTo>
                    <a:pt x="4712" y="8729"/>
                  </a:lnTo>
                  <a:lnTo>
                    <a:pt x="5031" y="8467"/>
                  </a:lnTo>
                  <a:lnTo>
                    <a:pt x="5332" y="8166"/>
                  </a:lnTo>
                  <a:lnTo>
                    <a:pt x="5613" y="7847"/>
                  </a:lnTo>
                  <a:lnTo>
                    <a:pt x="5876" y="7509"/>
                  </a:lnTo>
                  <a:lnTo>
                    <a:pt x="6101" y="7171"/>
                  </a:lnTo>
                  <a:lnTo>
                    <a:pt x="6289" y="6815"/>
                  </a:lnTo>
                  <a:lnTo>
                    <a:pt x="6364" y="6627"/>
                  </a:lnTo>
                  <a:lnTo>
                    <a:pt x="6420" y="6439"/>
                  </a:lnTo>
                  <a:lnTo>
                    <a:pt x="6477" y="6233"/>
                  </a:lnTo>
                  <a:lnTo>
                    <a:pt x="6514" y="6026"/>
                  </a:lnTo>
                  <a:lnTo>
                    <a:pt x="6552" y="5801"/>
                  </a:lnTo>
                  <a:lnTo>
                    <a:pt x="6571" y="5595"/>
                  </a:lnTo>
                  <a:lnTo>
                    <a:pt x="6589" y="5144"/>
                  </a:lnTo>
                  <a:lnTo>
                    <a:pt x="6552" y="4675"/>
                  </a:lnTo>
                  <a:lnTo>
                    <a:pt x="6477" y="4205"/>
                  </a:lnTo>
                  <a:lnTo>
                    <a:pt x="6364" y="3736"/>
                  </a:lnTo>
                  <a:lnTo>
                    <a:pt x="6214" y="3267"/>
                  </a:lnTo>
                  <a:lnTo>
                    <a:pt x="6026" y="2816"/>
                  </a:lnTo>
                  <a:lnTo>
                    <a:pt x="5782" y="2366"/>
                  </a:lnTo>
                  <a:lnTo>
                    <a:pt x="5519" y="1934"/>
                  </a:lnTo>
                  <a:lnTo>
                    <a:pt x="5238" y="1540"/>
                  </a:lnTo>
                  <a:lnTo>
                    <a:pt x="5069" y="1352"/>
                  </a:lnTo>
                  <a:lnTo>
                    <a:pt x="4900" y="1164"/>
                  </a:lnTo>
                  <a:lnTo>
                    <a:pt x="4731" y="995"/>
                  </a:lnTo>
                  <a:lnTo>
                    <a:pt x="4543" y="827"/>
                  </a:lnTo>
                  <a:lnTo>
                    <a:pt x="4355" y="676"/>
                  </a:lnTo>
                  <a:lnTo>
                    <a:pt x="4149" y="526"/>
                  </a:lnTo>
                  <a:lnTo>
                    <a:pt x="3943" y="395"/>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45"/>
            <p:cNvSpPr/>
            <p:nvPr/>
          </p:nvSpPr>
          <p:spPr>
            <a:xfrm>
              <a:off x="-1508872" y="5002883"/>
              <a:ext cx="256616" cy="266901"/>
            </a:xfrm>
            <a:custGeom>
              <a:avLst/>
              <a:gdLst/>
              <a:ahLst/>
              <a:cxnLst/>
              <a:rect l="l" t="t" r="r" b="b"/>
              <a:pathLst>
                <a:path w="5614" h="5839"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413" y="3736"/>
                  </a:lnTo>
                  <a:lnTo>
                    <a:pt x="320" y="3868"/>
                  </a:lnTo>
                  <a:lnTo>
                    <a:pt x="244" y="3980"/>
                  </a:lnTo>
                  <a:lnTo>
                    <a:pt x="169" y="4074"/>
                  </a:lnTo>
                  <a:lnTo>
                    <a:pt x="113" y="4187"/>
                  </a:lnTo>
                  <a:lnTo>
                    <a:pt x="38" y="4412"/>
                  </a:lnTo>
                  <a:lnTo>
                    <a:pt x="0" y="4618"/>
                  </a:lnTo>
                  <a:lnTo>
                    <a:pt x="19" y="4825"/>
                  </a:lnTo>
                  <a:lnTo>
                    <a:pt x="57" y="5031"/>
                  </a:lnTo>
                  <a:lnTo>
                    <a:pt x="132" y="5219"/>
                  </a:lnTo>
                  <a:lnTo>
                    <a:pt x="338" y="5351"/>
                  </a:lnTo>
                  <a:lnTo>
                    <a:pt x="564" y="5482"/>
                  </a:lnTo>
                  <a:lnTo>
                    <a:pt x="789" y="5595"/>
                  </a:lnTo>
                  <a:lnTo>
                    <a:pt x="1033" y="5670"/>
                  </a:lnTo>
                  <a:lnTo>
                    <a:pt x="1277" y="5745"/>
                  </a:lnTo>
                  <a:lnTo>
                    <a:pt x="1521" y="5801"/>
                  </a:lnTo>
                  <a:lnTo>
                    <a:pt x="1784" y="5839"/>
                  </a:lnTo>
                  <a:lnTo>
                    <a:pt x="2047" y="5839"/>
                  </a:lnTo>
                  <a:lnTo>
                    <a:pt x="2403" y="5820"/>
                  </a:lnTo>
                  <a:lnTo>
                    <a:pt x="2741" y="5764"/>
                  </a:lnTo>
                  <a:lnTo>
                    <a:pt x="3079" y="5670"/>
                  </a:lnTo>
                  <a:lnTo>
                    <a:pt x="3398" y="5557"/>
                  </a:lnTo>
                  <a:lnTo>
                    <a:pt x="3698" y="5388"/>
                  </a:lnTo>
                  <a:lnTo>
                    <a:pt x="3980" y="5200"/>
                  </a:lnTo>
                  <a:lnTo>
                    <a:pt x="4243" y="4994"/>
                  </a:lnTo>
                  <a:lnTo>
                    <a:pt x="4506" y="4750"/>
                  </a:lnTo>
                  <a:lnTo>
                    <a:pt x="4731" y="4468"/>
                  </a:lnTo>
                  <a:lnTo>
                    <a:pt x="4937" y="4187"/>
                  </a:lnTo>
                  <a:lnTo>
                    <a:pt x="5125" y="3868"/>
                  </a:lnTo>
                  <a:lnTo>
                    <a:pt x="5275" y="3548"/>
                  </a:lnTo>
                  <a:lnTo>
                    <a:pt x="5407" y="3192"/>
                  </a:lnTo>
                  <a:lnTo>
                    <a:pt x="5501" y="2835"/>
                  </a:lnTo>
                  <a:lnTo>
                    <a:pt x="5576" y="2460"/>
                  </a:lnTo>
                  <a:lnTo>
                    <a:pt x="5613" y="2065"/>
                  </a:lnTo>
                  <a:lnTo>
                    <a:pt x="5425" y="1803"/>
                  </a:lnTo>
                  <a:lnTo>
                    <a:pt x="5219" y="1521"/>
                  </a:lnTo>
                  <a:lnTo>
                    <a:pt x="5013" y="1277"/>
                  </a:lnTo>
                  <a:lnTo>
                    <a:pt x="4768" y="1033"/>
                  </a:lnTo>
                  <a:lnTo>
                    <a:pt x="4524" y="827"/>
                  </a:lnTo>
                  <a:lnTo>
                    <a:pt x="4280" y="620"/>
                  </a:lnTo>
                  <a:lnTo>
                    <a:pt x="3999" y="432"/>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45"/>
            <p:cNvSpPr/>
            <p:nvPr/>
          </p:nvSpPr>
          <p:spPr>
            <a:xfrm>
              <a:off x="-1436787" y="5270607"/>
              <a:ext cx="182794" cy="230836"/>
            </a:xfrm>
            <a:custGeom>
              <a:avLst/>
              <a:gdLst/>
              <a:ahLst/>
              <a:cxnLst/>
              <a:rect l="l" t="t" r="r" b="b"/>
              <a:pathLst>
                <a:path w="3999" h="5050" extrusionOk="0">
                  <a:moveTo>
                    <a:pt x="2328" y="0"/>
                  </a:moveTo>
                  <a:lnTo>
                    <a:pt x="2121" y="38"/>
                  </a:lnTo>
                  <a:lnTo>
                    <a:pt x="1934" y="94"/>
                  </a:lnTo>
                  <a:lnTo>
                    <a:pt x="1746" y="188"/>
                  </a:lnTo>
                  <a:lnTo>
                    <a:pt x="1558" y="301"/>
                  </a:lnTo>
                  <a:lnTo>
                    <a:pt x="1389" y="451"/>
                  </a:lnTo>
                  <a:lnTo>
                    <a:pt x="1220" y="639"/>
                  </a:lnTo>
                  <a:lnTo>
                    <a:pt x="1051" y="845"/>
                  </a:lnTo>
                  <a:lnTo>
                    <a:pt x="920" y="1089"/>
                  </a:lnTo>
                  <a:lnTo>
                    <a:pt x="789" y="1371"/>
                  </a:lnTo>
                  <a:lnTo>
                    <a:pt x="695" y="1690"/>
                  </a:lnTo>
                  <a:lnTo>
                    <a:pt x="601" y="2047"/>
                  </a:lnTo>
                  <a:lnTo>
                    <a:pt x="488" y="2591"/>
                  </a:lnTo>
                  <a:lnTo>
                    <a:pt x="338" y="3079"/>
                  </a:lnTo>
                  <a:lnTo>
                    <a:pt x="94" y="3886"/>
                  </a:lnTo>
                  <a:lnTo>
                    <a:pt x="19" y="4224"/>
                  </a:lnTo>
                  <a:lnTo>
                    <a:pt x="0" y="4355"/>
                  </a:lnTo>
                  <a:lnTo>
                    <a:pt x="0" y="4487"/>
                  </a:lnTo>
                  <a:lnTo>
                    <a:pt x="19" y="4599"/>
                  </a:lnTo>
                  <a:lnTo>
                    <a:pt x="57" y="4712"/>
                  </a:lnTo>
                  <a:lnTo>
                    <a:pt x="113" y="4787"/>
                  </a:lnTo>
                  <a:lnTo>
                    <a:pt x="188" y="4862"/>
                  </a:lnTo>
                  <a:lnTo>
                    <a:pt x="301" y="4937"/>
                  </a:lnTo>
                  <a:lnTo>
                    <a:pt x="451" y="4975"/>
                  </a:lnTo>
                  <a:lnTo>
                    <a:pt x="601" y="5012"/>
                  </a:lnTo>
                  <a:lnTo>
                    <a:pt x="789" y="5031"/>
                  </a:lnTo>
                  <a:lnTo>
                    <a:pt x="976" y="5050"/>
                  </a:lnTo>
                  <a:lnTo>
                    <a:pt x="1183" y="5031"/>
                  </a:lnTo>
                  <a:lnTo>
                    <a:pt x="1408" y="5012"/>
                  </a:lnTo>
                  <a:lnTo>
                    <a:pt x="1633" y="4956"/>
                  </a:lnTo>
                  <a:lnTo>
                    <a:pt x="1877" y="4900"/>
                  </a:lnTo>
                  <a:lnTo>
                    <a:pt x="2103" y="4806"/>
                  </a:lnTo>
                  <a:lnTo>
                    <a:pt x="2347" y="4712"/>
                  </a:lnTo>
                  <a:lnTo>
                    <a:pt x="2572" y="4581"/>
                  </a:lnTo>
                  <a:lnTo>
                    <a:pt x="2797" y="4431"/>
                  </a:lnTo>
                  <a:lnTo>
                    <a:pt x="3004" y="4243"/>
                  </a:lnTo>
                  <a:lnTo>
                    <a:pt x="3191" y="4055"/>
                  </a:lnTo>
                  <a:lnTo>
                    <a:pt x="3360" y="3811"/>
                  </a:lnTo>
                  <a:lnTo>
                    <a:pt x="3529" y="3567"/>
                  </a:lnTo>
                  <a:lnTo>
                    <a:pt x="3661" y="3323"/>
                  </a:lnTo>
                  <a:lnTo>
                    <a:pt x="3773" y="3079"/>
                  </a:lnTo>
                  <a:lnTo>
                    <a:pt x="3848" y="2816"/>
                  </a:lnTo>
                  <a:lnTo>
                    <a:pt x="3924" y="2553"/>
                  </a:lnTo>
                  <a:lnTo>
                    <a:pt x="3980" y="2309"/>
                  </a:lnTo>
                  <a:lnTo>
                    <a:pt x="3999" y="2065"/>
                  </a:lnTo>
                  <a:lnTo>
                    <a:pt x="3999" y="1821"/>
                  </a:lnTo>
                  <a:lnTo>
                    <a:pt x="3980" y="1577"/>
                  </a:lnTo>
                  <a:lnTo>
                    <a:pt x="3942" y="1352"/>
                  </a:lnTo>
                  <a:lnTo>
                    <a:pt x="3886" y="1145"/>
                  </a:lnTo>
                  <a:lnTo>
                    <a:pt x="3811" y="939"/>
                  </a:lnTo>
                  <a:lnTo>
                    <a:pt x="3698" y="751"/>
                  </a:lnTo>
                  <a:lnTo>
                    <a:pt x="3586" y="564"/>
                  </a:lnTo>
                  <a:lnTo>
                    <a:pt x="3436" y="413"/>
                  </a:lnTo>
                  <a:lnTo>
                    <a:pt x="3285" y="282"/>
                  </a:lnTo>
                  <a:lnTo>
                    <a:pt x="3098" y="169"/>
                  </a:lnTo>
                  <a:lnTo>
                    <a:pt x="2910" y="94"/>
                  </a:lnTo>
                  <a:lnTo>
                    <a:pt x="2722" y="38"/>
                  </a:lnTo>
                  <a:lnTo>
                    <a:pt x="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45"/>
            <p:cNvSpPr/>
            <p:nvPr/>
          </p:nvSpPr>
          <p:spPr>
            <a:xfrm>
              <a:off x="-1719093" y="5190797"/>
              <a:ext cx="173378" cy="137359"/>
            </a:xfrm>
            <a:custGeom>
              <a:avLst/>
              <a:gdLst/>
              <a:ahLst/>
              <a:cxnLst/>
              <a:rect l="l" t="t" r="r" b="b"/>
              <a:pathLst>
                <a:path w="3793" h="3005" extrusionOk="0">
                  <a:moveTo>
                    <a:pt x="808" y="1"/>
                  </a:moveTo>
                  <a:lnTo>
                    <a:pt x="564" y="19"/>
                  </a:lnTo>
                  <a:lnTo>
                    <a:pt x="338" y="57"/>
                  </a:lnTo>
                  <a:lnTo>
                    <a:pt x="113" y="132"/>
                  </a:lnTo>
                  <a:lnTo>
                    <a:pt x="38" y="507"/>
                  </a:lnTo>
                  <a:lnTo>
                    <a:pt x="0" y="845"/>
                  </a:lnTo>
                  <a:lnTo>
                    <a:pt x="0" y="1183"/>
                  </a:lnTo>
                  <a:lnTo>
                    <a:pt x="38" y="1502"/>
                  </a:lnTo>
                  <a:lnTo>
                    <a:pt x="113" y="1803"/>
                  </a:lnTo>
                  <a:lnTo>
                    <a:pt x="207" y="2066"/>
                  </a:lnTo>
                  <a:lnTo>
                    <a:pt x="338" y="2310"/>
                  </a:lnTo>
                  <a:lnTo>
                    <a:pt x="488" y="2516"/>
                  </a:lnTo>
                  <a:lnTo>
                    <a:pt x="676" y="2685"/>
                  </a:lnTo>
                  <a:lnTo>
                    <a:pt x="883" y="2835"/>
                  </a:lnTo>
                  <a:lnTo>
                    <a:pt x="1108" y="2929"/>
                  </a:lnTo>
                  <a:lnTo>
                    <a:pt x="1221" y="2967"/>
                  </a:lnTo>
                  <a:lnTo>
                    <a:pt x="1352" y="2985"/>
                  </a:lnTo>
                  <a:lnTo>
                    <a:pt x="1483" y="3004"/>
                  </a:lnTo>
                  <a:lnTo>
                    <a:pt x="1765" y="3004"/>
                  </a:lnTo>
                  <a:lnTo>
                    <a:pt x="1896" y="2985"/>
                  </a:lnTo>
                  <a:lnTo>
                    <a:pt x="2046" y="2948"/>
                  </a:lnTo>
                  <a:lnTo>
                    <a:pt x="2197" y="2910"/>
                  </a:lnTo>
                  <a:lnTo>
                    <a:pt x="2497" y="2779"/>
                  </a:lnTo>
                  <a:lnTo>
                    <a:pt x="2703" y="2666"/>
                  </a:lnTo>
                  <a:lnTo>
                    <a:pt x="2929" y="2535"/>
                  </a:lnTo>
                  <a:lnTo>
                    <a:pt x="3173" y="2347"/>
                  </a:lnTo>
                  <a:lnTo>
                    <a:pt x="3417" y="2141"/>
                  </a:lnTo>
                  <a:lnTo>
                    <a:pt x="3511" y="2047"/>
                  </a:lnTo>
                  <a:lnTo>
                    <a:pt x="3605" y="1934"/>
                  </a:lnTo>
                  <a:lnTo>
                    <a:pt x="3680" y="1821"/>
                  </a:lnTo>
                  <a:lnTo>
                    <a:pt x="3736" y="1709"/>
                  </a:lnTo>
                  <a:lnTo>
                    <a:pt x="3773" y="1596"/>
                  </a:lnTo>
                  <a:lnTo>
                    <a:pt x="3792" y="1484"/>
                  </a:lnTo>
                  <a:lnTo>
                    <a:pt x="3773" y="1371"/>
                  </a:lnTo>
                  <a:lnTo>
                    <a:pt x="3717" y="1277"/>
                  </a:lnTo>
                  <a:lnTo>
                    <a:pt x="3605" y="1127"/>
                  </a:lnTo>
                  <a:lnTo>
                    <a:pt x="3454" y="996"/>
                  </a:lnTo>
                  <a:lnTo>
                    <a:pt x="3285" y="845"/>
                  </a:lnTo>
                  <a:lnTo>
                    <a:pt x="3098" y="714"/>
                  </a:lnTo>
                  <a:lnTo>
                    <a:pt x="2872" y="583"/>
                  </a:lnTo>
                  <a:lnTo>
                    <a:pt x="2647" y="451"/>
                  </a:lnTo>
                  <a:lnTo>
                    <a:pt x="2384" y="338"/>
                  </a:lnTo>
                  <a:lnTo>
                    <a:pt x="2122" y="245"/>
                  </a:lnTo>
                  <a:lnTo>
                    <a:pt x="1859" y="151"/>
                  </a:lnTo>
                  <a:lnTo>
                    <a:pt x="1596" y="94"/>
                  </a:lnTo>
                  <a:lnTo>
                    <a:pt x="1333" y="38"/>
                  </a:lnTo>
                  <a:lnTo>
                    <a:pt x="107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45"/>
            <p:cNvSpPr/>
            <p:nvPr/>
          </p:nvSpPr>
          <p:spPr>
            <a:xfrm>
              <a:off x="-1862395" y="5564065"/>
              <a:ext cx="98734" cy="132193"/>
            </a:xfrm>
            <a:custGeom>
              <a:avLst/>
              <a:gdLst/>
              <a:ahLst/>
              <a:cxnLst/>
              <a:rect l="l" t="t" r="r" b="b"/>
              <a:pathLst>
                <a:path w="2160" h="2892" extrusionOk="0">
                  <a:moveTo>
                    <a:pt x="1033" y="0"/>
                  </a:moveTo>
                  <a:lnTo>
                    <a:pt x="939" y="19"/>
                  </a:lnTo>
                  <a:lnTo>
                    <a:pt x="826" y="38"/>
                  </a:lnTo>
                  <a:lnTo>
                    <a:pt x="714" y="75"/>
                  </a:lnTo>
                  <a:lnTo>
                    <a:pt x="620" y="113"/>
                  </a:lnTo>
                  <a:lnTo>
                    <a:pt x="526" y="169"/>
                  </a:lnTo>
                  <a:lnTo>
                    <a:pt x="451" y="244"/>
                  </a:lnTo>
                  <a:lnTo>
                    <a:pt x="357" y="338"/>
                  </a:lnTo>
                  <a:lnTo>
                    <a:pt x="282" y="432"/>
                  </a:lnTo>
                  <a:lnTo>
                    <a:pt x="169" y="639"/>
                  </a:lnTo>
                  <a:lnTo>
                    <a:pt x="76" y="883"/>
                  </a:lnTo>
                  <a:lnTo>
                    <a:pt x="19" y="1145"/>
                  </a:lnTo>
                  <a:lnTo>
                    <a:pt x="0" y="1446"/>
                  </a:lnTo>
                  <a:lnTo>
                    <a:pt x="38" y="1727"/>
                  </a:lnTo>
                  <a:lnTo>
                    <a:pt x="113" y="2009"/>
                  </a:lnTo>
                  <a:lnTo>
                    <a:pt x="207" y="2253"/>
                  </a:lnTo>
                  <a:lnTo>
                    <a:pt x="357" y="2459"/>
                  </a:lnTo>
                  <a:lnTo>
                    <a:pt x="432" y="2553"/>
                  </a:lnTo>
                  <a:lnTo>
                    <a:pt x="507" y="2628"/>
                  </a:lnTo>
                  <a:lnTo>
                    <a:pt x="601" y="2703"/>
                  </a:lnTo>
                  <a:lnTo>
                    <a:pt x="695" y="2760"/>
                  </a:lnTo>
                  <a:lnTo>
                    <a:pt x="808" y="2816"/>
                  </a:lnTo>
                  <a:lnTo>
                    <a:pt x="902" y="2854"/>
                  </a:lnTo>
                  <a:lnTo>
                    <a:pt x="1014" y="2872"/>
                  </a:lnTo>
                  <a:lnTo>
                    <a:pt x="1127" y="2891"/>
                  </a:lnTo>
                  <a:lnTo>
                    <a:pt x="1239" y="2872"/>
                  </a:lnTo>
                  <a:lnTo>
                    <a:pt x="1333" y="2854"/>
                  </a:lnTo>
                  <a:lnTo>
                    <a:pt x="1446" y="2816"/>
                  </a:lnTo>
                  <a:lnTo>
                    <a:pt x="1540" y="2760"/>
                  </a:lnTo>
                  <a:lnTo>
                    <a:pt x="1634" y="2703"/>
                  </a:lnTo>
                  <a:lnTo>
                    <a:pt x="1727" y="2628"/>
                  </a:lnTo>
                  <a:lnTo>
                    <a:pt x="1803" y="2553"/>
                  </a:lnTo>
                  <a:lnTo>
                    <a:pt x="1878" y="2459"/>
                  </a:lnTo>
                  <a:lnTo>
                    <a:pt x="2009" y="2253"/>
                  </a:lnTo>
                  <a:lnTo>
                    <a:pt x="2103" y="2009"/>
                  </a:lnTo>
                  <a:lnTo>
                    <a:pt x="2140" y="1727"/>
                  </a:lnTo>
                  <a:lnTo>
                    <a:pt x="2159" y="1446"/>
                  </a:lnTo>
                  <a:lnTo>
                    <a:pt x="2140" y="1145"/>
                  </a:lnTo>
                  <a:lnTo>
                    <a:pt x="2065" y="883"/>
                  </a:lnTo>
                  <a:lnTo>
                    <a:pt x="1953" y="639"/>
                  </a:lnTo>
                  <a:lnTo>
                    <a:pt x="1821" y="432"/>
                  </a:lnTo>
                  <a:lnTo>
                    <a:pt x="1746" y="338"/>
                  </a:lnTo>
                  <a:lnTo>
                    <a:pt x="1652" y="244"/>
                  </a:lnTo>
                  <a:lnTo>
                    <a:pt x="1559" y="169"/>
                  </a:lnTo>
                  <a:lnTo>
                    <a:pt x="1465" y="113"/>
                  </a:lnTo>
                  <a:lnTo>
                    <a:pt x="1371" y="75"/>
                  </a:lnTo>
                  <a:lnTo>
                    <a:pt x="1258" y="38"/>
                  </a:lnTo>
                  <a:lnTo>
                    <a:pt x="1146" y="19"/>
                  </a:lnTo>
                  <a:lnTo>
                    <a:pt x="10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45"/>
            <p:cNvSpPr/>
            <p:nvPr/>
          </p:nvSpPr>
          <p:spPr>
            <a:xfrm>
              <a:off x="-1404195" y="5316957"/>
              <a:ext cx="115052" cy="145038"/>
            </a:xfrm>
            <a:custGeom>
              <a:avLst/>
              <a:gdLst/>
              <a:ahLst/>
              <a:cxnLst/>
              <a:rect l="l" t="t" r="r" b="b"/>
              <a:pathLst>
                <a:path w="2517" h="3173" extrusionOk="0">
                  <a:moveTo>
                    <a:pt x="1465" y="0"/>
                  </a:moveTo>
                  <a:lnTo>
                    <a:pt x="1352" y="19"/>
                  </a:lnTo>
                  <a:lnTo>
                    <a:pt x="1221" y="56"/>
                  </a:lnTo>
                  <a:lnTo>
                    <a:pt x="1108" y="113"/>
                  </a:lnTo>
                  <a:lnTo>
                    <a:pt x="977" y="188"/>
                  </a:lnTo>
                  <a:lnTo>
                    <a:pt x="883" y="282"/>
                  </a:lnTo>
                  <a:lnTo>
                    <a:pt x="770" y="394"/>
                  </a:lnTo>
                  <a:lnTo>
                    <a:pt x="676" y="526"/>
                  </a:lnTo>
                  <a:lnTo>
                    <a:pt x="583" y="676"/>
                  </a:lnTo>
                  <a:lnTo>
                    <a:pt x="507" y="864"/>
                  </a:lnTo>
                  <a:lnTo>
                    <a:pt x="432" y="1051"/>
                  </a:lnTo>
                  <a:lnTo>
                    <a:pt x="395" y="1277"/>
                  </a:lnTo>
                  <a:lnTo>
                    <a:pt x="301" y="1614"/>
                  </a:lnTo>
                  <a:lnTo>
                    <a:pt x="226" y="1934"/>
                  </a:lnTo>
                  <a:lnTo>
                    <a:pt x="76" y="2440"/>
                  </a:lnTo>
                  <a:lnTo>
                    <a:pt x="19" y="2647"/>
                  </a:lnTo>
                  <a:lnTo>
                    <a:pt x="1" y="2816"/>
                  </a:lnTo>
                  <a:lnTo>
                    <a:pt x="19" y="2891"/>
                  </a:lnTo>
                  <a:lnTo>
                    <a:pt x="38" y="2947"/>
                  </a:lnTo>
                  <a:lnTo>
                    <a:pt x="76" y="3004"/>
                  </a:lnTo>
                  <a:lnTo>
                    <a:pt x="132" y="3060"/>
                  </a:lnTo>
                  <a:lnTo>
                    <a:pt x="207" y="3097"/>
                  </a:lnTo>
                  <a:lnTo>
                    <a:pt x="282" y="3135"/>
                  </a:lnTo>
                  <a:lnTo>
                    <a:pt x="489" y="3173"/>
                  </a:lnTo>
                  <a:lnTo>
                    <a:pt x="751" y="3154"/>
                  </a:lnTo>
                  <a:lnTo>
                    <a:pt x="1033" y="3116"/>
                  </a:lnTo>
                  <a:lnTo>
                    <a:pt x="1183" y="3079"/>
                  </a:lnTo>
                  <a:lnTo>
                    <a:pt x="1333" y="3022"/>
                  </a:lnTo>
                  <a:lnTo>
                    <a:pt x="1484" y="2947"/>
                  </a:lnTo>
                  <a:lnTo>
                    <a:pt x="1615" y="2872"/>
                  </a:lnTo>
                  <a:lnTo>
                    <a:pt x="1765" y="2778"/>
                  </a:lnTo>
                  <a:lnTo>
                    <a:pt x="1897" y="2666"/>
                  </a:lnTo>
                  <a:lnTo>
                    <a:pt x="2009" y="2534"/>
                  </a:lnTo>
                  <a:lnTo>
                    <a:pt x="2122" y="2403"/>
                  </a:lnTo>
                  <a:lnTo>
                    <a:pt x="2216" y="2234"/>
                  </a:lnTo>
                  <a:lnTo>
                    <a:pt x="2310" y="2084"/>
                  </a:lnTo>
                  <a:lnTo>
                    <a:pt x="2366" y="1934"/>
                  </a:lnTo>
                  <a:lnTo>
                    <a:pt x="2422" y="1765"/>
                  </a:lnTo>
                  <a:lnTo>
                    <a:pt x="2478" y="1614"/>
                  </a:lnTo>
                  <a:lnTo>
                    <a:pt x="2497" y="1445"/>
                  </a:lnTo>
                  <a:lnTo>
                    <a:pt x="2516" y="1295"/>
                  </a:lnTo>
                  <a:lnTo>
                    <a:pt x="2516" y="1145"/>
                  </a:lnTo>
                  <a:lnTo>
                    <a:pt x="2516" y="995"/>
                  </a:lnTo>
                  <a:lnTo>
                    <a:pt x="2497" y="845"/>
                  </a:lnTo>
                  <a:lnTo>
                    <a:pt x="2460" y="713"/>
                  </a:lnTo>
                  <a:lnTo>
                    <a:pt x="2403" y="582"/>
                  </a:lnTo>
                  <a:lnTo>
                    <a:pt x="2328" y="469"/>
                  </a:lnTo>
                  <a:lnTo>
                    <a:pt x="2253" y="357"/>
                  </a:lnTo>
                  <a:lnTo>
                    <a:pt x="2178" y="263"/>
                  </a:lnTo>
                  <a:lnTo>
                    <a:pt x="2065" y="169"/>
                  </a:lnTo>
                  <a:lnTo>
                    <a:pt x="1953" y="94"/>
                  </a:lnTo>
                  <a:lnTo>
                    <a:pt x="1840" y="56"/>
                  </a:lnTo>
                  <a:lnTo>
                    <a:pt x="1709" y="19"/>
                  </a:lnTo>
                  <a:lnTo>
                    <a:pt x="1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45"/>
            <p:cNvSpPr/>
            <p:nvPr/>
          </p:nvSpPr>
          <p:spPr>
            <a:xfrm>
              <a:off x="-1407624" y="5347811"/>
              <a:ext cx="70393" cy="87580"/>
            </a:xfrm>
            <a:custGeom>
              <a:avLst/>
              <a:gdLst/>
              <a:ahLst/>
              <a:cxnLst/>
              <a:rect l="l" t="t" r="r" b="b"/>
              <a:pathLst>
                <a:path w="1540" h="1916" extrusionOk="0">
                  <a:moveTo>
                    <a:pt x="826" y="1"/>
                  </a:moveTo>
                  <a:lnTo>
                    <a:pt x="751" y="38"/>
                  </a:lnTo>
                  <a:lnTo>
                    <a:pt x="676" y="57"/>
                  </a:lnTo>
                  <a:lnTo>
                    <a:pt x="601" y="113"/>
                  </a:lnTo>
                  <a:lnTo>
                    <a:pt x="526" y="170"/>
                  </a:lnTo>
                  <a:lnTo>
                    <a:pt x="470" y="245"/>
                  </a:lnTo>
                  <a:lnTo>
                    <a:pt x="413" y="320"/>
                  </a:lnTo>
                  <a:lnTo>
                    <a:pt x="357" y="414"/>
                  </a:lnTo>
                  <a:lnTo>
                    <a:pt x="320" y="526"/>
                  </a:lnTo>
                  <a:lnTo>
                    <a:pt x="263" y="639"/>
                  </a:lnTo>
                  <a:lnTo>
                    <a:pt x="245" y="770"/>
                  </a:lnTo>
                  <a:lnTo>
                    <a:pt x="132" y="1165"/>
                  </a:lnTo>
                  <a:lnTo>
                    <a:pt x="38" y="1484"/>
                  </a:lnTo>
                  <a:lnTo>
                    <a:pt x="19" y="1596"/>
                  </a:lnTo>
                  <a:lnTo>
                    <a:pt x="1" y="1709"/>
                  </a:lnTo>
                  <a:lnTo>
                    <a:pt x="38" y="1784"/>
                  </a:lnTo>
                  <a:lnTo>
                    <a:pt x="76" y="1840"/>
                  </a:lnTo>
                  <a:lnTo>
                    <a:pt x="169" y="1897"/>
                  </a:lnTo>
                  <a:lnTo>
                    <a:pt x="301" y="1916"/>
                  </a:lnTo>
                  <a:lnTo>
                    <a:pt x="470" y="1916"/>
                  </a:lnTo>
                  <a:lnTo>
                    <a:pt x="639" y="1878"/>
                  </a:lnTo>
                  <a:lnTo>
                    <a:pt x="808" y="1822"/>
                  </a:lnTo>
                  <a:lnTo>
                    <a:pt x="995" y="1747"/>
                  </a:lnTo>
                  <a:lnTo>
                    <a:pt x="1146" y="1615"/>
                  </a:lnTo>
                  <a:lnTo>
                    <a:pt x="1221" y="1540"/>
                  </a:lnTo>
                  <a:lnTo>
                    <a:pt x="1296" y="1446"/>
                  </a:lnTo>
                  <a:lnTo>
                    <a:pt x="1408" y="1259"/>
                  </a:lnTo>
                  <a:lnTo>
                    <a:pt x="1483" y="1071"/>
                  </a:lnTo>
                  <a:lnTo>
                    <a:pt x="1521" y="864"/>
                  </a:lnTo>
                  <a:lnTo>
                    <a:pt x="1540" y="677"/>
                  </a:lnTo>
                  <a:lnTo>
                    <a:pt x="1502" y="508"/>
                  </a:lnTo>
                  <a:lnTo>
                    <a:pt x="1465" y="358"/>
                  </a:lnTo>
                  <a:lnTo>
                    <a:pt x="1371" y="207"/>
                  </a:lnTo>
                  <a:lnTo>
                    <a:pt x="1258" y="95"/>
                  </a:lnTo>
                  <a:lnTo>
                    <a:pt x="1108" y="20"/>
                  </a:lnTo>
                  <a:lnTo>
                    <a:pt x="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45"/>
            <p:cNvSpPr/>
            <p:nvPr/>
          </p:nvSpPr>
          <p:spPr>
            <a:xfrm>
              <a:off x="-1603263" y="5785439"/>
              <a:ext cx="237738" cy="30946"/>
            </a:xfrm>
            <a:custGeom>
              <a:avLst/>
              <a:gdLst/>
              <a:ahLst/>
              <a:cxnLst/>
              <a:rect l="l" t="t" r="r" b="b"/>
              <a:pathLst>
                <a:path w="5201" h="677" extrusionOk="0">
                  <a:moveTo>
                    <a:pt x="4806" y="0"/>
                  </a:moveTo>
                  <a:lnTo>
                    <a:pt x="4581" y="19"/>
                  </a:lnTo>
                  <a:lnTo>
                    <a:pt x="3980" y="94"/>
                  </a:lnTo>
                  <a:lnTo>
                    <a:pt x="2253" y="357"/>
                  </a:lnTo>
                  <a:lnTo>
                    <a:pt x="1183" y="489"/>
                  </a:lnTo>
                  <a:lnTo>
                    <a:pt x="601" y="545"/>
                  </a:lnTo>
                  <a:lnTo>
                    <a:pt x="1" y="601"/>
                  </a:lnTo>
                  <a:lnTo>
                    <a:pt x="751" y="639"/>
                  </a:lnTo>
                  <a:lnTo>
                    <a:pt x="1521" y="676"/>
                  </a:lnTo>
                  <a:lnTo>
                    <a:pt x="2422" y="676"/>
                  </a:lnTo>
                  <a:lnTo>
                    <a:pt x="3342" y="657"/>
                  </a:lnTo>
                  <a:lnTo>
                    <a:pt x="3774" y="639"/>
                  </a:lnTo>
                  <a:lnTo>
                    <a:pt x="4168" y="601"/>
                  </a:lnTo>
                  <a:lnTo>
                    <a:pt x="4525" y="545"/>
                  </a:lnTo>
                  <a:lnTo>
                    <a:pt x="4806" y="470"/>
                  </a:lnTo>
                  <a:lnTo>
                    <a:pt x="4919" y="432"/>
                  </a:lnTo>
                  <a:lnTo>
                    <a:pt x="5013" y="376"/>
                  </a:lnTo>
                  <a:lnTo>
                    <a:pt x="5088" y="320"/>
                  </a:lnTo>
                  <a:lnTo>
                    <a:pt x="5144" y="263"/>
                  </a:lnTo>
                  <a:lnTo>
                    <a:pt x="5200" y="151"/>
                  </a:lnTo>
                  <a:lnTo>
                    <a:pt x="5200" y="113"/>
                  </a:lnTo>
                  <a:lnTo>
                    <a:pt x="5182" y="76"/>
                  </a:lnTo>
                  <a:lnTo>
                    <a:pt x="5144" y="57"/>
                  </a:lnTo>
                  <a:lnTo>
                    <a:pt x="5106" y="38"/>
                  </a:lnTo>
                  <a:lnTo>
                    <a:pt x="497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45"/>
            <p:cNvSpPr/>
            <p:nvPr/>
          </p:nvSpPr>
          <p:spPr>
            <a:xfrm>
              <a:off x="-1673611" y="5258585"/>
              <a:ext cx="46350" cy="31814"/>
            </a:xfrm>
            <a:custGeom>
              <a:avLst/>
              <a:gdLst/>
              <a:ahLst/>
              <a:cxnLst/>
              <a:rect l="l" t="t" r="r" b="b"/>
              <a:pathLst>
                <a:path w="1014" h="696" extrusionOk="0">
                  <a:moveTo>
                    <a:pt x="94" y="1"/>
                  </a:moveTo>
                  <a:lnTo>
                    <a:pt x="19" y="38"/>
                  </a:lnTo>
                  <a:lnTo>
                    <a:pt x="0" y="226"/>
                  </a:lnTo>
                  <a:lnTo>
                    <a:pt x="38" y="395"/>
                  </a:lnTo>
                  <a:lnTo>
                    <a:pt x="94" y="507"/>
                  </a:lnTo>
                  <a:lnTo>
                    <a:pt x="188" y="601"/>
                  </a:lnTo>
                  <a:lnTo>
                    <a:pt x="282" y="658"/>
                  </a:lnTo>
                  <a:lnTo>
                    <a:pt x="413" y="676"/>
                  </a:lnTo>
                  <a:lnTo>
                    <a:pt x="563" y="695"/>
                  </a:lnTo>
                  <a:lnTo>
                    <a:pt x="714" y="676"/>
                  </a:lnTo>
                  <a:lnTo>
                    <a:pt x="770" y="639"/>
                  </a:lnTo>
                  <a:lnTo>
                    <a:pt x="826" y="620"/>
                  </a:lnTo>
                  <a:lnTo>
                    <a:pt x="883" y="583"/>
                  </a:lnTo>
                  <a:lnTo>
                    <a:pt x="920" y="526"/>
                  </a:lnTo>
                  <a:lnTo>
                    <a:pt x="976" y="432"/>
                  </a:lnTo>
                  <a:lnTo>
                    <a:pt x="1014" y="320"/>
                  </a:lnTo>
                  <a:lnTo>
                    <a:pt x="1014" y="207"/>
                  </a:lnTo>
                  <a:lnTo>
                    <a:pt x="1014" y="113"/>
                  </a:lnTo>
                  <a:lnTo>
                    <a:pt x="1014" y="19"/>
                  </a:lnTo>
                  <a:lnTo>
                    <a:pt x="676" y="19"/>
                  </a:lnTo>
                  <a:lnTo>
                    <a:pt x="657" y="57"/>
                  </a:lnTo>
                  <a:lnTo>
                    <a:pt x="620" y="151"/>
                  </a:lnTo>
                  <a:lnTo>
                    <a:pt x="563" y="207"/>
                  </a:lnTo>
                  <a:lnTo>
                    <a:pt x="507" y="245"/>
                  </a:lnTo>
                  <a:lnTo>
                    <a:pt x="451" y="263"/>
                  </a:lnTo>
                  <a:lnTo>
                    <a:pt x="357" y="282"/>
                  </a:lnTo>
                  <a:lnTo>
                    <a:pt x="263" y="263"/>
                  </a:lnTo>
                  <a:lnTo>
                    <a:pt x="207" y="245"/>
                  </a:lnTo>
                  <a:lnTo>
                    <a:pt x="150" y="188"/>
                  </a:lnTo>
                  <a:lnTo>
                    <a:pt x="113" y="132"/>
                  </a:lnTo>
                  <a:lnTo>
                    <a:pt x="94" y="38"/>
                  </a:lnTo>
                  <a:lnTo>
                    <a:pt x="94"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45"/>
            <p:cNvSpPr/>
            <p:nvPr/>
          </p:nvSpPr>
          <p:spPr>
            <a:xfrm>
              <a:off x="-1699346" y="5237147"/>
              <a:ext cx="122731" cy="52384"/>
            </a:xfrm>
            <a:custGeom>
              <a:avLst/>
              <a:gdLst/>
              <a:ahLst/>
              <a:cxnLst/>
              <a:rect l="l" t="t" r="r" b="b"/>
              <a:pathLst>
                <a:path w="2685" h="1146" extrusionOk="0">
                  <a:moveTo>
                    <a:pt x="789" y="0"/>
                  </a:moveTo>
                  <a:lnTo>
                    <a:pt x="582" y="19"/>
                  </a:lnTo>
                  <a:lnTo>
                    <a:pt x="413" y="38"/>
                  </a:lnTo>
                  <a:lnTo>
                    <a:pt x="263" y="75"/>
                  </a:lnTo>
                  <a:lnTo>
                    <a:pt x="169" y="132"/>
                  </a:lnTo>
                  <a:lnTo>
                    <a:pt x="94" y="188"/>
                  </a:lnTo>
                  <a:lnTo>
                    <a:pt x="38" y="263"/>
                  </a:lnTo>
                  <a:lnTo>
                    <a:pt x="0" y="319"/>
                  </a:lnTo>
                  <a:lnTo>
                    <a:pt x="0" y="394"/>
                  </a:lnTo>
                  <a:lnTo>
                    <a:pt x="0" y="451"/>
                  </a:lnTo>
                  <a:lnTo>
                    <a:pt x="0" y="526"/>
                  </a:lnTo>
                  <a:lnTo>
                    <a:pt x="38" y="639"/>
                  </a:lnTo>
                  <a:lnTo>
                    <a:pt x="113" y="751"/>
                  </a:lnTo>
                  <a:lnTo>
                    <a:pt x="225" y="676"/>
                  </a:lnTo>
                  <a:lnTo>
                    <a:pt x="357" y="620"/>
                  </a:lnTo>
                  <a:lnTo>
                    <a:pt x="507" y="582"/>
                  </a:lnTo>
                  <a:lnTo>
                    <a:pt x="676" y="563"/>
                  </a:lnTo>
                  <a:lnTo>
                    <a:pt x="1051" y="563"/>
                  </a:lnTo>
                  <a:lnTo>
                    <a:pt x="1427" y="620"/>
                  </a:lnTo>
                  <a:lnTo>
                    <a:pt x="1802" y="714"/>
                  </a:lnTo>
                  <a:lnTo>
                    <a:pt x="2140" y="845"/>
                  </a:lnTo>
                  <a:lnTo>
                    <a:pt x="2422" y="976"/>
                  </a:lnTo>
                  <a:lnTo>
                    <a:pt x="2534" y="1052"/>
                  </a:lnTo>
                  <a:lnTo>
                    <a:pt x="2628" y="1108"/>
                  </a:lnTo>
                  <a:lnTo>
                    <a:pt x="2684" y="1145"/>
                  </a:lnTo>
                  <a:lnTo>
                    <a:pt x="2684" y="1108"/>
                  </a:lnTo>
                  <a:lnTo>
                    <a:pt x="2647" y="1052"/>
                  </a:lnTo>
                  <a:lnTo>
                    <a:pt x="2516" y="864"/>
                  </a:lnTo>
                  <a:lnTo>
                    <a:pt x="2290" y="639"/>
                  </a:lnTo>
                  <a:lnTo>
                    <a:pt x="2140" y="526"/>
                  </a:lnTo>
                  <a:lnTo>
                    <a:pt x="1990" y="394"/>
                  </a:lnTo>
                  <a:lnTo>
                    <a:pt x="1802" y="282"/>
                  </a:lnTo>
                  <a:lnTo>
                    <a:pt x="1633" y="188"/>
                  </a:lnTo>
                  <a:lnTo>
                    <a:pt x="1427" y="113"/>
                  </a:lnTo>
                  <a:lnTo>
                    <a:pt x="1220" y="38"/>
                  </a:lnTo>
                  <a:lnTo>
                    <a:pt x="9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45"/>
            <p:cNvSpPr/>
            <p:nvPr/>
          </p:nvSpPr>
          <p:spPr>
            <a:xfrm>
              <a:off x="-1743137" y="5099011"/>
              <a:ext cx="169081" cy="59240"/>
            </a:xfrm>
            <a:custGeom>
              <a:avLst/>
              <a:gdLst/>
              <a:ahLst/>
              <a:cxnLst/>
              <a:rect l="l" t="t" r="r" b="b"/>
              <a:pathLst>
                <a:path w="3699" h="1296" extrusionOk="0">
                  <a:moveTo>
                    <a:pt x="395" y="0"/>
                  </a:moveTo>
                  <a:lnTo>
                    <a:pt x="245" y="19"/>
                  </a:lnTo>
                  <a:lnTo>
                    <a:pt x="151" y="56"/>
                  </a:lnTo>
                  <a:lnTo>
                    <a:pt x="76" y="94"/>
                  </a:lnTo>
                  <a:lnTo>
                    <a:pt x="20" y="131"/>
                  </a:lnTo>
                  <a:lnTo>
                    <a:pt x="1" y="188"/>
                  </a:lnTo>
                  <a:lnTo>
                    <a:pt x="1" y="244"/>
                  </a:lnTo>
                  <a:lnTo>
                    <a:pt x="20" y="300"/>
                  </a:lnTo>
                  <a:lnTo>
                    <a:pt x="57" y="357"/>
                  </a:lnTo>
                  <a:lnTo>
                    <a:pt x="170" y="469"/>
                  </a:lnTo>
                  <a:lnTo>
                    <a:pt x="282" y="563"/>
                  </a:lnTo>
                  <a:lnTo>
                    <a:pt x="395" y="638"/>
                  </a:lnTo>
                  <a:lnTo>
                    <a:pt x="977" y="695"/>
                  </a:lnTo>
                  <a:lnTo>
                    <a:pt x="1559" y="788"/>
                  </a:lnTo>
                  <a:lnTo>
                    <a:pt x="2103" y="882"/>
                  </a:lnTo>
                  <a:lnTo>
                    <a:pt x="2610" y="995"/>
                  </a:lnTo>
                  <a:lnTo>
                    <a:pt x="3398" y="1201"/>
                  </a:lnTo>
                  <a:lnTo>
                    <a:pt x="3699" y="1295"/>
                  </a:lnTo>
                  <a:lnTo>
                    <a:pt x="3305" y="1070"/>
                  </a:lnTo>
                  <a:lnTo>
                    <a:pt x="2892" y="864"/>
                  </a:lnTo>
                  <a:lnTo>
                    <a:pt x="2385" y="619"/>
                  </a:lnTo>
                  <a:lnTo>
                    <a:pt x="1840" y="375"/>
                  </a:lnTo>
                  <a:lnTo>
                    <a:pt x="1296" y="169"/>
                  </a:lnTo>
                  <a:lnTo>
                    <a:pt x="1033" y="94"/>
                  </a:lnTo>
                  <a:lnTo>
                    <a:pt x="789" y="38"/>
                  </a:lnTo>
                  <a:lnTo>
                    <a:pt x="58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45"/>
            <p:cNvSpPr/>
            <p:nvPr/>
          </p:nvSpPr>
          <p:spPr>
            <a:xfrm>
              <a:off x="-1822947" y="5158206"/>
              <a:ext cx="17233" cy="6034"/>
            </a:xfrm>
            <a:custGeom>
              <a:avLst/>
              <a:gdLst/>
              <a:ahLst/>
              <a:cxnLst/>
              <a:rect l="l" t="t" r="r" b="b"/>
              <a:pathLst>
                <a:path w="377" h="132" extrusionOk="0">
                  <a:moveTo>
                    <a:pt x="1" y="0"/>
                  </a:moveTo>
                  <a:lnTo>
                    <a:pt x="339" y="132"/>
                  </a:lnTo>
                  <a:lnTo>
                    <a:pt x="376" y="132"/>
                  </a:lnTo>
                  <a:lnTo>
                    <a:pt x="1" y="0"/>
                  </a:lnTo>
                  <a:close/>
                </a:path>
              </a:pathLst>
            </a:custGeom>
            <a:solidFill>
              <a:srgbClr val="D7C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45"/>
            <p:cNvSpPr/>
            <p:nvPr/>
          </p:nvSpPr>
          <p:spPr>
            <a:xfrm>
              <a:off x="-1807497" y="5165062"/>
              <a:ext cx="95305" cy="321798"/>
            </a:xfrm>
            <a:custGeom>
              <a:avLst/>
              <a:gdLst/>
              <a:ahLst/>
              <a:cxnLst/>
              <a:rect l="l" t="t" r="r" b="b"/>
              <a:pathLst>
                <a:path w="2085" h="7040" extrusionOk="0">
                  <a:moveTo>
                    <a:pt x="1052" y="0"/>
                  </a:moveTo>
                  <a:lnTo>
                    <a:pt x="1015" y="564"/>
                  </a:lnTo>
                  <a:lnTo>
                    <a:pt x="771" y="1446"/>
                  </a:lnTo>
                  <a:lnTo>
                    <a:pt x="1165" y="2065"/>
                  </a:lnTo>
                  <a:lnTo>
                    <a:pt x="1165" y="3267"/>
                  </a:lnTo>
                  <a:lnTo>
                    <a:pt x="1859" y="4543"/>
                  </a:lnTo>
                  <a:lnTo>
                    <a:pt x="1165" y="5895"/>
                  </a:lnTo>
                  <a:lnTo>
                    <a:pt x="1" y="6908"/>
                  </a:lnTo>
                  <a:lnTo>
                    <a:pt x="151" y="7040"/>
                  </a:lnTo>
                  <a:lnTo>
                    <a:pt x="1559" y="6120"/>
                  </a:lnTo>
                  <a:lnTo>
                    <a:pt x="2085" y="4600"/>
                  </a:lnTo>
                  <a:lnTo>
                    <a:pt x="1390" y="3323"/>
                  </a:lnTo>
                  <a:lnTo>
                    <a:pt x="1390" y="2122"/>
                  </a:lnTo>
                  <a:lnTo>
                    <a:pt x="996" y="1502"/>
                  </a:lnTo>
                  <a:lnTo>
                    <a:pt x="1240" y="620"/>
                  </a:lnTo>
                  <a:lnTo>
                    <a:pt x="127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45"/>
            <p:cNvSpPr/>
            <p:nvPr/>
          </p:nvSpPr>
          <p:spPr>
            <a:xfrm>
              <a:off x="-1858098" y="5461081"/>
              <a:ext cx="139050" cy="56680"/>
            </a:xfrm>
            <a:custGeom>
              <a:avLst/>
              <a:gdLst/>
              <a:ahLst/>
              <a:cxnLst/>
              <a:rect l="l" t="t" r="r" b="b"/>
              <a:pathLst>
                <a:path w="3042" h="1240" extrusionOk="0">
                  <a:moveTo>
                    <a:pt x="601" y="1"/>
                  </a:moveTo>
                  <a:lnTo>
                    <a:pt x="488" y="20"/>
                  </a:lnTo>
                  <a:lnTo>
                    <a:pt x="432" y="20"/>
                  </a:lnTo>
                  <a:lnTo>
                    <a:pt x="376" y="57"/>
                  </a:lnTo>
                  <a:lnTo>
                    <a:pt x="226" y="170"/>
                  </a:lnTo>
                  <a:lnTo>
                    <a:pt x="132" y="264"/>
                  </a:lnTo>
                  <a:lnTo>
                    <a:pt x="57" y="357"/>
                  </a:lnTo>
                  <a:lnTo>
                    <a:pt x="19" y="414"/>
                  </a:lnTo>
                  <a:lnTo>
                    <a:pt x="0" y="470"/>
                  </a:lnTo>
                  <a:lnTo>
                    <a:pt x="0" y="508"/>
                  </a:lnTo>
                  <a:lnTo>
                    <a:pt x="0" y="545"/>
                  </a:lnTo>
                  <a:lnTo>
                    <a:pt x="19" y="620"/>
                  </a:lnTo>
                  <a:lnTo>
                    <a:pt x="75" y="789"/>
                  </a:lnTo>
                  <a:lnTo>
                    <a:pt x="132" y="902"/>
                  </a:lnTo>
                  <a:lnTo>
                    <a:pt x="188" y="996"/>
                  </a:lnTo>
                  <a:lnTo>
                    <a:pt x="263" y="1089"/>
                  </a:lnTo>
                  <a:lnTo>
                    <a:pt x="376" y="1165"/>
                  </a:lnTo>
                  <a:lnTo>
                    <a:pt x="451" y="1202"/>
                  </a:lnTo>
                  <a:lnTo>
                    <a:pt x="563" y="1221"/>
                  </a:lnTo>
                  <a:lnTo>
                    <a:pt x="901" y="1240"/>
                  </a:lnTo>
                  <a:lnTo>
                    <a:pt x="1333" y="1240"/>
                  </a:lnTo>
                  <a:lnTo>
                    <a:pt x="1821" y="1221"/>
                  </a:lnTo>
                  <a:lnTo>
                    <a:pt x="2666" y="1183"/>
                  </a:lnTo>
                  <a:lnTo>
                    <a:pt x="3041" y="1146"/>
                  </a:lnTo>
                  <a:lnTo>
                    <a:pt x="3004" y="977"/>
                  </a:lnTo>
                  <a:lnTo>
                    <a:pt x="2929" y="789"/>
                  </a:lnTo>
                  <a:lnTo>
                    <a:pt x="2854" y="583"/>
                  </a:lnTo>
                  <a:lnTo>
                    <a:pt x="2722" y="376"/>
                  </a:lnTo>
                  <a:lnTo>
                    <a:pt x="2666" y="282"/>
                  </a:lnTo>
                  <a:lnTo>
                    <a:pt x="2572" y="188"/>
                  </a:lnTo>
                  <a:lnTo>
                    <a:pt x="2497" y="113"/>
                  </a:lnTo>
                  <a:lnTo>
                    <a:pt x="2403" y="57"/>
                  </a:lnTo>
                  <a:lnTo>
                    <a:pt x="2290" y="20"/>
                  </a:lnTo>
                  <a:lnTo>
                    <a:pt x="2178" y="1"/>
                  </a:lnTo>
                  <a:lnTo>
                    <a:pt x="1953" y="1"/>
                  </a:lnTo>
                  <a:lnTo>
                    <a:pt x="1746" y="20"/>
                  </a:lnTo>
                  <a:lnTo>
                    <a:pt x="1558" y="76"/>
                  </a:lnTo>
                  <a:lnTo>
                    <a:pt x="1408" y="113"/>
                  </a:lnTo>
                  <a:lnTo>
                    <a:pt x="1183" y="207"/>
                  </a:lnTo>
                  <a:lnTo>
                    <a:pt x="1108" y="264"/>
                  </a:lnTo>
                  <a:lnTo>
                    <a:pt x="1033" y="207"/>
                  </a:lnTo>
                  <a:lnTo>
                    <a:pt x="845" y="95"/>
                  </a:lnTo>
                  <a:lnTo>
                    <a:pt x="732" y="38"/>
                  </a:lnTo>
                  <a:lnTo>
                    <a:pt x="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45"/>
            <p:cNvSpPr/>
            <p:nvPr/>
          </p:nvSpPr>
          <p:spPr>
            <a:xfrm>
              <a:off x="-1848682" y="5493718"/>
              <a:ext cx="139050" cy="36065"/>
            </a:xfrm>
            <a:custGeom>
              <a:avLst/>
              <a:gdLst/>
              <a:ahLst/>
              <a:cxnLst/>
              <a:rect l="l" t="t" r="r" b="b"/>
              <a:pathLst>
                <a:path w="3042" h="789" extrusionOk="0">
                  <a:moveTo>
                    <a:pt x="1127" y="0"/>
                  </a:moveTo>
                  <a:lnTo>
                    <a:pt x="846" y="38"/>
                  </a:lnTo>
                  <a:lnTo>
                    <a:pt x="564" y="75"/>
                  </a:lnTo>
                  <a:lnTo>
                    <a:pt x="282" y="150"/>
                  </a:lnTo>
                  <a:lnTo>
                    <a:pt x="1" y="263"/>
                  </a:lnTo>
                  <a:lnTo>
                    <a:pt x="2347" y="788"/>
                  </a:lnTo>
                  <a:lnTo>
                    <a:pt x="2479" y="713"/>
                  </a:lnTo>
                  <a:lnTo>
                    <a:pt x="2629" y="657"/>
                  </a:lnTo>
                  <a:lnTo>
                    <a:pt x="2835" y="526"/>
                  </a:lnTo>
                  <a:lnTo>
                    <a:pt x="2986" y="413"/>
                  </a:lnTo>
                  <a:lnTo>
                    <a:pt x="3042" y="357"/>
                  </a:lnTo>
                  <a:lnTo>
                    <a:pt x="2779" y="263"/>
                  </a:lnTo>
                  <a:lnTo>
                    <a:pt x="2479" y="169"/>
                  </a:lnTo>
                  <a:lnTo>
                    <a:pt x="2103" y="75"/>
                  </a:lnTo>
                  <a:lnTo>
                    <a:pt x="1878" y="38"/>
                  </a:lnTo>
                  <a:lnTo>
                    <a:pt x="1634" y="19"/>
                  </a:lnTo>
                  <a:lnTo>
                    <a:pt x="139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45"/>
            <p:cNvSpPr/>
            <p:nvPr/>
          </p:nvSpPr>
          <p:spPr>
            <a:xfrm>
              <a:off x="-1853801" y="5497146"/>
              <a:ext cx="129588" cy="51515"/>
            </a:xfrm>
            <a:custGeom>
              <a:avLst/>
              <a:gdLst/>
              <a:ahLst/>
              <a:cxnLst/>
              <a:rect l="l" t="t" r="r" b="b"/>
              <a:pathLst>
                <a:path w="2835" h="1127" extrusionOk="0">
                  <a:moveTo>
                    <a:pt x="826" y="0"/>
                  </a:moveTo>
                  <a:lnTo>
                    <a:pt x="432" y="38"/>
                  </a:lnTo>
                  <a:lnTo>
                    <a:pt x="282" y="75"/>
                  </a:lnTo>
                  <a:lnTo>
                    <a:pt x="150" y="94"/>
                  </a:lnTo>
                  <a:lnTo>
                    <a:pt x="57" y="132"/>
                  </a:lnTo>
                  <a:lnTo>
                    <a:pt x="19" y="188"/>
                  </a:lnTo>
                  <a:lnTo>
                    <a:pt x="0" y="263"/>
                  </a:lnTo>
                  <a:lnTo>
                    <a:pt x="0" y="357"/>
                  </a:lnTo>
                  <a:lnTo>
                    <a:pt x="38" y="469"/>
                  </a:lnTo>
                  <a:lnTo>
                    <a:pt x="113" y="582"/>
                  </a:lnTo>
                  <a:lnTo>
                    <a:pt x="282" y="807"/>
                  </a:lnTo>
                  <a:lnTo>
                    <a:pt x="469" y="1051"/>
                  </a:lnTo>
                  <a:lnTo>
                    <a:pt x="695" y="939"/>
                  </a:lnTo>
                  <a:lnTo>
                    <a:pt x="939" y="882"/>
                  </a:lnTo>
                  <a:lnTo>
                    <a:pt x="1202" y="845"/>
                  </a:lnTo>
                  <a:lnTo>
                    <a:pt x="1464" y="845"/>
                  </a:lnTo>
                  <a:lnTo>
                    <a:pt x="1746" y="882"/>
                  </a:lnTo>
                  <a:lnTo>
                    <a:pt x="2046" y="939"/>
                  </a:lnTo>
                  <a:lnTo>
                    <a:pt x="2347" y="1033"/>
                  </a:lnTo>
                  <a:lnTo>
                    <a:pt x="2647" y="1126"/>
                  </a:lnTo>
                  <a:lnTo>
                    <a:pt x="2703" y="1070"/>
                  </a:lnTo>
                  <a:lnTo>
                    <a:pt x="2760" y="995"/>
                  </a:lnTo>
                  <a:lnTo>
                    <a:pt x="2797" y="882"/>
                  </a:lnTo>
                  <a:lnTo>
                    <a:pt x="2835" y="751"/>
                  </a:lnTo>
                  <a:lnTo>
                    <a:pt x="2835" y="620"/>
                  </a:lnTo>
                  <a:lnTo>
                    <a:pt x="2816" y="545"/>
                  </a:lnTo>
                  <a:lnTo>
                    <a:pt x="2797" y="469"/>
                  </a:lnTo>
                  <a:lnTo>
                    <a:pt x="2741" y="394"/>
                  </a:lnTo>
                  <a:lnTo>
                    <a:pt x="2703" y="300"/>
                  </a:lnTo>
                  <a:lnTo>
                    <a:pt x="2609" y="225"/>
                  </a:lnTo>
                  <a:lnTo>
                    <a:pt x="2497" y="169"/>
                  </a:lnTo>
                  <a:lnTo>
                    <a:pt x="2328" y="113"/>
                  </a:lnTo>
                  <a:lnTo>
                    <a:pt x="2159" y="75"/>
                  </a:lnTo>
                  <a:lnTo>
                    <a:pt x="1952" y="38"/>
                  </a:lnTo>
                  <a:lnTo>
                    <a:pt x="1727" y="19"/>
                  </a:lnTo>
                  <a:lnTo>
                    <a:pt x="1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81" name="Google Shape;2681;p45"/>
          <p:cNvGrpSpPr/>
          <p:nvPr/>
        </p:nvGrpSpPr>
        <p:grpSpPr>
          <a:xfrm flipH="1">
            <a:off x="-285234" y="653750"/>
            <a:ext cx="1294715" cy="4263171"/>
            <a:chOff x="4691063" y="2482850"/>
            <a:chExt cx="1114500" cy="2440150"/>
          </a:xfrm>
        </p:grpSpPr>
        <p:sp>
          <p:nvSpPr>
            <p:cNvPr id="2682" name="Google Shape;2682;p45"/>
            <p:cNvSpPr/>
            <p:nvPr/>
          </p:nvSpPr>
          <p:spPr>
            <a:xfrm>
              <a:off x="4691063" y="4846200"/>
              <a:ext cx="1114500" cy="768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45"/>
            <p:cNvSpPr/>
            <p:nvPr/>
          </p:nvSpPr>
          <p:spPr>
            <a:xfrm>
              <a:off x="4829400" y="4494375"/>
              <a:ext cx="859975" cy="388350"/>
            </a:xfrm>
            <a:custGeom>
              <a:avLst/>
              <a:gdLst/>
              <a:ahLst/>
              <a:cxnLst/>
              <a:rect l="l" t="t" r="r" b="b"/>
              <a:pathLst>
                <a:path w="34399" h="15534" extrusionOk="0">
                  <a:moveTo>
                    <a:pt x="30722" y="0"/>
                  </a:moveTo>
                  <a:lnTo>
                    <a:pt x="2242" y="77"/>
                  </a:lnTo>
                  <a:lnTo>
                    <a:pt x="1" y="15533"/>
                  </a:lnTo>
                  <a:lnTo>
                    <a:pt x="34399" y="15533"/>
                  </a:lnTo>
                  <a:lnTo>
                    <a:pt x="30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45"/>
            <p:cNvSpPr/>
            <p:nvPr/>
          </p:nvSpPr>
          <p:spPr>
            <a:xfrm>
              <a:off x="4872025" y="4494375"/>
              <a:ext cx="792475" cy="337575"/>
            </a:xfrm>
            <a:custGeom>
              <a:avLst/>
              <a:gdLst/>
              <a:ahLst/>
              <a:cxnLst/>
              <a:rect l="l" t="t" r="r" b="b"/>
              <a:pathLst>
                <a:path w="31699" h="13503" extrusionOk="0">
                  <a:moveTo>
                    <a:pt x="29017" y="0"/>
                  </a:moveTo>
                  <a:lnTo>
                    <a:pt x="537" y="77"/>
                  </a:lnTo>
                  <a:lnTo>
                    <a:pt x="0" y="3792"/>
                  </a:lnTo>
                  <a:lnTo>
                    <a:pt x="192" y="4233"/>
                  </a:lnTo>
                  <a:lnTo>
                    <a:pt x="441" y="4693"/>
                  </a:lnTo>
                  <a:lnTo>
                    <a:pt x="747" y="5171"/>
                  </a:lnTo>
                  <a:lnTo>
                    <a:pt x="1092" y="5669"/>
                  </a:lnTo>
                  <a:lnTo>
                    <a:pt x="1475" y="6129"/>
                  </a:lnTo>
                  <a:lnTo>
                    <a:pt x="1896" y="6608"/>
                  </a:lnTo>
                  <a:lnTo>
                    <a:pt x="2356" y="7048"/>
                  </a:lnTo>
                  <a:lnTo>
                    <a:pt x="2835" y="7489"/>
                  </a:lnTo>
                  <a:lnTo>
                    <a:pt x="3371" y="7929"/>
                  </a:lnTo>
                  <a:lnTo>
                    <a:pt x="3927" y="8351"/>
                  </a:lnTo>
                  <a:lnTo>
                    <a:pt x="4520" y="8753"/>
                  </a:lnTo>
                  <a:lnTo>
                    <a:pt x="5133" y="9155"/>
                  </a:lnTo>
                  <a:lnTo>
                    <a:pt x="5765" y="9538"/>
                  </a:lnTo>
                  <a:lnTo>
                    <a:pt x="6436" y="9902"/>
                  </a:lnTo>
                  <a:lnTo>
                    <a:pt x="7125" y="10266"/>
                  </a:lnTo>
                  <a:lnTo>
                    <a:pt x="7834" y="10592"/>
                  </a:lnTo>
                  <a:lnTo>
                    <a:pt x="8581" y="10917"/>
                  </a:lnTo>
                  <a:lnTo>
                    <a:pt x="9328" y="11224"/>
                  </a:lnTo>
                  <a:lnTo>
                    <a:pt x="10113" y="11511"/>
                  </a:lnTo>
                  <a:lnTo>
                    <a:pt x="10898" y="11779"/>
                  </a:lnTo>
                  <a:lnTo>
                    <a:pt x="11703" y="12047"/>
                  </a:lnTo>
                  <a:lnTo>
                    <a:pt x="12526" y="12277"/>
                  </a:lnTo>
                  <a:lnTo>
                    <a:pt x="13369" y="12488"/>
                  </a:lnTo>
                  <a:lnTo>
                    <a:pt x="14212" y="12698"/>
                  </a:lnTo>
                  <a:lnTo>
                    <a:pt x="15073" y="12871"/>
                  </a:lnTo>
                  <a:lnTo>
                    <a:pt x="15935" y="13024"/>
                  </a:lnTo>
                  <a:lnTo>
                    <a:pt x="16816" y="13158"/>
                  </a:lnTo>
                  <a:lnTo>
                    <a:pt x="17697" y="13273"/>
                  </a:lnTo>
                  <a:lnTo>
                    <a:pt x="18578" y="13369"/>
                  </a:lnTo>
                  <a:lnTo>
                    <a:pt x="19459" y="13426"/>
                  </a:lnTo>
                  <a:lnTo>
                    <a:pt x="20360" y="13484"/>
                  </a:lnTo>
                  <a:lnTo>
                    <a:pt x="21241" y="13503"/>
                  </a:lnTo>
                  <a:lnTo>
                    <a:pt x="22122" y="13503"/>
                  </a:lnTo>
                  <a:lnTo>
                    <a:pt x="23003" y="13465"/>
                  </a:lnTo>
                  <a:lnTo>
                    <a:pt x="23673" y="13426"/>
                  </a:lnTo>
                  <a:lnTo>
                    <a:pt x="24324" y="13388"/>
                  </a:lnTo>
                  <a:lnTo>
                    <a:pt x="24956" y="13311"/>
                  </a:lnTo>
                  <a:lnTo>
                    <a:pt x="25588" y="13235"/>
                  </a:lnTo>
                  <a:lnTo>
                    <a:pt x="26182" y="13139"/>
                  </a:lnTo>
                  <a:lnTo>
                    <a:pt x="26776" y="13043"/>
                  </a:lnTo>
                  <a:lnTo>
                    <a:pt x="27350" y="12928"/>
                  </a:lnTo>
                  <a:lnTo>
                    <a:pt x="27906" y="12794"/>
                  </a:lnTo>
                  <a:lnTo>
                    <a:pt x="28442" y="12641"/>
                  </a:lnTo>
                  <a:lnTo>
                    <a:pt x="28959" y="12488"/>
                  </a:lnTo>
                  <a:lnTo>
                    <a:pt x="29457" y="12335"/>
                  </a:lnTo>
                  <a:lnTo>
                    <a:pt x="29936" y="12162"/>
                  </a:lnTo>
                  <a:lnTo>
                    <a:pt x="30415" y="11971"/>
                  </a:lnTo>
                  <a:lnTo>
                    <a:pt x="30855" y="11760"/>
                  </a:lnTo>
                  <a:lnTo>
                    <a:pt x="31296" y="11568"/>
                  </a:lnTo>
                  <a:lnTo>
                    <a:pt x="31698" y="11339"/>
                  </a:lnTo>
                  <a:lnTo>
                    <a:pt x="2901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45"/>
            <p:cNvSpPr/>
            <p:nvPr/>
          </p:nvSpPr>
          <p:spPr>
            <a:xfrm>
              <a:off x="4829400" y="4827150"/>
              <a:ext cx="602375" cy="55575"/>
            </a:xfrm>
            <a:custGeom>
              <a:avLst/>
              <a:gdLst/>
              <a:ahLst/>
              <a:cxnLst/>
              <a:rect l="l" t="t" r="r" b="b"/>
              <a:pathLst>
                <a:path w="24095" h="2223" extrusionOk="0">
                  <a:moveTo>
                    <a:pt x="326" y="0"/>
                  </a:moveTo>
                  <a:lnTo>
                    <a:pt x="1" y="2222"/>
                  </a:lnTo>
                  <a:lnTo>
                    <a:pt x="24095" y="2222"/>
                  </a:lnTo>
                  <a:lnTo>
                    <a:pt x="22773" y="1973"/>
                  </a:lnTo>
                  <a:lnTo>
                    <a:pt x="21356" y="1743"/>
                  </a:lnTo>
                  <a:lnTo>
                    <a:pt x="19862" y="1513"/>
                  </a:lnTo>
                  <a:lnTo>
                    <a:pt x="18272" y="1284"/>
                  </a:lnTo>
                  <a:lnTo>
                    <a:pt x="16606" y="1092"/>
                  </a:lnTo>
                  <a:lnTo>
                    <a:pt x="14863" y="881"/>
                  </a:lnTo>
                  <a:lnTo>
                    <a:pt x="13063" y="709"/>
                  </a:lnTo>
                  <a:lnTo>
                    <a:pt x="11186" y="537"/>
                  </a:lnTo>
                  <a:lnTo>
                    <a:pt x="9769" y="422"/>
                  </a:lnTo>
                  <a:lnTo>
                    <a:pt x="8370" y="326"/>
                  </a:lnTo>
                  <a:lnTo>
                    <a:pt x="6972" y="249"/>
                  </a:lnTo>
                  <a:lnTo>
                    <a:pt x="5593" y="173"/>
                  </a:lnTo>
                  <a:lnTo>
                    <a:pt x="2893" y="58"/>
                  </a:lnTo>
                  <a:lnTo>
                    <a:pt x="32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45"/>
            <p:cNvSpPr/>
            <p:nvPr/>
          </p:nvSpPr>
          <p:spPr>
            <a:xfrm>
              <a:off x="5070725" y="2906600"/>
              <a:ext cx="118300" cy="1452775"/>
            </a:xfrm>
            <a:custGeom>
              <a:avLst/>
              <a:gdLst/>
              <a:ahLst/>
              <a:cxnLst/>
              <a:rect l="l" t="t" r="r" b="b"/>
              <a:pathLst>
                <a:path w="4732" h="58111" extrusionOk="0">
                  <a:moveTo>
                    <a:pt x="2376" y="1"/>
                  </a:moveTo>
                  <a:lnTo>
                    <a:pt x="1724" y="384"/>
                  </a:lnTo>
                  <a:lnTo>
                    <a:pt x="1801" y="537"/>
                  </a:lnTo>
                  <a:lnTo>
                    <a:pt x="1858" y="729"/>
                  </a:lnTo>
                  <a:lnTo>
                    <a:pt x="1935" y="958"/>
                  </a:lnTo>
                  <a:lnTo>
                    <a:pt x="1993" y="1207"/>
                  </a:lnTo>
                  <a:lnTo>
                    <a:pt x="2127" y="1839"/>
                  </a:lnTo>
                  <a:lnTo>
                    <a:pt x="2242" y="2567"/>
                  </a:lnTo>
                  <a:lnTo>
                    <a:pt x="2337" y="3429"/>
                  </a:lnTo>
                  <a:lnTo>
                    <a:pt x="2433" y="4387"/>
                  </a:lnTo>
                  <a:lnTo>
                    <a:pt x="2510" y="5459"/>
                  </a:lnTo>
                  <a:lnTo>
                    <a:pt x="2586" y="6589"/>
                  </a:lnTo>
                  <a:lnTo>
                    <a:pt x="2644" y="7815"/>
                  </a:lnTo>
                  <a:lnTo>
                    <a:pt x="2682" y="9117"/>
                  </a:lnTo>
                  <a:lnTo>
                    <a:pt x="2759" y="11875"/>
                  </a:lnTo>
                  <a:lnTo>
                    <a:pt x="2778" y="14806"/>
                  </a:lnTo>
                  <a:lnTo>
                    <a:pt x="2778" y="17851"/>
                  </a:lnTo>
                  <a:lnTo>
                    <a:pt x="2720" y="20916"/>
                  </a:lnTo>
                  <a:lnTo>
                    <a:pt x="2644" y="23922"/>
                  </a:lnTo>
                  <a:lnTo>
                    <a:pt x="2548" y="26834"/>
                  </a:lnTo>
                  <a:lnTo>
                    <a:pt x="2414" y="29553"/>
                  </a:lnTo>
                  <a:lnTo>
                    <a:pt x="2318" y="30817"/>
                  </a:lnTo>
                  <a:lnTo>
                    <a:pt x="2242" y="32005"/>
                  </a:lnTo>
                  <a:lnTo>
                    <a:pt x="2146" y="33116"/>
                  </a:lnTo>
                  <a:lnTo>
                    <a:pt x="2050" y="34131"/>
                  </a:lnTo>
                  <a:lnTo>
                    <a:pt x="1935" y="35050"/>
                  </a:lnTo>
                  <a:lnTo>
                    <a:pt x="1820" y="35874"/>
                  </a:lnTo>
                  <a:lnTo>
                    <a:pt x="1705" y="36563"/>
                  </a:lnTo>
                  <a:lnTo>
                    <a:pt x="1590" y="37119"/>
                  </a:lnTo>
                  <a:lnTo>
                    <a:pt x="1571" y="37176"/>
                  </a:lnTo>
                  <a:lnTo>
                    <a:pt x="1322" y="38153"/>
                  </a:lnTo>
                  <a:lnTo>
                    <a:pt x="1073" y="39226"/>
                  </a:lnTo>
                  <a:lnTo>
                    <a:pt x="805" y="40394"/>
                  </a:lnTo>
                  <a:lnTo>
                    <a:pt x="556" y="41658"/>
                  </a:lnTo>
                  <a:lnTo>
                    <a:pt x="441" y="42309"/>
                  </a:lnTo>
                  <a:lnTo>
                    <a:pt x="326" y="42979"/>
                  </a:lnTo>
                  <a:lnTo>
                    <a:pt x="250" y="43669"/>
                  </a:lnTo>
                  <a:lnTo>
                    <a:pt x="154" y="44358"/>
                  </a:lnTo>
                  <a:lnTo>
                    <a:pt x="96" y="45067"/>
                  </a:lnTo>
                  <a:lnTo>
                    <a:pt x="39" y="45776"/>
                  </a:lnTo>
                  <a:lnTo>
                    <a:pt x="20" y="46504"/>
                  </a:lnTo>
                  <a:lnTo>
                    <a:pt x="1" y="47231"/>
                  </a:lnTo>
                  <a:lnTo>
                    <a:pt x="20" y="47959"/>
                  </a:lnTo>
                  <a:lnTo>
                    <a:pt x="58" y="48687"/>
                  </a:lnTo>
                  <a:lnTo>
                    <a:pt x="116" y="49415"/>
                  </a:lnTo>
                  <a:lnTo>
                    <a:pt x="211" y="50143"/>
                  </a:lnTo>
                  <a:lnTo>
                    <a:pt x="345" y="50870"/>
                  </a:lnTo>
                  <a:lnTo>
                    <a:pt x="499" y="51579"/>
                  </a:lnTo>
                  <a:lnTo>
                    <a:pt x="690" y="52288"/>
                  </a:lnTo>
                  <a:lnTo>
                    <a:pt x="901" y="52996"/>
                  </a:lnTo>
                  <a:lnTo>
                    <a:pt x="1169" y="53686"/>
                  </a:lnTo>
                  <a:lnTo>
                    <a:pt x="1475" y="54375"/>
                  </a:lnTo>
                  <a:lnTo>
                    <a:pt x="1820" y="55046"/>
                  </a:lnTo>
                  <a:lnTo>
                    <a:pt x="1993" y="55371"/>
                  </a:lnTo>
                  <a:lnTo>
                    <a:pt x="2203" y="55697"/>
                  </a:lnTo>
                  <a:lnTo>
                    <a:pt x="2414" y="56003"/>
                  </a:lnTo>
                  <a:lnTo>
                    <a:pt x="2625" y="56329"/>
                  </a:lnTo>
                  <a:lnTo>
                    <a:pt x="2874" y="56635"/>
                  </a:lnTo>
                  <a:lnTo>
                    <a:pt x="3103" y="56942"/>
                  </a:lnTo>
                  <a:lnTo>
                    <a:pt x="3372" y="57248"/>
                  </a:lnTo>
                  <a:lnTo>
                    <a:pt x="3640" y="57536"/>
                  </a:lnTo>
                  <a:lnTo>
                    <a:pt x="3927" y="57823"/>
                  </a:lnTo>
                  <a:lnTo>
                    <a:pt x="4214" y="58110"/>
                  </a:lnTo>
                  <a:lnTo>
                    <a:pt x="4731" y="57555"/>
                  </a:lnTo>
                  <a:lnTo>
                    <a:pt x="4463" y="57287"/>
                  </a:lnTo>
                  <a:lnTo>
                    <a:pt x="4195" y="56999"/>
                  </a:lnTo>
                  <a:lnTo>
                    <a:pt x="3927" y="56731"/>
                  </a:lnTo>
                  <a:lnTo>
                    <a:pt x="3678" y="56444"/>
                  </a:lnTo>
                  <a:lnTo>
                    <a:pt x="3448" y="56157"/>
                  </a:lnTo>
                  <a:lnTo>
                    <a:pt x="3237" y="55869"/>
                  </a:lnTo>
                  <a:lnTo>
                    <a:pt x="3027" y="55563"/>
                  </a:lnTo>
                  <a:lnTo>
                    <a:pt x="2816" y="55256"/>
                  </a:lnTo>
                  <a:lnTo>
                    <a:pt x="2452" y="54643"/>
                  </a:lnTo>
                  <a:lnTo>
                    <a:pt x="2127" y="54011"/>
                  </a:lnTo>
                  <a:lnTo>
                    <a:pt x="1839" y="53379"/>
                  </a:lnTo>
                  <a:lnTo>
                    <a:pt x="1590" y="52709"/>
                  </a:lnTo>
                  <a:lnTo>
                    <a:pt x="1380" y="52058"/>
                  </a:lnTo>
                  <a:lnTo>
                    <a:pt x="1207" y="51387"/>
                  </a:lnTo>
                  <a:lnTo>
                    <a:pt x="1054" y="50698"/>
                  </a:lnTo>
                  <a:lnTo>
                    <a:pt x="939" y="50008"/>
                  </a:lnTo>
                  <a:lnTo>
                    <a:pt x="843" y="49319"/>
                  </a:lnTo>
                  <a:lnTo>
                    <a:pt x="786" y="48630"/>
                  </a:lnTo>
                  <a:lnTo>
                    <a:pt x="748" y="47940"/>
                  </a:lnTo>
                  <a:lnTo>
                    <a:pt x="748" y="47231"/>
                  </a:lnTo>
                  <a:lnTo>
                    <a:pt x="748" y="46542"/>
                  </a:lnTo>
                  <a:lnTo>
                    <a:pt x="786" y="45852"/>
                  </a:lnTo>
                  <a:lnTo>
                    <a:pt x="824" y="45163"/>
                  </a:lnTo>
                  <a:lnTo>
                    <a:pt x="901" y="44493"/>
                  </a:lnTo>
                  <a:lnTo>
                    <a:pt x="977" y="43822"/>
                  </a:lnTo>
                  <a:lnTo>
                    <a:pt x="1073" y="43152"/>
                  </a:lnTo>
                  <a:lnTo>
                    <a:pt x="1169" y="42501"/>
                  </a:lnTo>
                  <a:lnTo>
                    <a:pt x="1284" y="41869"/>
                  </a:lnTo>
                  <a:lnTo>
                    <a:pt x="1533" y="40624"/>
                  </a:lnTo>
                  <a:lnTo>
                    <a:pt x="1782" y="39455"/>
                  </a:lnTo>
                  <a:lnTo>
                    <a:pt x="2050" y="38364"/>
                  </a:lnTo>
                  <a:lnTo>
                    <a:pt x="2318" y="37368"/>
                  </a:lnTo>
                  <a:lnTo>
                    <a:pt x="2318" y="37310"/>
                  </a:lnTo>
                  <a:lnTo>
                    <a:pt x="2433" y="36793"/>
                  </a:lnTo>
                  <a:lnTo>
                    <a:pt x="2548" y="36123"/>
                  </a:lnTo>
                  <a:lnTo>
                    <a:pt x="2663" y="35338"/>
                  </a:lnTo>
                  <a:lnTo>
                    <a:pt x="2759" y="34456"/>
                  </a:lnTo>
                  <a:lnTo>
                    <a:pt x="2854" y="33441"/>
                  </a:lnTo>
                  <a:lnTo>
                    <a:pt x="2950" y="32350"/>
                  </a:lnTo>
                  <a:lnTo>
                    <a:pt x="3123" y="29898"/>
                  </a:lnTo>
                  <a:lnTo>
                    <a:pt x="3276" y="27178"/>
                  </a:lnTo>
                  <a:lnTo>
                    <a:pt x="3391" y="24248"/>
                  </a:lnTo>
                  <a:lnTo>
                    <a:pt x="3467" y="21203"/>
                  </a:lnTo>
                  <a:lnTo>
                    <a:pt x="3525" y="18100"/>
                  </a:lnTo>
                  <a:lnTo>
                    <a:pt x="3544" y="14997"/>
                  </a:lnTo>
                  <a:lnTo>
                    <a:pt x="3525" y="12009"/>
                  </a:lnTo>
                  <a:lnTo>
                    <a:pt x="3486" y="10554"/>
                  </a:lnTo>
                  <a:lnTo>
                    <a:pt x="3448" y="9175"/>
                  </a:lnTo>
                  <a:lnTo>
                    <a:pt x="3410" y="7834"/>
                  </a:lnTo>
                  <a:lnTo>
                    <a:pt x="3352" y="6570"/>
                  </a:lnTo>
                  <a:lnTo>
                    <a:pt x="3276" y="5383"/>
                  </a:lnTo>
                  <a:lnTo>
                    <a:pt x="3180" y="4272"/>
                  </a:lnTo>
                  <a:lnTo>
                    <a:pt x="3084" y="3276"/>
                  </a:lnTo>
                  <a:lnTo>
                    <a:pt x="2969" y="2376"/>
                  </a:lnTo>
                  <a:lnTo>
                    <a:pt x="2854" y="1590"/>
                  </a:lnTo>
                  <a:lnTo>
                    <a:pt x="2701" y="920"/>
                  </a:lnTo>
                  <a:lnTo>
                    <a:pt x="2625" y="633"/>
                  </a:lnTo>
                  <a:lnTo>
                    <a:pt x="2548" y="403"/>
                  </a:lnTo>
                  <a:lnTo>
                    <a:pt x="2471" y="173"/>
                  </a:lnTo>
                  <a:lnTo>
                    <a:pt x="23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45"/>
            <p:cNvSpPr/>
            <p:nvPr/>
          </p:nvSpPr>
          <p:spPr>
            <a:xfrm>
              <a:off x="5180375" y="4314325"/>
              <a:ext cx="100575" cy="178625"/>
            </a:xfrm>
            <a:custGeom>
              <a:avLst/>
              <a:gdLst/>
              <a:ahLst/>
              <a:cxnLst/>
              <a:rect l="l" t="t" r="r" b="b"/>
              <a:pathLst>
                <a:path w="4023" h="7145" extrusionOk="0">
                  <a:moveTo>
                    <a:pt x="901" y="1"/>
                  </a:moveTo>
                  <a:lnTo>
                    <a:pt x="1" y="1361"/>
                  </a:lnTo>
                  <a:lnTo>
                    <a:pt x="1112" y="7145"/>
                  </a:lnTo>
                  <a:lnTo>
                    <a:pt x="4023" y="7145"/>
                  </a:lnTo>
                  <a:lnTo>
                    <a:pt x="9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45"/>
            <p:cNvSpPr/>
            <p:nvPr/>
          </p:nvSpPr>
          <p:spPr>
            <a:xfrm>
              <a:off x="5183725" y="2857775"/>
              <a:ext cx="25875" cy="1487225"/>
            </a:xfrm>
            <a:custGeom>
              <a:avLst/>
              <a:gdLst/>
              <a:ahLst/>
              <a:cxnLst/>
              <a:rect l="l" t="t" r="r" b="b"/>
              <a:pathLst>
                <a:path w="1035" h="59489" extrusionOk="0">
                  <a:moveTo>
                    <a:pt x="1" y="0"/>
                  </a:moveTo>
                  <a:lnTo>
                    <a:pt x="1" y="59489"/>
                  </a:lnTo>
                  <a:lnTo>
                    <a:pt x="1035" y="59489"/>
                  </a:lnTo>
                  <a:lnTo>
                    <a:pt x="1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45"/>
            <p:cNvSpPr/>
            <p:nvPr/>
          </p:nvSpPr>
          <p:spPr>
            <a:xfrm>
              <a:off x="5186600" y="4301400"/>
              <a:ext cx="316050" cy="191550"/>
            </a:xfrm>
            <a:custGeom>
              <a:avLst/>
              <a:gdLst/>
              <a:ahLst/>
              <a:cxnLst/>
              <a:rect l="l" t="t" r="r" b="b"/>
              <a:pathLst>
                <a:path w="12642" h="7662" extrusionOk="0">
                  <a:moveTo>
                    <a:pt x="1" y="1"/>
                  </a:moveTo>
                  <a:lnTo>
                    <a:pt x="1" y="1456"/>
                  </a:lnTo>
                  <a:lnTo>
                    <a:pt x="7968" y="7662"/>
                  </a:lnTo>
                  <a:lnTo>
                    <a:pt x="12641" y="766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45"/>
            <p:cNvSpPr/>
            <p:nvPr/>
          </p:nvSpPr>
          <p:spPr>
            <a:xfrm>
              <a:off x="4976400" y="4301400"/>
              <a:ext cx="223150" cy="191550"/>
            </a:xfrm>
            <a:custGeom>
              <a:avLst/>
              <a:gdLst/>
              <a:ahLst/>
              <a:cxnLst/>
              <a:rect l="l" t="t" r="r" b="b"/>
              <a:pathLst>
                <a:path w="8926" h="7662" extrusionOk="0">
                  <a:moveTo>
                    <a:pt x="8926" y="1"/>
                  </a:moveTo>
                  <a:lnTo>
                    <a:pt x="1" y="7662"/>
                  </a:lnTo>
                  <a:lnTo>
                    <a:pt x="3295" y="7662"/>
                  </a:lnTo>
                  <a:lnTo>
                    <a:pt x="8926" y="1456"/>
                  </a:lnTo>
                  <a:lnTo>
                    <a:pt x="8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45"/>
            <p:cNvSpPr/>
            <p:nvPr/>
          </p:nvSpPr>
          <p:spPr>
            <a:xfrm>
              <a:off x="5021900" y="2706950"/>
              <a:ext cx="242775" cy="302150"/>
            </a:xfrm>
            <a:custGeom>
              <a:avLst/>
              <a:gdLst/>
              <a:ahLst/>
              <a:cxnLst/>
              <a:rect l="l" t="t" r="r" b="b"/>
              <a:pathLst>
                <a:path w="9711" h="12086" extrusionOk="0">
                  <a:moveTo>
                    <a:pt x="5784" y="0"/>
                  </a:moveTo>
                  <a:lnTo>
                    <a:pt x="0" y="4788"/>
                  </a:lnTo>
                  <a:lnTo>
                    <a:pt x="3926" y="12085"/>
                  </a:lnTo>
                  <a:lnTo>
                    <a:pt x="9711" y="7297"/>
                  </a:lnTo>
                  <a:lnTo>
                    <a:pt x="57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45"/>
            <p:cNvSpPr/>
            <p:nvPr/>
          </p:nvSpPr>
          <p:spPr>
            <a:xfrm>
              <a:off x="5070250" y="2482850"/>
              <a:ext cx="262425" cy="512850"/>
            </a:xfrm>
            <a:custGeom>
              <a:avLst/>
              <a:gdLst/>
              <a:ahLst/>
              <a:cxnLst/>
              <a:rect l="l" t="t" r="r" b="b"/>
              <a:pathLst>
                <a:path w="10497" h="20514" extrusionOk="0">
                  <a:moveTo>
                    <a:pt x="3371" y="1"/>
                  </a:moveTo>
                  <a:lnTo>
                    <a:pt x="1686" y="230"/>
                  </a:lnTo>
                  <a:lnTo>
                    <a:pt x="1" y="20513"/>
                  </a:lnTo>
                  <a:lnTo>
                    <a:pt x="10420" y="13350"/>
                  </a:lnTo>
                  <a:lnTo>
                    <a:pt x="10496" y="10726"/>
                  </a:lnTo>
                  <a:lnTo>
                    <a:pt x="33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45"/>
            <p:cNvSpPr/>
            <p:nvPr/>
          </p:nvSpPr>
          <p:spPr>
            <a:xfrm>
              <a:off x="4886875" y="2488125"/>
              <a:ext cx="409875" cy="509000"/>
            </a:xfrm>
            <a:custGeom>
              <a:avLst/>
              <a:gdLst/>
              <a:ahLst/>
              <a:cxnLst/>
              <a:rect l="l" t="t" r="r" b="b"/>
              <a:pathLst>
                <a:path w="16395" h="20360" extrusionOk="0">
                  <a:moveTo>
                    <a:pt x="9059" y="0"/>
                  </a:moveTo>
                  <a:lnTo>
                    <a:pt x="0" y="7431"/>
                  </a:lnTo>
                  <a:lnTo>
                    <a:pt x="7316" y="20360"/>
                  </a:lnTo>
                  <a:lnTo>
                    <a:pt x="16395" y="12928"/>
                  </a:lnTo>
                  <a:lnTo>
                    <a:pt x="90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45"/>
            <p:cNvSpPr/>
            <p:nvPr/>
          </p:nvSpPr>
          <p:spPr>
            <a:xfrm>
              <a:off x="4925650" y="2536475"/>
              <a:ext cx="331850" cy="412300"/>
            </a:xfrm>
            <a:custGeom>
              <a:avLst/>
              <a:gdLst/>
              <a:ahLst/>
              <a:cxnLst/>
              <a:rect l="l" t="t" r="r" b="b"/>
              <a:pathLst>
                <a:path w="13274" h="16492" extrusionOk="0">
                  <a:moveTo>
                    <a:pt x="7355" y="1"/>
                  </a:moveTo>
                  <a:lnTo>
                    <a:pt x="0" y="6015"/>
                  </a:lnTo>
                  <a:lnTo>
                    <a:pt x="5938" y="16491"/>
                  </a:lnTo>
                  <a:lnTo>
                    <a:pt x="13273" y="10477"/>
                  </a:lnTo>
                  <a:lnTo>
                    <a:pt x="73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45"/>
            <p:cNvSpPr/>
            <p:nvPr/>
          </p:nvSpPr>
          <p:spPr>
            <a:xfrm>
              <a:off x="5060675" y="2699275"/>
              <a:ext cx="143200" cy="190600"/>
            </a:xfrm>
            <a:custGeom>
              <a:avLst/>
              <a:gdLst/>
              <a:ahLst/>
              <a:cxnLst/>
              <a:rect l="l" t="t" r="r" b="b"/>
              <a:pathLst>
                <a:path w="5728" h="7624" extrusionOk="0">
                  <a:moveTo>
                    <a:pt x="518" y="1"/>
                  </a:moveTo>
                  <a:lnTo>
                    <a:pt x="422" y="20"/>
                  </a:lnTo>
                  <a:lnTo>
                    <a:pt x="326" y="58"/>
                  </a:lnTo>
                  <a:lnTo>
                    <a:pt x="249" y="116"/>
                  </a:lnTo>
                  <a:lnTo>
                    <a:pt x="173" y="192"/>
                  </a:lnTo>
                  <a:lnTo>
                    <a:pt x="115" y="288"/>
                  </a:lnTo>
                  <a:lnTo>
                    <a:pt x="58" y="384"/>
                  </a:lnTo>
                  <a:lnTo>
                    <a:pt x="39" y="499"/>
                  </a:lnTo>
                  <a:lnTo>
                    <a:pt x="0" y="633"/>
                  </a:lnTo>
                  <a:lnTo>
                    <a:pt x="0" y="786"/>
                  </a:lnTo>
                  <a:lnTo>
                    <a:pt x="0" y="939"/>
                  </a:lnTo>
                  <a:lnTo>
                    <a:pt x="20" y="1303"/>
                  </a:lnTo>
                  <a:lnTo>
                    <a:pt x="96" y="1724"/>
                  </a:lnTo>
                  <a:lnTo>
                    <a:pt x="211" y="2184"/>
                  </a:lnTo>
                  <a:lnTo>
                    <a:pt x="364" y="2682"/>
                  </a:lnTo>
                  <a:lnTo>
                    <a:pt x="556" y="3199"/>
                  </a:lnTo>
                  <a:lnTo>
                    <a:pt x="786" y="3774"/>
                  </a:lnTo>
                  <a:lnTo>
                    <a:pt x="1054" y="4367"/>
                  </a:lnTo>
                  <a:lnTo>
                    <a:pt x="1341" y="4980"/>
                  </a:lnTo>
                  <a:lnTo>
                    <a:pt x="1667" y="5612"/>
                  </a:lnTo>
                  <a:lnTo>
                    <a:pt x="2031" y="6283"/>
                  </a:lnTo>
                  <a:lnTo>
                    <a:pt x="2414" y="6934"/>
                  </a:lnTo>
                  <a:lnTo>
                    <a:pt x="2816" y="7623"/>
                  </a:lnTo>
                  <a:lnTo>
                    <a:pt x="5727" y="5114"/>
                  </a:lnTo>
                  <a:lnTo>
                    <a:pt x="5325" y="4521"/>
                  </a:lnTo>
                  <a:lnTo>
                    <a:pt x="4923" y="3965"/>
                  </a:lnTo>
                  <a:lnTo>
                    <a:pt x="4521" y="3429"/>
                  </a:lnTo>
                  <a:lnTo>
                    <a:pt x="4118" y="2912"/>
                  </a:lnTo>
                  <a:lnTo>
                    <a:pt x="3716" y="2433"/>
                  </a:lnTo>
                  <a:lnTo>
                    <a:pt x="3314" y="1992"/>
                  </a:lnTo>
                  <a:lnTo>
                    <a:pt x="2931" y="1590"/>
                  </a:lnTo>
                  <a:lnTo>
                    <a:pt x="2567" y="1207"/>
                  </a:lnTo>
                  <a:lnTo>
                    <a:pt x="2203" y="882"/>
                  </a:lnTo>
                  <a:lnTo>
                    <a:pt x="1877" y="613"/>
                  </a:lnTo>
                  <a:lnTo>
                    <a:pt x="1552" y="384"/>
                  </a:lnTo>
                  <a:lnTo>
                    <a:pt x="1245" y="211"/>
                  </a:lnTo>
                  <a:lnTo>
                    <a:pt x="977" y="77"/>
                  </a:lnTo>
                  <a:lnTo>
                    <a:pt x="843" y="39"/>
                  </a:lnTo>
                  <a:lnTo>
                    <a:pt x="728" y="20"/>
                  </a:lnTo>
                  <a:lnTo>
                    <a:pt x="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45"/>
            <p:cNvSpPr/>
            <p:nvPr/>
          </p:nvSpPr>
          <p:spPr>
            <a:xfrm>
              <a:off x="4925650" y="2686350"/>
              <a:ext cx="150850" cy="262425"/>
            </a:xfrm>
            <a:custGeom>
              <a:avLst/>
              <a:gdLst/>
              <a:ahLst/>
              <a:cxnLst/>
              <a:rect l="l" t="t" r="r" b="b"/>
              <a:pathLst>
                <a:path w="6034" h="10497" extrusionOk="0">
                  <a:moveTo>
                    <a:pt x="39" y="0"/>
                  </a:moveTo>
                  <a:lnTo>
                    <a:pt x="0" y="20"/>
                  </a:lnTo>
                  <a:lnTo>
                    <a:pt x="5938" y="10496"/>
                  </a:lnTo>
                  <a:lnTo>
                    <a:pt x="6014" y="10420"/>
                  </a:lnTo>
                  <a:lnTo>
                    <a:pt x="6034" y="9883"/>
                  </a:lnTo>
                  <a:lnTo>
                    <a:pt x="6014" y="9347"/>
                  </a:lnTo>
                  <a:lnTo>
                    <a:pt x="5976" y="8792"/>
                  </a:lnTo>
                  <a:lnTo>
                    <a:pt x="5919" y="8236"/>
                  </a:lnTo>
                  <a:lnTo>
                    <a:pt x="5804" y="7662"/>
                  </a:lnTo>
                  <a:lnTo>
                    <a:pt x="5689" y="7087"/>
                  </a:lnTo>
                  <a:lnTo>
                    <a:pt x="5516" y="6512"/>
                  </a:lnTo>
                  <a:lnTo>
                    <a:pt x="5325" y="5919"/>
                  </a:lnTo>
                  <a:lnTo>
                    <a:pt x="5114" y="5344"/>
                  </a:lnTo>
                  <a:lnTo>
                    <a:pt x="4865" y="4808"/>
                  </a:lnTo>
                  <a:lnTo>
                    <a:pt x="4616" y="4272"/>
                  </a:lnTo>
                  <a:lnTo>
                    <a:pt x="4329" y="3774"/>
                  </a:lnTo>
                  <a:lnTo>
                    <a:pt x="4042" y="3295"/>
                  </a:lnTo>
                  <a:lnTo>
                    <a:pt x="3716" y="2835"/>
                  </a:lnTo>
                  <a:lnTo>
                    <a:pt x="3390" y="2414"/>
                  </a:lnTo>
                  <a:lnTo>
                    <a:pt x="3046" y="2012"/>
                  </a:lnTo>
                  <a:lnTo>
                    <a:pt x="2701" y="1648"/>
                  </a:lnTo>
                  <a:lnTo>
                    <a:pt x="2337" y="1303"/>
                  </a:lnTo>
                  <a:lnTo>
                    <a:pt x="1973" y="996"/>
                  </a:lnTo>
                  <a:lnTo>
                    <a:pt x="1590" y="728"/>
                  </a:lnTo>
                  <a:lnTo>
                    <a:pt x="1207" y="479"/>
                  </a:lnTo>
                  <a:lnTo>
                    <a:pt x="824" y="288"/>
                  </a:lnTo>
                  <a:lnTo>
                    <a:pt x="422" y="115"/>
                  </a:lnTo>
                  <a:lnTo>
                    <a:pt x="3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97" name="Google Shape;2697;p45"/>
          <p:cNvGrpSpPr/>
          <p:nvPr/>
        </p:nvGrpSpPr>
        <p:grpSpPr>
          <a:xfrm>
            <a:off x="8143940" y="242029"/>
            <a:ext cx="573650" cy="594956"/>
            <a:chOff x="6190700" y="1963125"/>
            <a:chExt cx="524408" cy="543885"/>
          </a:xfrm>
        </p:grpSpPr>
        <p:sp>
          <p:nvSpPr>
            <p:cNvPr id="2698" name="Google Shape;2698;p45"/>
            <p:cNvSpPr/>
            <p:nvPr/>
          </p:nvSpPr>
          <p:spPr>
            <a:xfrm>
              <a:off x="6190700" y="2231786"/>
              <a:ext cx="524408" cy="275224"/>
            </a:xfrm>
            <a:custGeom>
              <a:avLst/>
              <a:gdLst/>
              <a:ahLst/>
              <a:cxnLst/>
              <a:rect l="l" t="t" r="r" b="b"/>
              <a:pathLst>
                <a:path w="17047" h="8946" extrusionOk="0">
                  <a:moveTo>
                    <a:pt x="1" y="1"/>
                  </a:move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45"/>
            <p:cNvSpPr/>
            <p:nvPr/>
          </p:nvSpPr>
          <p:spPr>
            <a:xfrm>
              <a:off x="6190700" y="2231786"/>
              <a:ext cx="524408" cy="275224"/>
            </a:xfrm>
            <a:custGeom>
              <a:avLst/>
              <a:gdLst/>
              <a:ahLst/>
              <a:cxnLst/>
              <a:rect l="l" t="t" r="r" b="b"/>
              <a:pathLst>
                <a:path w="17047" h="8946" fill="none" extrusionOk="0">
                  <a:moveTo>
                    <a:pt x="17028" y="1"/>
                  </a:move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lnTo>
                    <a:pt x="1" y="1"/>
                  </a:lnTo>
                  <a:lnTo>
                    <a:pt x="1" y="231"/>
                  </a:ln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524" y="8945"/>
                  </a:lnTo>
                  <a:lnTo>
                    <a:pt x="8524"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47" y="231"/>
                  </a:lnTo>
                  <a:lnTo>
                    <a:pt x="170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45"/>
            <p:cNvSpPr/>
            <p:nvPr/>
          </p:nvSpPr>
          <p:spPr>
            <a:xfrm>
              <a:off x="6190700" y="1963125"/>
              <a:ext cx="524408" cy="524451"/>
            </a:xfrm>
            <a:custGeom>
              <a:avLst/>
              <a:gdLst/>
              <a:ahLst/>
              <a:cxnLst/>
              <a:rect l="l" t="t" r="r" b="b"/>
              <a:pathLst>
                <a:path w="17047" h="17047" extrusionOk="0">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493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45"/>
            <p:cNvSpPr/>
            <p:nvPr/>
          </p:nvSpPr>
          <p:spPr>
            <a:xfrm>
              <a:off x="6190700" y="1963125"/>
              <a:ext cx="524408" cy="524451"/>
            </a:xfrm>
            <a:custGeom>
              <a:avLst/>
              <a:gdLst/>
              <a:ahLst/>
              <a:cxnLst/>
              <a:rect l="l" t="t" r="r" b="b"/>
              <a:pathLst>
                <a:path w="17047" h="17047" fill="none" extrusionOk="0">
                  <a:moveTo>
                    <a:pt x="1" y="8523"/>
                  </a:move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45"/>
            <p:cNvSpPr/>
            <p:nvPr/>
          </p:nvSpPr>
          <p:spPr>
            <a:xfrm>
              <a:off x="6226663" y="1999642"/>
              <a:ext cx="451932" cy="451384"/>
            </a:xfrm>
            <a:custGeom>
              <a:avLst/>
              <a:gdLst/>
              <a:ahLst/>
              <a:cxnLst/>
              <a:rect l="l" t="t" r="r" b="b"/>
              <a:pathLst>
                <a:path w="14691" h="14672" extrusionOk="0">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rgbClr val="FFE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45"/>
            <p:cNvSpPr/>
            <p:nvPr/>
          </p:nvSpPr>
          <p:spPr>
            <a:xfrm>
              <a:off x="6226663" y="1999642"/>
              <a:ext cx="451932" cy="451384"/>
            </a:xfrm>
            <a:custGeom>
              <a:avLst/>
              <a:gdLst/>
              <a:ahLst/>
              <a:cxnLst/>
              <a:rect l="l" t="t" r="r" b="b"/>
              <a:pathLst>
                <a:path w="14691" h="14672" fill="none" extrusionOk="0">
                  <a:moveTo>
                    <a:pt x="0" y="7336"/>
                  </a:move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45"/>
            <p:cNvSpPr/>
            <p:nvPr/>
          </p:nvSpPr>
          <p:spPr>
            <a:xfrm>
              <a:off x="6425210" y="2198223"/>
              <a:ext cx="54819" cy="54239"/>
            </a:xfrm>
            <a:custGeom>
              <a:avLst/>
              <a:gdLst/>
              <a:ahLst/>
              <a:cxnLst/>
              <a:rect l="l" t="t" r="r" b="b"/>
              <a:pathLst>
                <a:path w="1782" h="1763" fill="none" extrusionOk="0">
                  <a:moveTo>
                    <a:pt x="1" y="881"/>
                  </a:moveTo>
                  <a:lnTo>
                    <a:pt x="1" y="881"/>
                  </a:lnTo>
                  <a:lnTo>
                    <a:pt x="20" y="1053"/>
                  </a:lnTo>
                  <a:lnTo>
                    <a:pt x="77" y="1226"/>
                  </a:lnTo>
                  <a:lnTo>
                    <a:pt x="154" y="1379"/>
                  </a:lnTo>
                  <a:lnTo>
                    <a:pt x="269" y="1513"/>
                  </a:lnTo>
                  <a:lnTo>
                    <a:pt x="403" y="1609"/>
                  </a:lnTo>
                  <a:lnTo>
                    <a:pt x="556" y="1705"/>
                  </a:lnTo>
                  <a:lnTo>
                    <a:pt x="709" y="1743"/>
                  </a:lnTo>
                  <a:lnTo>
                    <a:pt x="901" y="1762"/>
                  </a:lnTo>
                  <a:lnTo>
                    <a:pt x="901" y="1762"/>
                  </a:lnTo>
                  <a:lnTo>
                    <a:pt x="1073" y="1743"/>
                  </a:lnTo>
                  <a:lnTo>
                    <a:pt x="1246" y="1705"/>
                  </a:lnTo>
                  <a:lnTo>
                    <a:pt x="1399" y="1609"/>
                  </a:lnTo>
                  <a:lnTo>
                    <a:pt x="1514" y="1513"/>
                  </a:lnTo>
                  <a:lnTo>
                    <a:pt x="1629" y="1379"/>
                  </a:lnTo>
                  <a:lnTo>
                    <a:pt x="1705" y="1226"/>
                  </a:lnTo>
                  <a:lnTo>
                    <a:pt x="1763" y="1053"/>
                  </a:lnTo>
                  <a:lnTo>
                    <a:pt x="1782" y="881"/>
                  </a:lnTo>
                  <a:lnTo>
                    <a:pt x="1782" y="881"/>
                  </a:lnTo>
                  <a:lnTo>
                    <a:pt x="1763" y="709"/>
                  </a:lnTo>
                  <a:lnTo>
                    <a:pt x="1705" y="536"/>
                  </a:lnTo>
                  <a:lnTo>
                    <a:pt x="1629" y="383"/>
                  </a:lnTo>
                  <a:lnTo>
                    <a:pt x="1514" y="249"/>
                  </a:lnTo>
                  <a:lnTo>
                    <a:pt x="1399" y="134"/>
                  </a:lnTo>
                  <a:lnTo>
                    <a:pt x="1246" y="58"/>
                  </a:lnTo>
                  <a:lnTo>
                    <a:pt x="1073" y="0"/>
                  </a:lnTo>
                  <a:lnTo>
                    <a:pt x="901" y="0"/>
                  </a:lnTo>
                  <a:lnTo>
                    <a:pt x="901" y="0"/>
                  </a:lnTo>
                  <a:lnTo>
                    <a:pt x="709" y="0"/>
                  </a:lnTo>
                  <a:lnTo>
                    <a:pt x="556" y="58"/>
                  </a:lnTo>
                  <a:lnTo>
                    <a:pt x="403" y="134"/>
                  </a:lnTo>
                  <a:lnTo>
                    <a:pt x="269" y="249"/>
                  </a:lnTo>
                  <a:lnTo>
                    <a:pt x="154" y="383"/>
                  </a:lnTo>
                  <a:lnTo>
                    <a:pt x="77" y="536"/>
                  </a:lnTo>
                  <a:lnTo>
                    <a:pt x="20" y="709"/>
                  </a:lnTo>
                  <a:lnTo>
                    <a:pt x="1" y="8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45"/>
            <p:cNvSpPr/>
            <p:nvPr/>
          </p:nvSpPr>
          <p:spPr>
            <a:xfrm>
              <a:off x="6440530" y="2237693"/>
              <a:ext cx="24179" cy="157363"/>
            </a:xfrm>
            <a:custGeom>
              <a:avLst/>
              <a:gdLst/>
              <a:ahLst/>
              <a:cxnLst/>
              <a:rect l="l" t="t" r="r" b="b"/>
              <a:pathLst>
                <a:path w="786" h="5115" extrusionOk="0">
                  <a:moveTo>
                    <a:pt x="1" y="0"/>
                  </a:moveTo>
                  <a:lnTo>
                    <a:pt x="1" y="5114"/>
                  </a:lnTo>
                  <a:lnTo>
                    <a:pt x="786" y="5114"/>
                  </a:lnTo>
                  <a:lnTo>
                    <a:pt x="786" y="0"/>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45"/>
            <p:cNvSpPr/>
            <p:nvPr/>
          </p:nvSpPr>
          <p:spPr>
            <a:xfrm>
              <a:off x="6440530" y="2237693"/>
              <a:ext cx="24179" cy="157363"/>
            </a:xfrm>
            <a:custGeom>
              <a:avLst/>
              <a:gdLst/>
              <a:ahLst/>
              <a:cxnLst/>
              <a:rect l="l" t="t" r="r" b="b"/>
              <a:pathLst>
                <a:path w="786" h="5115" fill="none" extrusionOk="0">
                  <a:moveTo>
                    <a:pt x="786" y="0"/>
                  </a:moveTo>
                  <a:lnTo>
                    <a:pt x="1" y="0"/>
                  </a:lnTo>
                  <a:lnTo>
                    <a:pt x="1" y="5114"/>
                  </a:lnTo>
                  <a:lnTo>
                    <a:pt x="786" y="5114"/>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45"/>
            <p:cNvSpPr/>
            <p:nvPr/>
          </p:nvSpPr>
          <p:spPr>
            <a:xfrm>
              <a:off x="6327413" y="2096271"/>
              <a:ext cx="129049" cy="129090"/>
            </a:xfrm>
            <a:custGeom>
              <a:avLst/>
              <a:gdLst/>
              <a:ahLst/>
              <a:cxnLst/>
              <a:rect l="l" t="t" r="r" b="b"/>
              <a:pathLst>
                <a:path w="4195" h="4196" extrusionOk="0">
                  <a:moveTo>
                    <a:pt x="575" y="1"/>
                  </a:moveTo>
                  <a:lnTo>
                    <a:pt x="0" y="575"/>
                  </a:lnTo>
                  <a:lnTo>
                    <a:pt x="3639" y="4195"/>
                  </a:lnTo>
                  <a:lnTo>
                    <a:pt x="4195" y="3640"/>
                  </a:lnTo>
                  <a:lnTo>
                    <a:pt x="575" y="1"/>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45"/>
            <p:cNvSpPr/>
            <p:nvPr/>
          </p:nvSpPr>
          <p:spPr>
            <a:xfrm>
              <a:off x="6327413" y="2096271"/>
              <a:ext cx="129049" cy="129090"/>
            </a:xfrm>
            <a:custGeom>
              <a:avLst/>
              <a:gdLst/>
              <a:ahLst/>
              <a:cxnLst/>
              <a:rect l="l" t="t" r="r" b="b"/>
              <a:pathLst>
                <a:path w="4195" h="4196" fill="none" extrusionOk="0">
                  <a:moveTo>
                    <a:pt x="3639" y="4195"/>
                  </a:moveTo>
                  <a:lnTo>
                    <a:pt x="4195" y="3640"/>
                  </a:lnTo>
                  <a:lnTo>
                    <a:pt x="575" y="1"/>
                  </a:lnTo>
                  <a:lnTo>
                    <a:pt x="0" y="575"/>
                  </a:lnTo>
                  <a:lnTo>
                    <a:pt x="3639" y="4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45"/>
            <p:cNvSpPr/>
            <p:nvPr/>
          </p:nvSpPr>
          <p:spPr>
            <a:xfrm>
              <a:off x="6190700" y="1963125"/>
              <a:ext cx="524408" cy="262241"/>
            </a:xfrm>
            <a:custGeom>
              <a:avLst/>
              <a:gdLst/>
              <a:ahLst/>
              <a:cxnLst/>
              <a:rect l="l" t="t" r="r" b="b"/>
              <a:pathLst>
                <a:path w="17047" h="8524"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BA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45"/>
            <p:cNvSpPr/>
            <p:nvPr/>
          </p:nvSpPr>
          <p:spPr>
            <a:xfrm>
              <a:off x="6190700" y="1963125"/>
              <a:ext cx="524408" cy="262241"/>
            </a:xfrm>
            <a:custGeom>
              <a:avLst/>
              <a:gdLst/>
              <a:ahLst/>
              <a:cxnLst/>
              <a:rect l="l" t="t" r="r" b="b"/>
              <a:pathLst>
                <a:path w="17047" h="8524"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45"/>
            <p:cNvSpPr/>
            <p:nvPr/>
          </p:nvSpPr>
          <p:spPr>
            <a:xfrm>
              <a:off x="6190700" y="1963125"/>
              <a:ext cx="524408" cy="524451"/>
            </a:xfrm>
            <a:custGeom>
              <a:avLst/>
              <a:gdLst/>
              <a:ahLst/>
              <a:cxnLst/>
              <a:rect l="l" t="t" r="r" b="b"/>
              <a:pathLst>
                <a:path w="17047" h="17047" extrusionOk="0">
                  <a:moveTo>
                    <a:pt x="8888" y="1188"/>
                  </a:moveTo>
                  <a:lnTo>
                    <a:pt x="9271" y="1226"/>
                  </a:lnTo>
                  <a:lnTo>
                    <a:pt x="9635" y="1264"/>
                  </a:lnTo>
                  <a:lnTo>
                    <a:pt x="9999" y="1341"/>
                  </a:lnTo>
                  <a:lnTo>
                    <a:pt x="10343" y="1417"/>
                  </a:lnTo>
                  <a:lnTo>
                    <a:pt x="10707" y="1513"/>
                  </a:lnTo>
                  <a:lnTo>
                    <a:pt x="11033" y="1628"/>
                  </a:lnTo>
                  <a:lnTo>
                    <a:pt x="11378" y="1762"/>
                  </a:lnTo>
                  <a:lnTo>
                    <a:pt x="11703" y="1915"/>
                  </a:lnTo>
                  <a:lnTo>
                    <a:pt x="12010" y="2069"/>
                  </a:lnTo>
                  <a:lnTo>
                    <a:pt x="12316" y="2241"/>
                  </a:lnTo>
                  <a:lnTo>
                    <a:pt x="12622" y="2433"/>
                  </a:lnTo>
                  <a:lnTo>
                    <a:pt x="12910" y="2643"/>
                  </a:lnTo>
                  <a:lnTo>
                    <a:pt x="13178" y="2854"/>
                  </a:lnTo>
                  <a:lnTo>
                    <a:pt x="13446" y="3084"/>
                  </a:lnTo>
                  <a:lnTo>
                    <a:pt x="13714" y="3333"/>
                  </a:lnTo>
                  <a:lnTo>
                    <a:pt x="13944" y="3582"/>
                  </a:lnTo>
                  <a:lnTo>
                    <a:pt x="14174" y="3850"/>
                  </a:lnTo>
                  <a:lnTo>
                    <a:pt x="14404" y="4137"/>
                  </a:lnTo>
                  <a:lnTo>
                    <a:pt x="14595" y="4424"/>
                  </a:lnTo>
                  <a:lnTo>
                    <a:pt x="14787" y="4712"/>
                  </a:lnTo>
                  <a:lnTo>
                    <a:pt x="14959" y="5018"/>
                  </a:lnTo>
                  <a:lnTo>
                    <a:pt x="15131" y="5344"/>
                  </a:lnTo>
                  <a:lnTo>
                    <a:pt x="15285" y="5669"/>
                  </a:lnTo>
                  <a:lnTo>
                    <a:pt x="15400" y="5995"/>
                  </a:lnTo>
                  <a:lnTo>
                    <a:pt x="15534" y="6340"/>
                  </a:lnTo>
                  <a:lnTo>
                    <a:pt x="15629" y="6684"/>
                  </a:lnTo>
                  <a:lnTo>
                    <a:pt x="15706" y="7048"/>
                  </a:lnTo>
                  <a:lnTo>
                    <a:pt x="15764" y="7412"/>
                  </a:lnTo>
                  <a:lnTo>
                    <a:pt x="15821" y="7776"/>
                  </a:lnTo>
                  <a:lnTo>
                    <a:pt x="15840" y="8140"/>
                  </a:lnTo>
                  <a:lnTo>
                    <a:pt x="15859" y="8523"/>
                  </a:lnTo>
                  <a:lnTo>
                    <a:pt x="15840" y="8906"/>
                  </a:lnTo>
                  <a:lnTo>
                    <a:pt x="15821" y="9270"/>
                  </a:lnTo>
                  <a:lnTo>
                    <a:pt x="15764" y="9634"/>
                  </a:lnTo>
                  <a:lnTo>
                    <a:pt x="15706" y="9998"/>
                  </a:lnTo>
                  <a:lnTo>
                    <a:pt x="15629" y="10362"/>
                  </a:lnTo>
                  <a:lnTo>
                    <a:pt x="15534" y="10707"/>
                  </a:lnTo>
                  <a:lnTo>
                    <a:pt x="15400" y="11051"/>
                  </a:lnTo>
                  <a:lnTo>
                    <a:pt x="15285" y="11377"/>
                  </a:lnTo>
                  <a:lnTo>
                    <a:pt x="15131" y="11702"/>
                  </a:lnTo>
                  <a:lnTo>
                    <a:pt x="14959" y="12028"/>
                  </a:lnTo>
                  <a:lnTo>
                    <a:pt x="14787" y="12335"/>
                  </a:lnTo>
                  <a:lnTo>
                    <a:pt x="14595" y="12622"/>
                  </a:lnTo>
                  <a:lnTo>
                    <a:pt x="14404" y="12909"/>
                  </a:lnTo>
                  <a:lnTo>
                    <a:pt x="14174" y="13196"/>
                  </a:lnTo>
                  <a:lnTo>
                    <a:pt x="13944" y="13465"/>
                  </a:lnTo>
                  <a:lnTo>
                    <a:pt x="13714" y="13714"/>
                  </a:lnTo>
                  <a:lnTo>
                    <a:pt x="13446" y="13962"/>
                  </a:lnTo>
                  <a:lnTo>
                    <a:pt x="13178" y="14192"/>
                  </a:lnTo>
                  <a:lnTo>
                    <a:pt x="12910" y="14403"/>
                  </a:lnTo>
                  <a:lnTo>
                    <a:pt x="12622" y="14614"/>
                  </a:lnTo>
                  <a:lnTo>
                    <a:pt x="12316" y="14805"/>
                  </a:lnTo>
                  <a:lnTo>
                    <a:pt x="12010" y="14978"/>
                  </a:lnTo>
                  <a:lnTo>
                    <a:pt x="11703" y="15131"/>
                  </a:lnTo>
                  <a:lnTo>
                    <a:pt x="11378" y="15284"/>
                  </a:lnTo>
                  <a:lnTo>
                    <a:pt x="11033" y="15418"/>
                  </a:lnTo>
                  <a:lnTo>
                    <a:pt x="10707" y="15533"/>
                  </a:lnTo>
                  <a:lnTo>
                    <a:pt x="10343" y="15629"/>
                  </a:lnTo>
                  <a:lnTo>
                    <a:pt x="9999" y="15705"/>
                  </a:lnTo>
                  <a:lnTo>
                    <a:pt x="9635" y="15782"/>
                  </a:lnTo>
                  <a:lnTo>
                    <a:pt x="9271" y="15820"/>
                  </a:lnTo>
                  <a:lnTo>
                    <a:pt x="8888" y="15859"/>
                  </a:lnTo>
                  <a:lnTo>
                    <a:pt x="8141" y="15859"/>
                  </a:lnTo>
                  <a:lnTo>
                    <a:pt x="7758" y="15820"/>
                  </a:lnTo>
                  <a:lnTo>
                    <a:pt x="7394" y="15782"/>
                  </a:lnTo>
                  <a:lnTo>
                    <a:pt x="7030" y="15705"/>
                  </a:lnTo>
                  <a:lnTo>
                    <a:pt x="6685" y="15629"/>
                  </a:lnTo>
                  <a:lnTo>
                    <a:pt x="6340" y="15533"/>
                  </a:lnTo>
                  <a:lnTo>
                    <a:pt x="5996" y="15418"/>
                  </a:lnTo>
                  <a:lnTo>
                    <a:pt x="5651" y="15284"/>
                  </a:lnTo>
                  <a:lnTo>
                    <a:pt x="5325" y="15131"/>
                  </a:lnTo>
                  <a:lnTo>
                    <a:pt x="5019" y="14978"/>
                  </a:lnTo>
                  <a:lnTo>
                    <a:pt x="4712" y="14805"/>
                  </a:lnTo>
                  <a:lnTo>
                    <a:pt x="4406" y="14614"/>
                  </a:lnTo>
                  <a:lnTo>
                    <a:pt x="4119" y="14403"/>
                  </a:lnTo>
                  <a:lnTo>
                    <a:pt x="3851" y="14192"/>
                  </a:lnTo>
                  <a:lnTo>
                    <a:pt x="3582" y="13962"/>
                  </a:lnTo>
                  <a:lnTo>
                    <a:pt x="3333" y="13714"/>
                  </a:lnTo>
                  <a:lnTo>
                    <a:pt x="3084" y="13465"/>
                  </a:lnTo>
                  <a:lnTo>
                    <a:pt x="2855" y="13196"/>
                  </a:lnTo>
                  <a:lnTo>
                    <a:pt x="2644" y="12909"/>
                  </a:lnTo>
                  <a:lnTo>
                    <a:pt x="2433" y="12622"/>
                  </a:lnTo>
                  <a:lnTo>
                    <a:pt x="2242" y="12335"/>
                  </a:lnTo>
                  <a:lnTo>
                    <a:pt x="2069" y="12028"/>
                  </a:lnTo>
                  <a:lnTo>
                    <a:pt x="1897" y="11702"/>
                  </a:lnTo>
                  <a:lnTo>
                    <a:pt x="1763" y="11377"/>
                  </a:lnTo>
                  <a:lnTo>
                    <a:pt x="1629" y="11051"/>
                  </a:lnTo>
                  <a:lnTo>
                    <a:pt x="1514" y="10707"/>
                  </a:lnTo>
                  <a:lnTo>
                    <a:pt x="1418" y="10362"/>
                  </a:lnTo>
                  <a:lnTo>
                    <a:pt x="1322" y="9998"/>
                  </a:lnTo>
                  <a:lnTo>
                    <a:pt x="1265" y="9634"/>
                  </a:lnTo>
                  <a:lnTo>
                    <a:pt x="1207" y="9270"/>
                  </a:lnTo>
                  <a:lnTo>
                    <a:pt x="1188" y="8906"/>
                  </a:lnTo>
                  <a:lnTo>
                    <a:pt x="1169" y="8523"/>
                  </a:lnTo>
                  <a:lnTo>
                    <a:pt x="1188" y="8140"/>
                  </a:lnTo>
                  <a:lnTo>
                    <a:pt x="1207" y="7776"/>
                  </a:lnTo>
                  <a:lnTo>
                    <a:pt x="1265" y="7412"/>
                  </a:lnTo>
                  <a:lnTo>
                    <a:pt x="1322" y="7048"/>
                  </a:lnTo>
                  <a:lnTo>
                    <a:pt x="1418" y="6684"/>
                  </a:lnTo>
                  <a:lnTo>
                    <a:pt x="1514" y="6340"/>
                  </a:lnTo>
                  <a:lnTo>
                    <a:pt x="1629" y="5995"/>
                  </a:lnTo>
                  <a:lnTo>
                    <a:pt x="1763" y="5669"/>
                  </a:lnTo>
                  <a:lnTo>
                    <a:pt x="1897" y="5344"/>
                  </a:lnTo>
                  <a:lnTo>
                    <a:pt x="2069" y="5018"/>
                  </a:lnTo>
                  <a:lnTo>
                    <a:pt x="2242" y="4712"/>
                  </a:lnTo>
                  <a:lnTo>
                    <a:pt x="2433" y="4424"/>
                  </a:lnTo>
                  <a:lnTo>
                    <a:pt x="2644" y="4137"/>
                  </a:lnTo>
                  <a:lnTo>
                    <a:pt x="2855" y="3850"/>
                  </a:lnTo>
                  <a:lnTo>
                    <a:pt x="3084" y="3582"/>
                  </a:lnTo>
                  <a:lnTo>
                    <a:pt x="3333" y="3333"/>
                  </a:lnTo>
                  <a:lnTo>
                    <a:pt x="3582" y="3084"/>
                  </a:lnTo>
                  <a:lnTo>
                    <a:pt x="3851" y="2854"/>
                  </a:lnTo>
                  <a:lnTo>
                    <a:pt x="4119" y="2643"/>
                  </a:lnTo>
                  <a:lnTo>
                    <a:pt x="4406" y="2433"/>
                  </a:lnTo>
                  <a:lnTo>
                    <a:pt x="4712" y="2241"/>
                  </a:lnTo>
                  <a:lnTo>
                    <a:pt x="5019" y="2069"/>
                  </a:lnTo>
                  <a:lnTo>
                    <a:pt x="5325" y="1915"/>
                  </a:lnTo>
                  <a:lnTo>
                    <a:pt x="5651" y="1762"/>
                  </a:lnTo>
                  <a:lnTo>
                    <a:pt x="5996" y="1628"/>
                  </a:lnTo>
                  <a:lnTo>
                    <a:pt x="6340" y="1513"/>
                  </a:lnTo>
                  <a:lnTo>
                    <a:pt x="6685" y="1417"/>
                  </a:lnTo>
                  <a:lnTo>
                    <a:pt x="7030" y="1341"/>
                  </a:lnTo>
                  <a:lnTo>
                    <a:pt x="7394" y="1264"/>
                  </a:lnTo>
                  <a:lnTo>
                    <a:pt x="7758" y="1226"/>
                  </a:lnTo>
                  <a:lnTo>
                    <a:pt x="8141" y="1188"/>
                  </a:lnTo>
                  <a:close/>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45"/>
            <p:cNvSpPr/>
            <p:nvPr/>
          </p:nvSpPr>
          <p:spPr>
            <a:xfrm>
              <a:off x="6226663" y="1999642"/>
              <a:ext cx="451932" cy="451384"/>
            </a:xfrm>
            <a:custGeom>
              <a:avLst/>
              <a:gdLst/>
              <a:ahLst/>
              <a:cxnLst/>
              <a:rect l="l" t="t" r="r" b="b"/>
              <a:pathLst>
                <a:path w="14691" h="14672" fill="none" extrusionOk="0">
                  <a:moveTo>
                    <a:pt x="7355" y="14672"/>
                  </a:moveTo>
                  <a:lnTo>
                    <a:pt x="7355" y="14672"/>
                  </a:lnTo>
                  <a:lnTo>
                    <a:pt x="6972" y="14672"/>
                  </a:lnTo>
                  <a:lnTo>
                    <a:pt x="6589" y="14633"/>
                  </a:lnTo>
                  <a:lnTo>
                    <a:pt x="6225" y="14595"/>
                  </a:lnTo>
                  <a:lnTo>
                    <a:pt x="5861" y="14518"/>
                  </a:lnTo>
                  <a:lnTo>
                    <a:pt x="5516" y="14442"/>
                  </a:lnTo>
                  <a:lnTo>
                    <a:pt x="5171" y="14346"/>
                  </a:lnTo>
                  <a:lnTo>
                    <a:pt x="4827" y="14231"/>
                  </a:lnTo>
                  <a:lnTo>
                    <a:pt x="4482" y="14097"/>
                  </a:lnTo>
                  <a:lnTo>
                    <a:pt x="4156" y="13944"/>
                  </a:lnTo>
                  <a:lnTo>
                    <a:pt x="3850" y="13791"/>
                  </a:lnTo>
                  <a:lnTo>
                    <a:pt x="3543" y="13618"/>
                  </a:lnTo>
                  <a:lnTo>
                    <a:pt x="3237" y="13427"/>
                  </a:lnTo>
                  <a:lnTo>
                    <a:pt x="2950" y="13216"/>
                  </a:lnTo>
                  <a:lnTo>
                    <a:pt x="2682" y="13005"/>
                  </a:lnTo>
                  <a:lnTo>
                    <a:pt x="2413" y="12775"/>
                  </a:lnTo>
                  <a:lnTo>
                    <a:pt x="2164" y="12527"/>
                  </a:lnTo>
                  <a:lnTo>
                    <a:pt x="1915" y="12278"/>
                  </a:lnTo>
                  <a:lnTo>
                    <a:pt x="1686" y="12009"/>
                  </a:lnTo>
                  <a:lnTo>
                    <a:pt x="1475" y="11722"/>
                  </a:lnTo>
                  <a:lnTo>
                    <a:pt x="1264" y="11435"/>
                  </a:lnTo>
                  <a:lnTo>
                    <a:pt x="1073" y="11148"/>
                  </a:lnTo>
                  <a:lnTo>
                    <a:pt x="900" y="10841"/>
                  </a:lnTo>
                  <a:lnTo>
                    <a:pt x="728" y="10515"/>
                  </a:lnTo>
                  <a:lnTo>
                    <a:pt x="594" y="10190"/>
                  </a:lnTo>
                  <a:lnTo>
                    <a:pt x="460" y="9864"/>
                  </a:lnTo>
                  <a:lnTo>
                    <a:pt x="345" y="9520"/>
                  </a:lnTo>
                  <a:lnTo>
                    <a:pt x="249" y="9175"/>
                  </a:lnTo>
                  <a:lnTo>
                    <a:pt x="153" y="8811"/>
                  </a:lnTo>
                  <a:lnTo>
                    <a:pt x="96" y="8447"/>
                  </a:lnTo>
                  <a:lnTo>
                    <a:pt x="38" y="8083"/>
                  </a:lnTo>
                  <a:lnTo>
                    <a:pt x="19" y="7719"/>
                  </a:lnTo>
                  <a:lnTo>
                    <a:pt x="0" y="7336"/>
                  </a:lnTo>
                  <a:lnTo>
                    <a:pt x="0" y="7336"/>
                  </a:lnTo>
                  <a:lnTo>
                    <a:pt x="19" y="6953"/>
                  </a:lnTo>
                  <a:lnTo>
                    <a:pt x="38" y="6589"/>
                  </a:lnTo>
                  <a:lnTo>
                    <a:pt x="96" y="6225"/>
                  </a:lnTo>
                  <a:lnTo>
                    <a:pt x="153" y="5861"/>
                  </a:lnTo>
                  <a:lnTo>
                    <a:pt x="249" y="5497"/>
                  </a:lnTo>
                  <a:lnTo>
                    <a:pt x="345" y="5153"/>
                  </a:lnTo>
                  <a:lnTo>
                    <a:pt x="460" y="4808"/>
                  </a:lnTo>
                  <a:lnTo>
                    <a:pt x="594" y="4482"/>
                  </a:lnTo>
                  <a:lnTo>
                    <a:pt x="728" y="4157"/>
                  </a:lnTo>
                  <a:lnTo>
                    <a:pt x="900" y="3831"/>
                  </a:lnTo>
                  <a:lnTo>
                    <a:pt x="1073" y="3525"/>
                  </a:lnTo>
                  <a:lnTo>
                    <a:pt x="1264" y="3237"/>
                  </a:lnTo>
                  <a:lnTo>
                    <a:pt x="1475" y="2950"/>
                  </a:lnTo>
                  <a:lnTo>
                    <a:pt x="1686" y="2663"/>
                  </a:lnTo>
                  <a:lnTo>
                    <a:pt x="1915" y="2395"/>
                  </a:lnTo>
                  <a:lnTo>
                    <a:pt x="2164" y="2146"/>
                  </a:lnTo>
                  <a:lnTo>
                    <a:pt x="2413" y="1897"/>
                  </a:lnTo>
                  <a:lnTo>
                    <a:pt x="2682" y="1667"/>
                  </a:lnTo>
                  <a:lnTo>
                    <a:pt x="2950" y="1456"/>
                  </a:lnTo>
                  <a:lnTo>
                    <a:pt x="3237" y="1246"/>
                  </a:lnTo>
                  <a:lnTo>
                    <a:pt x="3543" y="1054"/>
                  </a:lnTo>
                  <a:lnTo>
                    <a:pt x="3850" y="882"/>
                  </a:lnTo>
                  <a:lnTo>
                    <a:pt x="4156" y="728"/>
                  </a:lnTo>
                  <a:lnTo>
                    <a:pt x="4482" y="575"/>
                  </a:lnTo>
                  <a:lnTo>
                    <a:pt x="4827" y="441"/>
                  </a:lnTo>
                  <a:lnTo>
                    <a:pt x="5171" y="326"/>
                  </a:lnTo>
                  <a:lnTo>
                    <a:pt x="5516" y="230"/>
                  </a:lnTo>
                  <a:lnTo>
                    <a:pt x="5861" y="154"/>
                  </a:lnTo>
                  <a:lnTo>
                    <a:pt x="6225" y="77"/>
                  </a:lnTo>
                  <a:lnTo>
                    <a:pt x="6589" y="39"/>
                  </a:lnTo>
                  <a:lnTo>
                    <a:pt x="6972" y="1"/>
                  </a:lnTo>
                  <a:lnTo>
                    <a:pt x="7355" y="1"/>
                  </a:lnTo>
                  <a:lnTo>
                    <a:pt x="7355" y="1"/>
                  </a:lnTo>
                  <a:lnTo>
                    <a:pt x="7719" y="1"/>
                  </a:lnTo>
                  <a:lnTo>
                    <a:pt x="8102" y="39"/>
                  </a:lnTo>
                  <a:lnTo>
                    <a:pt x="8466" y="77"/>
                  </a:lnTo>
                  <a:lnTo>
                    <a:pt x="8830" y="154"/>
                  </a:lnTo>
                  <a:lnTo>
                    <a:pt x="9174" y="230"/>
                  </a:lnTo>
                  <a:lnTo>
                    <a:pt x="9538" y="326"/>
                  </a:lnTo>
                  <a:lnTo>
                    <a:pt x="9864" y="441"/>
                  </a:lnTo>
                  <a:lnTo>
                    <a:pt x="10209" y="575"/>
                  </a:lnTo>
                  <a:lnTo>
                    <a:pt x="10534" y="728"/>
                  </a:lnTo>
                  <a:lnTo>
                    <a:pt x="10841" y="882"/>
                  </a:lnTo>
                  <a:lnTo>
                    <a:pt x="11147" y="1054"/>
                  </a:lnTo>
                  <a:lnTo>
                    <a:pt x="11453" y="1246"/>
                  </a:lnTo>
                  <a:lnTo>
                    <a:pt x="11741" y="1456"/>
                  </a:lnTo>
                  <a:lnTo>
                    <a:pt x="12009" y="1667"/>
                  </a:lnTo>
                  <a:lnTo>
                    <a:pt x="12277" y="1897"/>
                  </a:lnTo>
                  <a:lnTo>
                    <a:pt x="12545" y="2146"/>
                  </a:lnTo>
                  <a:lnTo>
                    <a:pt x="12775" y="2395"/>
                  </a:lnTo>
                  <a:lnTo>
                    <a:pt x="13005" y="2663"/>
                  </a:lnTo>
                  <a:lnTo>
                    <a:pt x="13235" y="2950"/>
                  </a:lnTo>
                  <a:lnTo>
                    <a:pt x="13426" y="3237"/>
                  </a:lnTo>
                  <a:lnTo>
                    <a:pt x="13618" y="3525"/>
                  </a:lnTo>
                  <a:lnTo>
                    <a:pt x="13790" y="3831"/>
                  </a:lnTo>
                  <a:lnTo>
                    <a:pt x="13962" y="4157"/>
                  </a:lnTo>
                  <a:lnTo>
                    <a:pt x="14116" y="4482"/>
                  </a:lnTo>
                  <a:lnTo>
                    <a:pt x="14231" y="4808"/>
                  </a:lnTo>
                  <a:lnTo>
                    <a:pt x="14365" y="5153"/>
                  </a:lnTo>
                  <a:lnTo>
                    <a:pt x="14460" y="5497"/>
                  </a:lnTo>
                  <a:lnTo>
                    <a:pt x="14537" y="5861"/>
                  </a:lnTo>
                  <a:lnTo>
                    <a:pt x="14595" y="6225"/>
                  </a:lnTo>
                  <a:lnTo>
                    <a:pt x="14652" y="6589"/>
                  </a:lnTo>
                  <a:lnTo>
                    <a:pt x="14671" y="6953"/>
                  </a:lnTo>
                  <a:lnTo>
                    <a:pt x="14690" y="7336"/>
                  </a:lnTo>
                  <a:lnTo>
                    <a:pt x="14690" y="7336"/>
                  </a:lnTo>
                  <a:lnTo>
                    <a:pt x="14671" y="7719"/>
                  </a:lnTo>
                  <a:lnTo>
                    <a:pt x="14652" y="8083"/>
                  </a:lnTo>
                  <a:lnTo>
                    <a:pt x="14595" y="8447"/>
                  </a:lnTo>
                  <a:lnTo>
                    <a:pt x="14537" y="8811"/>
                  </a:lnTo>
                  <a:lnTo>
                    <a:pt x="14460" y="9175"/>
                  </a:lnTo>
                  <a:lnTo>
                    <a:pt x="14365" y="9520"/>
                  </a:lnTo>
                  <a:lnTo>
                    <a:pt x="14231" y="9864"/>
                  </a:lnTo>
                  <a:lnTo>
                    <a:pt x="14116" y="10190"/>
                  </a:lnTo>
                  <a:lnTo>
                    <a:pt x="13962" y="10515"/>
                  </a:lnTo>
                  <a:lnTo>
                    <a:pt x="13790" y="10841"/>
                  </a:lnTo>
                  <a:lnTo>
                    <a:pt x="13618" y="11148"/>
                  </a:lnTo>
                  <a:lnTo>
                    <a:pt x="13426" y="11435"/>
                  </a:lnTo>
                  <a:lnTo>
                    <a:pt x="13235" y="11722"/>
                  </a:lnTo>
                  <a:lnTo>
                    <a:pt x="13005" y="12009"/>
                  </a:lnTo>
                  <a:lnTo>
                    <a:pt x="12775" y="12278"/>
                  </a:lnTo>
                  <a:lnTo>
                    <a:pt x="12545" y="12527"/>
                  </a:lnTo>
                  <a:lnTo>
                    <a:pt x="12277" y="12775"/>
                  </a:lnTo>
                  <a:lnTo>
                    <a:pt x="12009" y="13005"/>
                  </a:lnTo>
                  <a:lnTo>
                    <a:pt x="11741" y="13216"/>
                  </a:lnTo>
                  <a:lnTo>
                    <a:pt x="11453" y="13427"/>
                  </a:lnTo>
                  <a:lnTo>
                    <a:pt x="11147" y="13618"/>
                  </a:lnTo>
                  <a:lnTo>
                    <a:pt x="10841" y="13791"/>
                  </a:lnTo>
                  <a:lnTo>
                    <a:pt x="10534" y="13944"/>
                  </a:lnTo>
                  <a:lnTo>
                    <a:pt x="10209" y="14097"/>
                  </a:lnTo>
                  <a:lnTo>
                    <a:pt x="9864" y="14231"/>
                  </a:lnTo>
                  <a:lnTo>
                    <a:pt x="9538" y="14346"/>
                  </a:lnTo>
                  <a:lnTo>
                    <a:pt x="9174" y="14442"/>
                  </a:lnTo>
                  <a:lnTo>
                    <a:pt x="8830" y="14518"/>
                  </a:lnTo>
                  <a:lnTo>
                    <a:pt x="8466" y="14595"/>
                  </a:lnTo>
                  <a:lnTo>
                    <a:pt x="8102" y="14633"/>
                  </a:lnTo>
                  <a:lnTo>
                    <a:pt x="7719" y="14672"/>
                  </a:lnTo>
                  <a:lnTo>
                    <a:pt x="7355" y="14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45"/>
            <p:cNvSpPr/>
            <p:nvPr/>
          </p:nvSpPr>
          <p:spPr>
            <a:xfrm>
              <a:off x="6190700" y="1963125"/>
              <a:ext cx="524408" cy="524451"/>
            </a:xfrm>
            <a:custGeom>
              <a:avLst/>
              <a:gdLst/>
              <a:ahLst/>
              <a:cxnLst/>
              <a:rect l="l" t="t" r="r" b="b"/>
              <a:pathLst>
                <a:path w="17047" h="17047"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45"/>
            <p:cNvSpPr/>
            <p:nvPr/>
          </p:nvSpPr>
          <p:spPr>
            <a:xfrm>
              <a:off x="6226663" y="1999642"/>
              <a:ext cx="451932" cy="451384"/>
            </a:xfrm>
            <a:custGeom>
              <a:avLst/>
              <a:gdLst/>
              <a:ahLst/>
              <a:cxnLst/>
              <a:rect l="l" t="t" r="r" b="b"/>
              <a:pathLst>
                <a:path w="14691" h="14672" extrusionOk="0">
                  <a:moveTo>
                    <a:pt x="3850" y="3142"/>
                  </a:moveTo>
                  <a:lnTo>
                    <a:pt x="7163" y="6474"/>
                  </a:lnTo>
                  <a:lnTo>
                    <a:pt x="7355" y="6455"/>
                  </a:lnTo>
                  <a:lnTo>
                    <a:pt x="7527" y="6455"/>
                  </a:lnTo>
                  <a:lnTo>
                    <a:pt x="7700" y="6513"/>
                  </a:lnTo>
                  <a:lnTo>
                    <a:pt x="7853" y="6589"/>
                  </a:lnTo>
                  <a:lnTo>
                    <a:pt x="7968" y="6704"/>
                  </a:lnTo>
                  <a:lnTo>
                    <a:pt x="8083" y="6838"/>
                  </a:lnTo>
                  <a:lnTo>
                    <a:pt x="8159" y="6991"/>
                  </a:lnTo>
                  <a:lnTo>
                    <a:pt x="8217" y="7164"/>
                  </a:lnTo>
                  <a:lnTo>
                    <a:pt x="8236" y="7336"/>
                  </a:lnTo>
                  <a:lnTo>
                    <a:pt x="8217" y="7470"/>
                  </a:lnTo>
                  <a:lnTo>
                    <a:pt x="8198" y="7585"/>
                  </a:lnTo>
                  <a:lnTo>
                    <a:pt x="8159" y="7700"/>
                  </a:lnTo>
                  <a:lnTo>
                    <a:pt x="8102" y="7815"/>
                  </a:lnTo>
                  <a:lnTo>
                    <a:pt x="8025" y="7911"/>
                  </a:lnTo>
                  <a:lnTo>
                    <a:pt x="7949" y="7987"/>
                  </a:lnTo>
                  <a:lnTo>
                    <a:pt x="7853" y="8064"/>
                  </a:lnTo>
                  <a:lnTo>
                    <a:pt x="7738" y="8121"/>
                  </a:lnTo>
                  <a:lnTo>
                    <a:pt x="7738" y="12852"/>
                  </a:lnTo>
                  <a:lnTo>
                    <a:pt x="6953" y="12852"/>
                  </a:lnTo>
                  <a:lnTo>
                    <a:pt x="6953" y="8121"/>
                  </a:lnTo>
                  <a:lnTo>
                    <a:pt x="6857" y="8064"/>
                  </a:lnTo>
                  <a:lnTo>
                    <a:pt x="6761" y="7987"/>
                  </a:lnTo>
                  <a:lnTo>
                    <a:pt x="6665" y="7911"/>
                  </a:lnTo>
                  <a:lnTo>
                    <a:pt x="6589" y="7815"/>
                  </a:lnTo>
                  <a:lnTo>
                    <a:pt x="6531" y="7700"/>
                  </a:lnTo>
                  <a:lnTo>
                    <a:pt x="6493" y="7585"/>
                  </a:lnTo>
                  <a:lnTo>
                    <a:pt x="6474" y="7470"/>
                  </a:lnTo>
                  <a:lnTo>
                    <a:pt x="6455" y="7336"/>
                  </a:lnTo>
                  <a:lnTo>
                    <a:pt x="6474" y="7145"/>
                  </a:lnTo>
                  <a:lnTo>
                    <a:pt x="6531" y="6972"/>
                  </a:lnTo>
                  <a:lnTo>
                    <a:pt x="3275" y="3716"/>
                  </a:lnTo>
                  <a:lnTo>
                    <a:pt x="3850" y="3142"/>
                  </a:lnTo>
                  <a:close/>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45"/>
            <p:cNvSpPr/>
            <p:nvPr/>
          </p:nvSpPr>
          <p:spPr>
            <a:xfrm>
              <a:off x="6327413" y="2096271"/>
              <a:ext cx="152613" cy="298790"/>
            </a:xfrm>
            <a:custGeom>
              <a:avLst/>
              <a:gdLst/>
              <a:ahLst/>
              <a:cxnLst/>
              <a:rect l="l" t="t" r="r" b="b"/>
              <a:pathLst>
                <a:path w="4961" h="9712" fill="none" extrusionOk="0">
                  <a:moveTo>
                    <a:pt x="3256" y="3831"/>
                  </a:moveTo>
                  <a:lnTo>
                    <a:pt x="0" y="575"/>
                  </a:lnTo>
                  <a:lnTo>
                    <a:pt x="575" y="1"/>
                  </a:lnTo>
                  <a:lnTo>
                    <a:pt x="3888" y="3333"/>
                  </a:lnTo>
                  <a:lnTo>
                    <a:pt x="3888" y="3333"/>
                  </a:lnTo>
                  <a:lnTo>
                    <a:pt x="4080" y="3314"/>
                  </a:lnTo>
                  <a:lnTo>
                    <a:pt x="4080" y="3314"/>
                  </a:lnTo>
                  <a:lnTo>
                    <a:pt x="4252" y="3314"/>
                  </a:lnTo>
                  <a:lnTo>
                    <a:pt x="4425" y="3372"/>
                  </a:lnTo>
                  <a:lnTo>
                    <a:pt x="4578" y="3448"/>
                  </a:lnTo>
                  <a:lnTo>
                    <a:pt x="4693" y="3563"/>
                  </a:lnTo>
                  <a:lnTo>
                    <a:pt x="4808" y="3697"/>
                  </a:lnTo>
                  <a:lnTo>
                    <a:pt x="4884" y="3850"/>
                  </a:lnTo>
                  <a:lnTo>
                    <a:pt x="4942" y="4023"/>
                  </a:lnTo>
                  <a:lnTo>
                    <a:pt x="4961" y="4195"/>
                  </a:lnTo>
                  <a:lnTo>
                    <a:pt x="4961" y="4195"/>
                  </a:lnTo>
                  <a:lnTo>
                    <a:pt x="4942" y="4329"/>
                  </a:lnTo>
                  <a:lnTo>
                    <a:pt x="4923" y="4444"/>
                  </a:lnTo>
                  <a:lnTo>
                    <a:pt x="4884" y="4559"/>
                  </a:lnTo>
                  <a:lnTo>
                    <a:pt x="4827" y="4674"/>
                  </a:lnTo>
                  <a:lnTo>
                    <a:pt x="4750" y="4770"/>
                  </a:lnTo>
                  <a:lnTo>
                    <a:pt x="4674" y="4846"/>
                  </a:lnTo>
                  <a:lnTo>
                    <a:pt x="4578" y="4923"/>
                  </a:lnTo>
                  <a:lnTo>
                    <a:pt x="4463" y="4980"/>
                  </a:lnTo>
                  <a:lnTo>
                    <a:pt x="4463" y="9711"/>
                  </a:lnTo>
                  <a:lnTo>
                    <a:pt x="3678" y="9711"/>
                  </a:lnTo>
                  <a:lnTo>
                    <a:pt x="3678" y="4980"/>
                  </a:lnTo>
                  <a:lnTo>
                    <a:pt x="3678" y="4980"/>
                  </a:lnTo>
                  <a:lnTo>
                    <a:pt x="3582" y="4923"/>
                  </a:lnTo>
                  <a:lnTo>
                    <a:pt x="3486" y="4846"/>
                  </a:lnTo>
                  <a:lnTo>
                    <a:pt x="3390" y="4770"/>
                  </a:lnTo>
                  <a:lnTo>
                    <a:pt x="3314" y="4674"/>
                  </a:lnTo>
                  <a:lnTo>
                    <a:pt x="3256" y="4559"/>
                  </a:lnTo>
                  <a:lnTo>
                    <a:pt x="3218" y="4444"/>
                  </a:lnTo>
                  <a:lnTo>
                    <a:pt x="3199" y="4329"/>
                  </a:lnTo>
                  <a:lnTo>
                    <a:pt x="3180" y="4195"/>
                  </a:lnTo>
                  <a:lnTo>
                    <a:pt x="3180" y="4195"/>
                  </a:lnTo>
                  <a:lnTo>
                    <a:pt x="3199" y="4004"/>
                  </a:lnTo>
                  <a:lnTo>
                    <a:pt x="3256" y="3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6" name="Google Shape;2716;p45"/>
            <p:cNvSpPr/>
            <p:nvPr/>
          </p:nvSpPr>
          <p:spPr>
            <a:xfrm>
              <a:off x="6226663" y="1999642"/>
              <a:ext cx="451932" cy="451384"/>
            </a:xfrm>
            <a:custGeom>
              <a:avLst/>
              <a:gdLst/>
              <a:ahLst/>
              <a:cxnLst/>
              <a:rect l="l" t="t" r="r" b="b"/>
              <a:pathLst>
                <a:path w="14691" h="14672" fill="none" extrusionOk="0">
                  <a:moveTo>
                    <a:pt x="7355" y="1"/>
                  </a:move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7" name="Google Shape;2717;p45"/>
            <p:cNvSpPr/>
            <p:nvPr/>
          </p:nvSpPr>
          <p:spPr>
            <a:xfrm>
              <a:off x="6440530" y="2237693"/>
              <a:ext cx="24179" cy="157363"/>
            </a:xfrm>
            <a:custGeom>
              <a:avLst/>
              <a:gdLst/>
              <a:ahLst/>
              <a:cxnLst/>
              <a:rect l="l" t="t" r="r" b="b"/>
              <a:pathLst>
                <a:path w="786" h="5115" extrusionOk="0">
                  <a:moveTo>
                    <a:pt x="1" y="0"/>
                  </a:moveTo>
                  <a:lnTo>
                    <a:pt x="1" y="383"/>
                  </a:lnTo>
                  <a:lnTo>
                    <a:pt x="1" y="5114"/>
                  </a:lnTo>
                  <a:lnTo>
                    <a:pt x="786" y="5114"/>
                  </a:lnTo>
                  <a:lnTo>
                    <a:pt x="786" y="38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45"/>
            <p:cNvSpPr/>
            <p:nvPr/>
          </p:nvSpPr>
          <p:spPr>
            <a:xfrm>
              <a:off x="6440530" y="2237693"/>
              <a:ext cx="24179" cy="157363"/>
            </a:xfrm>
            <a:custGeom>
              <a:avLst/>
              <a:gdLst/>
              <a:ahLst/>
              <a:cxnLst/>
              <a:rect l="l" t="t" r="r" b="b"/>
              <a:pathLst>
                <a:path w="786" h="5115" fill="none" extrusionOk="0">
                  <a:moveTo>
                    <a:pt x="786" y="0"/>
                  </a:moveTo>
                  <a:lnTo>
                    <a:pt x="1" y="0"/>
                  </a:lnTo>
                  <a:lnTo>
                    <a:pt x="1" y="383"/>
                  </a:lnTo>
                  <a:lnTo>
                    <a:pt x="1" y="5114"/>
                  </a:lnTo>
                  <a:lnTo>
                    <a:pt x="786" y="5114"/>
                  </a:lnTo>
                  <a:lnTo>
                    <a:pt x="786" y="383"/>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45"/>
            <p:cNvSpPr/>
            <p:nvPr/>
          </p:nvSpPr>
          <p:spPr>
            <a:xfrm>
              <a:off x="6327413" y="2096271"/>
              <a:ext cx="129049" cy="129090"/>
            </a:xfrm>
            <a:custGeom>
              <a:avLst/>
              <a:gdLst/>
              <a:ahLst/>
              <a:cxnLst/>
              <a:rect l="l" t="t" r="r" b="b"/>
              <a:pathLst>
                <a:path w="4195" h="4196" extrusionOk="0">
                  <a:moveTo>
                    <a:pt x="575" y="1"/>
                  </a:moveTo>
                  <a:lnTo>
                    <a:pt x="0" y="575"/>
                  </a:lnTo>
                  <a:lnTo>
                    <a:pt x="3256" y="3831"/>
                  </a:lnTo>
                  <a:lnTo>
                    <a:pt x="3639" y="4195"/>
                  </a:lnTo>
                  <a:lnTo>
                    <a:pt x="4195" y="3640"/>
                  </a:lnTo>
                  <a:lnTo>
                    <a:pt x="3888" y="3333"/>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45"/>
            <p:cNvSpPr/>
            <p:nvPr/>
          </p:nvSpPr>
          <p:spPr>
            <a:xfrm>
              <a:off x="6327413" y="2096271"/>
              <a:ext cx="129049" cy="129090"/>
            </a:xfrm>
            <a:custGeom>
              <a:avLst/>
              <a:gdLst/>
              <a:ahLst/>
              <a:cxnLst/>
              <a:rect l="l" t="t" r="r" b="b"/>
              <a:pathLst>
                <a:path w="4195" h="4196" fill="none" extrusionOk="0">
                  <a:moveTo>
                    <a:pt x="575" y="1"/>
                  </a:moveTo>
                  <a:lnTo>
                    <a:pt x="0" y="575"/>
                  </a:lnTo>
                  <a:lnTo>
                    <a:pt x="3256" y="3831"/>
                  </a:lnTo>
                  <a:lnTo>
                    <a:pt x="3639" y="4195"/>
                  </a:lnTo>
                  <a:lnTo>
                    <a:pt x="4195" y="3640"/>
                  </a:lnTo>
                  <a:lnTo>
                    <a:pt x="3888" y="3333"/>
                  </a:lnTo>
                  <a:lnTo>
                    <a:pt x="57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45"/>
            <p:cNvSpPr/>
            <p:nvPr/>
          </p:nvSpPr>
          <p:spPr>
            <a:xfrm>
              <a:off x="6425210" y="2198223"/>
              <a:ext cx="54819" cy="51285"/>
            </a:xfrm>
            <a:custGeom>
              <a:avLst/>
              <a:gdLst/>
              <a:ahLst/>
              <a:cxnLst/>
              <a:rect l="l" t="t" r="r" b="b"/>
              <a:pathLst>
                <a:path w="1782" h="1667" fill="none" extrusionOk="0">
                  <a:moveTo>
                    <a:pt x="901" y="0"/>
                  </a:moveTo>
                  <a:lnTo>
                    <a:pt x="901" y="0"/>
                  </a:lnTo>
                  <a:lnTo>
                    <a:pt x="709" y="19"/>
                  </a:lnTo>
                  <a:lnTo>
                    <a:pt x="1016" y="326"/>
                  </a:lnTo>
                  <a:lnTo>
                    <a:pt x="460" y="881"/>
                  </a:lnTo>
                  <a:lnTo>
                    <a:pt x="77" y="517"/>
                  </a:lnTo>
                  <a:lnTo>
                    <a:pt x="77" y="517"/>
                  </a:lnTo>
                  <a:lnTo>
                    <a:pt x="20" y="690"/>
                  </a:lnTo>
                  <a:lnTo>
                    <a:pt x="1" y="881"/>
                  </a:lnTo>
                  <a:lnTo>
                    <a:pt x="1" y="881"/>
                  </a:lnTo>
                  <a:lnTo>
                    <a:pt x="20" y="1015"/>
                  </a:lnTo>
                  <a:lnTo>
                    <a:pt x="39" y="1130"/>
                  </a:lnTo>
                  <a:lnTo>
                    <a:pt x="77" y="1245"/>
                  </a:lnTo>
                  <a:lnTo>
                    <a:pt x="135" y="1360"/>
                  </a:lnTo>
                  <a:lnTo>
                    <a:pt x="211" y="1456"/>
                  </a:lnTo>
                  <a:lnTo>
                    <a:pt x="307" y="1532"/>
                  </a:lnTo>
                  <a:lnTo>
                    <a:pt x="403" y="1609"/>
                  </a:lnTo>
                  <a:lnTo>
                    <a:pt x="499" y="1666"/>
                  </a:lnTo>
                  <a:lnTo>
                    <a:pt x="499" y="1283"/>
                  </a:lnTo>
                  <a:lnTo>
                    <a:pt x="1284" y="1283"/>
                  </a:lnTo>
                  <a:lnTo>
                    <a:pt x="1284" y="1666"/>
                  </a:lnTo>
                  <a:lnTo>
                    <a:pt x="1284" y="1666"/>
                  </a:lnTo>
                  <a:lnTo>
                    <a:pt x="1399" y="1609"/>
                  </a:lnTo>
                  <a:lnTo>
                    <a:pt x="1495" y="1532"/>
                  </a:lnTo>
                  <a:lnTo>
                    <a:pt x="1571" y="1456"/>
                  </a:lnTo>
                  <a:lnTo>
                    <a:pt x="1648" y="1360"/>
                  </a:lnTo>
                  <a:lnTo>
                    <a:pt x="1705" y="1245"/>
                  </a:lnTo>
                  <a:lnTo>
                    <a:pt x="1744" y="1130"/>
                  </a:lnTo>
                  <a:lnTo>
                    <a:pt x="1763" y="1015"/>
                  </a:lnTo>
                  <a:lnTo>
                    <a:pt x="1782" y="881"/>
                  </a:lnTo>
                  <a:lnTo>
                    <a:pt x="1782" y="881"/>
                  </a:lnTo>
                  <a:lnTo>
                    <a:pt x="1763" y="709"/>
                  </a:lnTo>
                  <a:lnTo>
                    <a:pt x="1705" y="536"/>
                  </a:lnTo>
                  <a:lnTo>
                    <a:pt x="1629" y="383"/>
                  </a:lnTo>
                  <a:lnTo>
                    <a:pt x="1514" y="249"/>
                  </a:lnTo>
                  <a:lnTo>
                    <a:pt x="1399" y="134"/>
                  </a:lnTo>
                  <a:lnTo>
                    <a:pt x="1246" y="58"/>
                  </a:lnTo>
                  <a:lnTo>
                    <a:pt x="1073" y="0"/>
                  </a:lnTo>
                  <a:lnTo>
                    <a:pt x="9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45"/>
            <p:cNvSpPr/>
            <p:nvPr/>
          </p:nvSpPr>
          <p:spPr>
            <a:xfrm>
              <a:off x="6425210" y="2198223"/>
              <a:ext cx="54819" cy="54239"/>
            </a:xfrm>
            <a:custGeom>
              <a:avLst/>
              <a:gdLst/>
              <a:ahLst/>
              <a:cxnLst/>
              <a:rect l="l" t="t" r="r" b="b"/>
              <a:pathLst>
                <a:path w="1782" h="1763" extrusionOk="0">
                  <a:moveTo>
                    <a:pt x="709" y="0"/>
                  </a:moveTo>
                  <a:lnTo>
                    <a:pt x="556" y="58"/>
                  </a:lnTo>
                  <a:lnTo>
                    <a:pt x="403" y="134"/>
                  </a:lnTo>
                  <a:lnTo>
                    <a:pt x="269" y="249"/>
                  </a:lnTo>
                  <a:lnTo>
                    <a:pt x="154" y="383"/>
                  </a:lnTo>
                  <a:lnTo>
                    <a:pt x="77" y="536"/>
                  </a:lnTo>
                  <a:lnTo>
                    <a:pt x="20" y="709"/>
                  </a:lnTo>
                  <a:lnTo>
                    <a:pt x="1" y="881"/>
                  </a:lnTo>
                  <a:lnTo>
                    <a:pt x="20" y="1053"/>
                  </a:lnTo>
                  <a:lnTo>
                    <a:pt x="77" y="1226"/>
                  </a:lnTo>
                  <a:lnTo>
                    <a:pt x="154" y="1379"/>
                  </a:lnTo>
                  <a:lnTo>
                    <a:pt x="269" y="1513"/>
                  </a:lnTo>
                  <a:lnTo>
                    <a:pt x="403" y="1609"/>
                  </a:lnTo>
                  <a:lnTo>
                    <a:pt x="556" y="1705"/>
                  </a:lnTo>
                  <a:lnTo>
                    <a:pt x="709" y="1743"/>
                  </a:lnTo>
                  <a:lnTo>
                    <a:pt x="901" y="1762"/>
                  </a:lnTo>
                  <a:lnTo>
                    <a:pt x="1073" y="1743"/>
                  </a:lnTo>
                  <a:lnTo>
                    <a:pt x="1246" y="1705"/>
                  </a:lnTo>
                  <a:lnTo>
                    <a:pt x="1399" y="1609"/>
                  </a:lnTo>
                  <a:lnTo>
                    <a:pt x="1514" y="1513"/>
                  </a:lnTo>
                  <a:lnTo>
                    <a:pt x="1629" y="1379"/>
                  </a:lnTo>
                  <a:lnTo>
                    <a:pt x="1705" y="1226"/>
                  </a:lnTo>
                  <a:lnTo>
                    <a:pt x="1763" y="1053"/>
                  </a:lnTo>
                  <a:lnTo>
                    <a:pt x="1782" y="881"/>
                  </a:lnTo>
                  <a:lnTo>
                    <a:pt x="1763" y="709"/>
                  </a:lnTo>
                  <a:lnTo>
                    <a:pt x="1705" y="536"/>
                  </a:lnTo>
                  <a:lnTo>
                    <a:pt x="1629" y="383"/>
                  </a:lnTo>
                  <a:lnTo>
                    <a:pt x="1514" y="249"/>
                  </a:lnTo>
                  <a:lnTo>
                    <a:pt x="1399" y="134"/>
                  </a:lnTo>
                  <a:lnTo>
                    <a:pt x="1246" y="58"/>
                  </a:lnTo>
                  <a:lnTo>
                    <a:pt x="1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AutoShape 2" descr="blob:https://web.whatsapp.com/1b2ba36b-1f93-4769-826c-aa1101d35639"/>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4" name="Picture 3"/>
          <p:cNvPicPr>
            <a:picLocks noChangeAspect="1"/>
          </p:cNvPicPr>
          <p:nvPr/>
        </p:nvPicPr>
        <p:blipFill>
          <a:blip r:embed="rId1"/>
          <a:stretch>
            <a:fillRect/>
          </a:stretch>
        </p:blipFill>
        <p:spPr>
          <a:xfrm>
            <a:off x="848995" y="975360"/>
            <a:ext cx="7419975" cy="3189605"/>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558"/>
        <p:cNvGrpSpPr/>
        <p:nvPr/>
      </p:nvGrpSpPr>
      <p:grpSpPr>
        <a:xfrm>
          <a:off x="0" y="0"/>
          <a:ext cx="0" cy="0"/>
          <a:chOff x="0" y="0"/>
          <a:chExt cx="0" cy="0"/>
        </a:xfrm>
      </p:grpSpPr>
      <p:sp>
        <p:nvSpPr>
          <p:cNvPr id="2559" name="Google Shape;2559;p45"/>
          <p:cNvSpPr txBox="1">
            <a:spLocks noGrp="1"/>
          </p:cNvSpPr>
          <p:nvPr>
            <p:ph type="title"/>
          </p:nvPr>
        </p:nvSpPr>
        <p:spPr>
          <a:xfrm>
            <a:off x="658124" y="196550"/>
            <a:ext cx="7704000"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IN" dirty="0"/>
              <a:t> TABLE</a:t>
            </a:r>
            <a:r>
              <a:rPr lang="en-US" altLang="en-IN" dirty="0"/>
              <a:t> OF ARTWORKS</a:t>
            </a:r>
            <a:endParaRPr lang="en-US" altLang="en-IN" dirty="0"/>
          </a:p>
        </p:txBody>
      </p:sp>
      <p:grpSp>
        <p:nvGrpSpPr>
          <p:cNvPr id="2644" name="Google Shape;2644;p45"/>
          <p:cNvGrpSpPr/>
          <p:nvPr/>
        </p:nvGrpSpPr>
        <p:grpSpPr>
          <a:xfrm>
            <a:off x="8136297" y="2567235"/>
            <a:ext cx="1366987" cy="2306087"/>
            <a:chOff x="-2348868" y="4924811"/>
            <a:chExt cx="1669500" cy="2816423"/>
          </a:xfrm>
        </p:grpSpPr>
        <p:sp>
          <p:nvSpPr>
            <p:cNvPr id="2645" name="Google Shape;2645;p45"/>
            <p:cNvSpPr/>
            <p:nvPr/>
          </p:nvSpPr>
          <p:spPr>
            <a:xfrm>
              <a:off x="-2348868" y="7541134"/>
              <a:ext cx="1669500" cy="200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6" name="Google Shape;2646;p45"/>
            <p:cNvSpPr/>
            <p:nvPr/>
          </p:nvSpPr>
          <p:spPr>
            <a:xfrm>
              <a:off x="-1831494" y="6029988"/>
              <a:ext cx="602412" cy="332952"/>
            </a:xfrm>
            <a:custGeom>
              <a:avLst/>
              <a:gdLst/>
              <a:ahLst/>
              <a:cxnLst/>
              <a:rect l="l" t="t" r="r" b="b"/>
              <a:pathLst>
                <a:path w="13179" h="7284" extrusionOk="0">
                  <a:moveTo>
                    <a:pt x="2121" y="0"/>
                  </a:moveTo>
                  <a:lnTo>
                    <a:pt x="0" y="7284"/>
                  </a:lnTo>
                  <a:lnTo>
                    <a:pt x="13178" y="6758"/>
                  </a:lnTo>
                  <a:lnTo>
                    <a:pt x="11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7" name="Google Shape;2647;p45"/>
            <p:cNvSpPr/>
            <p:nvPr/>
          </p:nvSpPr>
          <p:spPr>
            <a:xfrm>
              <a:off x="-1519156" y="6029988"/>
              <a:ext cx="290076" cy="320107"/>
            </a:xfrm>
            <a:custGeom>
              <a:avLst/>
              <a:gdLst/>
              <a:ahLst/>
              <a:cxnLst/>
              <a:rect l="l" t="t" r="r" b="b"/>
              <a:pathLst>
                <a:path w="6346" h="7003" extrusionOk="0">
                  <a:moveTo>
                    <a:pt x="2478" y="0"/>
                  </a:moveTo>
                  <a:lnTo>
                    <a:pt x="2159" y="432"/>
                  </a:lnTo>
                  <a:lnTo>
                    <a:pt x="1859" y="902"/>
                  </a:lnTo>
                  <a:lnTo>
                    <a:pt x="1558" y="1408"/>
                  </a:lnTo>
                  <a:lnTo>
                    <a:pt x="1295" y="1934"/>
                  </a:lnTo>
                  <a:lnTo>
                    <a:pt x="1033" y="2478"/>
                  </a:lnTo>
                  <a:lnTo>
                    <a:pt x="807" y="3060"/>
                  </a:lnTo>
                  <a:lnTo>
                    <a:pt x="601" y="3661"/>
                  </a:lnTo>
                  <a:lnTo>
                    <a:pt x="432" y="4280"/>
                  </a:lnTo>
                  <a:lnTo>
                    <a:pt x="263" y="4975"/>
                  </a:lnTo>
                  <a:lnTo>
                    <a:pt x="132" y="5670"/>
                  </a:lnTo>
                  <a:lnTo>
                    <a:pt x="57" y="6345"/>
                  </a:lnTo>
                  <a:lnTo>
                    <a:pt x="0" y="7002"/>
                  </a:lnTo>
                  <a:lnTo>
                    <a:pt x="6345" y="6758"/>
                  </a:lnTo>
                  <a:lnTo>
                    <a:pt x="49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8" name="Google Shape;2648;p45"/>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9" name="Google Shape;2649;p45"/>
            <p:cNvSpPr/>
            <p:nvPr/>
          </p:nvSpPr>
          <p:spPr>
            <a:xfrm>
              <a:off x="-1846076" y="6275405"/>
              <a:ext cx="325227" cy="138181"/>
            </a:xfrm>
            <a:custGeom>
              <a:avLst/>
              <a:gdLst/>
              <a:ahLst/>
              <a:cxnLst/>
              <a:rect l="l" t="t" r="r" b="b"/>
              <a:pathLst>
                <a:path w="7115" h="3023" extrusionOk="0">
                  <a:moveTo>
                    <a:pt x="1145" y="0"/>
                  </a:moveTo>
                  <a:lnTo>
                    <a:pt x="0" y="3022"/>
                  </a:lnTo>
                  <a:lnTo>
                    <a:pt x="7115" y="2835"/>
                  </a:lnTo>
                  <a:lnTo>
                    <a:pt x="6364" y="19"/>
                  </a:lnTo>
                  <a:lnTo>
                    <a:pt x="1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45"/>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45"/>
            <p:cNvSpPr/>
            <p:nvPr/>
          </p:nvSpPr>
          <p:spPr>
            <a:xfrm>
              <a:off x="-1767134" y="6304568"/>
              <a:ext cx="664166" cy="1094069"/>
            </a:xfrm>
            <a:custGeom>
              <a:avLst/>
              <a:gdLst/>
              <a:ahLst/>
              <a:cxnLst/>
              <a:rect l="l" t="t" r="r" b="b"/>
              <a:pathLst>
                <a:path w="14530" h="23935" extrusionOk="0">
                  <a:moveTo>
                    <a:pt x="1596" y="0"/>
                  </a:moveTo>
                  <a:lnTo>
                    <a:pt x="0" y="23935"/>
                  </a:lnTo>
                  <a:lnTo>
                    <a:pt x="14529" y="7340"/>
                  </a:lnTo>
                  <a:lnTo>
                    <a:pt x="1398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2" name="Google Shape;2652;p45"/>
            <p:cNvSpPr/>
            <p:nvPr/>
          </p:nvSpPr>
          <p:spPr>
            <a:xfrm>
              <a:off x="-2062331" y="6304568"/>
              <a:ext cx="755129" cy="1333452"/>
            </a:xfrm>
            <a:custGeom>
              <a:avLst/>
              <a:gdLst/>
              <a:ahLst/>
              <a:cxnLst/>
              <a:rect l="l" t="t" r="r" b="b"/>
              <a:pathLst>
                <a:path w="16520" h="29172" extrusionOk="0">
                  <a:moveTo>
                    <a:pt x="3999" y="0"/>
                  </a:moveTo>
                  <a:lnTo>
                    <a:pt x="1" y="29172"/>
                  </a:lnTo>
                  <a:lnTo>
                    <a:pt x="16520" y="29172"/>
                  </a:lnTo>
                  <a:lnTo>
                    <a:pt x="163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45"/>
            <p:cNvSpPr/>
            <p:nvPr/>
          </p:nvSpPr>
          <p:spPr>
            <a:xfrm>
              <a:off x="-1992806" y="6571423"/>
              <a:ext cx="684782" cy="867530"/>
            </a:xfrm>
            <a:custGeom>
              <a:avLst/>
              <a:gdLst/>
              <a:ahLst/>
              <a:cxnLst/>
              <a:rect l="l" t="t" r="r" b="b"/>
              <a:pathLst>
                <a:path w="14981" h="18979" extrusionOk="0">
                  <a:moveTo>
                    <a:pt x="1671" y="0"/>
                  </a:moveTo>
                  <a:lnTo>
                    <a:pt x="0" y="12202"/>
                  </a:lnTo>
                  <a:lnTo>
                    <a:pt x="14980" y="18979"/>
                  </a:lnTo>
                  <a:lnTo>
                    <a:pt x="14980" y="18979"/>
                  </a:lnTo>
                  <a:lnTo>
                    <a:pt x="14924" y="5989"/>
                  </a:lnTo>
                  <a:lnTo>
                    <a:pt x="16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45"/>
            <p:cNvSpPr/>
            <p:nvPr/>
          </p:nvSpPr>
          <p:spPr>
            <a:xfrm>
              <a:off x="-1867560" y="5691048"/>
              <a:ext cx="732823" cy="560359"/>
            </a:xfrm>
            <a:custGeom>
              <a:avLst/>
              <a:gdLst/>
              <a:ahLst/>
              <a:cxnLst/>
              <a:rect l="l" t="t" r="r" b="b"/>
              <a:pathLst>
                <a:path w="16032" h="12259" extrusionOk="0">
                  <a:moveTo>
                    <a:pt x="9781" y="1"/>
                  </a:moveTo>
                  <a:lnTo>
                    <a:pt x="1484" y="1333"/>
                  </a:lnTo>
                  <a:lnTo>
                    <a:pt x="1371" y="1352"/>
                  </a:lnTo>
                  <a:lnTo>
                    <a:pt x="1277" y="1390"/>
                  </a:lnTo>
                  <a:lnTo>
                    <a:pt x="1165" y="1446"/>
                  </a:lnTo>
                  <a:lnTo>
                    <a:pt x="1090" y="1521"/>
                  </a:lnTo>
                  <a:lnTo>
                    <a:pt x="996" y="1596"/>
                  </a:lnTo>
                  <a:lnTo>
                    <a:pt x="902" y="1671"/>
                  </a:lnTo>
                  <a:lnTo>
                    <a:pt x="752" y="1897"/>
                  </a:lnTo>
                  <a:lnTo>
                    <a:pt x="620" y="2159"/>
                  </a:lnTo>
                  <a:lnTo>
                    <a:pt x="508" y="2460"/>
                  </a:lnTo>
                  <a:lnTo>
                    <a:pt x="395" y="2798"/>
                  </a:lnTo>
                  <a:lnTo>
                    <a:pt x="301" y="3173"/>
                  </a:lnTo>
                  <a:lnTo>
                    <a:pt x="226" y="3586"/>
                  </a:lnTo>
                  <a:lnTo>
                    <a:pt x="170" y="3999"/>
                  </a:lnTo>
                  <a:lnTo>
                    <a:pt x="113" y="4450"/>
                  </a:lnTo>
                  <a:lnTo>
                    <a:pt x="76" y="4938"/>
                  </a:lnTo>
                  <a:lnTo>
                    <a:pt x="20" y="5914"/>
                  </a:lnTo>
                  <a:lnTo>
                    <a:pt x="1" y="6909"/>
                  </a:lnTo>
                  <a:lnTo>
                    <a:pt x="1" y="7922"/>
                  </a:lnTo>
                  <a:lnTo>
                    <a:pt x="38" y="8880"/>
                  </a:lnTo>
                  <a:lnTo>
                    <a:pt x="76" y="9799"/>
                  </a:lnTo>
                  <a:lnTo>
                    <a:pt x="113" y="10607"/>
                  </a:lnTo>
                  <a:lnTo>
                    <a:pt x="207" y="11808"/>
                  </a:lnTo>
                  <a:lnTo>
                    <a:pt x="264" y="12259"/>
                  </a:lnTo>
                  <a:lnTo>
                    <a:pt x="9894" y="12259"/>
                  </a:lnTo>
                  <a:lnTo>
                    <a:pt x="16032" y="1371"/>
                  </a:lnTo>
                  <a:lnTo>
                    <a:pt x="97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45"/>
            <p:cNvSpPr/>
            <p:nvPr/>
          </p:nvSpPr>
          <p:spPr>
            <a:xfrm>
              <a:off x="-1821210" y="5691048"/>
              <a:ext cx="686473" cy="526031"/>
            </a:xfrm>
            <a:custGeom>
              <a:avLst/>
              <a:gdLst/>
              <a:ahLst/>
              <a:cxnLst/>
              <a:rect l="l" t="t" r="r" b="b"/>
              <a:pathLst>
                <a:path w="15018" h="11508" extrusionOk="0">
                  <a:moveTo>
                    <a:pt x="8767" y="1"/>
                  </a:moveTo>
                  <a:lnTo>
                    <a:pt x="470" y="1333"/>
                  </a:lnTo>
                  <a:lnTo>
                    <a:pt x="338" y="1371"/>
                  </a:lnTo>
                  <a:lnTo>
                    <a:pt x="226" y="1427"/>
                  </a:lnTo>
                  <a:lnTo>
                    <a:pt x="113" y="1484"/>
                  </a:lnTo>
                  <a:lnTo>
                    <a:pt x="1" y="1577"/>
                  </a:lnTo>
                  <a:lnTo>
                    <a:pt x="695" y="1897"/>
                  </a:lnTo>
                  <a:lnTo>
                    <a:pt x="1408" y="2234"/>
                  </a:lnTo>
                  <a:lnTo>
                    <a:pt x="2103" y="2610"/>
                  </a:lnTo>
                  <a:lnTo>
                    <a:pt x="2779" y="3042"/>
                  </a:lnTo>
                  <a:lnTo>
                    <a:pt x="3455" y="3473"/>
                  </a:lnTo>
                  <a:lnTo>
                    <a:pt x="4093" y="3943"/>
                  </a:lnTo>
                  <a:lnTo>
                    <a:pt x="4693" y="4431"/>
                  </a:lnTo>
                  <a:lnTo>
                    <a:pt x="5275" y="4938"/>
                  </a:lnTo>
                  <a:lnTo>
                    <a:pt x="5820" y="5444"/>
                  </a:lnTo>
                  <a:lnTo>
                    <a:pt x="6308" y="5970"/>
                  </a:lnTo>
                  <a:lnTo>
                    <a:pt x="6796" y="6514"/>
                  </a:lnTo>
                  <a:lnTo>
                    <a:pt x="7228" y="7059"/>
                  </a:lnTo>
                  <a:lnTo>
                    <a:pt x="7622" y="7603"/>
                  </a:lnTo>
                  <a:lnTo>
                    <a:pt x="7979" y="8166"/>
                  </a:lnTo>
                  <a:lnTo>
                    <a:pt x="8298" y="8729"/>
                  </a:lnTo>
                  <a:lnTo>
                    <a:pt x="8579" y="9293"/>
                  </a:lnTo>
                  <a:lnTo>
                    <a:pt x="8823" y="9856"/>
                  </a:lnTo>
                  <a:lnTo>
                    <a:pt x="9030" y="10400"/>
                  </a:lnTo>
                  <a:lnTo>
                    <a:pt x="9180" y="10963"/>
                  </a:lnTo>
                  <a:lnTo>
                    <a:pt x="9311" y="11508"/>
                  </a:lnTo>
                  <a:lnTo>
                    <a:pt x="15018" y="1371"/>
                  </a:lnTo>
                  <a:lnTo>
                    <a:pt x="87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45"/>
            <p:cNvSpPr/>
            <p:nvPr/>
          </p:nvSpPr>
          <p:spPr>
            <a:xfrm>
              <a:off x="-1553485" y="5751979"/>
              <a:ext cx="449649" cy="499427"/>
            </a:xfrm>
            <a:custGeom>
              <a:avLst/>
              <a:gdLst/>
              <a:ahLst/>
              <a:cxnLst/>
              <a:rect l="l" t="t" r="r" b="b"/>
              <a:pathLst>
                <a:path w="9837" h="10926"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4430" y="10926"/>
                  </a:lnTo>
                  <a:lnTo>
                    <a:pt x="4712" y="10625"/>
                  </a:lnTo>
                  <a:lnTo>
                    <a:pt x="5444" y="9799"/>
                  </a:lnTo>
                  <a:lnTo>
                    <a:pt x="5932" y="9217"/>
                  </a:lnTo>
                  <a:lnTo>
                    <a:pt x="6458" y="8560"/>
                  </a:lnTo>
                  <a:lnTo>
                    <a:pt x="7021" y="7828"/>
                  </a:lnTo>
                  <a:lnTo>
                    <a:pt x="7584" y="7040"/>
                  </a:lnTo>
                  <a:lnTo>
                    <a:pt x="8128" y="6214"/>
                  </a:lnTo>
                  <a:lnTo>
                    <a:pt x="8391" y="5782"/>
                  </a:lnTo>
                  <a:lnTo>
                    <a:pt x="8635" y="5350"/>
                  </a:lnTo>
                  <a:lnTo>
                    <a:pt x="8861" y="4919"/>
                  </a:lnTo>
                  <a:lnTo>
                    <a:pt x="9067" y="4487"/>
                  </a:lnTo>
                  <a:lnTo>
                    <a:pt x="9274" y="4055"/>
                  </a:lnTo>
                  <a:lnTo>
                    <a:pt x="9443" y="3642"/>
                  </a:lnTo>
                  <a:lnTo>
                    <a:pt x="9593" y="3210"/>
                  </a:lnTo>
                  <a:lnTo>
                    <a:pt x="9705" y="2797"/>
                  </a:lnTo>
                  <a:lnTo>
                    <a:pt x="9780" y="2384"/>
                  </a:lnTo>
                  <a:lnTo>
                    <a:pt x="9837" y="1990"/>
                  </a:lnTo>
                  <a:lnTo>
                    <a:pt x="9837" y="1615"/>
                  </a:lnTo>
                  <a:lnTo>
                    <a:pt x="9818" y="1239"/>
                  </a:lnTo>
                  <a:lnTo>
                    <a:pt x="9799" y="1070"/>
                  </a:lnTo>
                  <a:lnTo>
                    <a:pt x="9743" y="883"/>
                  </a:lnTo>
                  <a:lnTo>
                    <a:pt x="9705" y="714"/>
                  </a:lnTo>
                  <a:lnTo>
                    <a:pt x="9630" y="564"/>
                  </a:lnTo>
                  <a:lnTo>
                    <a:pt x="9555" y="413"/>
                  </a:lnTo>
                  <a:lnTo>
                    <a:pt x="9480" y="282"/>
                  </a:lnTo>
                  <a:lnTo>
                    <a:pt x="9386" y="188"/>
                  </a:lnTo>
                  <a:lnTo>
                    <a:pt x="9292" y="94"/>
                  </a:lnTo>
                  <a:lnTo>
                    <a:pt x="9180" y="38"/>
                  </a:lnTo>
                  <a:lnTo>
                    <a:pt x="9067" y="19"/>
                  </a:lnTo>
                  <a:lnTo>
                    <a:pt x="89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45"/>
            <p:cNvSpPr/>
            <p:nvPr/>
          </p:nvSpPr>
          <p:spPr>
            <a:xfrm>
              <a:off x="-1553485" y="5751979"/>
              <a:ext cx="441056" cy="508021"/>
            </a:xfrm>
            <a:custGeom>
              <a:avLst/>
              <a:gdLst/>
              <a:ahLst/>
              <a:cxnLst/>
              <a:rect l="l" t="t" r="r" b="b"/>
              <a:pathLst>
                <a:path w="9649" h="11114"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695" y="11113"/>
                  </a:lnTo>
                  <a:lnTo>
                    <a:pt x="1408" y="9968"/>
                  </a:lnTo>
                  <a:lnTo>
                    <a:pt x="2403" y="8391"/>
                  </a:lnTo>
                  <a:lnTo>
                    <a:pt x="3004" y="7490"/>
                  </a:lnTo>
                  <a:lnTo>
                    <a:pt x="3642" y="6571"/>
                  </a:lnTo>
                  <a:lnTo>
                    <a:pt x="4299" y="5613"/>
                  </a:lnTo>
                  <a:lnTo>
                    <a:pt x="4975" y="4693"/>
                  </a:lnTo>
                  <a:lnTo>
                    <a:pt x="5651" y="3792"/>
                  </a:lnTo>
                  <a:lnTo>
                    <a:pt x="6345" y="2966"/>
                  </a:lnTo>
                  <a:lnTo>
                    <a:pt x="6664" y="2572"/>
                  </a:lnTo>
                  <a:lnTo>
                    <a:pt x="7002" y="2215"/>
                  </a:lnTo>
                  <a:lnTo>
                    <a:pt x="7321" y="1878"/>
                  </a:lnTo>
                  <a:lnTo>
                    <a:pt x="7640" y="1577"/>
                  </a:lnTo>
                  <a:lnTo>
                    <a:pt x="7941" y="1296"/>
                  </a:lnTo>
                  <a:lnTo>
                    <a:pt x="8222" y="1070"/>
                  </a:lnTo>
                  <a:lnTo>
                    <a:pt x="8504" y="864"/>
                  </a:lnTo>
                  <a:lnTo>
                    <a:pt x="8767" y="714"/>
                  </a:lnTo>
                  <a:lnTo>
                    <a:pt x="9011" y="620"/>
                  </a:lnTo>
                  <a:lnTo>
                    <a:pt x="9255" y="545"/>
                  </a:lnTo>
                  <a:lnTo>
                    <a:pt x="9461" y="545"/>
                  </a:lnTo>
                  <a:lnTo>
                    <a:pt x="9555" y="564"/>
                  </a:lnTo>
                  <a:lnTo>
                    <a:pt x="9649" y="601"/>
                  </a:lnTo>
                  <a:lnTo>
                    <a:pt x="9630" y="564"/>
                  </a:lnTo>
                  <a:lnTo>
                    <a:pt x="9555" y="413"/>
                  </a:lnTo>
                  <a:lnTo>
                    <a:pt x="9480" y="282"/>
                  </a:lnTo>
                  <a:lnTo>
                    <a:pt x="9386" y="188"/>
                  </a:lnTo>
                  <a:lnTo>
                    <a:pt x="9292" y="94"/>
                  </a:lnTo>
                  <a:lnTo>
                    <a:pt x="9180" y="38"/>
                  </a:lnTo>
                  <a:lnTo>
                    <a:pt x="9067" y="19"/>
                  </a:lnTo>
                  <a:lnTo>
                    <a:pt x="893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8" name="Google Shape;2658;p45"/>
            <p:cNvSpPr/>
            <p:nvPr/>
          </p:nvSpPr>
          <p:spPr>
            <a:xfrm>
              <a:off x="-1722521" y="5388173"/>
              <a:ext cx="399871" cy="428211"/>
            </a:xfrm>
            <a:custGeom>
              <a:avLst/>
              <a:gdLst/>
              <a:ahLst/>
              <a:cxnLst/>
              <a:rect l="l" t="t" r="r" b="b"/>
              <a:pathLst>
                <a:path w="8748" h="9368" extrusionOk="0">
                  <a:moveTo>
                    <a:pt x="4900" y="0"/>
                  </a:moveTo>
                  <a:lnTo>
                    <a:pt x="1446" y="3304"/>
                  </a:lnTo>
                  <a:lnTo>
                    <a:pt x="0" y="7790"/>
                  </a:lnTo>
                  <a:lnTo>
                    <a:pt x="132" y="7997"/>
                  </a:lnTo>
                  <a:lnTo>
                    <a:pt x="319" y="8222"/>
                  </a:lnTo>
                  <a:lnTo>
                    <a:pt x="545" y="8466"/>
                  </a:lnTo>
                  <a:lnTo>
                    <a:pt x="826" y="8729"/>
                  </a:lnTo>
                  <a:lnTo>
                    <a:pt x="995" y="8860"/>
                  </a:lnTo>
                  <a:lnTo>
                    <a:pt x="1183" y="8992"/>
                  </a:lnTo>
                  <a:lnTo>
                    <a:pt x="1371" y="9104"/>
                  </a:lnTo>
                  <a:lnTo>
                    <a:pt x="1577" y="9198"/>
                  </a:lnTo>
                  <a:lnTo>
                    <a:pt x="1802" y="9273"/>
                  </a:lnTo>
                  <a:lnTo>
                    <a:pt x="2028" y="9330"/>
                  </a:lnTo>
                  <a:lnTo>
                    <a:pt x="2197" y="9348"/>
                  </a:lnTo>
                  <a:lnTo>
                    <a:pt x="2384" y="9367"/>
                  </a:lnTo>
                  <a:lnTo>
                    <a:pt x="2591" y="9348"/>
                  </a:lnTo>
                  <a:lnTo>
                    <a:pt x="2816" y="9330"/>
                  </a:lnTo>
                  <a:lnTo>
                    <a:pt x="3285" y="9255"/>
                  </a:lnTo>
                  <a:lnTo>
                    <a:pt x="3811" y="9123"/>
                  </a:lnTo>
                  <a:lnTo>
                    <a:pt x="4355" y="8973"/>
                  </a:lnTo>
                  <a:lnTo>
                    <a:pt x="4918" y="8785"/>
                  </a:lnTo>
                  <a:lnTo>
                    <a:pt x="5482" y="8579"/>
                  </a:lnTo>
                  <a:lnTo>
                    <a:pt x="6045" y="8354"/>
                  </a:lnTo>
                  <a:lnTo>
                    <a:pt x="7077" y="7903"/>
                  </a:lnTo>
                  <a:lnTo>
                    <a:pt x="7941" y="7509"/>
                  </a:lnTo>
                  <a:lnTo>
                    <a:pt x="8748" y="7096"/>
                  </a:lnTo>
                  <a:lnTo>
                    <a:pt x="8673" y="1070"/>
                  </a:lnTo>
                  <a:lnTo>
                    <a:pt x="49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9" name="Google Shape;2659;p45"/>
            <p:cNvSpPr/>
            <p:nvPr/>
          </p:nvSpPr>
          <p:spPr>
            <a:xfrm>
              <a:off x="-1728555" y="4945380"/>
              <a:ext cx="666772" cy="632444"/>
            </a:xfrm>
            <a:custGeom>
              <a:avLst/>
              <a:gdLst/>
              <a:ahLst/>
              <a:cxnLst/>
              <a:rect l="l" t="t" r="r" b="b"/>
              <a:pathLst>
                <a:path w="14587" h="13836" extrusionOk="0">
                  <a:moveTo>
                    <a:pt x="3492" y="1"/>
                  </a:moveTo>
                  <a:lnTo>
                    <a:pt x="3117" y="38"/>
                  </a:lnTo>
                  <a:lnTo>
                    <a:pt x="2704" y="132"/>
                  </a:lnTo>
                  <a:lnTo>
                    <a:pt x="2272" y="264"/>
                  </a:lnTo>
                  <a:lnTo>
                    <a:pt x="2047" y="339"/>
                  </a:lnTo>
                  <a:lnTo>
                    <a:pt x="1841" y="433"/>
                  </a:lnTo>
                  <a:lnTo>
                    <a:pt x="1465" y="620"/>
                  </a:lnTo>
                  <a:lnTo>
                    <a:pt x="1146" y="827"/>
                  </a:lnTo>
                  <a:lnTo>
                    <a:pt x="883" y="1052"/>
                  </a:lnTo>
                  <a:lnTo>
                    <a:pt x="658" y="1277"/>
                  </a:lnTo>
                  <a:lnTo>
                    <a:pt x="470" y="1521"/>
                  </a:lnTo>
                  <a:lnTo>
                    <a:pt x="320" y="1747"/>
                  </a:lnTo>
                  <a:lnTo>
                    <a:pt x="207" y="1991"/>
                  </a:lnTo>
                  <a:lnTo>
                    <a:pt x="132" y="2197"/>
                  </a:lnTo>
                  <a:lnTo>
                    <a:pt x="76" y="2404"/>
                  </a:lnTo>
                  <a:lnTo>
                    <a:pt x="38" y="2591"/>
                  </a:lnTo>
                  <a:lnTo>
                    <a:pt x="20" y="2760"/>
                  </a:lnTo>
                  <a:lnTo>
                    <a:pt x="1" y="2986"/>
                  </a:lnTo>
                  <a:lnTo>
                    <a:pt x="20" y="3079"/>
                  </a:lnTo>
                  <a:lnTo>
                    <a:pt x="4262" y="12315"/>
                  </a:lnTo>
                  <a:lnTo>
                    <a:pt x="4393" y="12484"/>
                  </a:lnTo>
                  <a:lnTo>
                    <a:pt x="4525" y="12634"/>
                  </a:lnTo>
                  <a:lnTo>
                    <a:pt x="4656" y="12766"/>
                  </a:lnTo>
                  <a:lnTo>
                    <a:pt x="4806" y="12897"/>
                  </a:lnTo>
                  <a:lnTo>
                    <a:pt x="4938" y="13010"/>
                  </a:lnTo>
                  <a:lnTo>
                    <a:pt x="5088" y="13104"/>
                  </a:lnTo>
                  <a:lnTo>
                    <a:pt x="5238" y="13197"/>
                  </a:lnTo>
                  <a:lnTo>
                    <a:pt x="5388" y="13273"/>
                  </a:lnTo>
                  <a:lnTo>
                    <a:pt x="5689" y="13385"/>
                  </a:lnTo>
                  <a:lnTo>
                    <a:pt x="5989" y="13460"/>
                  </a:lnTo>
                  <a:lnTo>
                    <a:pt x="6289" y="13498"/>
                  </a:lnTo>
                  <a:lnTo>
                    <a:pt x="6571" y="13517"/>
                  </a:lnTo>
                  <a:lnTo>
                    <a:pt x="6834" y="13517"/>
                  </a:lnTo>
                  <a:lnTo>
                    <a:pt x="7097" y="13498"/>
                  </a:lnTo>
                  <a:lnTo>
                    <a:pt x="7322" y="13460"/>
                  </a:lnTo>
                  <a:lnTo>
                    <a:pt x="7510" y="13423"/>
                  </a:lnTo>
                  <a:lnTo>
                    <a:pt x="7791" y="13348"/>
                  </a:lnTo>
                  <a:lnTo>
                    <a:pt x="7885" y="13310"/>
                  </a:lnTo>
                  <a:lnTo>
                    <a:pt x="7960" y="13348"/>
                  </a:lnTo>
                  <a:lnTo>
                    <a:pt x="8129" y="13460"/>
                  </a:lnTo>
                  <a:lnTo>
                    <a:pt x="8260" y="13535"/>
                  </a:lnTo>
                  <a:lnTo>
                    <a:pt x="8429" y="13610"/>
                  </a:lnTo>
                  <a:lnTo>
                    <a:pt x="8617" y="13686"/>
                  </a:lnTo>
                  <a:lnTo>
                    <a:pt x="8824" y="13742"/>
                  </a:lnTo>
                  <a:lnTo>
                    <a:pt x="9086" y="13798"/>
                  </a:lnTo>
                  <a:lnTo>
                    <a:pt x="9349" y="13817"/>
                  </a:lnTo>
                  <a:lnTo>
                    <a:pt x="9650" y="13836"/>
                  </a:lnTo>
                  <a:lnTo>
                    <a:pt x="9987" y="13817"/>
                  </a:lnTo>
                  <a:lnTo>
                    <a:pt x="10344" y="13761"/>
                  </a:lnTo>
                  <a:lnTo>
                    <a:pt x="10720" y="13667"/>
                  </a:lnTo>
                  <a:lnTo>
                    <a:pt x="11133" y="13535"/>
                  </a:lnTo>
                  <a:lnTo>
                    <a:pt x="11564" y="13366"/>
                  </a:lnTo>
                  <a:lnTo>
                    <a:pt x="11977" y="13160"/>
                  </a:lnTo>
                  <a:lnTo>
                    <a:pt x="12315" y="12953"/>
                  </a:lnTo>
                  <a:lnTo>
                    <a:pt x="12597" y="12728"/>
                  </a:lnTo>
                  <a:lnTo>
                    <a:pt x="12822" y="12522"/>
                  </a:lnTo>
                  <a:lnTo>
                    <a:pt x="12991" y="12296"/>
                  </a:lnTo>
                  <a:lnTo>
                    <a:pt x="13122" y="12090"/>
                  </a:lnTo>
                  <a:lnTo>
                    <a:pt x="13197" y="11883"/>
                  </a:lnTo>
                  <a:lnTo>
                    <a:pt x="13254" y="11696"/>
                  </a:lnTo>
                  <a:lnTo>
                    <a:pt x="13273" y="11527"/>
                  </a:lnTo>
                  <a:lnTo>
                    <a:pt x="13273" y="11358"/>
                  </a:lnTo>
                  <a:lnTo>
                    <a:pt x="13254" y="11208"/>
                  </a:lnTo>
                  <a:lnTo>
                    <a:pt x="13235" y="11076"/>
                  </a:lnTo>
                  <a:lnTo>
                    <a:pt x="13179" y="10907"/>
                  </a:lnTo>
                  <a:lnTo>
                    <a:pt x="13141" y="10851"/>
                  </a:lnTo>
                  <a:lnTo>
                    <a:pt x="13197" y="10851"/>
                  </a:lnTo>
                  <a:lnTo>
                    <a:pt x="13310" y="10889"/>
                  </a:lnTo>
                  <a:lnTo>
                    <a:pt x="13498" y="10889"/>
                  </a:lnTo>
                  <a:lnTo>
                    <a:pt x="13592" y="10870"/>
                  </a:lnTo>
                  <a:lnTo>
                    <a:pt x="13704" y="10851"/>
                  </a:lnTo>
                  <a:lnTo>
                    <a:pt x="13817" y="10813"/>
                  </a:lnTo>
                  <a:lnTo>
                    <a:pt x="13930" y="10757"/>
                  </a:lnTo>
                  <a:lnTo>
                    <a:pt x="14023" y="10663"/>
                  </a:lnTo>
                  <a:lnTo>
                    <a:pt x="14136" y="10551"/>
                  </a:lnTo>
                  <a:lnTo>
                    <a:pt x="14211" y="10419"/>
                  </a:lnTo>
                  <a:lnTo>
                    <a:pt x="14305" y="10250"/>
                  </a:lnTo>
                  <a:lnTo>
                    <a:pt x="14361" y="10044"/>
                  </a:lnTo>
                  <a:lnTo>
                    <a:pt x="14418" y="9781"/>
                  </a:lnTo>
                  <a:lnTo>
                    <a:pt x="14418" y="9650"/>
                  </a:lnTo>
                  <a:lnTo>
                    <a:pt x="14418" y="9518"/>
                  </a:lnTo>
                  <a:lnTo>
                    <a:pt x="14399" y="9406"/>
                  </a:lnTo>
                  <a:lnTo>
                    <a:pt x="14380" y="9274"/>
                  </a:lnTo>
                  <a:lnTo>
                    <a:pt x="14305" y="9049"/>
                  </a:lnTo>
                  <a:lnTo>
                    <a:pt x="14192" y="8842"/>
                  </a:lnTo>
                  <a:lnTo>
                    <a:pt x="14042" y="8655"/>
                  </a:lnTo>
                  <a:lnTo>
                    <a:pt x="13873" y="8486"/>
                  </a:lnTo>
                  <a:lnTo>
                    <a:pt x="13704" y="8317"/>
                  </a:lnTo>
                  <a:lnTo>
                    <a:pt x="13498" y="8185"/>
                  </a:lnTo>
                  <a:lnTo>
                    <a:pt x="13310" y="8054"/>
                  </a:lnTo>
                  <a:lnTo>
                    <a:pt x="13122" y="7941"/>
                  </a:lnTo>
                  <a:lnTo>
                    <a:pt x="12784" y="7772"/>
                  </a:lnTo>
                  <a:lnTo>
                    <a:pt x="12540" y="7679"/>
                  </a:lnTo>
                  <a:lnTo>
                    <a:pt x="12447" y="7641"/>
                  </a:lnTo>
                  <a:lnTo>
                    <a:pt x="12784" y="7472"/>
                  </a:lnTo>
                  <a:lnTo>
                    <a:pt x="13122" y="7284"/>
                  </a:lnTo>
                  <a:lnTo>
                    <a:pt x="13517" y="7022"/>
                  </a:lnTo>
                  <a:lnTo>
                    <a:pt x="13704" y="6871"/>
                  </a:lnTo>
                  <a:lnTo>
                    <a:pt x="13911" y="6702"/>
                  </a:lnTo>
                  <a:lnTo>
                    <a:pt x="14080" y="6533"/>
                  </a:lnTo>
                  <a:lnTo>
                    <a:pt x="14249" y="6346"/>
                  </a:lnTo>
                  <a:lnTo>
                    <a:pt x="14380" y="6158"/>
                  </a:lnTo>
                  <a:lnTo>
                    <a:pt x="14493" y="5952"/>
                  </a:lnTo>
                  <a:lnTo>
                    <a:pt x="14568" y="5726"/>
                  </a:lnTo>
                  <a:lnTo>
                    <a:pt x="14587" y="5614"/>
                  </a:lnTo>
                  <a:lnTo>
                    <a:pt x="14587" y="5501"/>
                  </a:lnTo>
                  <a:lnTo>
                    <a:pt x="14587" y="5388"/>
                  </a:lnTo>
                  <a:lnTo>
                    <a:pt x="14549" y="5295"/>
                  </a:lnTo>
                  <a:lnTo>
                    <a:pt x="14511" y="5182"/>
                  </a:lnTo>
                  <a:lnTo>
                    <a:pt x="14474" y="5088"/>
                  </a:lnTo>
                  <a:lnTo>
                    <a:pt x="14399" y="4994"/>
                  </a:lnTo>
                  <a:lnTo>
                    <a:pt x="14324" y="4919"/>
                  </a:lnTo>
                  <a:lnTo>
                    <a:pt x="14136" y="4750"/>
                  </a:lnTo>
                  <a:lnTo>
                    <a:pt x="13911" y="4600"/>
                  </a:lnTo>
                  <a:lnTo>
                    <a:pt x="13667" y="4469"/>
                  </a:lnTo>
                  <a:lnTo>
                    <a:pt x="13404" y="4356"/>
                  </a:lnTo>
                  <a:lnTo>
                    <a:pt x="13141" y="4243"/>
                  </a:lnTo>
                  <a:lnTo>
                    <a:pt x="12860" y="4168"/>
                  </a:lnTo>
                  <a:lnTo>
                    <a:pt x="12597" y="4093"/>
                  </a:lnTo>
                  <a:lnTo>
                    <a:pt x="12146" y="3980"/>
                  </a:lnTo>
                  <a:lnTo>
                    <a:pt x="11677" y="3887"/>
                  </a:lnTo>
                  <a:lnTo>
                    <a:pt x="11733" y="3849"/>
                  </a:lnTo>
                  <a:lnTo>
                    <a:pt x="11846" y="3699"/>
                  </a:lnTo>
                  <a:lnTo>
                    <a:pt x="11996" y="3492"/>
                  </a:lnTo>
                  <a:lnTo>
                    <a:pt x="12052" y="3361"/>
                  </a:lnTo>
                  <a:lnTo>
                    <a:pt x="12127" y="3230"/>
                  </a:lnTo>
                  <a:lnTo>
                    <a:pt x="12165" y="3079"/>
                  </a:lnTo>
                  <a:lnTo>
                    <a:pt x="12203" y="2929"/>
                  </a:lnTo>
                  <a:lnTo>
                    <a:pt x="12203" y="2779"/>
                  </a:lnTo>
                  <a:lnTo>
                    <a:pt x="12184" y="2610"/>
                  </a:lnTo>
                  <a:lnTo>
                    <a:pt x="12109" y="2460"/>
                  </a:lnTo>
                  <a:lnTo>
                    <a:pt x="12015" y="2310"/>
                  </a:lnTo>
                  <a:lnTo>
                    <a:pt x="11883" y="2178"/>
                  </a:lnTo>
                  <a:lnTo>
                    <a:pt x="11677" y="2047"/>
                  </a:lnTo>
                  <a:lnTo>
                    <a:pt x="11470" y="1934"/>
                  </a:lnTo>
                  <a:lnTo>
                    <a:pt x="11245" y="1840"/>
                  </a:lnTo>
                  <a:lnTo>
                    <a:pt x="11001" y="1765"/>
                  </a:lnTo>
                  <a:lnTo>
                    <a:pt x="10776" y="1709"/>
                  </a:lnTo>
                  <a:lnTo>
                    <a:pt x="10551" y="1672"/>
                  </a:lnTo>
                  <a:lnTo>
                    <a:pt x="10325" y="1634"/>
                  </a:lnTo>
                  <a:lnTo>
                    <a:pt x="9931" y="1615"/>
                  </a:lnTo>
                  <a:lnTo>
                    <a:pt x="9574" y="1634"/>
                  </a:lnTo>
                  <a:lnTo>
                    <a:pt x="9293" y="1653"/>
                  </a:lnTo>
                  <a:lnTo>
                    <a:pt x="9030" y="1690"/>
                  </a:lnTo>
                  <a:lnTo>
                    <a:pt x="9049" y="1653"/>
                  </a:lnTo>
                  <a:lnTo>
                    <a:pt x="9068" y="1578"/>
                  </a:lnTo>
                  <a:lnTo>
                    <a:pt x="9086" y="1446"/>
                  </a:lnTo>
                  <a:lnTo>
                    <a:pt x="9086" y="1352"/>
                  </a:lnTo>
                  <a:lnTo>
                    <a:pt x="9086" y="1277"/>
                  </a:lnTo>
                  <a:lnTo>
                    <a:pt x="9049" y="1183"/>
                  </a:lnTo>
                  <a:lnTo>
                    <a:pt x="9011" y="1108"/>
                  </a:lnTo>
                  <a:lnTo>
                    <a:pt x="8936" y="1015"/>
                  </a:lnTo>
                  <a:lnTo>
                    <a:pt x="8861" y="921"/>
                  </a:lnTo>
                  <a:lnTo>
                    <a:pt x="8730" y="846"/>
                  </a:lnTo>
                  <a:lnTo>
                    <a:pt x="8598" y="771"/>
                  </a:lnTo>
                  <a:lnTo>
                    <a:pt x="8411" y="695"/>
                  </a:lnTo>
                  <a:lnTo>
                    <a:pt x="8204" y="639"/>
                  </a:lnTo>
                  <a:lnTo>
                    <a:pt x="7979" y="602"/>
                  </a:lnTo>
                  <a:lnTo>
                    <a:pt x="7735" y="564"/>
                  </a:lnTo>
                  <a:lnTo>
                    <a:pt x="7284" y="564"/>
                  </a:lnTo>
                  <a:lnTo>
                    <a:pt x="7078" y="583"/>
                  </a:lnTo>
                  <a:lnTo>
                    <a:pt x="6853" y="620"/>
                  </a:lnTo>
                  <a:lnTo>
                    <a:pt x="6477" y="695"/>
                  </a:lnTo>
                  <a:lnTo>
                    <a:pt x="6139" y="808"/>
                  </a:lnTo>
                  <a:lnTo>
                    <a:pt x="5895" y="902"/>
                  </a:lnTo>
                  <a:lnTo>
                    <a:pt x="5670" y="996"/>
                  </a:lnTo>
                  <a:lnTo>
                    <a:pt x="5614" y="921"/>
                  </a:lnTo>
                  <a:lnTo>
                    <a:pt x="5482" y="752"/>
                  </a:lnTo>
                  <a:lnTo>
                    <a:pt x="5370" y="658"/>
                  </a:lnTo>
                  <a:lnTo>
                    <a:pt x="5238" y="526"/>
                  </a:lnTo>
                  <a:lnTo>
                    <a:pt x="5088" y="414"/>
                  </a:lnTo>
                  <a:lnTo>
                    <a:pt x="4900" y="301"/>
                  </a:lnTo>
                  <a:lnTo>
                    <a:pt x="4675" y="207"/>
                  </a:lnTo>
                  <a:lnTo>
                    <a:pt x="4431" y="113"/>
                  </a:lnTo>
                  <a:lnTo>
                    <a:pt x="4149" y="57"/>
                  </a:lnTo>
                  <a:lnTo>
                    <a:pt x="3830" y="20"/>
                  </a:lnTo>
                  <a:lnTo>
                    <a:pt x="3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45"/>
            <p:cNvSpPr/>
            <p:nvPr/>
          </p:nvSpPr>
          <p:spPr>
            <a:xfrm>
              <a:off x="-1837528" y="4924811"/>
              <a:ext cx="566393" cy="773139"/>
            </a:xfrm>
            <a:custGeom>
              <a:avLst/>
              <a:gdLst/>
              <a:ahLst/>
              <a:cxnLst/>
              <a:rect l="l" t="t" r="r" b="b"/>
              <a:pathLst>
                <a:path w="12391" h="16914" extrusionOk="0">
                  <a:moveTo>
                    <a:pt x="6646" y="0"/>
                  </a:moveTo>
                  <a:lnTo>
                    <a:pt x="6271" y="19"/>
                  </a:lnTo>
                  <a:lnTo>
                    <a:pt x="5876" y="57"/>
                  </a:lnTo>
                  <a:lnTo>
                    <a:pt x="5482" y="132"/>
                  </a:lnTo>
                  <a:lnTo>
                    <a:pt x="5107" y="226"/>
                  </a:lnTo>
                  <a:lnTo>
                    <a:pt x="4750" y="338"/>
                  </a:lnTo>
                  <a:lnTo>
                    <a:pt x="4412" y="470"/>
                  </a:lnTo>
                  <a:lnTo>
                    <a:pt x="4093" y="601"/>
                  </a:lnTo>
                  <a:lnTo>
                    <a:pt x="3774" y="770"/>
                  </a:lnTo>
                  <a:lnTo>
                    <a:pt x="3492" y="939"/>
                  </a:lnTo>
                  <a:lnTo>
                    <a:pt x="3211" y="1127"/>
                  </a:lnTo>
                  <a:lnTo>
                    <a:pt x="2948" y="1314"/>
                  </a:lnTo>
                  <a:lnTo>
                    <a:pt x="2704" y="1521"/>
                  </a:lnTo>
                  <a:lnTo>
                    <a:pt x="2460" y="1746"/>
                  </a:lnTo>
                  <a:lnTo>
                    <a:pt x="2253" y="1953"/>
                  </a:lnTo>
                  <a:lnTo>
                    <a:pt x="2047" y="2178"/>
                  </a:lnTo>
                  <a:lnTo>
                    <a:pt x="1840" y="2403"/>
                  </a:lnTo>
                  <a:lnTo>
                    <a:pt x="1503" y="2854"/>
                  </a:lnTo>
                  <a:lnTo>
                    <a:pt x="1202" y="3304"/>
                  </a:lnTo>
                  <a:lnTo>
                    <a:pt x="939" y="3717"/>
                  </a:lnTo>
                  <a:lnTo>
                    <a:pt x="733" y="4111"/>
                  </a:lnTo>
                  <a:lnTo>
                    <a:pt x="564" y="4468"/>
                  </a:lnTo>
                  <a:lnTo>
                    <a:pt x="451" y="4750"/>
                  </a:lnTo>
                  <a:lnTo>
                    <a:pt x="358" y="4975"/>
                  </a:lnTo>
                  <a:lnTo>
                    <a:pt x="301" y="5181"/>
                  </a:lnTo>
                  <a:lnTo>
                    <a:pt x="808" y="6983"/>
                  </a:lnTo>
                  <a:lnTo>
                    <a:pt x="695" y="7584"/>
                  </a:lnTo>
                  <a:lnTo>
                    <a:pt x="433" y="8973"/>
                  </a:lnTo>
                  <a:lnTo>
                    <a:pt x="282" y="9780"/>
                  </a:lnTo>
                  <a:lnTo>
                    <a:pt x="151" y="10569"/>
                  </a:lnTo>
                  <a:lnTo>
                    <a:pt x="57" y="11263"/>
                  </a:lnTo>
                  <a:lnTo>
                    <a:pt x="1" y="11789"/>
                  </a:lnTo>
                  <a:lnTo>
                    <a:pt x="1" y="12014"/>
                  </a:lnTo>
                  <a:lnTo>
                    <a:pt x="1" y="12315"/>
                  </a:lnTo>
                  <a:lnTo>
                    <a:pt x="57" y="13028"/>
                  </a:lnTo>
                  <a:lnTo>
                    <a:pt x="132" y="13854"/>
                  </a:lnTo>
                  <a:lnTo>
                    <a:pt x="245" y="14717"/>
                  </a:lnTo>
                  <a:lnTo>
                    <a:pt x="433" y="16219"/>
                  </a:lnTo>
                  <a:lnTo>
                    <a:pt x="508" y="16857"/>
                  </a:lnTo>
                  <a:lnTo>
                    <a:pt x="789" y="16876"/>
                  </a:lnTo>
                  <a:lnTo>
                    <a:pt x="1521" y="16914"/>
                  </a:lnTo>
                  <a:lnTo>
                    <a:pt x="3230" y="16914"/>
                  </a:lnTo>
                  <a:lnTo>
                    <a:pt x="3887" y="16876"/>
                  </a:lnTo>
                  <a:lnTo>
                    <a:pt x="4562" y="16820"/>
                  </a:lnTo>
                  <a:lnTo>
                    <a:pt x="5257" y="16726"/>
                  </a:lnTo>
                  <a:lnTo>
                    <a:pt x="5914" y="16613"/>
                  </a:lnTo>
                  <a:lnTo>
                    <a:pt x="6233" y="16538"/>
                  </a:lnTo>
                  <a:lnTo>
                    <a:pt x="6552" y="16444"/>
                  </a:lnTo>
                  <a:lnTo>
                    <a:pt x="6853" y="16351"/>
                  </a:lnTo>
                  <a:lnTo>
                    <a:pt x="7153" y="16257"/>
                  </a:lnTo>
                  <a:lnTo>
                    <a:pt x="7434" y="16125"/>
                  </a:lnTo>
                  <a:lnTo>
                    <a:pt x="7679" y="16013"/>
                  </a:lnTo>
                  <a:lnTo>
                    <a:pt x="7923" y="15863"/>
                  </a:lnTo>
                  <a:lnTo>
                    <a:pt x="8148" y="15712"/>
                  </a:lnTo>
                  <a:lnTo>
                    <a:pt x="8336" y="15525"/>
                  </a:lnTo>
                  <a:lnTo>
                    <a:pt x="8504" y="15356"/>
                  </a:lnTo>
                  <a:lnTo>
                    <a:pt x="8655" y="15149"/>
                  </a:lnTo>
                  <a:lnTo>
                    <a:pt x="8805" y="14924"/>
                  </a:lnTo>
                  <a:lnTo>
                    <a:pt x="9124" y="14380"/>
                  </a:lnTo>
                  <a:lnTo>
                    <a:pt x="9443" y="13760"/>
                  </a:lnTo>
                  <a:lnTo>
                    <a:pt x="9743" y="13066"/>
                  </a:lnTo>
                  <a:lnTo>
                    <a:pt x="10063" y="12315"/>
                  </a:lnTo>
                  <a:lnTo>
                    <a:pt x="10382" y="11507"/>
                  </a:lnTo>
                  <a:lnTo>
                    <a:pt x="10682" y="10700"/>
                  </a:lnTo>
                  <a:lnTo>
                    <a:pt x="10964" y="9874"/>
                  </a:lnTo>
                  <a:lnTo>
                    <a:pt x="11226" y="9048"/>
                  </a:lnTo>
                  <a:lnTo>
                    <a:pt x="11470" y="8241"/>
                  </a:lnTo>
                  <a:lnTo>
                    <a:pt x="11902" y="6777"/>
                  </a:lnTo>
                  <a:lnTo>
                    <a:pt x="12071" y="6120"/>
                  </a:lnTo>
                  <a:lnTo>
                    <a:pt x="12221" y="5557"/>
                  </a:lnTo>
                  <a:lnTo>
                    <a:pt x="12315" y="5106"/>
                  </a:lnTo>
                  <a:lnTo>
                    <a:pt x="12371" y="4768"/>
                  </a:lnTo>
                  <a:lnTo>
                    <a:pt x="12390" y="4618"/>
                  </a:lnTo>
                  <a:lnTo>
                    <a:pt x="12390" y="4449"/>
                  </a:lnTo>
                  <a:lnTo>
                    <a:pt x="12371" y="4280"/>
                  </a:lnTo>
                  <a:lnTo>
                    <a:pt x="12334" y="4111"/>
                  </a:lnTo>
                  <a:lnTo>
                    <a:pt x="12278" y="3924"/>
                  </a:lnTo>
                  <a:lnTo>
                    <a:pt x="12221" y="3717"/>
                  </a:lnTo>
                  <a:lnTo>
                    <a:pt x="12127" y="3511"/>
                  </a:lnTo>
                  <a:lnTo>
                    <a:pt x="12034" y="3304"/>
                  </a:lnTo>
                  <a:lnTo>
                    <a:pt x="11940" y="3098"/>
                  </a:lnTo>
                  <a:lnTo>
                    <a:pt x="11808" y="2891"/>
                  </a:lnTo>
                  <a:lnTo>
                    <a:pt x="11677" y="2666"/>
                  </a:lnTo>
                  <a:lnTo>
                    <a:pt x="11527" y="2459"/>
                  </a:lnTo>
                  <a:lnTo>
                    <a:pt x="11358" y="2234"/>
                  </a:lnTo>
                  <a:lnTo>
                    <a:pt x="11189" y="2028"/>
                  </a:lnTo>
                  <a:lnTo>
                    <a:pt x="10982" y="1821"/>
                  </a:lnTo>
                  <a:lnTo>
                    <a:pt x="10795" y="1615"/>
                  </a:lnTo>
                  <a:lnTo>
                    <a:pt x="10569" y="1427"/>
                  </a:lnTo>
                  <a:lnTo>
                    <a:pt x="10344" y="1239"/>
                  </a:lnTo>
                  <a:lnTo>
                    <a:pt x="10100" y="1052"/>
                  </a:lnTo>
                  <a:lnTo>
                    <a:pt x="9837" y="883"/>
                  </a:lnTo>
                  <a:lnTo>
                    <a:pt x="9574" y="732"/>
                  </a:lnTo>
                  <a:lnTo>
                    <a:pt x="9293" y="582"/>
                  </a:lnTo>
                  <a:lnTo>
                    <a:pt x="9011" y="451"/>
                  </a:lnTo>
                  <a:lnTo>
                    <a:pt x="8692" y="319"/>
                  </a:lnTo>
                  <a:lnTo>
                    <a:pt x="8392" y="226"/>
                  </a:lnTo>
                  <a:lnTo>
                    <a:pt x="8054" y="132"/>
                  </a:lnTo>
                  <a:lnTo>
                    <a:pt x="7716" y="75"/>
                  </a:lnTo>
                  <a:lnTo>
                    <a:pt x="7378" y="19"/>
                  </a:lnTo>
                  <a:lnTo>
                    <a:pt x="70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45"/>
            <p:cNvSpPr/>
            <p:nvPr/>
          </p:nvSpPr>
          <p:spPr>
            <a:xfrm>
              <a:off x="-1820341" y="4965127"/>
              <a:ext cx="549206" cy="732823"/>
            </a:xfrm>
            <a:custGeom>
              <a:avLst/>
              <a:gdLst/>
              <a:ahLst/>
              <a:cxnLst/>
              <a:rect l="l" t="t" r="r" b="b"/>
              <a:pathLst>
                <a:path w="12015" h="16032" extrusionOk="0">
                  <a:moveTo>
                    <a:pt x="9461" y="1"/>
                  </a:moveTo>
                  <a:lnTo>
                    <a:pt x="9536" y="94"/>
                  </a:lnTo>
                  <a:lnTo>
                    <a:pt x="9593" y="226"/>
                  </a:lnTo>
                  <a:lnTo>
                    <a:pt x="9611" y="357"/>
                  </a:lnTo>
                  <a:lnTo>
                    <a:pt x="9630" y="489"/>
                  </a:lnTo>
                  <a:lnTo>
                    <a:pt x="9611" y="658"/>
                  </a:lnTo>
                  <a:lnTo>
                    <a:pt x="9574" y="827"/>
                  </a:lnTo>
                  <a:lnTo>
                    <a:pt x="9536" y="996"/>
                  </a:lnTo>
                  <a:lnTo>
                    <a:pt x="9461" y="1183"/>
                  </a:lnTo>
                  <a:lnTo>
                    <a:pt x="9292" y="1577"/>
                  </a:lnTo>
                  <a:lnTo>
                    <a:pt x="9067" y="1990"/>
                  </a:lnTo>
                  <a:lnTo>
                    <a:pt x="8804" y="2422"/>
                  </a:lnTo>
                  <a:lnTo>
                    <a:pt x="8541" y="2854"/>
                  </a:lnTo>
                  <a:lnTo>
                    <a:pt x="7941" y="3699"/>
                  </a:lnTo>
                  <a:lnTo>
                    <a:pt x="7415" y="4468"/>
                  </a:lnTo>
                  <a:lnTo>
                    <a:pt x="7171" y="4787"/>
                  </a:lnTo>
                  <a:lnTo>
                    <a:pt x="7002" y="5069"/>
                  </a:lnTo>
                  <a:lnTo>
                    <a:pt x="6871" y="5294"/>
                  </a:lnTo>
                  <a:lnTo>
                    <a:pt x="6833" y="5388"/>
                  </a:lnTo>
                  <a:lnTo>
                    <a:pt x="6814" y="5463"/>
                  </a:lnTo>
                  <a:lnTo>
                    <a:pt x="6796" y="5782"/>
                  </a:lnTo>
                  <a:lnTo>
                    <a:pt x="6777" y="6158"/>
                  </a:lnTo>
                  <a:lnTo>
                    <a:pt x="6796" y="7096"/>
                  </a:lnTo>
                  <a:lnTo>
                    <a:pt x="6814" y="8204"/>
                  </a:lnTo>
                  <a:lnTo>
                    <a:pt x="6833" y="8786"/>
                  </a:lnTo>
                  <a:lnTo>
                    <a:pt x="6814" y="9387"/>
                  </a:lnTo>
                  <a:lnTo>
                    <a:pt x="6796" y="9987"/>
                  </a:lnTo>
                  <a:lnTo>
                    <a:pt x="6758" y="10607"/>
                  </a:lnTo>
                  <a:lnTo>
                    <a:pt x="6683" y="11189"/>
                  </a:lnTo>
                  <a:lnTo>
                    <a:pt x="6589" y="11771"/>
                  </a:lnTo>
                  <a:lnTo>
                    <a:pt x="6533" y="12052"/>
                  </a:lnTo>
                  <a:lnTo>
                    <a:pt x="6458" y="12315"/>
                  </a:lnTo>
                  <a:lnTo>
                    <a:pt x="6364" y="12578"/>
                  </a:lnTo>
                  <a:lnTo>
                    <a:pt x="6270" y="12822"/>
                  </a:lnTo>
                  <a:lnTo>
                    <a:pt x="6176" y="13066"/>
                  </a:lnTo>
                  <a:lnTo>
                    <a:pt x="6064" y="13291"/>
                  </a:lnTo>
                  <a:lnTo>
                    <a:pt x="5932" y="13498"/>
                  </a:lnTo>
                  <a:lnTo>
                    <a:pt x="5782" y="13685"/>
                  </a:lnTo>
                  <a:lnTo>
                    <a:pt x="5669" y="13817"/>
                  </a:lnTo>
                  <a:lnTo>
                    <a:pt x="5538" y="13948"/>
                  </a:lnTo>
                  <a:lnTo>
                    <a:pt x="5407" y="14079"/>
                  </a:lnTo>
                  <a:lnTo>
                    <a:pt x="5256" y="14192"/>
                  </a:lnTo>
                  <a:lnTo>
                    <a:pt x="4956" y="14380"/>
                  </a:lnTo>
                  <a:lnTo>
                    <a:pt x="4637" y="14549"/>
                  </a:lnTo>
                  <a:lnTo>
                    <a:pt x="4280" y="14680"/>
                  </a:lnTo>
                  <a:lnTo>
                    <a:pt x="3924" y="14793"/>
                  </a:lnTo>
                  <a:lnTo>
                    <a:pt x="3529" y="14887"/>
                  </a:lnTo>
                  <a:lnTo>
                    <a:pt x="3135" y="14962"/>
                  </a:lnTo>
                  <a:lnTo>
                    <a:pt x="2741" y="14999"/>
                  </a:lnTo>
                  <a:lnTo>
                    <a:pt x="2347" y="15037"/>
                  </a:lnTo>
                  <a:lnTo>
                    <a:pt x="1934" y="15056"/>
                  </a:lnTo>
                  <a:lnTo>
                    <a:pt x="751" y="15056"/>
                  </a:lnTo>
                  <a:lnTo>
                    <a:pt x="0" y="15037"/>
                  </a:lnTo>
                  <a:lnTo>
                    <a:pt x="0" y="15037"/>
                  </a:lnTo>
                  <a:lnTo>
                    <a:pt x="132" y="15975"/>
                  </a:lnTo>
                  <a:lnTo>
                    <a:pt x="413" y="15994"/>
                  </a:lnTo>
                  <a:lnTo>
                    <a:pt x="1145" y="16032"/>
                  </a:lnTo>
                  <a:lnTo>
                    <a:pt x="2854" y="16032"/>
                  </a:lnTo>
                  <a:lnTo>
                    <a:pt x="3511" y="15994"/>
                  </a:lnTo>
                  <a:lnTo>
                    <a:pt x="4186" y="15938"/>
                  </a:lnTo>
                  <a:lnTo>
                    <a:pt x="4881" y="15844"/>
                  </a:lnTo>
                  <a:lnTo>
                    <a:pt x="5538" y="15731"/>
                  </a:lnTo>
                  <a:lnTo>
                    <a:pt x="5857" y="15656"/>
                  </a:lnTo>
                  <a:lnTo>
                    <a:pt x="6176" y="15562"/>
                  </a:lnTo>
                  <a:lnTo>
                    <a:pt x="6477" y="15469"/>
                  </a:lnTo>
                  <a:lnTo>
                    <a:pt x="6777" y="15375"/>
                  </a:lnTo>
                  <a:lnTo>
                    <a:pt x="7058" y="15243"/>
                  </a:lnTo>
                  <a:lnTo>
                    <a:pt x="7303" y="15131"/>
                  </a:lnTo>
                  <a:lnTo>
                    <a:pt x="7547" y="14981"/>
                  </a:lnTo>
                  <a:lnTo>
                    <a:pt x="7772" y="14830"/>
                  </a:lnTo>
                  <a:lnTo>
                    <a:pt x="7960" y="14643"/>
                  </a:lnTo>
                  <a:lnTo>
                    <a:pt x="8128" y="14474"/>
                  </a:lnTo>
                  <a:lnTo>
                    <a:pt x="8279" y="14267"/>
                  </a:lnTo>
                  <a:lnTo>
                    <a:pt x="8429" y="14042"/>
                  </a:lnTo>
                  <a:lnTo>
                    <a:pt x="8748" y="13498"/>
                  </a:lnTo>
                  <a:lnTo>
                    <a:pt x="9067" y="12878"/>
                  </a:lnTo>
                  <a:lnTo>
                    <a:pt x="9367" y="12184"/>
                  </a:lnTo>
                  <a:lnTo>
                    <a:pt x="9687" y="11433"/>
                  </a:lnTo>
                  <a:lnTo>
                    <a:pt x="10006" y="10625"/>
                  </a:lnTo>
                  <a:lnTo>
                    <a:pt x="10306" y="9818"/>
                  </a:lnTo>
                  <a:lnTo>
                    <a:pt x="10588" y="8992"/>
                  </a:lnTo>
                  <a:lnTo>
                    <a:pt x="10850" y="8166"/>
                  </a:lnTo>
                  <a:lnTo>
                    <a:pt x="11094" y="7359"/>
                  </a:lnTo>
                  <a:lnTo>
                    <a:pt x="11526" y="5895"/>
                  </a:lnTo>
                  <a:lnTo>
                    <a:pt x="11695" y="5238"/>
                  </a:lnTo>
                  <a:lnTo>
                    <a:pt x="11845" y="4675"/>
                  </a:lnTo>
                  <a:lnTo>
                    <a:pt x="11939" y="4224"/>
                  </a:lnTo>
                  <a:lnTo>
                    <a:pt x="11995" y="3886"/>
                  </a:lnTo>
                  <a:lnTo>
                    <a:pt x="12014" y="3699"/>
                  </a:lnTo>
                  <a:lnTo>
                    <a:pt x="11995" y="3492"/>
                  </a:lnTo>
                  <a:lnTo>
                    <a:pt x="11958" y="3267"/>
                  </a:lnTo>
                  <a:lnTo>
                    <a:pt x="11902" y="3042"/>
                  </a:lnTo>
                  <a:lnTo>
                    <a:pt x="11827" y="2779"/>
                  </a:lnTo>
                  <a:lnTo>
                    <a:pt x="11714" y="2535"/>
                  </a:lnTo>
                  <a:lnTo>
                    <a:pt x="11582" y="2272"/>
                  </a:lnTo>
                  <a:lnTo>
                    <a:pt x="11432" y="2009"/>
                  </a:lnTo>
                  <a:lnTo>
                    <a:pt x="11263" y="1728"/>
                  </a:lnTo>
                  <a:lnTo>
                    <a:pt x="11057" y="1465"/>
                  </a:lnTo>
                  <a:lnTo>
                    <a:pt x="10850" y="1202"/>
                  </a:lnTo>
                  <a:lnTo>
                    <a:pt x="10606" y="939"/>
                  </a:lnTo>
                  <a:lnTo>
                    <a:pt x="10362" y="676"/>
                  </a:lnTo>
                  <a:lnTo>
                    <a:pt x="10081" y="451"/>
                  </a:lnTo>
                  <a:lnTo>
                    <a:pt x="9780" y="207"/>
                  </a:lnTo>
                  <a:lnTo>
                    <a:pt x="946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45"/>
            <p:cNvSpPr/>
            <p:nvPr/>
          </p:nvSpPr>
          <p:spPr>
            <a:xfrm>
              <a:off x="-1836660" y="5158206"/>
              <a:ext cx="124468" cy="328655"/>
            </a:xfrm>
            <a:custGeom>
              <a:avLst/>
              <a:gdLst/>
              <a:ahLst/>
              <a:cxnLst/>
              <a:rect l="l" t="t" r="r" b="b"/>
              <a:pathLst>
                <a:path w="2723" h="7190" extrusionOk="0">
                  <a:moveTo>
                    <a:pt x="301" y="0"/>
                  </a:moveTo>
                  <a:lnTo>
                    <a:pt x="282" y="75"/>
                  </a:lnTo>
                  <a:lnTo>
                    <a:pt x="658" y="1840"/>
                  </a:lnTo>
                  <a:lnTo>
                    <a:pt x="564" y="2403"/>
                  </a:lnTo>
                  <a:lnTo>
                    <a:pt x="357" y="3755"/>
                  </a:lnTo>
                  <a:lnTo>
                    <a:pt x="132" y="5313"/>
                  </a:lnTo>
                  <a:lnTo>
                    <a:pt x="38" y="6007"/>
                  </a:lnTo>
                  <a:lnTo>
                    <a:pt x="1" y="6552"/>
                  </a:lnTo>
                  <a:lnTo>
                    <a:pt x="789" y="7190"/>
                  </a:lnTo>
                  <a:lnTo>
                    <a:pt x="2028" y="6101"/>
                  </a:lnTo>
                  <a:lnTo>
                    <a:pt x="2723" y="4750"/>
                  </a:lnTo>
                  <a:lnTo>
                    <a:pt x="2028" y="3473"/>
                  </a:lnTo>
                  <a:lnTo>
                    <a:pt x="2028" y="2272"/>
                  </a:lnTo>
                  <a:lnTo>
                    <a:pt x="1634" y="1652"/>
                  </a:lnTo>
                  <a:lnTo>
                    <a:pt x="1878" y="770"/>
                  </a:lnTo>
                  <a:lnTo>
                    <a:pt x="1915" y="150"/>
                  </a:lnTo>
                  <a:lnTo>
                    <a:pt x="864" y="188"/>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45"/>
            <p:cNvSpPr/>
            <p:nvPr/>
          </p:nvSpPr>
          <p:spPr>
            <a:xfrm>
              <a:off x="-1836660" y="5158206"/>
              <a:ext cx="91009" cy="328655"/>
            </a:xfrm>
            <a:custGeom>
              <a:avLst/>
              <a:gdLst/>
              <a:ahLst/>
              <a:cxnLst/>
              <a:rect l="l" t="t" r="r" b="b"/>
              <a:pathLst>
                <a:path w="1991" h="7190" extrusionOk="0">
                  <a:moveTo>
                    <a:pt x="301" y="0"/>
                  </a:moveTo>
                  <a:lnTo>
                    <a:pt x="282" y="75"/>
                  </a:lnTo>
                  <a:lnTo>
                    <a:pt x="658" y="1840"/>
                  </a:lnTo>
                  <a:lnTo>
                    <a:pt x="432" y="3023"/>
                  </a:lnTo>
                  <a:lnTo>
                    <a:pt x="245" y="4205"/>
                  </a:lnTo>
                  <a:lnTo>
                    <a:pt x="94" y="5369"/>
                  </a:lnTo>
                  <a:lnTo>
                    <a:pt x="1" y="6552"/>
                  </a:lnTo>
                  <a:lnTo>
                    <a:pt x="789" y="7190"/>
                  </a:lnTo>
                  <a:lnTo>
                    <a:pt x="1371" y="6796"/>
                  </a:lnTo>
                  <a:lnTo>
                    <a:pt x="1990" y="6157"/>
                  </a:lnTo>
                  <a:lnTo>
                    <a:pt x="658" y="4261"/>
                  </a:lnTo>
                  <a:lnTo>
                    <a:pt x="751" y="3661"/>
                  </a:lnTo>
                  <a:lnTo>
                    <a:pt x="1164" y="1371"/>
                  </a:lnTo>
                  <a:lnTo>
                    <a:pt x="977" y="188"/>
                  </a:lnTo>
                  <a:lnTo>
                    <a:pt x="864" y="188"/>
                  </a:lnTo>
                  <a:lnTo>
                    <a:pt x="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45"/>
            <p:cNvSpPr/>
            <p:nvPr/>
          </p:nvSpPr>
          <p:spPr>
            <a:xfrm>
              <a:off x="-1823769" y="5158206"/>
              <a:ext cx="79810" cy="104722"/>
            </a:xfrm>
            <a:custGeom>
              <a:avLst/>
              <a:gdLst/>
              <a:ahLst/>
              <a:cxnLst/>
              <a:rect l="l" t="t" r="r" b="b"/>
              <a:pathLst>
                <a:path w="1746" h="2291" extrusionOk="0">
                  <a:moveTo>
                    <a:pt x="19" y="0"/>
                  </a:moveTo>
                  <a:lnTo>
                    <a:pt x="0" y="75"/>
                  </a:lnTo>
                  <a:lnTo>
                    <a:pt x="376" y="1840"/>
                  </a:lnTo>
                  <a:lnTo>
                    <a:pt x="958" y="1727"/>
                  </a:lnTo>
                  <a:lnTo>
                    <a:pt x="1746" y="2290"/>
                  </a:lnTo>
                  <a:lnTo>
                    <a:pt x="1746" y="2272"/>
                  </a:lnTo>
                  <a:lnTo>
                    <a:pt x="1352" y="1652"/>
                  </a:lnTo>
                  <a:lnTo>
                    <a:pt x="1596" y="770"/>
                  </a:lnTo>
                  <a:lnTo>
                    <a:pt x="1633" y="150"/>
                  </a:lnTo>
                  <a:lnTo>
                    <a:pt x="582" y="18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45"/>
            <p:cNvSpPr/>
            <p:nvPr/>
          </p:nvSpPr>
          <p:spPr>
            <a:xfrm>
              <a:off x="-1508872" y="5002883"/>
              <a:ext cx="301229" cy="449695"/>
            </a:xfrm>
            <a:custGeom>
              <a:avLst/>
              <a:gdLst/>
              <a:ahLst/>
              <a:cxnLst/>
              <a:rect l="l" t="t" r="r" b="b"/>
              <a:pathLst>
                <a:path w="6590" h="9838"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507" y="3661"/>
                  </a:lnTo>
                  <a:lnTo>
                    <a:pt x="376" y="3792"/>
                  </a:lnTo>
                  <a:lnTo>
                    <a:pt x="282" y="3924"/>
                  </a:lnTo>
                  <a:lnTo>
                    <a:pt x="188" y="4055"/>
                  </a:lnTo>
                  <a:lnTo>
                    <a:pt x="113" y="4187"/>
                  </a:lnTo>
                  <a:lnTo>
                    <a:pt x="57" y="4318"/>
                  </a:lnTo>
                  <a:lnTo>
                    <a:pt x="38" y="4431"/>
                  </a:lnTo>
                  <a:lnTo>
                    <a:pt x="19" y="4562"/>
                  </a:lnTo>
                  <a:lnTo>
                    <a:pt x="0" y="4694"/>
                  </a:lnTo>
                  <a:lnTo>
                    <a:pt x="19" y="4806"/>
                  </a:lnTo>
                  <a:lnTo>
                    <a:pt x="38" y="4919"/>
                  </a:lnTo>
                  <a:lnTo>
                    <a:pt x="57" y="5050"/>
                  </a:lnTo>
                  <a:lnTo>
                    <a:pt x="151" y="5257"/>
                  </a:lnTo>
                  <a:lnTo>
                    <a:pt x="263" y="5463"/>
                  </a:lnTo>
                  <a:lnTo>
                    <a:pt x="395" y="5651"/>
                  </a:lnTo>
                  <a:lnTo>
                    <a:pt x="545" y="5820"/>
                  </a:lnTo>
                  <a:lnTo>
                    <a:pt x="695" y="5970"/>
                  </a:lnTo>
                  <a:lnTo>
                    <a:pt x="845" y="6101"/>
                  </a:lnTo>
                  <a:lnTo>
                    <a:pt x="1070" y="6289"/>
                  </a:lnTo>
                  <a:lnTo>
                    <a:pt x="1164" y="6345"/>
                  </a:lnTo>
                  <a:lnTo>
                    <a:pt x="1089" y="6439"/>
                  </a:lnTo>
                  <a:lnTo>
                    <a:pt x="920" y="6740"/>
                  </a:lnTo>
                  <a:lnTo>
                    <a:pt x="808" y="6927"/>
                  </a:lnTo>
                  <a:lnTo>
                    <a:pt x="714" y="7153"/>
                  </a:lnTo>
                  <a:lnTo>
                    <a:pt x="601" y="7397"/>
                  </a:lnTo>
                  <a:lnTo>
                    <a:pt x="526" y="7659"/>
                  </a:lnTo>
                  <a:lnTo>
                    <a:pt x="470" y="7941"/>
                  </a:lnTo>
                  <a:lnTo>
                    <a:pt x="451" y="8223"/>
                  </a:lnTo>
                  <a:lnTo>
                    <a:pt x="451" y="8354"/>
                  </a:lnTo>
                  <a:lnTo>
                    <a:pt x="470" y="8485"/>
                  </a:lnTo>
                  <a:lnTo>
                    <a:pt x="507" y="8636"/>
                  </a:lnTo>
                  <a:lnTo>
                    <a:pt x="545" y="8767"/>
                  </a:lnTo>
                  <a:lnTo>
                    <a:pt x="601" y="8898"/>
                  </a:lnTo>
                  <a:lnTo>
                    <a:pt x="676" y="9030"/>
                  </a:lnTo>
                  <a:lnTo>
                    <a:pt x="770" y="9161"/>
                  </a:lnTo>
                  <a:lnTo>
                    <a:pt x="883" y="9293"/>
                  </a:lnTo>
                  <a:lnTo>
                    <a:pt x="1014" y="9405"/>
                  </a:lnTo>
                  <a:lnTo>
                    <a:pt x="1164" y="9518"/>
                  </a:lnTo>
                  <a:lnTo>
                    <a:pt x="1333" y="9612"/>
                  </a:lnTo>
                  <a:lnTo>
                    <a:pt x="1521" y="9706"/>
                  </a:lnTo>
                  <a:lnTo>
                    <a:pt x="1634" y="9762"/>
                  </a:lnTo>
                  <a:lnTo>
                    <a:pt x="1765" y="9799"/>
                  </a:lnTo>
                  <a:lnTo>
                    <a:pt x="1915" y="9818"/>
                  </a:lnTo>
                  <a:lnTo>
                    <a:pt x="2047" y="9837"/>
                  </a:lnTo>
                  <a:lnTo>
                    <a:pt x="2347" y="9818"/>
                  </a:lnTo>
                  <a:lnTo>
                    <a:pt x="2685" y="9781"/>
                  </a:lnTo>
                  <a:lnTo>
                    <a:pt x="3004" y="9687"/>
                  </a:lnTo>
                  <a:lnTo>
                    <a:pt x="3361" y="9555"/>
                  </a:lnTo>
                  <a:lnTo>
                    <a:pt x="3698" y="9405"/>
                  </a:lnTo>
                  <a:lnTo>
                    <a:pt x="4036" y="9199"/>
                  </a:lnTo>
                  <a:lnTo>
                    <a:pt x="4393" y="8974"/>
                  </a:lnTo>
                  <a:lnTo>
                    <a:pt x="4712" y="8729"/>
                  </a:lnTo>
                  <a:lnTo>
                    <a:pt x="5031" y="8467"/>
                  </a:lnTo>
                  <a:lnTo>
                    <a:pt x="5332" y="8166"/>
                  </a:lnTo>
                  <a:lnTo>
                    <a:pt x="5613" y="7847"/>
                  </a:lnTo>
                  <a:lnTo>
                    <a:pt x="5876" y="7509"/>
                  </a:lnTo>
                  <a:lnTo>
                    <a:pt x="6101" y="7171"/>
                  </a:lnTo>
                  <a:lnTo>
                    <a:pt x="6289" y="6815"/>
                  </a:lnTo>
                  <a:lnTo>
                    <a:pt x="6364" y="6627"/>
                  </a:lnTo>
                  <a:lnTo>
                    <a:pt x="6420" y="6439"/>
                  </a:lnTo>
                  <a:lnTo>
                    <a:pt x="6477" y="6233"/>
                  </a:lnTo>
                  <a:lnTo>
                    <a:pt x="6514" y="6026"/>
                  </a:lnTo>
                  <a:lnTo>
                    <a:pt x="6552" y="5801"/>
                  </a:lnTo>
                  <a:lnTo>
                    <a:pt x="6571" y="5595"/>
                  </a:lnTo>
                  <a:lnTo>
                    <a:pt x="6589" y="5144"/>
                  </a:lnTo>
                  <a:lnTo>
                    <a:pt x="6552" y="4675"/>
                  </a:lnTo>
                  <a:lnTo>
                    <a:pt x="6477" y="4205"/>
                  </a:lnTo>
                  <a:lnTo>
                    <a:pt x="6364" y="3736"/>
                  </a:lnTo>
                  <a:lnTo>
                    <a:pt x="6214" y="3267"/>
                  </a:lnTo>
                  <a:lnTo>
                    <a:pt x="6026" y="2816"/>
                  </a:lnTo>
                  <a:lnTo>
                    <a:pt x="5782" y="2366"/>
                  </a:lnTo>
                  <a:lnTo>
                    <a:pt x="5519" y="1934"/>
                  </a:lnTo>
                  <a:lnTo>
                    <a:pt x="5238" y="1540"/>
                  </a:lnTo>
                  <a:lnTo>
                    <a:pt x="5069" y="1352"/>
                  </a:lnTo>
                  <a:lnTo>
                    <a:pt x="4900" y="1164"/>
                  </a:lnTo>
                  <a:lnTo>
                    <a:pt x="4731" y="995"/>
                  </a:lnTo>
                  <a:lnTo>
                    <a:pt x="4543" y="827"/>
                  </a:lnTo>
                  <a:lnTo>
                    <a:pt x="4355" y="676"/>
                  </a:lnTo>
                  <a:lnTo>
                    <a:pt x="4149" y="526"/>
                  </a:lnTo>
                  <a:lnTo>
                    <a:pt x="3943" y="395"/>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45"/>
            <p:cNvSpPr/>
            <p:nvPr/>
          </p:nvSpPr>
          <p:spPr>
            <a:xfrm>
              <a:off x="-1508872" y="5002883"/>
              <a:ext cx="256616" cy="266901"/>
            </a:xfrm>
            <a:custGeom>
              <a:avLst/>
              <a:gdLst/>
              <a:ahLst/>
              <a:cxnLst/>
              <a:rect l="l" t="t" r="r" b="b"/>
              <a:pathLst>
                <a:path w="5614" h="5839"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413" y="3736"/>
                  </a:lnTo>
                  <a:lnTo>
                    <a:pt x="320" y="3868"/>
                  </a:lnTo>
                  <a:lnTo>
                    <a:pt x="244" y="3980"/>
                  </a:lnTo>
                  <a:lnTo>
                    <a:pt x="169" y="4074"/>
                  </a:lnTo>
                  <a:lnTo>
                    <a:pt x="113" y="4187"/>
                  </a:lnTo>
                  <a:lnTo>
                    <a:pt x="38" y="4412"/>
                  </a:lnTo>
                  <a:lnTo>
                    <a:pt x="0" y="4618"/>
                  </a:lnTo>
                  <a:lnTo>
                    <a:pt x="19" y="4825"/>
                  </a:lnTo>
                  <a:lnTo>
                    <a:pt x="57" y="5031"/>
                  </a:lnTo>
                  <a:lnTo>
                    <a:pt x="132" y="5219"/>
                  </a:lnTo>
                  <a:lnTo>
                    <a:pt x="338" y="5351"/>
                  </a:lnTo>
                  <a:lnTo>
                    <a:pt x="564" y="5482"/>
                  </a:lnTo>
                  <a:lnTo>
                    <a:pt x="789" y="5595"/>
                  </a:lnTo>
                  <a:lnTo>
                    <a:pt x="1033" y="5670"/>
                  </a:lnTo>
                  <a:lnTo>
                    <a:pt x="1277" y="5745"/>
                  </a:lnTo>
                  <a:lnTo>
                    <a:pt x="1521" y="5801"/>
                  </a:lnTo>
                  <a:lnTo>
                    <a:pt x="1784" y="5839"/>
                  </a:lnTo>
                  <a:lnTo>
                    <a:pt x="2047" y="5839"/>
                  </a:lnTo>
                  <a:lnTo>
                    <a:pt x="2403" y="5820"/>
                  </a:lnTo>
                  <a:lnTo>
                    <a:pt x="2741" y="5764"/>
                  </a:lnTo>
                  <a:lnTo>
                    <a:pt x="3079" y="5670"/>
                  </a:lnTo>
                  <a:lnTo>
                    <a:pt x="3398" y="5557"/>
                  </a:lnTo>
                  <a:lnTo>
                    <a:pt x="3698" y="5388"/>
                  </a:lnTo>
                  <a:lnTo>
                    <a:pt x="3980" y="5200"/>
                  </a:lnTo>
                  <a:lnTo>
                    <a:pt x="4243" y="4994"/>
                  </a:lnTo>
                  <a:lnTo>
                    <a:pt x="4506" y="4750"/>
                  </a:lnTo>
                  <a:lnTo>
                    <a:pt x="4731" y="4468"/>
                  </a:lnTo>
                  <a:lnTo>
                    <a:pt x="4937" y="4187"/>
                  </a:lnTo>
                  <a:lnTo>
                    <a:pt x="5125" y="3868"/>
                  </a:lnTo>
                  <a:lnTo>
                    <a:pt x="5275" y="3548"/>
                  </a:lnTo>
                  <a:lnTo>
                    <a:pt x="5407" y="3192"/>
                  </a:lnTo>
                  <a:lnTo>
                    <a:pt x="5501" y="2835"/>
                  </a:lnTo>
                  <a:lnTo>
                    <a:pt x="5576" y="2460"/>
                  </a:lnTo>
                  <a:lnTo>
                    <a:pt x="5613" y="2065"/>
                  </a:lnTo>
                  <a:lnTo>
                    <a:pt x="5425" y="1803"/>
                  </a:lnTo>
                  <a:lnTo>
                    <a:pt x="5219" y="1521"/>
                  </a:lnTo>
                  <a:lnTo>
                    <a:pt x="5013" y="1277"/>
                  </a:lnTo>
                  <a:lnTo>
                    <a:pt x="4768" y="1033"/>
                  </a:lnTo>
                  <a:lnTo>
                    <a:pt x="4524" y="827"/>
                  </a:lnTo>
                  <a:lnTo>
                    <a:pt x="4280" y="620"/>
                  </a:lnTo>
                  <a:lnTo>
                    <a:pt x="3999" y="432"/>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45"/>
            <p:cNvSpPr/>
            <p:nvPr/>
          </p:nvSpPr>
          <p:spPr>
            <a:xfrm>
              <a:off x="-1436787" y="5270607"/>
              <a:ext cx="182794" cy="230836"/>
            </a:xfrm>
            <a:custGeom>
              <a:avLst/>
              <a:gdLst/>
              <a:ahLst/>
              <a:cxnLst/>
              <a:rect l="l" t="t" r="r" b="b"/>
              <a:pathLst>
                <a:path w="3999" h="5050" extrusionOk="0">
                  <a:moveTo>
                    <a:pt x="2328" y="0"/>
                  </a:moveTo>
                  <a:lnTo>
                    <a:pt x="2121" y="38"/>
                  </a:lnTo>
                  <a:lnTo>
                    <a:pt x="1934" y="94"/>
                  </a:lnTo>
                  <a:lnTo>
                    <a:pt x="1746" y="188"/>
                  </a:lnTo>
                  <a:lnTo>
                    <a:pt x="1558" y="301"/>
                  </a:lnTo>
                  <a:lnTo>
                    <a:pt x="1389" y="451"/>
                  </a:lnTo>
                  <a:lnTo>
                    <a:pt x="1220" y="639"/>
                  </a:lnTo>
                  <a:lnTo>
                    <a:pt x="1051" y="845"/>
                  </a:lnTo>
                  <a:lnTo>
                    <a:pt x="920" y="1089"/>
                  </a:lnTo>
                  <a:lnTo>
                    <a:pt x="789" y="1371"/>
                  </a:lnTo>
                  <a:lnTo>
                    <a:pt x="695" y="1690"/>
                  </a:lnTo>
                  <a:lnTo>
                    <a:pt x="601" y="2047"/>
                  </a:lnTo>
                  <a:lnTo>
                    <a:pt x="488" y="2591"/>
                  </a:lnTo>
                  <a:lnTo>
                    <a:pt x="338" y="3079"/>
                  </a:lnTo>
                  <a:lnTo>
                    <a:pt x="94" y="3886"/>
                  </a:lnTo>
                  <a:lnTo>
                    <a:pt x="19" y="4224"/>
                  </a:lnTo>
                  <a:lnTo>
                    <a:pt x="0" y="4355"/>
                  </a:lnTo>
                  <a:lnTo>
                    <a:pt x="0" y="4487"/>
                  </a:lnTo>
                  <a:lnTo>
                    <a:pt x="19" y="4599"/>
                  </a:lnTo>
                  <a:lnTo>
                    <a:pt x="57" y="4712"/>
                  </a:lnTo>
                  <a:lnTo>
                    <a:pt x="113" y="4787"/>
                  </a:lnTo>
                  <a:lnTo>
                    <a:pt x="188" y="4862"/>
                  </a:lnTo>
                  <a:lnTo>
                    <a:pt x="301" y="4937"/>
                  </a:lnTo>
                  <a:lnTo>
                    <a:pt x="451" y="4975"/>
                  </a:lnTo>
                  <a:lnTo>
                    <a:pt x="601" y="5012"/>
                  </a:lnTo>
                  <a:lnTo>
                    <a:pt x="789" y="5031"/>
                  </a:lnTo>
                  <a:lnTo>
                    <a:pt x="976" y="5050"/>
                  </a:lnTo>
                  <a:lnTo>
                    <a:pt x="1183" y="5031"/>
                  </a:lnTo>
                  <a:lnTo>
                    <a:pt x="1408" y="5012"/>
                  </a:lnTo>
                  <a:lnTo>
                    <a:pt x="1633" y="4956"/>
                  </a:lnTo>
                  <a:lnTo>
                    <a:pt x="1877" y="4900"/>
                  </a:lnTo>
                  <a:lnTo>
                    <a:pt x="2103" y="4806"/>
                  </a:lnTo>
                  <a:lnTo>
                    <a:pt x="2347" y="4712"/>
                  </a:lnTo>
                  <a:lnTo>
                    <a:pt x="2572" y="4581"/>
                  </a:lnTo>
                  <a:lnTo>
                    <a:pt x="2797" y="4431"/>
                  </a:lnTo>
                  <a:lnTo>
                    <a:pt x="3004" y="4243"/>
                  </a:lnTo>
                  <a:lnTo>
                    <a:pt x="3191" y="4055"/>
                  </a:lnTo>
                  <a:lnTo>
                    <a:pt x="3360" y="3811"/>
                  </a:lnTo>
                  <a:lnTo>
                    <a:pt x="3529" y="3567"/>
                  </a:lnTo>
                  <a:lnTo>
                    <a:pt x="3661" y="3323"/>
                  </a:lnTo>
                  <a:lnTo>
                    <a:pt x="3773" y="3079"/>
                  </a:lnTo>
                  <a:lnTo>
                    <a:pt x="3848" y="2816"/>
                  </a:lnTo>
                  <a:lnTo>
                    <a:pt x="3924" y="2553"/>
                  </a:lnTo>
                  <a:lnTo>
                    <a:pt x="3980" y="2309"/>
                  </a:lnTo>
                  <a:lnTo>
                    <a:pt x="3999" y="2065"/>
                  </a:lnTo>
                  <a:lnTo>
                    <a:pt x="3999" y="1821"/>
                  </a:lnTo>
                  <a:lnTo>
                    <a:pt x="3980" y="1577"/>
                  </a:lnTo>
                  <a:lnTo>
                    <a:pt x="3942" y="1352"/>
                  </a:lnTo>
                  <a:lnTo>
                    <a:pt x="3886" y="1145"/>
                  </a:lnTo>
                  <a:lnTo>
                    <a:pt x="3811" y="939"/>
                  </a:lnTo>
                  <a:lnTo>
                    <a:pt x="3698" y="751"/>
                  </a:lnTo>
                  <a:lnTo>
                    <a:pt x="3586" y="564"/>
                  </a:lnTo>
                  <a:lnTo>
                    <a:pt x="3436" y="413"/>
                  </a:lnTo>
                  <a:lnTo>
                    <a:pt x="3285" y="282"/>
                  </a:lnTo>
                  <a:lnTo>
                    <a:pt x="3098" y="169"/>
                  </a:lnTo>
                  <a:lnTo>
                    <a:pt x="2910" y="94"/>
                  </a:lnTo>
                  <a:lnTo>
                    <a:pt x="2722" y="38"/>
                  </a:lnTo>
                  <a:lnTo>
                    <a:pt x="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45"/>
            <p:cNvSpPr/>
            <p:nvPr/>
          </p:nvSpPr>
          <p:spPr>
            <a:xfrm>
              <a:off x="-1719093" y="5190797"/>
              <a:ext cx="173378" cy="137359"/>
            </a:xfrm>
            <a:custGeom>
              <a:avLst/>
              <a:gdLst/>
              <a:ahLst/>
              <a:cxnLst/>
              <a:rect l="l" t="t" r="r" b="b"/>
              <a:pathLst>
                <a:path w="3793" h="3005" extrusionOk="0">
                  <a:moveTo>
                    <a:pt x="808" y="1"/>
                  </a:moveTo>
                  <a:lnTo>
                    <a:pt x="564" y="19"/>
                  </a:lnTo>
                  <a:lnTo>
                    <a:pt x="338" y="57"/>
                  </a:lnTo>
                  <a:lnTo>
                    <a:pt x="113" y="132"/>
                  </a:lnTo>
                  <a:lnTo>
                    <a:pt x="38" y="507"/>
                  </a:lnTo>
                  <a:lnTo>
                    <a:pt x="0" y="845"/>
                  </a:lnTo>
                  <a:lnTo>
                    <a:pt x="0" y="1183"/>
                  </a:lnTo>
                  <a:lnTo>
                    <a:pt x="38" y="1502"/>
                  </a:lnTo>
                  <a:lnTo>
                    <a:pt x="113" y="1803"/>
                  </a:lnTo>
                  <a:lnTo>
                    <a:pt x="207" y="2066"/>
                  </a:lnTo>
                  <a:lnTo>
                    <a:pt x="338" y="2310"/>
                  </a:lnTo>
                  <a:lnTo>
                    <a:pt x="488" y="2516"/>
                  </a:lnTo>
                  <a:lnTo>
                    <a:pt x="676" y="2685"/>
                  </a:lnTo>
                  <a:lnTo>
                    <a:pt x="883" y="2835"/>
                  </a:lnTo>
                  <a:lnTo>
                    <a:pt x="1108" y="2929"/>
                  </a:lnTo>
                  <a:lnTo>
                    <a:pt x="1221" y="2967"/>
                  </a:lnTo>
                  <a:lnTo>
                    <a:pt x="1352" y="2985"/>
                  </a:lnTo>
                  <a:lnTo>
                    <a:pt x="1483" y="3004"/>
                  </a:lnTo>
                  <a:lnTo>
                    <a:pt x="1765" y="3004"/>
                  </a:lnTo>
                  <a:lnTo>
                    <a:pt x="1896" y="2985"/>
                  </a:lnTo>
                  <a:lnTo>
                    <a:pt x="2046" y="2948"/>
                  </a:lnTo>
                  <a:lnTo>
                    <a:pt x="2197" y="2910"/>
                  </a:lnTo>
                  <a:lnTo>
                    <a:pt x="2497" y="2779"/>
                  </a:lnTo>
                  <a:lnTo>
                    <a:pt x="2703" y="2666"/>
                  </a:lnTo>
                  <a:lnTo>
                    <a:pt x="2929" y="2535"/>
                  </a:lnTo>
                  <a:lnTo>
                    <a:pt x="3173" y="2347"/>
                  </a:lnTo>
                  <a:lnTo>
                    <a:pt x="3417" y="2141"/>
                  </a:lnTo>
                  <a:lnTo>
                    <a:pt x="3511" y="2047"/>
                  </a:lnTo>
                  <a:lnTo>
                    <a:pt x="3605" y="1934"/>
                  </a:lnTo>
                  <a:lnTo>
                    <a:pt x="3680" y="1821"/>
                  </a:lnTo>
                  <a:lnTo>
                    <a:pt x="3736" y="1709"/>
                  </a:lnTo>
                  <a:lnTo>
                    <a:pt x="3773" y="1596"/>
                  </a:lnTo>
                  <a:lnTo>
                    <a:pt x="3792" y="1484"/>
                  </a:lnTo>
                  <a:lnTo>
                    <a:pt x="3773" y="1371"/>
                  </a:lnTo>
                  <a:lnTo>
                    <a:pt x="3717" y="1277"/>
                  </a:lnTo>
                  <a:lnTo>
                    <a:pt x="3605" y="1127"/>
                  </a:lnTo>
                  <a:lnTo>
                    <a:pt x="3454" y="996"/>
                  </a:lnTo>
                  <a:lnTo>
                    <a:pt x="3285" y="845"/>
                  </a:lnTo>
                  <a:lnTo>
                    <a:pt x="3098" y="714"/>
                  </a:lnTo>
                  <a:lnTo>
                    <a:pt x="2872" y="583"/>
                  </a:lnTo>
                  <a:lnTo>
                    <a:pt x="2647" y="451"/>
                  </a:lnTo>
                  <a:lnTo>
                    <a:pt x="2384" y="338"/>
                  </a:lnTo>
                  <a:lnTo>
                    <a:pt x="2122" y="245"/>
                  </a:lnTo>
                  <a:lnTo>
                    <a:pt x="1859" y="151"/>
                  </a:lnTo>
                  <a:lnTo>
                    <a:pt x="1596" y="94"/>
                  </a:lnTo>
                  <a:lnTo>
                    <a:pt x="1333" y="38"/>
                  </a:lnTo>
                  <a:lnTo>
                    <a:pt x="107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45"/>
            <p:cNvSpPr/>
            <p:nvPr/>
          </p:nvSpPr>
          <p:spPr>
            <a:xfrm>
              <a:off x="-1862395" y="5564065"/>
              <a:ext cx="98734" cy="132193"/>
            </a:xfrm>
            <a:custGeom>
              <a:avLst/>
              <a:gdLst/>
              <a:ahLst/>
              <a:cxnLst/>
              <a:rect l="l" t="t" r="r" b="b"/>
              <a:pathLst>
                <a:path w="2160" h="2892" extrusionOk="0">
                  <a:moveTo>
                    <a:pt x="1033" y="0"/>
                  </a:moveTo>
                  <a:lnTo>
                    <a:pt x="939" y="19"/>
                  </a:lnTo>
                  <a:lnTo>
                    <a:pt x="826" y="38"/>
                  </a:lnTo>
                  <a:lnTo>
                    <a:pt x="714" y="75"/>
                  </a:lnTo>
                  <a:lnTo>
                    <a:pt x="620" y="113"/>
                  </a:lnTo>
                  <a:lnTo>
                    <a:pt x="526" y="169"/>
                  </a:lnTo>
                  <a:lnTo>
                    <a:pt x="451" y="244"/>
                  </a:lnTo>
                  <a:lnTo>
                    <a:pt x="357" y="338"/>
                  </a:lnTo>
                  <a:lnTo>
                    <a:pt x="282" y="432"/>
                  </a:lnTo>
                  <a:lnTo>
                    <a:pt x="169" y="639"/>
                  </a:lnTo>
                  <a:lnTo>
                    <a:pt x="76" y="883"/>
                  </a:lnTo>
                  <a:lnTo>
                    <a:pt x="19" y="1145"/>
                  </a:lnTo>
                  <a:lnTo>
                    <a:pt x="0" y="1446"/>
                  </a:lnTo>
                  <a:lnTo>
                    <a:pt x="38" y="1727"/>
                  </a:lnTo>
                  <a:lnTo>
                    <a:pt x="113" y="2009"/>
                  </a:lnTo>
                  <a:lnTo>
                    <a:pt x="207" y="2253"/>
                  </a:lnTo>
                  <a:lnTo>
                    <a:pt x="357" y="2459"/>
                  </a:lnTo>
                  <a:lnTo>
                    <a:pt x="432" y="2553"/>
                  </a:lnTo>
                  <a:lnTo>
                    <a:pt x="507" y="2628"/>
                  </a:lnTo>
                  <a:lnTo>
                    <a:pt x="601" y="2703"/>
                  </a:lnTo>
                  <a:lnTo>
                    <a:pt x="695" y="2760"/>
                  </a:lnTo>
                  <a:lnTo>
                    <a:pt x="808" y="2816"/>
                  </a:lnTo>
                  <a:lnTo>
                    <a:pt x="902" y="2854"/>
                  </a:lnTo>
                  <a:lnTo>
                    <a:pt x="1014" y="2872"/>
                  </a:lnTo>
                  <a:lnTo>
                    <a:pt x="1127" y="2891"/>
                  </a:lnTo>
                  <a:lnTo>
                    <a:pt x="1239" y="2872"/>
                  </a:lnTo>
                  <a:lnTo>
                    <a:pt x="1333" y="2854"/>
                  </a:lnTo>
                  <a:lnTo>
                    <a:pt x="1446" y="2816"/>
                  </a:lnTo>
                  <a:lnTo>
                    <a:pt x="1540" y="2760"/>
                  </a:lnTo>
                  <a:lnTo>
                    <a:pt x="1634" y="2703"/>
                  </a:lnTo>
                  <a:lnTo>
                    <a:pt x="1727" y="2628"/>
                  </a:lnTo>
                  <a:lnTo>
                    <a:pt x="1803" y="2553"/>
                  </a:lnTo>
                  <a:lnTo>
                    <a:pt x="1878" y="2459"/>
                  </a:lnTo>
                  <a:lnTo>
                    <a:pt x="2009" y="2253"/>
                  </a:lnTo>
                  <a:lnTo>
                    <a:pt x="2103" y="2009"/>
                  </a:lnTo>
                  <a:lnTo>
                    <a:pt x="2140" y="1727"/>
                  </a:lnTo>
                  <a:lnTo>
                    <a:pt x="2159" y="1446"/>
                  </a:lnTo>
                  <a:lnTo>
                    <a:pt x="2140" y="1145"/>
                  </a:lnTo>
                  <a:lnTo>
                    <a:pt x="2065" y="883"/>
                  </a:lnTo>
                  <a:lnTo>
                    <a:pt x="1953" y="639"/>
                  </a:lnTo>
                  <a:lnTo>
                    <a:pt x="1821" y="432"/>
                  </a:lnTo>
                  <a:lnTo>
                    <a:pt x="1746" y="338"/>
                  </a:lnTo>
                  <a:lnTo>
                    <a:pt x="1652" y="244"/>
                  </a:lnTo>
                  <a:lnTo>
                    <a:pt x="1559" y="169"/>
                  </a:lnTo>
                  <a:lnTo>
                    <a:pt x="1465" y="113"/>
                  </a:lnTo>
                  <a:lnTo>
                    <a:pt x="1371" y="75"/>
                  </a:lnTo>
                  <a:lnTo>
                    <a:pt x="1258" y="38"/>
                  </a:lnTo>
                  <a:lnTo>
                    <a:pt x="1146" y="19"/>
                  </a:lnTo>
                  <a:lnTo>
                    <a:pt x="10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45"/>
            <p:cNvSpPr/>
            <p:nvPr/>
          </p:nvSpPr>
          <p:spPr>
            <a:xfrm>
              <a:off x="-1404195" y="5316957"/>
              <a:ext cx="115052" cy="145038"/>
            </a:xfrm>
            <a:custGeom>
              <a:avLst/>
              <a:gdLst/>
              <a:ahLst/>
              <a:cxnLst/>
              <a:rect l="l" t="t" r="r" b="b"/>
              <a:pathLst>
                <a:path w="2517" h="3173" extrusionOk="0">
                  <a:moveTo>
                    <a:pt x="1465" y="0"/>
                  </a:moveTo>
                  <a:lnTo>
                    <a:pt x="1352" y="19"/>
                  </a:lnTo>
                  <a:lnTo>
                    <a:pt x="1221" y="56"/>
                  </a:lnTo>
                  <a:lnTo>
                    <a:pt x="1108" y="113"/>
                  </a:lnTo>
                  <a:lnTo>
                    <a:pt x="977" y="188"/>
                  </a:lnTo>
                  <a:lnTo>
                    <a:pt x="883" y="282"/>
                  </a:lnTo>
                  <a:lnTo>
                    <a:pt x="770" y="394"/>
                  </a:lnTo>
                  <a:lnTo>
                    <a:pt x="676" y="526"/>
                  </a:lnTo>
                  <a:lnTo>
                    <a:pt x="583" y="676"/>
                  </a:lnTo>
                  <a:lnTo>
                    <a:pt x="507" y="864"/>
                  </a:lnTo>
                  <a:lnTo>
                    <a:pt x="432" y="1051"/>
                  </a:lnTo>
                  <a:lnTo>
                    <a:pt x="395" y="1277"/>
                  </a:lnTo>
                  <a:lnTo>
                    <a:pt x="301" y="1614"/>
                  </a:lnTo>
                  <a:lnTo>
                    <a:pt x="226" y="1934"/>
                  </a:lnTo>
                  <a:lnTo>
                    <a:pt x="76" y="2440"/>
                  </a:lnTo>
                  <a:lnTo>
                    <a:pt x="19" y="2647"/>
                  </a:lnTo>
                  <a:lnTo>
                    <a:pt x="1" y="2816"/>
                  </a:lnTo>
                  <a:lnTo>
                    <a:pt x="19" y="2891"/>
                  </a:lnTo>
                  <a:lnTo>
                    <a:pt x="38" y="2947"/>
                  </a:lnTo>
                  <a:lnTo>
                    <a:pt x="76" y="3004"/>
                  </a:lnTo>
                  <a:lnTo>
                    <a:pt x="132" y="3060"/>
                  </a:lnTo>
                  <a:lnTo>
                    <a:pt x="207" y="3097"/>
                  </a:lnTo>
                  <a:lnTo>
                    <a:pt x="282" y="3135"/>
                  </a:lnTo>
                  <a:lnTo>
                    <a:pt x="489" y="3173"/>
                  </a:lnTo>
                  <a:lnTo>
                    <a:pt x="751" y="3154"/>
                  </a:lnTo>
                  <a:lnTo>
                    <a:pt x="1033" y="3116"/>
                  </a:lnTo>
                  <a:lnTo>
                    <a:pt x="1183" y="3079"/>
                  </a:lnTo>
                  <a:lnTo>
                    <a:pt x="1333" y="3022"/>
                  </a:lnTo>
                  <a:lnTo>
                    <a:pt x="1484" y="2947"/>
                  </a:lnTo>
                  <a:lnTo>
                    <a:pt x="1615" y="2872"/>
                  </a:lnTo>
                  <a:lnTo>
                    <a:pt x="1765" y="2778"/>
                  </a:lnTo>
                  <a:lnTo>
                    <a:pt x="1897" y="2666"/>
                  </a:lnTo>
                  <a:lnTo>
                    <a:pt x="2009" y="2534"/>
                  </a:lnTo>
                  <a:lnTo>
                    <a:pt x="2122" y="2403"/>
                  </a:lnTo>
                  <a:lnTo>
                    <a:pt x="2216" y="2234"/>
                  </a:lnTo>
                  <a:lnTo>
                    <a:pt x="2310" y="2084"/>
                  </a:lnTo>
                  <a:lnTo>
                    <a:pt x="2366" y="1934"/>
                  </a:lnTo>
                  <a:lnTo>
                    <a:pt x="2422" y="1765"/>
                  </a:lnTo>
                  <a:lnTo>
                    <a:pt x="2478" y="1614"/>
                  </a:lnTo>
                  <a:lnTo>
                    <a:pt x="2497" y="1445"/>
                  </a:lnTo>
                  <a:lnTo>
                    <a:pt x="2516" y="1295"/>
                  </a:lnTo>
                  <a:lnTo>
                    <a:pt x="2516" y="1145"/>
                  </a:lnTo>
                  <a:lnTo>
                    <a:pt x="2516" y="995"/>
                  </a:lnTo>
                  <a:lnTo>
                    <a:pt x="2497" y="845"/>
                  </a:lnTo>
                  <a:lnTo>
                    <a:pt x="2460" y="713"/>
                  </a:lnTo>
                  <a:lnTo>
                    <a:pt x="2403" y="582"/>
                  </a:lnTo>
                  <a:lnTo>
                    <a:pt x="2328" y="469"/>
                  </a:lnTo>
                  <a:lnTo>
                    <a:pt x="2253" y="357"/>
                  </a:lnTo>
                  <a:lnTo>
                    <a:pt x="2178" y="263"/>
                  </a:lnTo>
                  <a:lnTo>
                    <a:pt x="2065" y="169"/>
                  </a:lnTo>
                  <a:lnTo>
                    <a:pt x="1953" y="94"/>
                  </a:lnTo>
                  <a:lnTo>
                    <a:pt x="1840" y="56"/>
                  </a:lnTo>
                  <a:lnTo>
                    <a:pt x="1709" y="19"/>
                  </a:lnTo>
                  <a:lnTo>
                    <a:pt x="1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45"/>
            <p:cNvSpPr/>
            <p:nvPr/>
          </p:nvSpPr>
          <p:spPr>
            <a:xfrm>
              <a:off x="-1407624" y="5347811"/>
              <a:ext cx="70393" cy="87580"/>
            </a:xfrm>
            <a:custGeom>
              <a:avLst/>
              <a:gdLst/>
              <a:ahLst/>
              <a:cxnLst/>
              <a:rect l="l" t="t" r="r" b="b"/>
              <a:pathLst>
                <a:path w="1540" h="1916" extrusionOk="0">
                  <a:moveTo>
                    <a:pt x="826" y="1"/>
                  </a:moveTo>
                  <a:lnTo>
                    <a:pt x="751" y="38"/>
                  </a:lnTo>
                  <a:lnTo>
                    <a:pt x="676" y="57"/>
                  </a:lnTo>
                  <a:lnTo>
                    <a:pt x="601" y="113"/>
                  </a:lnTo>
                  <a:lnTo>
                    <a:pt x="526" y="170"/>
                  </a:lnTo>
                  <a:lnTo>
                    <a:pt x="470" y="245"/>
                  </a:lnTo>
                  <a:lnTo>
                    <a:pt x="413" y="320"/>
                  </a:lnTo>
                  <a:lnTo>
                    <a:pt x="357" y="414"/>
                  </a:lnTo>
                  <a:lnTo>
                    <a:pt x="320" y="526"/>
                  </a:lnTo>
                  <a:lnTo>
                    <a:pt x="263" y="639"/>
                  </a:lnTo>
                  <a:lnTo>
                    <a:pt x="245" y="770"/>
                  </a:lnTo>
                  <a:lnTo>
                    <a:pt x="132" y="1165"/>
                  </a:lnTo>
                  <a:lnTo>
                    <a:pt x="38" y="1484"/>
                  </a:lnTo>
                  <a:lnTo>
                    <a:pt x="19" y="1596"/>
                  </a:lnTo>
                  <a:lnTo>
                    <a:pt x="1" y="1709"/>
                  </a:lnTo>
                  <a:lnTo>
                    <a:pt x="38" y="1784"/>
                  </a:lnTo>
                  <a:lnTo>
                    <a:pt x="76" y="1840"/>
                  </a:lnTo>
                  <a:lnTo>
                    <a:pt x="169" y="1897"/>
                  </a:lnTo>
                  <a:lnTo>
                    <a:pt x="301" y="1916"/>
                  </a:lnTo>
                  <a:lnTo>
                    <a:pt x="470" y="1916"/>
                  </a:lnTo>
                  <a:lnTo>
                    <a:pt x="639" y="1878"/>
                  </a:lnTo>
                  <a:lnTo>
                    <a:pt x="808" y="1822"/>
                  </a:lnTo>
                  <a:lnTo>
                    <a:pt x="995" y="1747"/>
                  </a:lnTo>
                  <a:lnTo>
                    <a:pt x="1146" y="1615"/>
                  </a:lnTo>
                  <a:lnTo>
                    <a:pt x="1221" y="1540"/>
                  </a:lnTo>
                  <a:lnTo>
                    <a:pt x="1296" y="1446"/>
                  </a:lnTo>
                  <a:lnTo>
                    <a:pt x="1408" y="1259"/>
                  </a:lnTo>
                  <a:lnTo>
                    <a:pt x="1483" y="1071"/>
                  </a:lnTo>
                  <a:lnTo>
                    <a:pt x="1521" y="864"/>
                  </a:lnTo>
                  <a:lnTo>
                    <a:pt x="1540" y="677"/>
                  </a:lnTo>
                  <a:lnTo>
                    <a:pt x="1502" y="508"/>
                  </a:lnTo>
                  <a:lnTo>
                    <a:pt x="1465" y="358"/>
                  </a:lnTo>
                  <a:lnTo>
                    <a:pt x="1371" y="207"/>
                  </a:lnTo>
                  <a:lnTo>
                    <a:pt x="1258" y="95"/>
                  </a:lnTo>
                  <a:lnTo>
                    <a:pt x="1108" y="20"/>
                  </a:lnTo>
                  <a:lnTo>
                    <a:pt x="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45"/>
            <p:cNvSpPr/>
            <p:nvPr/>
          </p:nvSpPr>
          <p:spPr>
            <a:xfrm>
              <a:off x="-1603263" y="5785439"/>
              <a:ext cx="237738" cy="30946"/>
            </a:xfrm>
            <a:custGeom>
              <a:avLst/>
              <a:gdLst/>
              <a:ahLst/>
              <a:cxnLst/>
              <a:rect l="l" t="t" r="r" b="b"/>
              <a:pathLst>
                <a:path w="5201" h="677" extrusionOk="0">
                  <a:moveTo>
                    <a:pt x="4806" y="0"/>
                  </a:moveTo>
                  <a:lnTo>
                    <a:pt x="4581" y="19"/>
                  </a:lnTo>
                  <a:lnTo>
                    <a:pt x="3980" y="94"/>
                  </a:lnTo>
                  <a:lnTo>
                    <a:pt x="2253" y="357"/>
                  </a:lnTo>
                  <a:lnTo>
                    <a:pt x="1183" y="489"/>
                  </a:lnTo>
                  <a:lnTo>
                    <a:pt x="601" y="545"/>
                  </a:lnTo>
                  <a:lnTo>
                    <a:pt x="1" y="601"/>
                  </a:lnTo>
                  <a:lnTo>
                    <a:pt x="751" y="639"/>
                  </a:lnTo>
                  <a:lnTo>
                    <a:pt x="1521" y="676"/>
                  </a:lnTo>
                  <a:lnTo>
                    <a:pt x="2422" y="676"/>
                  </a:lnTo>
                  <a:lnTo>
                    <a:pt x="3342" y="657"/>
                  </a:lnTo>
                  <a:lnTo>
                    <a:pt x="3774" y="639"/>
                  </a:lnTo>
                  <a:lnTo>
                    <a:pt x="4168" y="601"/>
                  </a:lnTo>
                  <a:lnTo>
                    <a:pt x="4525" y="545"/>
                  </a:lnTo>
                  <a:lnTo>
                    <a:pt x="4806" y="470"/>
                  </a:lnTo>
                  <a:lnTo>
                    <a:pt x="4919" y="432"/>
                  </a:lnTo>
                  <a:lnTo>
                    <a:pt x="5013" y="376"/>
                  </a:lnTo>
                  <a:lnTo>
                    <a:pt x="5088" y="320"/>
                  </a:lnTo>
                  <a:lnTo>
                    <a:pt x="5144" y="263"/>
                  </a:lnTo>
                  <a:lnTo>
                    <a:pt x="5200" y="151"/>
                  </a:lnTo>
                  <a:lnTo>
                    <a:pt x="5200" y="113"/>
                  </a:lnTo>
                  <a:lnTo>
                    <a:pt x="5182" y="76"/>
                  </a:lnTo>
                  <a:lnTo>
                    <a:pt x="5144" y="57"/>
                  </a:lnTo>
                  <a:lnTo>
                    <a:pt x="5106" y="38"/>
                  </a:lnTo>
                  <a:lnTo>
                    <a:pt x="497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45"/>
            <p:cNvSpPr/>
            <p:nvPr/>
          </p:nvSpPr>
          <p:spPr>
            <a:xfrm>
              <a:off x="-1673611" y="5258585"/>
              <a:ext cx="46350" cy="31814"/>
            </a:xfrm>
            <a:custGeom>
              <a:avLst/>
              <a:gdLst/>
              <a:ahLst/>
              <a:cxnLst/>
              <a:rect l="l" t="t" r="r" b="b"/>
              <a:pathLst>
                <a:path w="1014" h="696" extrusionOk="0">
                  <a:moveTo>
                    <a:pt x="94" y="1"/>
                  </a:moveTo>
                  <a:lnTo>
                    <a:pt x="19" y="38"/>
                  </a:lnTo>
                  <a:lnTo>
                    <a:pt x="0" y="226"/>
                  </a:lnTo>
                  <a:lnTo>
                    <a:pt x="38" y="395"/>
                  </a:lnTo>
                  <a:lnTo>
                    <a:pt x="94" y="507"/>
                  </a:lnTo>
                  <a:lnTo>
                    <a:pt x="188" y="601"/>
                  </a:lnTo>
                  <a:lnTo>
                    <a:pt x="282" y="658"/>
                  </a:lnTo>
                  <a:lnTo>
                    <a:pt x="413" y="676"/>
                  </a:lnTo>
                  <a:lnTo>
                    <a:pt x="563" y="695"/>
                  </a:lnTo>
                  <a:lnTo>
                    <a:pt x="714" y="676"/>
                  </a:lnTo>
                  <a:lnTo>
                    <a:pt x="770" y="639"/>
                  </a:lnTo>
                  <a:lnTo>
                    <a:pt x="826" y="620"/>
                  </a:lnTo>
                  <a:lnTo>
                    <a:pt x="883" y="583"/>
                  </a:lnTo>
                  <a:lnTo>
                    <a:pt x="920" y="526"/>
                  </a:lnTo>
                  <a:lnTo>
                    <a:pt x="976" y="432"/>
                  </a:lnTo>
                  <a:lnTo>
                    <a:pt x="1014" y="320"/>
                  </a:lnTo>
                  <a:lnTo>
                    <a:pt x="1014" y="207"/>
                  </a:lnTo>
                  <a:lnTo>
                    <a:pt x="1014" y="113"/>
                  </a:lnTo>
                  <a:lnTo>
                    <a:pt x="1014" y="19"/>
                  </a:lnTo>
                  <a:lnTo>
                    <a:pt x="676" y="19"/>
                  </a:lnTo>
                  <a:lnTo>
                    <a:pt x="657" y="57"/>
                  </a:lnTo>
                  <a:lnTo>
                    <a:pt x="620" y="151"/>
                  </a:lnTo>
                  <a:lnTo>
                    <a:pt x="563" y="207"/>
                  </a:lnTo>
                  <a:lnTo>
                    <a:pt x="507" y="245"/>
                  </a:lnTo>
                  <a:lnTo>
                    <a:pt x="451" y="263"/>
                  </a:lnTo>
                  <a:lnTo>
                    <a:pt x="357" y="282"/>
                  </a:lnTo>
                  <a:lnTo>
                    <a:pt x="263" y="263"/>
                  </a:lnTo>
                  <a:lnTo>
                    <a:pt x="207" y="245"/>
                  </a:lnTo>
                  <a:lnTo>
                    <a:pt x="150" y="188"/>
                  </a:lnTo>
                  <a:lnTo>
                    <a:pt x="113" y="132"/>
                  </a:lnTo>
                  <a:lnTo>
                    <a:pt x="94" y="38"/>
                  </a:lnTo>
                  <a:lnTo>
                    <a:pt x="94"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45"/>
            <p:cNvSpPr/>
            <p:nvPr/>
          </p:nvSpPr>
          <p:spPr>
            <a:xfrm>
              <a:off x="-1699346" y="5237147"/>
              <a:ext cx="122731" cy="52384"/>
            </a:xfrm>
            <a:custGeom>
              <a:avLst/>
              <a:gdLst/>
              <a:ahLst/>
              <a:cxnLst/>
              <a:rect l="l" t="t" r="r" b="b"/>
              <a:pathLst>
                <a:path w="2685" h="1146" extrusionOk="0">
                  <a:moveTo>
                    <a:pt x="789" y="0"/>
                  </a:moveTo>
                  <a:lnTo>
                    <a:pt x="582" y="19"/>
                  </a:lnTo>
                  <a:lnTo>
                    <a:pt x="413" y="38"/>
                  </a:lnTo>
                  <a:lnTo>
                    <a:pt x="263" y="75"/>
                  </a:lnTo>
                  <a:lnTo>
                    <a:pt x="169" y="132"/>
                  </a:lnTo>
                  <a:lnTo>
                    <a:pt x="94" y="188"/>
                  </a:lnTo>
                  <a:lnTo>
                    <a:pt x="38" y="263"/>
                  </a:lnTo>
                  <a:lnTo>
                    <a:pt x="0" y="319"/>
                  </a:lnTo>
                  <a:lnTo>
                    <a:pt x="0" y="394"/>
                  </a:lnTo>
                  <a:lnTo>
                    <a:pt x="0" y="451"/>
                  </a:lnTo>
                  <a:lnTo>
                    <a:pt x="0" y="526"/>
                  </a:lnTo>
                  <a:lnTo>
                    <a:pt x="38" y="639"/>
                  </a:lnTo>
                  <a:lnTo>
                    <a:pt x="113" y="751"/>
                  </a:lnTo>
                  <a:lnTo>
                    <a:pt x="225" y="676"/>
                  </a:lnTo>
                  <a:lnTo>
                    <a:pt x="357" y="620"/>
                  </a:lnTo>
                  <a:lnTo>
                    <a:pt x="507" y="582"/>
                  </a:lnTo>
                  <a:lnTo>
                    <a:pt x="676" y="563"/>
                  </a:lnTo>
                  <a:lnTo>
                    <a:pt x="1051" y="563"/>
                  </a:lnTo>
                  <a:lnTo>
                    <a:pt x="1427" y="620"/>
                  </a:lnTo>
                  <a:lnTo>
                    <a:pt x="1802" y="714"/>
                  </a:lnTo>
                  <a:lnTo>
                    <a:pt x="2140" y="845"/>
                  </a:lnTo>
                  <a:lnTo>
                    <a:pt x="2422" y="976"/>
                  </a:lnTo>
                  <a:lnTo>
                    <a:pt x="2534" y="1052"/>
                  </a:lnTo>
                  <a:lnTo>
                    <a:pt x="2628" y="1108"/>
                  </a:lnTo>
                  <a:lnTo>
                    <a:pt x="2684" y="1145"/>
                  </a:lnTo>
                  <a:lnTo>
                    <a:pt x="2684" y="1108"/>
                  </a:lnTo>
                  <a:lnTo>
                    <a:pt x="2647" y="1052"/>
                  </a:lnTo>
                  <a:lnTo>
                    <a:pt x="2516" y="864"/>
                  </a:lnTo>
                  <a:lnTo>
                    <a:pt x="2290" y="639"/>
                  </a:lnTo>
                  <a:lnTo>
                    <a:pt x="2140" y="526"/>
                  </a:lnTo>
                  <a:lnTo>
                    <a:pt x="1990" y="394"/>
                  </a:lnTo>
                  <a:lnTo>
                    <a:pt x="1802" y="282"/>
                  </a:lnTo>
                  <a:lnTo>
                    <a:pt x="1633" y="188"/>
                  </a:lnTo>
                  <a:lnTo>
                    <a:pt x="1427" y="113"/>
                  </a:lnTo>
                  <a:lnTo>
                    <a:pt x="1220" y="38"/>
                  </a:lnTo>
                  <a:lnTo>
                    <a:pt x="9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45"/>
            <p:cNvSpPr/>
            <p:nvPr/>
          </p:nvSpPr>
          <p:spPr>
            <a:xfrm>
              <a:off x="-1743137" y="5099011"/>
              <a:ext cx="169081" cy="59240"/>
            </a:xfrm>
            <a:custGeom>
              <a:avLst/>
              <a:gdLst/>
              <a:ahLst/>
              <a:cxnLst/>
              <a:rect l="l" t="t" r="r" b="b"/>
              <a:pathLst>
                <a:path w="3699" h="1296" extrusionOk="0">
                  <a:moveTo>
                    <a:pt x="395" y="0"/>
                  </a:moveTo>
                  <a:lnTo>
                    <a:pt x="245" y="19"/>
                  </a:lnTo>
                  <a:lnTo>
                    <a:pt x="151" y="56"/>
                  </a:lnTo>
                  <a:lnTo>
                    <a:pt x="76" y="94"/>
                  </a:lnTo>
                  <a:lnTo>
                    <a:pt x="20" y="131"/>
                  </a:lnTo>
                  <a:lnTo>
                    <a:pt x="1" y="188"/>
                  </a:lnTo>
                  <a:lnTo>
                    <a:pt x="1" y="244"/>
                  </a:lnTo>
                  <a:lnTo>
                    <a:pt x="20" y="300"/>
                  </a:lnTo>
                  <a:lnTo>
                    <a:pt x="57" y="357"/>
                  </a:lnTo>
                  <a:lnTo>
                    <a:pt x="170" y="469"/>
                  </a:lnTo>
                  <a:lnTo>
                    <a:pt x="282" y="563"/>
                  </a:lnTo>
                  <a:lnTo>
                    <a:pt x="395" y="638"/>
                  </a:lnTo>
                  <a:lnTo>
                    <a:pt x="977" y="695"/>
                  </a:lnTo>
                  <a:lnTo>
                    <a:pt x="1559" y="788"/>
                  </a:lnTo>
                  <a:lnTo>
                    <a:pt x="2103" y="882"/>
                  </a:lnTo>
                  <a:lnTo>
                    <a:pt x="2610" y="995"/>
                  </a:lnTo>
                  <a:lnTo>
                    <a:pt x="3398" y="1201"/>
                  </a:lnTo>
                  <a:lnTo>
                    <a:pt x="3699" y="1295"/>
                  </a:lnTo>
                  <a:lnTo>
                    <a:pt x="3305" y="1070"/>
                  </a:lnTo>
                  <a:lnTo>
                    <a:pt x="2892" y="864"/>
                  </a:lnTo>
                  <a:lnTo>
                    <a:pt x="2385" y="619"/>
                  </a:lnTo>
                  <a:lnTo>
                    <a:pt x="1840" y="375"/>
                  </a:lnTo>
                  <a:lnTo>
                    <a:pt x="1296" y="169"/>
                  </a:lnTo>
                  <a:lnTo>
                    <a:pt x="1033" y="94"/>
                  </a:lnTo>
                  <a:lnTo>
                    <a:pt x="789" y="38"/>
                  </a:lnTo>
                  <a:lnTo>
                    <a:pt x="58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45"/>
            <p:cNvSpPr/>
            <p:nvPr/>
          </p:nvSpPr>
          <p:spPr>
            <a:xfrm>
              <a:off x="-1822947" y="5158206"/>
              <a:ext cx="17233" cy="6034"/>
            </a:xfrm>
            <a:custGeom>
              <a:avLst/>
              <a:gdLst/>
              <a:ahLst/>
              <a:cxnLst/>
              <a:rect l="l" t="t" r="r" b="b"/>
              <a:pathLst>
                <a:path w="377" h="132" extrusionOk="0">
                  <a:moveTo>
                    <a:pt x="1" y="0"/>
                  </a:moveTo>
                  <a:lnTo>
                    <a:pt x="339" y="132"/>
                  </a:lnTo>
                  <a:lnTo>
                    <a:pt x="376" y="132"/>
                  </a:lnTo>
                  <a:lnTo>
                    <a:pt x="1" y="0"/>
                  </a:lnTo>
                  <a:close/>
                </a:path>
              </a:pathLst>
            </a:custGeom>
            <a:solidFill>
              <a:srgbClr val="D7C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45"/>
            <p:cNvSpPr/>
            <p:nvPr/>
          </p:nvSpPr>
          <p:spPr>
            <a:xfrm>
              <a:off x="-1807497" y="5165062"/>
              <a:ext cx="95305" cy="321798"/>
            </a:xfrm>
            <a:custGeom>
              <a:avLst/>
              <a:gdLst/>
              <a:ahLst/>
              <a:cxnLst/>
              <a:rect l="l" t="t" r="r" b="b"/>
              <a:pathLst>
                <a:path w="2085" h="7040" extrusionOk="0">
                  <a:moveTo>
                    <a:pt x="1052" y="0"/>
                  </a:moveTo>
                  <a:lnTo>
                    <a:pt x="1015" y="564"/>
                  </a:lnTo>
                  <a:lnTo>
                    <a:pt x="771" y="1446"/>
                  </a:lnTo>
                  <a:lnTo>
                    <a:pt x="1165" y="2065"/>
                  </a:lnTo>
                  <a:lnTo>
                    <a:pt x="1165" y="3267"/>
                  </a:lnTo>
                  <a:lnTo>
                    <a:pt x="1859" y="4543"/>
                  </a:lnTo>
                  <a:lnTo>
                    <a:pt x="1165" y="5895"/>
                  </a:lnTo>
                  <a:lnTo>
                    <a:pt x="1" y="6908"/>
                  </a:lnTo>
                  <a:lnTo>
                    <a:pt x="151" y="7040"/>
                  </a:lnTo>
                  <a:lnTo>
                    <a:pt x="1559" y="6120"/>
                  </a:lnTo>
                  <a:lnTo>
                    <a:pt x="2085" y="4600"/>
                  </a:lnTo>
                  <a:lnTo>
                    <a:pt x="1390" y="3323"/>
                  </a:lnTo>
                  <a:lnTo>
                    <a:pt x="1390" y="2122"/>
                  </a:lnTo>
                  <a:lnTo>
                    <a:pt x="996" y="1502"/>
                  </a:lnTo>
                  <a:lnTo>
                    <a:pt x="1240" y="620"/>
                  </a:lnTo>
                  <a:lnTo>
                    <a:pt x="127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45"/>
            <p:cNvSpPr/>
            <p:nvPr/>
          </p:nvSpPr>
          <p:spPr>
            <a:xfrm>
              <a:off x="-1858098" y="5461081"/>
              <a:ext cx="139050" cy="56680"/>
            </a:xfrm>
            <a:custGeom>
              <a:avLst/>
              <a:gdLst/>
              <a:ahLst/>
              <a:cxnLst/>
              <a:rect l="l" t="t" r="r" b="b"/>
              <a:pathLst>
                <a:path w="3042" h="1240" extrusionOk="0">
                  <a:moveTo>
                    <a:pt x="601" y="1"/>
                  </a:moveTo>
                  <a:lnTo>
                    <a:pt x="488" y="20"/>
                  </a:lnTo>
                  <a:lnTo>
                    <a:pt x="432" y="20"/>
                  </a:lnTo>
                  <a:lnTo>
                    <a:pt x="376" y="57"/>
                  </a:lnTo>
                  <a:lnTo>
                    <a:pt x="226" y="170"/>
                  </a:lnTo>
                  <a:lnTo>
                    <a:pt x="132" y="264"/>
                  </a:lnTo>
                  <a:lnTo>
                    <a:pt x="57" y="357"/>
                  </a:lnTo>
                  <a:lnTo>
                    <a:pt x="19" y="414"/>
                  </a:lnTo>
                  <a:lnTo>
                    <a:pt x="0" y="470"/>
                  </a:lnTo>
                  <a:lnTo>
                    <a:pt x="0" y="508"/>
                  </a:lnTo>
                  <a:lnTo>
                    <a:pt x="0" y="545"/>
                  </a:lnTo>
                  <a:lnTo>
                    <a:pt x="19" y="620"/>
                  </a:lnTo>
                  <a:lnTo>
                    <a:pt x="75" y="789"/>
                  </a:lnTo>
                  <a:lnTo>
                    <a:pt x="132" y="902"/>
                  </a:lnTo>
                  <a:lnTo>
                    <a:pt x="188" y="996"/>
                  </a:lnTo>
                  <a:lnTo>
                    <a:pt x="263" y="1089"/>
                  </a:lnTo>
                  <a:lnTo>
                    <a:pt x="376" y="1165"/>
                  </a:lnTo>
                  <a:lnTo>
                    <a:pt x="451" y="1202"/>
                  </a:lnTo>
                  <a:lnTo>
                    <a:pt x="563" y="1221"/>
                  </a:lnTo>
                  <a:lnTo>
                    <a:pt x="901" y="1240"/>
                  </a:lnTo>
                  <a:lnTo>
                    <a:pt x="1333" y="1240"/>
                  </a:lnTo>
                  <a:lnTo>
                    <a:pt x="1821" y="1221"/>
                  </a:lnTo>
                  <a:lnTo>
                    <a:pt x="2666" y="1183"/>
                  </a:lnTo>
                  <a:lnTo>
                    <a:pt x="3041" y="1146"/>
                  </a:lnTo>
                  <a:lnTo>
                    <a:pt x="3004" y="977"/>
                  </a:lnTo>
                  <a:lnTo>
                    <a:pt x="2929" y="789"/>
                  </a:lnTo>
                  <a:lnTo>
                    <a:pt x="2854" y="583"/>
                  </a:lnTo>
                  <a:lnTo>
                    <a:pt x="2722" y="376"/>
                  </a:lnTo>
                  <a:lnTo>
                    <a:pt x="2666" y="282"/>
                  </a:lnTo>
                  <a:lnTo>
                    <a:pt x="2572" y="188"/>
                  </a:lnTo>
                  <a:lnTo>
                    <a:pt x="2497" y="113"/>
                  </a:lnTo>
                  <a:lnTo>
                    <a:pt x="2403" y="57"/>
                  </a:lnTo>
                  <a:lnTo>
                    <a:pt x="2290" y="20"/>
                  </a:lnTo>
                  <a:lnTo>
                    <a:pt x="2178" y="1"/>
                  </a:lnTo>
                  <a:lnTo>
                    <a:pt x="1953" y="1"/>
                  </a:lnTo>
                  <a:lnTo>
                    <a:pt x="1746" y="20"/>
                  </a:lnTo>
                  <a:lnTo>
                    <a:pt x="1558" y="76"/>
                  </a:lnTo>
                  <a:lnTo>
                    <a:pt x="1408" y="113"/>
                  </a:lnTo>
                  <a:lnTo>
                    <a:pt x="1183" y="207"/>
                  </a:lnTo>
                  <a:lnTo>
                    <a:pt x="1108" y="264"/>
                  </a:lnTo>
                  <a:lnTo>
                    <a:pt x="1033" y="207"/>
                  </a:lnTo>
                  <a:lnTo>
                    <a:pt x="845" y="95"/>
                  </a:lnTo>
                  <a:lnTo>
                    <a:pt x="732" y="38"/>
                  </a:lnTo>
                  <a:lnTo>
                    <a:pt x="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45"/>
            <p:cNvSpPr/>
            <p:nvPr/>
          </p:nvSpPr>
          <p:spPr>
            <a:xfrm>
              <a:off x="-1848682" y="5493718"/>
              <a:ext cx="139050" cy="36065"/>
            </a:xfrm>
            <a:custGeom>
              <a:avLst/>
              <a:gdLst/>
              <a:ahLst/>
              <a:cxnLst/>
              <a:rect l="l" t="t" r="r" b="b"/>
              <a:pathLst>
                <a:path w="3042" h="789" extrusionOk="0">
                  <a:moveTo>
                    <a:pt x="1127" y="0"/>
                  </a:moveTo>
                  <a:lnTo>
                    <a:pt x="846" y="38"/>
                  </a:lnTo>
                  <a:lnTo>
                    <a:pt x="564" y="75"/>
                  </a:lnTo>
                  <a:lnTo>
                    <a:pt x="282" y="150"/>
                  </a:lnTo>
                  <a:lnTo>
                    <a:pt x="1" y="263"/>
                  </a:lnTo>
                  <a:lnTo>
                    <a:pt x="2347" y="788"/>
                  </a:lnTo>
                  <a:lnTo>
                    <a:pt x="2479" y="713"/>
                  </a:lnTo>
                  <a:lnTo>
                    <a:pt x="2629" y="657"/>
                  </a:lnTo>
                  <a:lnTo>
                    <a:pt x="2835" y="526"/>
                  </a:lnTo>
                  <a:lnTo>
                    <a:pt x="2986" y="413"/>
                  </a:lnTo>
                  <a:lnTo>
                    <a:pt x="3042" y="357"/>
                  </a:lnTo>
                  <a:lnTo>
                    <a:pt x="2779" y="263"/>
                  </a:lnTo>
                  <a:lnTo>
                    <a:pt x="2479" y="169"/>
                  </a:lnTo>
                  <a:lnTo>
                    <a:pt x="2103" y="75"/>
                  </a:lnTo>
                  <a:lnTo>
                    <a:pt x="1878" y="38"/>
                  </a:lnTo>
                  <a:lnTo>
                    <a:pt x="1634" y="19"/>
                  </a:lnTo>
                  <a:lnTo>
                    <a:pt x="139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45"/>
            <p:cNvSpPr/>
            <p:nvPr/>
          </p:nvSpPr>
          <p:spPr>
            <a:xfrm>
              <a:off x="-1853801" y="5497146"/>
              <a:ext cx="129588" cy="51515"/>
            </a:xfrm>
            <a:custGeom>
              <a:avLst/>
              <a:gdLst/>
              <a:ahLst/>
              <a:cxnLst/>
              <a:rect l="l" t="t" r="r" b="b"/>
              <a:pathLst>
                <a:path w="2835" h="1127" extrusionOk="0">
                  <a:moveTo>
                    <a:pt x="826" y="0"/>
                  </a:moveTo>
                  <a:lnTo>
                    <a:pt x="432" y="38"/>
                  </a:lnTo>
                  <a:lnTo>
                    <a:pt x="282" y="75"/>
                  </a:lnTo>
                  <a:lnTo>
                    <a:pt x="150" y="94"/>
                  </a:lnTo>
                  <a:lnTo>
                    <a:pt x="57" y="132"/>
                  </a:lnTo>
                  <a:lnTo>
                    <a:pt x="19" y="188"/>
                  </a:lnTo>
                  <a:lnTo>
                    <a:pt x="0" y="263"/>
                  </a:lnTo>
                  <a:lnTo>
                    <a:pt x="0" y="357"/>
                  </a:lnTo>
                  <a:lnTo>
                    <a:pt x="38" y="469"/>
                  </a:lnTo>
                  <a:lnTo>
                    <a:pt x="113" y="582"/>
                  </a:lnTo>
                  <a:lnTo>
                    <a:pt x="282" y="807"/>
                  </a:lnTo>
                  <a:lnTo>
                    <a:pt x="469" y="1051"/>
                  </a:lnTo>
                  <a:lnTo>
                    <a:pt x="695" y="939"/>
                  </a:lnTo>
                  <a:lnTo>
                    <a:pt x="939" y="882"/>
                  </a:lnTo>
                  <a:lnTo>
                    <a:pt x="1202" y="845"/>
                  </a:lnTo>
                  <a:lnTo>
                    <a:pt x="1464" y="845"/>
                  </a:lnTo>
                  <a:lnTo>
                    <a:pt x="1746" y="882"/>
                  </a:lnTo>
                  <a:lnTo>
                    <a:pt x="2046" y="939"/>
                  </a:lnTo>
                  <a:lnTo>
                    <a:pt x="2347" y="1033"/>
                  </a:lnTo>
                  <a:lnTo>
                    <a:pt x="2647" y="1126"/>
                  </a:lnTo>
                  <a:lnTo>
                    <a:pt x="2703" y="1070"/>
                  </a:lnTo>
                  <a:lnTo>
                    <a:pt x="2760" y="995"/>
                  </a:lnTo>
                  <a:lnTo>
                    <a:pt x="2797" y="882"/>
                  </a:lnTo>
                  <a:lnTo>
                    <a:pt x="2835" y="751"/>
                  </a:lnTo>
                  <a:lnTo>
                    <a:pt x="2835" y="620"/>
                  </a:lnTo>
                  <a:lnTo>
                    <a:pt x="2816" y="545"/>
                  </a:lnTo>
                  <a:lnTo>
                    <a:pt x="2797" y="469"/>
                  </a:lnTo>
                  <a:lnTo>
                    <a:pt x="2741" y="394"/>
                  </a:lnTo>
                  <a:lnTo>
                    <a:pt x="2703" y="300"/>
                  </a:lnTo>
                  <a:lnTo>
                    <a:pt x="2609" y="225"/>
                  </a:lnTo>
                  <a:lnTo>
                    <a:pt x="2497" y="169"/>
                  </a:lnTo>
                  <a:lnTo>
                    <a:pt x="2328" y="113"/>
                  </a:lnTo>
                  <a:lnTo>
                    <a:pt x="2159" y="75"/>
                  </a:lnTo>
                  <a:lnTo>
                    <a:pt x="1952" y="38"/>
                  </a:lnTo>
                  <a:lnTo>
                    <a:pt x="1727" y="19"/>
                  </a:lnTo>
                  <a:lnTo>
                    <a:pt x="1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81" name="Google Shape;2681;p45"/>
          <p:cNvGrpSpPr/>
          <p:nvPr/>
        </p:nvGrpSpPr>
        <p:grpSpPr>
          <a:xfrm flipH="1">
            <a:off x="-285234" y="653750"/>
            <a:ext cx="1294715" cy="4263171"/>
            <a:chOff x="4691063" y="2482850"/>
            <a:chExt cx="1114500" cy="2440150"/>
          </a:xfrm>
        </p:grpSpPr>
        <p:sp>
          <p:nvSpPr>
            <p:cNvPr id="2682" name="Google Shape;2682;p45"/>
            <p:cNvSpPr/>
            <p:nvPr/>
          </p:nvSpPr>
          <p:spPr>
            <a:xfrm>
              <a:off x="4691063" y="4846200"/>
              <a:ext cx="1114500" cy="768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45"/>
            <p:cNvSpPr/>
            <p:nvPr/>
          </p:nvSpPr>
          <p:spPr>
            <a:xfrm>
              <a:off x="4829400" y="4494375"/>
              <a:ext cx="859975" cy="388350"/>
            </a:xfrm>
            <a:custGeom>
              <a:avLst/>
              <a:gdLst/>
              <a:ahLst/>
              <a:cxnLst/>
              <a:rect l="l" t="t" r="r" b="b"/>
              <a:pathLst>
                <a:path w="34399" h="15534" extrusionOk="0">
                  <a:moveTo>
                    <a:pt x="30722" y="0"/>
                  </a:moveTo>
                  <a:lnTo>
                    <a:pt x="2242" y="77"/>
                  </a:lnTo>
                  <a:lnTo>
                    <a:pt x="1" y="15533"/>
                  </a:lnTo>
                  <a:lnTo>
                    <a:pt x="34399" y="15533"/>
                  </a:lnTo>
                  <a:lnTo>
                    <a:pt x="30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45"/>
            <p:cNvSpPr/>
            <p:nvPr/>
          </p:nvSpPr>
          <p:spPr>
            <a:xfrm>
              <a:off x="4872025" y="4494375"/>
              <a:ext cx="792475" cy="337575"/>
            </a:xfrm>
            <a:custGeom>
              <a:avLst/>
              <a:gdLst/>
              <a:ahLst/>
              <a:cxnLst/>
              <a:rect l="l" t="t" r="r" b="b"/>
              <a:pathLst>
                <a:path w="31699" h="13503" extrusionOk="0">
                  <a:moveTo>
                    <a:pt x="29017" y="0"/>
                  </a:moveTo>
                  <a:lnTo>
                    <a:pt x="537" y="77"/>
                  </a:lnTo>
                  <a:lnTo>
                    <a:pt x="0" y="3792"/>
                  </a:lnTo>
                  <a:lnTo>
                    <a:pt x="192" y="4233"/>
                  </a:lnTo>
                  <a:lnTo>
                    <a:pt x="441" y="4693"/>
                  </a:lnTo>
                  <a:lnTo>
                    <a:pt x="747" y="5171"/>
                  </a:lnTo>
                  <a:lnTo>
                    <a:pt x="1092" y="5669"/>
                  </a:lnTo>
                  <a:lnTo>
                    <a:pt x="1475" y="6129"/>
                  </a:lnTo>
                  <a:lnTo>
                    <a:pt x="1896" y="6608"/>
                  </a:lnTo>
                  <a:lnTo>
                    <a:pt x="2356" y="7048"/>
                  </a:lnTo>
                  <a:lnTo>
                    <a:pt x="2835" y="7489"/>
                  </a:lnTo>
                  <a:lnTo>
                    <a:pt x="3371" y="7929"/>
                  </a:lnTo>
                  <a:lnTo>
                    <a:pt x="3927" y="8351"/>
                  </a:lnTo>
                  <a:lnTo>
                    <a:pt x="4520" y="8753"/>
                  </a:lnTo>
                  <a:lnTo>
                    <a:pt x="5133" y="9155"/>
                  </a:lnTo>
                  <a:lnTo>
                    <a:pt x="5765" y="9538"/>
                  </a:lnTo>
                  <a:lnTo>
                    <a:pt x="6436" y="9902"/>
                  </a:lnTo>
                  <a:lnTo>
                    <a:pt x="7125" y="10266"/>
                  </a:lnTo>
                  <a:lnTo>
                    <a:pt x="7834" y="10592"/>
                  </a:lnTo>
                  <a:lnTo>
                    <a:pt x="8581" y="10917"/>
                  </a:lnTo>
                  <a:lnTo>
                    <a:pt x="9328" y="11224"/>
                  </a:lnTo>
                  <a:lnTo>
                    <a:pt x="10113" y="11511"/>
                  </a:lnTo>
                  <a:lnTo>
                    <a:pt x="10898" y="11779"/>
                  </a:lnTo>
                  <a:lnTo>
                    <a:pt x="11703" y="12047"/>
                  </a:lnTo>
                  <a:lnTo>
                    <a:pt x="12526" y="12277"/>
                  </a:lnTo>
                  <a:lnTo>
                    <a:pt x="13369" y="12488"/>
                  </a:lnTo>
                  <a:lnTo>
                    <a:pt x="14212" y="12698"/>
                  </a:lnTo>
                  <a:lnTo>
                    <a:pt x="15073" y="12871"/>
                  </a:lnTo>
                  <a:lnTo>
                    <a:pt x="15935" y="13024"/>
                  </a:lnTo>
                  <a:lnTo>
                    <a:pt x="16816" y="13158"/>
                  </a:lnTo>
                  <a:lnTo>
                    <a:pt x="17697" y="13273"/>
                  </a:lnTo>
                  <a:lnTo>
                    <a:pt x="18578" y="13369"/>
                  </a:lnTo>
                  <a:lnTo>
                    <a:pt x="19459" y="13426"/>
                  </a:lnTo>
                  <a:lnTo>
                    <a:pt x="20360" y="13484"/>
                  </a:lnTo>
                  <a:lnTo>
                    <a:pt x="21241" y="13503"/>
                  </a:lnTo>
                  <a:lnTo>
                    <a:pt x="22122" y="13503"/>
                  </a:lnTo>
                  <a:lnTo>
                    <a:pt x="23003" y="13465"/>
                  </a:lnTo>
                  <a:lnTo>
                    <a:pt x="23673" y="13426"/>
                  </a:lnTo>
                  <a:lnTo>
                    <a:pt x="24324" y="13388"/>
                  </a:lnTo>
                  <a:lnTo>
                    <a:pt x="24956" y="13311"/>
                  </a:lnTo>
                  <a:lnTo>
                    <a:pt x="25588" y="13235"/>
                  </a:lnTo>
                  <a:lnTo>
                    <a:pt x="26182" y="13139"/>
                  </a:lnTo>
                  <a:lnTo>
                    <a:pt x="26776" y="13043"/>
                  </a:lnTo>
                  <a:lnTo>
                    <a:pt x="27350" y="12928"/>
                  </a:lnTo>
                  <a:lnTo>
                    <a:pt x="27906" y="12794"/>
                  </a:lnTo>
                  <a:lnTo>
                    <a:pt x="28442" y="12641"/>
                  </a:lnTo>
                  <a:lnTo>
                    <a:pt x="28959" y="12488"/>
                  </a:lnTo>
                  <a:lnTo>
                    <a:pt x="29457" y="12335"/>
                  </a:lnTo>
                  <a:lnTo>
                    <a:pt x="29936" y="12162"/>
                  </a:lnTo>
                  <a:lnTo>
                    <a:pt x="30415" y="11971"/>
                  </a:lnTo>
                  <a:lnTo>
                    <a:pt x="30855" y="11760"/>
                  </a:lnTo>
                  <a:lnTo>
                    <a:pt x="31296" y="11568"/>
                  </a:lnTo>
                  <a:lnTo>
                    <a:pt x="31698" y="11339"/>
                  </a:lnTo>
                  <a:lnTo>
                    <a:pt x="2901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45"/>
            <p:cNvSpPr/>
            <p:nvPr/>
          </p:nvSpPr>
          <p:spPr>
            <a:xfrm>
              <a:off x="4829400" y="4827150"/>
              <a:ext cx="602375" cy="55575"/>
            </a:xfrm>
            <a:custGeom>
              <a:avLst/>
              <a:gdLst/>
              <a:ahLst/>
              <a:cxnLst/>
              <a:rect l="l" t="t" r="r" b="b"/>
              <a:pathLst>
                <a:path w="24095" h="2223" extrusionOk="0">
                  <a:moveTo>
                    <a:pt x="326" y="0"/>
                  </a:moveTo>
                  <a:lnTo>
                    <a:pt x="1" y="2222"/>
                  </a:lnTo>
                  <a:lnTo>
                    <a:pt x="24095" y="2222"/>
                  </a:lnTo>
                  <a:lnTo>
                    <a:pt x="22773" y="1973"/>
                  </a:lnTo>
                  <a:lnTo>
                    <a:pt x="21356" y="1743"/>
                  </a:lnTo>
                  <a:lnTo>
                    <a:pt x="19862" y="1513"/>
                  </a:lnTo>
                  <a:lnTo>
                    <a:pt x="18272" y="1284"/>
                  </a:lnTo>
                  <a:lnTo>
                    <a:pt x="16606" y="1092"/>
                  </a:lnTo>
                  <a:lnTo>
                    <a:pt x="14863" y="881"/>
                  </a:lnTo>
                  <a:lnTo>
                    <a:pt x="13063" y="709"/>
                  </a:lnTo>
                  <a:lnTo>
                    <a:pt x="11186" y="537"/>
                  </a:lnTo>
                  <a:lnTo>
                    <a:pt x="9769" y="422"/>
                  </a:lnTo>
                  <a:lnTo>
                    <a:pt x="8370" y="326"/>
                  </a:lnTo>
                  <a:lnTo>
                    <a:pt x="6972" y="249"/>
                  </a:lnTo>
                  <a:lnTo>
                    <a:pt x="5593" y="173"/>
                  </a:lnTo>
                  <a:lnTo>
                    <a:pt x="2893" y="58"/>
                  </a:lnTo>
                  <a:lnTo>
                    <a:pt x="32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45"/>
            <p:cNvSpPr/>
            <p:nvPr/>
          </p:nvSpPr>
          <p:spPr>
            <a:xfrm>
              <a:off x="5070725" y="2906600"/>
              <a:ext cx="118300" cy="1452775"/>
            </a:xfrm>
            <a:custGeom>
              <a:avLst/>
              <a:gdLst/>
              <a:ahLst/>
              <a:cxnLst/>
              <a:rect l="l" t="t" r="r" b="b"/>
              <a:pathLst>
                <a:path w="4732" h="58111" extrusionOk="0">
                  <a:moveTo>
                    <a:pt x="2376" y="1"/>
                  </a:moveTo>
                  <a:lnTo>
                    <a:pt x="1724" y="384"/>
                  </a:lnTo>
                  <a:lnTo>
                    <a:pt x="1801" y="537"/>
                  </a:lnTo>
                  <a:lnTo>
                    <a:pt x="1858" y="729"/>
                  </a:lnTo>
                  <a:lnTo>
                    <a:pt x="1935" y="958"/>
                  </a:lnTo>
                  <a:lnTo>
                    <a:pt x="1993" y="1207"/>
                  </a:lnTo>
                  <a:lnTo>
                    <a:pt x="2127" y="1839"/>
                  </a:lnTo>
                  <a:lnTo>
                    <a:pt x="2242" y="2567"/>
                  </a:lnTo>
                  <a:lnTo>
                    <a:pt x="2337" y="3429"/>
                  </a:lnTo>
                  <a:lnTo>
                    <a:pt x="2433" y="4387"/>
                  </a:lnTo>
                  <a:lnTo>
                    <a:pt x="2510" y="5459"/>
                  </a:lnTo>
                  <a:lnTo>
                    <a:pt x="2586" y="6589"/>
                  </a:lnTo>
                  <a:lnTo>
                    <a:pt x="2644" y="7815"/>
                  </a:lnTo>
                  <a:lnTo>
                    <a:pt x="2682" y="9117"/>
                  </a:lnTo>
                  <a:lnTo>
                    <a:pt x="2759" y="11875"/>
                  </a:lnTo>
                  <a:lnTo>
                    <a:pt x="2778" y="14806"/>
                  </a:lnTo>
                  <a:lnTo>
                    <a:pt x="2778" y="17851"/>
                  </a:lnTo>
                  <a:lnTo>
                    <a:pt x="2720" y="20916"/>
                  </a:lnTo>
                  <a:lnTo>
                    <a:pt x="2644" y="23922"/>
                  </a:lnTo>
                  <a:lnTo>
                    <a:pt x="2548" y="26834"/>
                  </a:lnTo>
                  <a:lnTo>
                    <a:pt x="2414" y="29553"/>
                  </a:lnTo>
                  <a:lnTo>
                    <a:pt x="2318" y="30817"/>
                  </a:lnTo>
                  <a:lnTo>
                    <a:pt x="2242" y="32005"/>
                  </a:lnTo>
                  <a:lnTo>
                    <a:pt x="2146" y="33116"/>
                  </a:lnTo>
                  <a:lnTo>
                    <a:pt x="2050" y="34131"/>
                  </a:lnTo>
                  <a:lnTo>
                    <a:pt x="1935" y="35050"/>
                  </a:lnTo>
                  <a:lnTo>
                    <a:pt x="1820" y="35874"/>
                  </a:lnTo>
                  <a:lnTo>
                    <a:pt x="1705" y="36563"/>
                  </a:lnTo>
                  <a:lnTo>
                    <a:pt x="1590" y="37119"/>
                  </a:lnTo>
                  <a:lnTo>
                    <a:pt x="1571" y="37176"/>
                  </a:lnTo>
                  <a:lnTo>
                    <a:pt x="1322" y="38153"/>
                  </a:lnTo>
                  <a:lnTo>
                    <a:pt x="1073" y="39226"/>
                  </a:lnTo>
                  <a:lnTo>
                    <a:pt x="805" y="40394"/>
                  </a:lnTo>
                  <a:lnTo>
                    <a:pt x="556" y="41658"/>
                  </a:lnTo>
                  <a:lnTo>
                    <a:pt x="441" y="42309"/>
                  </a:lnTo>
                  <a:lnTo>
                    <a:pt x="326" y="42979"/>
                  </a:lnTo>
                  <a:lnTo>
                    <a:pt x="250" y="43669"/>
                  </a:lnTo>
                  <a:lnTo>
                    <a:pt x="154" y="44358"/>
                  </a:lnTo>
                  <a:lnTo>
                    <a:pt x="96" y="45067"/>
                  </a:lnTo>
                  <a:lnTo>
                    <a:pt x="39" y="45776"/>
                  </a:lnTo>
                  <a:lnTo>
                    <a:pt x="20" y="46504"/>
                  </a:lnTo>
                  <a:lnTo>
                    <a:pt x="1" y="47231"/>
                  </a:lnTo>
                  <a:lnTo>
                    <a:pt x="20" y="47959"/>
                  </a:lnTo>
                  <a:lnTo>
                    <a:pt x="58" y="48687"/>
                  </a:lnTo>
                  <a:lnTo>
                    <a:pt x="116" y="49415"/>
                  </a:lnTo>
                  <a:lnTo>
                    <a:pt x="211" y="50143"/>
                  </a:lnTo>
                  <a:lnTo>
                    <a:pt x="345" y="50870"/>
                  </a:lnTo>
                  <a:lnTo>
                    <a:pt x="499" y="51579"/>
                  </a:lnTo>
                  <a:lnTo>
                    <a:pt x="690" y="52288"/>
                  </a:lnTo>
                  <a:lnTo>
                    <a:pt x="901" y="52996"/>
                  </a:lnTo>
                  <a:lnTo>
                    <a:pt x="1169" y="53686"/>
                  </a:lnTo>
                  <a:lnTo>
                    <a:pt x="1475" y="54375"/>
                  </a:lnTo>
                  <a:lnTo>
                    <a:pt x="1820" y="55046"/>
                  </a:lnTo>
                  <a:lnTo>
                    <a:pt x="1993" y="55371"/>
                  </a:lnTo>
                  <a:lnTo>
                    <a:pt x="2203" y="55697"/>
                  </a:lnTo>
                  <a:lnTo>
                    <a:pt x="2414" y="56003"/>
                  </a:lnTo>
                  <a:lnTo>
                    <a:pt x="2625" y="56329"/>
                  </a:lnTo>
                  <a:lnTo>
                    <a:pt x="2874" y="56635"/>
                  </a:lnTo>
                  <a:lnTo>
                    <a:pt x="3103" y="56942"/>
                  </a:lnTo>
                  <a:lnTo>
                    <a:pt x="3372" y="57248"/>
                  </a:lnTo>
                  <a:lnTo>
                    <a:pt x="3640" y="57536"/>
                  </a:lnTo>
                  <a:lnTo>
                    <a:pt x="3927" y="57823"/>
                  </a:lnTo>
                  <a:lnTo>
                    <a:pt x="4214" y="58110"/>
                  </a:lnTo>
                  <a:lnTo>
                    <a:pt x="4731" y="57555"/>
                  </a:lnTo>
                  <a:lnTo>
                    <a:pt x="4463" y="57287"/>
                  </a:lnTo>
                  <a:lnTo>
                    <a:pt x="4195" y="56999"/>
                  </a:lnTo>
                  <a:lnTo>
                    <a:pt x="3927" y="56731"/>
                  </a:lnTo>
                  <a:lnTo>
                    <a:pt x="3678" y="56444"/>
                  </a:lnTo>
                  <a:lnTo>
                    <a:pt x="3448" y="56157"/>
                  </a:lnTo>
                  <a:lnTo>
                    <a:pt x="3237" y="55869"/>
                  </a:lnTo>
                  <a:lnTo>
                    <a:pt x="3027" y="55563"/>
                  </a:lnTo>
                  <a:lnTo>
                    <a:pt x="2816" y="55256"/>
                  </a:lnTo>
                  <a:lnTo>
                    <a:pt x="2452" y="54643"/>
                  </a:lnTo>
                  <a:lnTo>
                    <a:pt x="2127" y="54011"/>
                  </a:lnTo>
                  <a:lnTo>
                    <a:pt x="1839" y="53379"/>
                  </a:lnTo>
                  <a:lnTo>
                    <a:pt x="1590" y="52709"/>
                  </a:lnTo>
                  <a:lnTo>
                    <a:pt x="1380" y="52058"/>
                  </a:lnTo>
                  <a:lnTo>
                    <a:pt x="1207" y="51387"/>
                  </a:lnTo>
                  <a:lnTo>
                    <a:pt x="1054" y="50698"/>
                  </a:lnTo>
                  <a:lnTo>
                    <a:pt x="939" y="50008"/>
                  </a:lnTo>
                  <a:lnTo>
                    <a:pt x="843" y="49319"/>
                  </a:lnTo>
                  <a:lnTo>
                    <a:pt x="786" y="48630"/>
                  </a:lnTo>
                  <a:lnTo>
                    <a:pt x="748" y="47940"/>
                  </a:lnTo>
                  <a:lnTo>
                    <a:pt x="748" y="47231"/>
                  </a:lnTo>
                  <a:lnTo>
                    <a:pt x="748" y="46542"/>
                  </a:lnTo>
                  <a:lnTo>
                    <a:pt x="786" y="45852"/>
                  </a:lnTo>
                  <a:lnTo>
                    <a:pt x="824" y="45163"/>
                  </a:lnTo>
                  <a:lnTo>
                    <a:pt x="901" y="44493"/>
                  </a:lnTo>
                  <a:lnTo>
                    <a:pt x="977" y="43822"/>
                  </a:lnTo>
                  <a:lnTo>
                    <a:pt x="1073" y="43152"/>
                  </a:lnTo>
                  <a:lnTo>
                    <a:pt x="1169" y="42501"/>
                  </a:lnTo>
                  <a:lnTo>
                    <a:pt x="1284" y="41869"/>
                  </a:lnTo>
                  <a:lnTo>
                    <a:pt x="1533" y="40624"/>
                  </a:lnTo>
                  <a:lnTo>
                    <a:pt x="1782" y="39455"/>
                  </a:lnTo>
                  <a:lnTo>
                    <a:pt x="2050" y="38364"/>
                  </a:lnTo>
                  <a:lnTo>
                    <a:pt x="2318" y="37368"/>
                  </a:lnTo>
                  <a:lnTo>
                    <a:pt x="2318" y="37310"/>
                  </a:lnTo>
                  <a:lnTo>
                    <a:pt x="2433" y="36793"/>
                  </a:lnTo>
                  <a:lnTo>
                    <a:pt x="2548" y="36123"/>
                  </a:lnTo>
                  <a:lnTo>
                    <a:pt x="2663" y="35338"/>
                  </a:lnTo>
                  <a:lnTo>
                    <a:pt x="2759" y="34456"/>
                  </a:lnTo>
                  <a:lnTo>
                    <a:pt x="2854" y="33441"/>
                  </a:lnTo>
                  <a:lnTo>
                    <a:pt x="2950" y="32350"/>
                  </a:lnTo>
                  <a:lnTo>
                    <a:pt x="3123" y="29898"/>
                  </a:lnTo>
                  <a:lnTo>
                    <a:pt x="3276" y="27178"/>
                  </a:lnTo>
                  <a:lnTo>
                    <a:pt x="3391" y="24248"/>
                  </a:lnTo>
                  <a:lnTo>
                    <a:pt x="3467" y="21203"/>
                  </a:lnTo>
                  <a:lnTo>
                    <a:pt x="3525" y="18100"/>
                  </a:lnTo>
                  <a:lnTo>
                    <a:pt x="3544" y="14997"/>
                  </a:lnTo>
                  <a:lnTo>
                    <a:pt x="3525" y="12009"/>
                  </a:lnTo>
                  <a:lnTo>
                    <a:pt x="3486" y="10554"/>
                  </a:lnTo>
                  <a:lnTo>
                    <a:pt x="3448" y="9175"/>
                  </a:lnTo>
                  <a:lnTo>
                    <a:pt x="3410" y="7834"/>
                  </a:lnTo>
                  <a:lnTo>
                    <a:pt x="3352" y="6570"/>
                  </a:lnTo>
                  <a:lnTo>
                    <a:pt x="3276" y="5383"/>
                  </a:lnTo>
                  <a:lnTo>
                    <a:pt x="3180" y="4272"/>
                  </a:lnTo>
                  <a:lnTo>
                    <a:pt x="3084" y="3276"/>
                  </a:lnTo>
                  <a:lnTo>
                    <a:pt x="2969" y="2376"/>
                  </a:lnTo>
                  <a:lnTo>
                    <a:pt x="2854" y="1590"/>
                  </a:lnTo>
                  <a:lnTo>
                    <a:pt x="2701" y="920"/>
                  </a:lnTo>
                  <a:lnTo>
                    <a:pt x="2625" y="633"/>
                  </a:lnTo>
                  <a:lnTo>
                    <a:pt x="2548" y="403"/>
                  </a:lnTo>
                  <a:lnTo>
                    <a:pt x="2471" y="173"/>
                  </a:lnTo>
                  <a:lnTo>
                    <a:pt x="23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45"/>
            <p:cNvSpPr/>
            <p:nvPr/>
          </p:nvSpPr>
          <p:spPr>
            <a:xfrm>
              <a:off x="5180375" y="4314325"/>
              <a:ext cx="100575" cy="178625"/>
            </a:xfrm>
            <a:custGeom>
              <a:avLst/>
              <a:gdLst/>
              <a:ahLst/>
              <a:cxnLst/>
              <a:rect l="l" t="t" r="r" b="b"/>
              <a:pathLst>
                <a:path w="4023" h="7145" extrusionOk="0">
                  <a:moveTo>
                    <a:pt x="901" y="1"/>
                  </a:moveTo>
                  <a:lnTo>
                    <a:pt x="1" y="1361"/>
                  </a:lnTo>
                  <a:lnTo>
                    <a:pt x="1112" y="7145"/>
                  </a:lnTo>
                  <a:lnTo>
                    <a:pt x="4023" y="7145"/>
                  </a:lnTo>
                  <a:lnTo>
                    <a:pt x="9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45"/>
            <p:cNvSpPr/>
            <p:nvPr/>
          </p:nvSpPr>
          <p:spPr>
            <a:xfrm>
              <a:off x="5183725" y="2857775"/>
              <a:ext cx="25875" cy="1487225"/>
            </a:xfrm>
            <a:custGeom>
              <a:avLst/>
              <a:gdLst/>
              <a:ahLst/>
              <a:cxnLst/>
              <a:rect l="l" t="t" r="r" b="b"/>
              <a:pathLst>
                <a:path w="1035" h="59489" extrusionOk="0">
                  <a:moveTo>
                    <a:pt x="1" y="0"/>
                  </a:moveTo>
                  <a:lnTo>
                    <a:pt x="1" y="59489"/>
                  </a:lnTo>
                  <a:lnTo>
                    <a:pt x="1035" y="59489"/>
                  </a:lnTo>
                  <a:lnTo>
                    <a:pt x="1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45"/>
            <p:cNvSpPr/>
            <p:nvPr/>
          </p:nvSpPr>
          <p:spPr>
            <a:xfrm>
              <a:off x="5186600" y="4301400"/>
              <a:ext cx="316050" cy="191550"/>
            </a:xfrm>
            <a:custGeom>
              <a:avLst/>
              <a:gdLst/>
              <a:ahLst/>
              <a:cxnLst/>
              <a:rect l="l" t="t" r="r" b="b"/>
              <a:pathLst>
                <a:path w="12642" h="7662" extrusionOk="0">
                  <a:moveTo>
                    <a:pt x="1" y="1"/>
                  </a:moveTo>
                  <a:lnTo>
                    <a:pt x="1" y="1456"/>
                  </a:lnTo>
                  <a:lnTo>
                    <a:pt x="7968" y="7662"/>
                  </a:lnTo>
                  <a:lnTo>
                    <a:pt x="12641" y="766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45"/>
            <p:cNvSpPr/>
            <p:nvPr/>
          </p:nvSpPr>
          <p:spPr>
            <a:xfrm>
              <a:off x="4976400" y="4301400"/>
              <a:ext cx="223150" cy="191550"/>
            </a:xfrm>
            <a:custGeom>
              <a:avLst/>
              <a:gdLst/>
              <a:ahLst/>
              <a:cxnLst/>
              <a:rect l="l" t="t" r="r" b="b"/>
              <a:pathLst>
                <a:path w="8926" h="7662" extrusionOk="0">
                  <a:moveTo>
                    <a:pt x="8926" y="1"/>
                  </a:moveTo>
                  <a:lnTo>
                    <a:pt x="1" y="7662"/>
                  </a:lnTo>
                  <a:lnTo>
                    <a:pt x="3295" y="7662"/>
                  </a:lnTo>
                  <a:lnTo>
                    <a:pt x="8926" y="1456"/>
                  </a:lnTo>
                  <a:lnTo>
                    <a:pt x="8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45"/>
            <p:cNvSpPr/>
            <p:nvPr/>
          </p:nvSpPr>
          <p:spPr>
            <a:xfrm>
              <a:off x="5021900" y="2706950"/>
              <a:ext cx="242775" cy="302150"/>
            </a:xfrm>
            <a:custGeom>
              <a:avLst/>
              <a:gdLst/>
              <a:ahLst/>
              <a:cxnLst/>
              <a:rect l="l" t="t" r="r" b="b"/>
              <a:pathLst>
                <a:path w="9711" h="12086" extrusionOk="0">
                  <a:moveTo>
                    <a:pt x="5784" y="0"/>
                  </a:moveTo>
                  <a:lnTo>
                    <a:pt x="0" y="4788"/>
                  </a:lnTo>
                  <a:lnTo>
                    <a:pt x="3926" y="12085"/>
                  </a:lnTo>
                  <a:lnTo>
                    <a:pt x="9711" y="7297"/>
                  </a:lnTo>
                  <a:lnTo>
                    <a:pt x="57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45"/>
            <p:cNvSpPr/>
            <p:nvPr/>
          </p:nvSpPr>
          <p:spPr>
            <a:xfrm>
              <a:off x="5070250" y="2482850"/>
              <a:ext cx="262425" cy="512850"/>
            </a:xfrm>
            <a:custGeom>
              <a:avLst/>
              <a:gdLst/>
              <a:ahLst/>
              <a:cxnLst/>
              <a:rect l="l" t="t" r="r" b="b"/>
              <a:pathLst>
                <a:path w="10497" h="20514" extrusionOk="0">
                  <a:moveTo>
                    <a:pt x="3371" y="1"/>
                  </a:moveTo>
                  <a:lnTo>
                    <a:pt x="1686" y="230"/>
                  </a:lnTo>
                  <a:lnTo>
                    <a:pt x="1" y="20513"/>
                  </a:lnTo>
                  <a:lnTo>
                    <a:pt x="10420" y="13350"/>
                  </a:lnTo>
                  <a:lnTo>
                    <a:pt x="10496" y="10726"/>
                  </a:lnTo>
                  <a:lnTo>
                    <a:pt x="33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45"/>
            <p:cNvSpPr/>
            <p:nvPr/>
          </p:nvSpPr>
          <p:spPr>
            <a:xfrm>
              <a:off x="4886875" y="2488125"/>
              <a:ext cx="409875" cy="509000"/>
            </a:xfrm>
            <a:custGeom>
              <a:avLst/>
              <a:gdLst/>
              <a:ahLst/>
              <a:cxnLst/>
              <a:rect l="l" t="t" r="r" b="b"/>
              <a:pathLst>
                <a:path w="16395" h="20360" extrusionOk="0">
                  <a:moveTo>
                    <a:pt x="9059" y="0"/>
                  </a:moveTo>
                  <a:lnTo>
                    <a:pt x="0" y="7431"/>
                  </a:lnTo>
                  <a:lnTo>
                    <a:pt x="7316" y="20360"/>
                  </a:lnTo>
                  <a:lnTo>
                    <a:pt x="16395" y="12928"/>
                  </a:lnTo>
                  <a:lnTo>
                    <a:pt x="90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45"/>
            <p:cNvSpPr/>
            <p:nvPr/>
          </p:nvSpPr>
          <p:spPr>
            <a:xfrm>
              <a:off x="4925650" y="2536475"/>
              <a:ext cx="331850" cy="412300"/>
            </a:xfrm>
            <a:custGeom>
              <a:avLst/>
              <a:gdLst/>
              <a:ahLst/>
              <a:cxnLst/>
              <a:rect l="l" t="t" r="r" b="b"/>
              <a:pathLst>
                <a:path w="13274" h="16492" extrusionOk="0">
                  <a:moveTo>
                    <a:pt x="7355" y="1"/>
                  </a:moveTo>
                  <a:lnTo>
                    <a:pt x="0" y="6015"/>
                  </a:lnTo>
                  <a:lnTo>
                    <a:pt x="5938" y="16491"/>
                  </a:lnTo>
                  <a:lnTo>
                    <a:pt x="13273" y="10477"/>
                  </a:lnTo>
                  <a:lnTo>
                    <a:pt x="73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45"/>
            <p:cNvSpPr/>
            <p:nvPr/>
          </p:nvSpPr>
          <p:spPr>
            <a:xfrm>
              <a:off x="5060675" y="2699275"/>
              <a:ext cx="143200" cy="190600"/>
            </a:xfrm>
            <a:custGeom>
              <a:avLst/>
              <a:gdLst/>
              <a:ahLst/>
              <a:cxnLst/>
              <a:rect l="l" t="t" r="r" b="b"/>
              <a:pathLst>
                <a:path w="5728" h="7624" extrusionOk="0">
                  <a:moveTo>
                    <a:pt x="518" y="1"/>
                  </a:moveTo>
                  <a:lnTo>
                    <a:pt x="422" y="20"/>
                  </a:lnTo>
                  <a:lnTo>
                    <a:pt x="326" y="58"/>
                  </a:lnTo>
                  <a:lnTo>
                    <a:pt x="249" y="116"/>
                  </a:lnTo>
                  <a:lnTo>
                    <a:pt x="173" y="192"/>
                  </a:lnTo>
                  <a:lnTo>
                    <a:pt x="115" y="288"/>
                  </a:lnTo>
                  <a:lnTo>
                    <a:pt x="58" y="384"/>
                  </a:lnTo>
                  <a:lnTo>
                    <a:pt x="39" y="499"/>
                  </a:lnTo>
                  <a:lnTo>
                    <a:pt x="0" y="633"/>
                  </a:lnTo>
                  <a:lnTo>
                    <a:pt x="0" y="786"/>
                  </a:lnTo>
                  <a:lnTo>
                    <a:pt x="0" y="939"/>
                  </a:lnTo>
                  <a:lnTo>
                    <a:pt x="20" y="1303"/>
                  </a:lnTo>
                  <a:lnTo>
                    <a:pt x="96" y="1724"/>
                  </a:lnTo>
                  <a:lnTo>
                    <a:pt x="211" y="2184"/>
                  </a:lnTo>
                  <a:lnTo>
                    <a:pt x="364" y="2682"/>
                  </a:lnTo>
                  <a:lnTo>
                    <a:pt x="556" y="3199"/>
                  </a:lnTo>
                  <a:lnTo>
                    <a:pt x="786" y="3774"/>
                  </a:lnTo>
                  <a:lnTo>
                    <a:pt x="1054" y="4367"/>
                  </a:lnTo>
                  <a:lnTo>
                    <a:pt x="1341" y="4980"/>
                  </a:lnTo>
                  <a:lnTo>
                    <a:pt x="1667" y="5612"/>
                  </a:lnTo>
                  <a:lnTo>
                    <a:pt x="2031" y="6283"/>
                  </a:lnTo>
                  <a:lnTo>
                    <a:pt x="2414" y="6934"/>
                  </a:lnTo>
                  <a:lnTo>
                    <a:pt x="2816" y="7623"/>
                  </a:lnTo>
                  <a:lnTo>
                    <a:pt x="5727" y="5114"/>
                  </a:lnTo>
                  <a:lnTo>
                    <a:pt x="5325" y="4521"/>
                  </a:lnTo>
                  <a:lnTo>
                    <a:pt x="4923" y="3965"/>
                  </a:lnTo>
                  <a:lnTo>
                    <a:pt x="4521" y="3429"/>
                  </a:lnTo>
                  <a:lnTo>
                    <a:pt x="4118" y="2912"/>
                  </a:lnTo>
                  <a:lnTo>
                    <a:pt x="3716" y="2433"/>
                  </a:lnTo>
                  <a:lnTo>
                    <a:pt x="3314" y="1992"/>
                  </a:lnTo>
                  <a:lnTo>
                    <a:pt x="2931" y="1590"/>
                  </a:lnTo>
                  <a:lnTo>
                    <a:pt x="2567" y="1207"/>
                  </a:lnTo>
                  <a:lnTo>
                    <a:pt x="2203" y="882"/>
                  </a:lnTo>
                  <a:lnTo>
                    <a:pt x="1877" y="613"/>
                  </a:lnTo>
                  <a:lnTo>
                    <a:pt x="1552" y="384"/>
                  </a:lnTo>
                  <a:lnTo>
                    <a:pt x="1245" y="211"/>
                  </a:lnTo>
                  <a:lnTo>
                    <a:pt x="977" y="77"/>
                  </a:lnTo>
                  <a:lnTo>
                    <a:pt x="843" y="39"/>
                  </a:lnTo>
                  <a:lnTo>
                    <a:pt x="728" y="20"/>
                  </a:lnTo>
                  <a:lnTo>
                    <a:pt x="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45"/>
            <p:cNvSpPr/>
            <p:nvPr/>
          </p:nvSpPr>
          <p:spPr>
            <a:xfrm>
              <a:off x="4925650" y="2686350"/>
              <a:ext cx="150850" cy="262425"/>
            </a:xfrm>
            <a:custGeom>
              <a:avLst/>
              <a:gdLst/>
              <a:ahLst/>
              <a:cxnLst/>
              <a:rect l="l" t="t" r="r" b="b"/>
              <a:pathLst>
                <a:path w="6034" h="10497" extrusionOk="0">
                  <a:moveTo>
                    <a:pt x="39" y="0"/>
                  </a:moveTo>
                  <a:lnTo>
                    <a:pt x="0" y="20"/>
                  </a:lnTo>
                  <a:lnTo>
                    <a:pt x="5938" y="10496"/>
                  </a:lnTo>
                  <a:lnTo>
                    <a:pt x="6014" y="10420"/>
                  </a:lnTo>
                  <a:lnTo>
                    <a:pt x="6034" y="9883"/>
                  </a:lnTo>
                  <a:lnTo>
                    <a:pt x="6014" y="9347"/>
                  </a:lnTo>
                  <a:lnTo>
                    <a:pt x="5976" y="8792"/>
                  </a:lnTo>
                  <a:lnTo>
                    <a:pt x="5919" y="8236"/>
                  </a:lnTo>
                  <a:lnTo>
                    <a:pt x="5804" y="7662"/>
                  </a:lnTo>
                  <a:lnTo>
                    <a:pt x="5689" y="7087"/>
                  </a:lnTo>
                  <a:lnTo>
                    <a:pt x="5516" y="6512"/>
                  </a:lnTo>
                  <a:lnTo>
                    <a:pt x="5325" y="5919"/>
                  </a:lnTo>
                  <a:lnTo>
                    <a:pt x="5114" y="5344"/>
                  </a:lnTo>
                  <a:lnTo>
                    <a:pt x="4865" y="4808"/>
                  </a:lnTo>
                  <a:lnTo>
                    <a:pt x="4616" y="4272"/>
                  </a:lnTo>
                  <a:lnTo>
                    <a:pt x="4329" y="3774"/>
                  </a:lnTo>
                  <a:lnTo>
                    <a:pt x="4042" y="3295"/>
                  </a:lnTo>
                  <a:lnTo>
                    <a:pt x="3716" y="2835"/>
                  </a:lnTo>
                  <a:lnTo>
                    <a:pt x="3390" y="2414"/>
                  </a:lnTo>
                  <a:lnTo>
                    <a:pt x="3046" y="2012"/>
                  </a:lnTo>
                  <a:lnTo>
                    <a:pt x="2701" y="1648"/>
                  </a:lnTo>
                  <a:lnTo>
                    <a:pt x="2337" y="1303"/>
                  </a:lnTo>
                  <a:lnTo>
                    <a:pt x="1973" y="996"/>
                  </a:lnTo>
                  <a:lnTo>
                    <a:pt x="1590" y="728"/>
                  </a:lnTo>
                  <a:lnTo>
                    <a:pt x="1207" y="479"/>
                  </a:lnTo>
                  <a:lnTo>
                    <a:pt x="824" y="288"/>
                  </a:lnTo>
                  <a:lnTo>
                    <a:pt x="422" y="115"/>
                  </a:lnTo>
                  <a:lnTo>
                    <a:pt x="3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97" name="Google Shape;2697;p45"/>
          <p:cNvGrpSpPr/>
          <p:nvPr/>
        </p:nvGrpSpPr>
        <p:grpSpPr>
          <a:xfrm>
            <a:off x="8143940" y="242029"/>
            <a:ext cx="573650" cy="594956"/>
            <a:chOff x="6190700" y="1963125"/>
            <a:chExt cx="524408" cy="543885"/>
          </a:xfrm>
        </p:grpSpPr>
        <p:sp>
          <p:nvSpPr>
            <p:cNvPr id="2698" name="Google Shape;2698;p45"/>
            <p:cNvSpPr/>
            <p:nvPr/>
          </p:nvSpPr>
          <p:spPr>
            <a:xfrm>
              <a:off x="6190700" y="2231786"/>
              <a:ext cx="524408" cy="275224"/>
            </a:xfrm>
            <a:custGeom>
              <a:avLst/>
              <a:gdLst/>
              <a:ahLst/>
              <a:cxnLst/>
              <a:rect l="l" t="t" r="r" b="b"/>
              <a:pathLst>
                <a:path w="17047" h="8946" extrusionOk="0">
                  <a:moveTo>
                    <a:pt x="1" y="1"/>
                  </a:move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45"/>
            <p:cNvSpPr/>
            <p:nvPr/>
          </p:nvSpPr>
          <p:spPr>
            <a:xfrm>
              <a:off x="6190700" y="2231786"/>
              <a:ext cx="524408" cy="275224"/>
            </a:xfrm>
            <a:custGeom>
              <a:avLst/>
              <a:gdLst/>
              <a:ahLst/>
              <a:cxnLst/>
              <a:rect l="l" t="t" r="r" b="b"/>
              <a:pathLst>
                <a:path w="17047" h="8946" fill="none" extrusionOk="0">
                  <a:moveTo>
                    <a:pt x="17028" y="1"/>
                  </a:move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lnTo>
                    <a:pt x="1" y="1"/>
                  </a:lnTo>
                  <a:lnTo>
                    <a:pt x="1" y="231"/>
                  </a:ln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524" y="8945"/>
                  </a:lnTo>
                  <a:lnTo>
                    <a:pt x="8524"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47" y="231"/>
                  </a:lnTo>
                  <a:lnTo>
                    <a:pt x="170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45"/>
            <p:cNvSpPr/>
            <p:nvPr/>
          </p:nvSpPr>
          <p:spPr>
            <a:xfrm>
              <a:off x="6190700" y="1963125"/>
              <a:ext cx="524408" cy="524451"/>
            </a:xfrm>
            <a:custGeom>
              <a:avLst/>
              <a:gdLst/>
              <a:ahLst/>
              <a:cxnLst/>
              <a:rect l="l" t="t" r="r" b="b"/>
              <a:pathLst>
                <a:path w="17047" h="17047" extrusionOk="0">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493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45"/>
            <p:cNvSpPr/>
            <p:nvPr/>
          </p:nvSpPr>
          <p:spPr>
            <a:xfrm>
              <a:off x="6190700" y="1963125"/>
              <a:ext cx="524408" cy="524451"/>
            </a:xfrm>
            <a:custGeom>
              <a:avLst/>
              <a:gdLst/>
              <a:ahLst/>
              <a:cxnLst/>
              <a:rect l="l" t="t" r="r" b="b"/>
              <a:pathLst>
                <a:path w="17047" h="17047" fill="none" extrusionOk="0">
                  <a:moveTo>
                    <a:pt x="1" y="8523"/>
                  </a:move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45"/>
            <p:cNvSpPr/>
            <p:nvPr/>
          </p:nvSpPr>
          <p:spPr>
            <a:xfrm>
              <a:off x="6226663" y="1999642"/>
              <a:ext cx="451932" cy="451384"/>
            </a:xfrm>
            <a:custGeom>
              <a:avLst/>
              <a:gdLst/>
              <a:ahLst/>
              <a:cxnLst/>
              <a:rect l="l" t="t" r="r" b="b"/>
              <a:pathLst>
                <a:path w="14691" h="14672" extrusionOk="0">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rgbClr val="FFE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45"/>
            <p:cNvSpPr/>
            <p:nvPr/>
          </p:nvSpPr>
          <p:spPr>
            <a:xfrm>
              <a:off x="6226663" y="1999642"/>
              <a:ext cx="451932" cy="451384"/>
            </a:xfrm>
            <a:custGeom>
              <a:avLst/>
              <a:gdLst/>
              <a:ahLst/>
              <a:cxnLst/>
              <a:rect l="l" t="t" r="r" b="b"/>
              <a:pathLst>
                <a:path w="14691" h="14672" fill="none" extrusionOk="0">
                  <a:moveTo>
                    <a:pt x="0" y="7336"/>
                  </a:move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45"/>
            <p:cNvSpPr/>
            <p:nvPr/>
          </p:nvSpPr>
          <p:spPr>
            <a:xfrm>
              <a:off x="6425210" y="2198223"/>
              <a:ext cx="54819" cy="54239"/>
            </a:xfrm>
            <a:custGeom>
              <a:avLst/>
              <a:gdLst/>
              <a:ahLst/>
              <a:cxnLst/>
              <a:rect l="l" t="t" r="r" b="b"/>
              <a:pathLst>
                <a:path w="1782" h="1763" fill="none" extrusionOk="0">
                  <a:moveTo>
                    <a:pt x="1" y="881"/>
                  </a:moveTo>
                  <a:lnTo>
                    <a:pt x="1" y="881"/>
                  </a:lnTo>
                  <a:lnTo>
                    <a:pt x="20" y="1053"/>
                  </a:lnTo>
                  <a:lnTo>
                    <a:pt x="77" y="1226"/>
                  </a:lnTo>
                  <a:lnTo>
                    <a:pt x="154" y="1379"/>
                  </a:lnTo>
                  <a:lnTo>
                    <a:pt x="269" y="1513"/>
                  </a:lnTo>
                  <a:lnTo>
                    <a:pt x="403" y="1609"/>
                  </a:lnTo>
                  <a:lnTo>
                    <a:pt x="556" y="1705"/>
                  </a:lnTo>
                  <a:lnTo>
                    <a:pt x="709" y="1743"/>
                  </a:lnTo>
                  <a:lnTo>
                    <a:pt x="901" y="1762"/>
                  </a:lnTo>
                  <a:lnTo>
                    <a:pt x="901" y="1762"/>
                  </a:lnTo>
                  <a:lnTo>
                    <a:pt x="1073" y="1743"/>
                  </a:lnTo>
                  <a:lnTo>
                    <a:pt x="1246" y="1705"/>
                  </a:lnTo>
                  <a:lnTo>
                    <a:pt x="1399" y="1609"/>
                  </a:lnTo>
                  <a:lnTo>
                    <a:pt x="1514" y="1513"/>
                  </a:lnTo>
                  <a:lnTo>
                    <a:pt x="1629" y="1379"/>
                  </a:lnTo>
                  <a:lnTo>
                    <a:pt x="1705" y="1226"/>
                  </a:lnTo>
                  <a:lnTo>
                    <a:pt x="1763" y="1053"/>
                  </a:lnTo>
                  <a:lnTo>
                    <a:pt x="1782" y="881"/>
                  </a:lnTo>
                  <a:lnTo>
                    <a:pt x="1782" y="881"/>
                  </a:lnTo>
                  <a:lnTo>
                    <a:pt x="1763" y="709"/>
                  </a:lnTo>
                  <a:lnTo>
                    <a:pt x="1705" y="536"/>
                  </a:lnTo>
                  <a:lnTo>
                    <a:pt x="1629" y="383"/>
                  </a:lnTo>
                  <a:lnTo>
                    <a:pt x="1514" y="249"/>
                  </a:lnTo>
                  <a:lnTo>
                    <a:pt x="1399" y="134"/>
                  </a:lnTo>
                  <a:lnTo>
                    <a:pt x="1246" y="58"/>
                  </a:lnTo>
                  <a:lnTo>
                    <a:pt x="1073" y="0"/>
                  </a:lnTo>
                  <a:lnTo>
                    <a:pt x="901" y="0"/>
                  </a:lnTo>
                  <a:lnTo>
                    <a:pt x="901" y="0"/>
                  </a:lnTo>
                  <a:lnTo>
                    <a:pt x="709" y="0"/>
                  </a:lnTo>
                  <a:lnTo>
                    <a:pt x="556" y="58"/>
                  </a:lnTo>
                  <a:lnTo>
                    <a:pt x="403" y="134"/>
                  </a:lnTo>
                  <a:lnTo>
                    <a:pt x="269" y="249"/>
                  </a:lnTo>
                  <a:lnTo>
                    <a:pt x="154" y="383"/>
                  </a:lnTo>
                  <a:lnTo>
                    <a:pt x="77" y="536"/>
                  </a:lnTo>
                  <a:lnTo>
                    <a:pt x="20" y="709"/>
                  </a:lnTo>
                  <a:lnTo>
                    <a:pt x="1" y="8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45"/>
            <p:cNvSpPr/>
            <p:nvPr/>
          </p:nvSpPr>
          <p:spPr>
            <a:xfrm>
              <a:off x="6440530" y="2237693"/>
              <a:ext cx="24179" cy="157363"/>
            </a:xfrm>
            <a:custGeom>
              <a:avLst/>
              <a:gdLst/>
              <a:ahLst/>
              <a:cxnLst/>
              <a:rect l="l" t="t" r="r" b="b"/>
              <a:pathLst>
                <a:path w="786" h="5115" extrusionOk="0">
                  <a:moveTo>
                    <a:pt x="1" y="0"/>
                  </a:moveTo>
                  <a:lnTo>
                    <a:pt x="1" y="5114"/>
                  </a:lnTo>
                  <a:lnTo>
                    <a:pt x="786" y="5114"/>
                  </a:lnTo>
                  <a:lnTo>
                    <a:pt x="786" y="0"/>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45"/>
            <p:cNvSpPr/>
            <p:nvPr/>
          </p:nvSpPr>
          <p:spPr>
            <a:xfrm>
              <a:off x="6440530" y="2237693"/>
              <a:ext cx="24179" cy="157363"/>
            </a:xfrm>
            <a:custGeom>
              <a:avLst/>
              <a:gdLst/>
              <a:ahLst/>
              <a:cxnLst/>
              <a:rect l="l" t="t" r="r" b="b"/>
              <a:pathLst>
                <a:path w="786" h="5115" fill="none" extrusionOk="0">
                  <a:moveTo>
                    <a:pt x="786" y="0"/>
                  </a:moveTo>
                  <a:lnTo>
                    <a:pt x="1" y="0"/>
                  </a:lnTo>
                  <a:lnTo>
                    <a:pt x="1" y="5114"/>
                  </a:lnTo>
                  <a:lnTo>
                    <a:pt x="786" y="5114"/>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45"/>
            <p:cNvSpPr/>
            <p:nvPr/>
          </p:nvSpPr>
          <p:spPr>
            <a:xfrm>
              <a:off x="6327413" y="2096271"/>
              <a:ext cx="129049" cy="129090"/>
            </a:xfrm>
            <a:custGeom>
              <a:avLst/>
              <a:gdLst/>
              <a:ahLst/>
              <a:cxnLst/>
              <a:rect l="l" t="t" r="r" b="b"/>
              <a:pathLst>
                <a:path w="4195" h="4196" extrusionOk="0">
                  <a:moveTo>
                    <a:pt x="575" y="1"/>
                  </a:moveTo>
                  <a:lnTo>
                    <a:pt x="0" y="575"/>
                  </a:lnTo>
                  <a:lnTo>
                    <a:pt x="3639" y="4195"/>
                  </a:lnTo>
                  <a:lnTo>
                    <a:pt x="4195" y="3640"/>
                  </a:lnTo>
                  <a:lnTo>
                    <a:pt x="575" y="1"/>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45"/>
            <p:cNvSpPr/>
            <p:nvPr/>
          </p:nvSpPr>
          <p:spPr>
            <a:xfrm>
              <a:off x="6327413" y="2096271"/>
              <a:ext cx="129049" cy="129090"/>
            </a:xfrm>
            <a:custGeom>
              <a:avLst/>
              <a:gdLst/>
              <a:ahLst/>
              <a:cxnLst/>
              <a:rect l="l" t="t" r="r" b="b"/>
              <a:pathLst>
                <a:path w="4195" h="4196" fill="none" extrusionOk="0">
                  <a:moveTo>
                    <a:pt x="3639" y="4195"/>
                  </a:moveTo>
                  <a:lnTo>
                    <a:pt x="4195" y="3640"/>
                  </a:lnTo>
                  <a:lnTo>
                    <a:pt x="575" y="1"/>
                  </a:lnTo>
                  <a:lnTo>
                    <a:pt x="0" y="575"/>
                  </a:lnTo>
                  <a:lnTo>
                    <a:pt x="3639" y="4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45"/>
            <p:cNvSpPr/>
            <p:nvPr/>
          </p:nvSpPr>
          <p:spPr>
            <a:xfrm>
              <a:off x="6190700" y="1963125"/>
              <a:ext cx="524408" cy="262241"/>
            </a:xfrm>
            <a:custGeom>
              <a:avLst/>
              <a:gdLst/>
              <a:ahLst/>
              <a:cxnLst/>
              <a:rect l="l" t="t" r="r" b="b"/>
              <a:pathLst>
                <a:path w="17047" h="8524"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BA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45"/>
            <p:cNvSpPr/>
            <p:nvPr/>
          </p:nvSpPr>
          <p:spPr>
            <a:xfrm>
              <a:off x="6190700" y="1963125"/>
              <a:ext cx="524408" cy="262241"/>
            </a:xfrm>
            <a:custGeom>
              <a:avLst/>
              <a:gdLst/>
              <a:ahLst/>
              <a:cxnLst/>
              <a:rect l="l" t="t" r="r" b="b"/>
              <a:pathLst>
                <a:path w="17047" h="8524"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45"/>
            <p:cNvSpPr/>
            <p:nvPr/>
          </p:nvSpPr>
          <p:spPr>
            <a:xfrm>
              <a:off x="6190700" y="1963125"/>
              <a:ext cx="524408" cy="524451"/>
            </a:xfrm>
            <a:custGeom>
              <a:avLst/>
              <a:gdLst/>
              <a:ahLst/>
              <a:cxnLst/>
              <a:rect l="l" t="t" r="r" b="b"/>
              <a:pathLst>
                <a:path w="17047" h="17047" extrusionOk="0">
                  <a:moveTo>
                    <a:pt x="8888" y="1188"/>
                  </a:moveTo>
                  <a:lnTo>
                    <a:pt x="9271" y="1226"/>
                  </a:lnTo>
                  <a:lnTo>
                    <a:pt x="9635" y="1264"/>
                  </a:lnTo>
                  <a:lnTo>
                    <a:pt x="9999" y="1341"/>
                  </a:lnTo>
                  <a:lnTo>
                    <a:pt x="10343" y="1417"/>
                  </a:lnTo>
                  <a:lnTo>
                    <a:pt x="10707" y="1513"/>
                  </a:lnTo>
                  <a:lnTo>
                    <a:pt x="11033" y="1628"/>
                  </a:lnTo>
                  <a:lnTo>
                    <a:pt x="11378" y="1762"/>
                  </a:lnTo>
                  <a:lnTo>
                    <a:pt x="11703" y="1915"/>
                  </a:lnTo>
                  <a:lnTo>
                    <a:pt x="12010" y="2069"/>
                  </a:lnTo>
                  <a:lnTo>
                    <a:pt x="12316" y="2241"/>
                  </a:lnTo>
                  <a:lnTo>
                    <a:pt x="12622" y="2433"/>
                  </a:lnTo>
                  <a:lnTo>
                    <a:pt x="12910" y="2643"/>
                  </a:lnTo>
                  <a:lnTo>
                    <a:pt x="13178" y="2854"/>
                  </a:lnTo>
                  <a:lnTo>
                    <a:pt x="13446" y="3084"/>
                  </a:lnTo>
                  <a:lnTo>
                    <a:pt x="13714" y="3333"/>
                  </a:lnTo>
                  <a:lnTo>
                    <a:pt x="13944" y="3582"/>
                  </a:lnTo>
                  <a:lnTo>
                    <a:pt x="14174" y="3850"/>
                  </a:lnTo>
                  <a:lnTo>
                    <a:pt x="14404" y="4137"/>
                  </a:lnTo>
                  <a:lnTo>
                    <a:pt x="14595" y="4424"/>
                  </a:lnTo>
                  <a:lnTo>
                    <a:pt x="14787" y="4712"/>
                  </a:lnTo>
                  <a:lnTo>
                    <a:pt x="14959" y="5018"/>
                  </a:lnTo>
                  <a:lnTo>
                    <a:pt x="15131" y="5344"/>
                  </a:lnTo>
                  <a:lnTo>
                    <a:pt x="15285" y="5669"/>
                  </a:lnTo>
                  <a:lnTo>
                    <a:pt x="15400" y="5995"/>
                  </a:lnTo>
                  <a:lnTo>
                    <a:pt x="15534" y="6340"/>
                  </a:lnTo>
                  <a:lnTo>
                    <a:pt x="15629" y="6684"/>
                  </a:lnTo>
                  <a:lnTo>
                    <a:pt x="15706" y="7048"/>
                  </a:lnTo>
                  <a:lnTo>
                    <a:pt x="15764" y="7412"/>
                  </a:lnTo>
                  <a:lnTo>
                    <a:pt x="15821" y="7776"/>
                  </a:lnTo>
                  <a:lnTo>
                    <a:pt x="15840" y="8140"/>
                  </a:lnTo>
                  <a:lnTo>
                    <a:pt x="15859" y="8523"/>
                  </a:lnTo>
                  <a:lnTo>
                    <a:pt x="15840" y="8906"/>
                  </a:lnTo>
                  <a:lnTo>
                    <a:pt x="15821" y="9270"/>
                  </a:lnTo>
                  <a:lnTo>
                    <a:pt x="15764" y="9634"/>
                  </a:lnTo>
                  <a:lnTo>
                    <a:pt x="15706" y="9998"/>
                  </a:lnTo>
                  <a:lnTo>
                    <a:pt x="15629" y="10362"/>
                  </a:lnTo>
                  <a:lnTo>
                    <a:pt x="15534" y="10707"/>
                  </a:lnTo>
                  <a:lnTo>
                    <a:pt x="15400" y="11051"/>
                  </a:lnTo>
                  <a:lnTo>
                    <a:pt x="15285" y="11377"/>
                  </a:lnTo>
                  <a:lnTo>
                    <a:pt x="15131" y="11702"/>
                  </a:lnTo>
                  <a:lnTo>
                    <a:pt x="14959" y="12028"/>
                  </a:lnTo>
                  <a:lnTo>
                    <a:pt x="14787" y="12335"/>
                  </a:lnTo>
                  <a:lnTo>
                    <a:pt x="14595" y="12622"/>
                  </a:lnTo>
                  <a:lnTo>
                    <a:pt x="14404" y="12909"/>
                  </a:lnTo>
                  <a:lnTo>
                    <a:pt x="14174" y="13196"/>
                  </a:lnTo>
                  <a:lnTo>
                    <a:pt x="13944" y="13465"/>
                  </a:lnTo>
                  <a:lnTo>
                    <a:pt x="13714" y="13714"/>
                  </a:lnTo>
                  <a:lnTo>
                    <a:pt x="13446" y="13962"/>
                  </a:lnTo>
                  <a:lnTo>
                    <a:pt x="13178" y="14192"/>
                  </a:lnTo>
                  <a:lnTo>
                    <a:pt x="12910" y="14403"/>
                  </a:lnTo>
                  <a:lnTo>
                    <a:pt x="12622" y="14614"/>
                  </a:lnTo>
                  <a:lnTo>
                    <a:pt x="12316" y="14805"/>
                  </a:lnTo>
                  <a:lnTo>
                    <a:pt x="12010" y="14978"/>
                  </a:lnTo>
                  <a:lnTo>
                    <a:pt x="11703" y="15131"/>
                  </a:lnTo>
                  <a:lnTo>
                    <a:pt x="11378" y="15284"/>
                  </a:lnTo>
                  <a:lnTo>
                    <a:pt x="11033" y="15418"/>
                  </a:lnTo>
                  <a:lnTo>
                    <a:pt x="10707" y="15533"/>
                  </a:lnTo>
                  <a:lnTo>
                    <a:pt x="10343" y="15629"/>
                  </a:lnTo>
                  <a:lnTo>
                    <a:pt x="9999" y="15705"/>
                  </a:lnTo>
                  <a:lnTo>
                    <a:pt x="9635" y="15782"/>
                  </a:lnTo>
                  <a:lnTo>
                    <a:pt x="9271" y="15820"/>
                  </a:lnTo>
                  <a:lnTo>
                    <a:pt x="8888" y="15859"/>
                  </a:lnTo>
                  <a:lnTo>
                    <a:pt x="8141" y="15859"/>
                  </a:lnTo>
                  <a:lnTo>
                    <a:pt x="7758" y="15820"/>
                  </a:lnTo>
                  <a:lnTo>
                    <a:pt x="7394" y="15782"/>
                  </a:lnTo>
                  <a:lnTo>
                    <a:pt x="7030" y="15705"/>
                  </a:lnTo>
                  <a:lnTo>
                    <a:pt x="6685" y="15629"/>
                  </a:lnTo>
                  <a:lnTo>
                    <a:pt x="6340" y="15533"/>
                  </a:lnTo>
                  <a:lnTo>
                    <a:pt x="5996" y="15418"/>
                  </a:lnTo>
                  <a:lnTo>
                    <a:pt x="5651" y="15284"/>
                  </a:lnTo>
                  <a:lnTo>
                    <a:pt x="5325" y="15131"/>
                  </a:lnTo>
                  <a:lnTo>
                    <a:pt x="5019" y="14978"/>
                  </a:lnTo>
                  <a:lnTo>
                    <a:pt x="4712" y="14805"/>
                  </a:lnTo>
                  <a:lnTo>
                    <a:pt x="4406" y="14614"/>
                  </a:lnTo>
                  <a:lnTo>
                    <a:pt x="4119" y="14403"/>
                  </a:lnTo>
                  <a:lnTo>
                    <a:pt x="3851" y="14192"/>
                  </a:lnTo>
                  <a:lnTo>
                    <a:pt x="3582" y="13962"/>
                  </a:lnTo>
                  <a:lnTo>
                    <a:pt x="3333" y="13714"/>
                  </a:lnTo>
                  <a:lnTo>
                    <a:pt x="3084" y="13465"/>
                  </a:lnTo>
                  <a:lnTo>
                    <a:pt x="2855" y="13196"/>
                  </a:lnTo>
                  <a:lnTo>
                    <a:pt x="2644" y="12909"/>
                  </a:lnTo>
                  <a:lnTo>
                    <a:pt x="2433" y="12622"/>
                  </a:lnTo>
                  <a:lnTo>
                    <a:pt x="2242" y="12335"/>
                  </a:lnTo>
                  <a:lnTo>
                    <a:pt x="2069" y="12028"/>
                  </a:lnTo>
                  <a:lnTo>
                    <a:pt x="1897" y="11702"/>
                  </a:lnTo>
                  <a:lnTo>
                    <a:pt x="1763" y="11377"/>
                  </a:lnTo>
                  <a:lnTo>
                    <a:pt x="1629" y="11051"/>
                  </a:lnTo>
                  <a:lnTo>
                    <a:pt x="1514" y="10707"/>
                  </a:lnTo>
                  <a:lnTo>
                    <a:pt x="1418" y="10362"/>
                  </a:lnTo>
                  <a:lnTo>
                    <a:pt x="1322" y="9998"/>
                  </a:lnTo>
                  <a:lnTo>
                    <a:pt x="1265" y="9634"/>
                  </a:lnTo>
                  <a:lnTo>
                    <a:pt x="1207" y="9270"/>
                  </a:lnTo>
                  <a:lnTo>
                    <a:pt x="1188" y="8906"/>
                  </a:lnTo>
                  <a:lnTo>
                    <a:pt x="1169" y="8523"/>
                  </a:lnTo>
                  <a:lnTo>
                    <a:pt x="1188" y="8140"/>
                  </a:lnTo>
                  <a:lnTo>
                    <a:pt x="1207" y="7776"/>
                  </a:lnTo>
                  <a:lnTo>
                    <a:pt x="1265" y="7412"/>
                  </a:lnTo>
                  <a:lnTo>
                    <a:pt x="1322" y="7048"/>
                  </a:lnTo>
                  <a:lnTo>
                    <a:pt x="1418" y="6684"/>
                  </a:lnTo>
                  <a:lnTo>
                    <a:pt x="1514" y="6340"/>
                  </a:lnTo>
                  <a:lnTo>
                    <a:pt x="1629" y="5995"/>
                  </a:lnTo>
                  <a:lnTo>
                    <a:pt x="1763" y="5669"/>
                  </a:lnTo>
                  <a:lnTo>
                    <a:pt x="1897" y="5344"/>
                  </a:lnTo>
                  <a:lnTo>
                    <a:pt x="2069" y="5018"/>
                  </a:lnTo>
                  <a:lnTo>
                    <a:pt x="2242" y="4712"/>
                  </a:lnTo>
                  <a:lnTo>
                    <a:pt x="2433" y="4424"/>
                  </a:lnTo>
                  <a:lnTo>
                    <a:pt x="2644" y="4137"/>
                  </a:lnTo>
                  <a:lnTo>
                    <a:pt x="2855" y="3850"/>
                  </a:lnTo>
                  <a:lnTo>
                    <a:pt x="3084" y="3582"/>
                  </a:lnTo>
                  <a:lnTo>
                    <a:pt x="3333" y="3333"/>
                  </a:lnTo>
                  <a:lnTo>
                    <a:pt x="3582" y="3084"/>
                  </a:lnTo>
                  <a:lnTo>
                    <a:pt x="3851" y="2854"/>
                  </a:lnTo>
                  <a:lnTo>
                    <a:pt x="4119" y="2643"/>
                  </a:lnTo>
                  <a:lnTo>
                    <a:pt x="4406" y="2433"/>
                  </a:lnTo>
                  <a:lnTo>
                    <a:pt x="4712" y="2241"/>
                  </a:lnTo>
                  <a:lnTo>
                    <a:pt x="5019" y="2069"/>
                  </a:lnTo>
                  <a:lnTo>
                    <a:pt x="5325" y="1915"/>
                  </a:lnTo>
                  <a:lnTo>
                    <a:pt x="5651" y="1762"/>
                  </a:lnTo>
                  <a:lnTo>
                    <a:pt x="5996" y="1628"/>
                  </a:lnTo>
                  <a:lnTo>
                    <a:pt x="6340" y="1513"/>
                  </a:lnTo>
                  <a:lnTo>
                    <a:pt x="6685" y="1417"/>
                  </a:lnTo>
                  <a:lnTo>
                    <a:pt x="7030" y="1341"/>
                  </a:lnTo>
                  <a:lnTo>
                    <a:pt x="7394" y="1264"/>
                  </a:lnTo>
                  <a:lnTo>
                    <a:pt x="7758" y="1226"/>
                  </a:lnTo>
                  <a:lnTo>
                    <a:pt x="8141" y="1188"/>
                  </a:lnTo>
                  <a:close/>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45"/>
            <p:cNvSpPr/>
            <p:nvPr/>
          </p:nvSpPr>
          <p:spPr>
            <a:xfrm>
              <a:off x="6226663" y="1999642"/>
              <a:ext cx="451932" cy="451384"/>
            </a:xfrm>
            <a:custGeom>
              <a:avLst/>
              <a:gdLst/>
              <a:ahLst/>
              <a:cxnLst/>
              <a:rect l="l" t="t" r="r" b="b"/>
              <a:pathLst>
                <a:path w="14691" h="14672" fill="none" extrusionOk="0">
                  <a:moveTo>
                    <a:pt x="7355" y="14672"/>
                  </a:moveTo>
                  <a:lnTo>
                    <a:pt x="7355" y="14672"/>
                  </a:lnTo>
                  <a:lnTo>
                    <a:pt x="6972" y="14672"/>
                  </a:lnTo>
                  <a:lnTo>
                    <a:pt x="6589" y="14633"/>
                  </a:lnTo>
                  <a:lnTo>
                    <a:pt x="6225" y="14595"/>
                  </a:lnTo>
                  <a:lnTo>
                    <a:pt x="5861" y="14518"/>
                  </a:lnTo>
                  <a:lnTo>
                    <a:pt x="5516" y="14442"/>
                  </a:lnTo>
                  <a:lnTo>
                    <a:pt x="5171" y="14346"/>
                  </a:lnTo>
                  <a:lnTo>
                    <a:pt x="4827" y="14231"/>
                  </a:lnTo>
                  <a:lnTo>
                    <a:pt x="4482" y="14097"/>
                  </a:lnTo>
                  <a:lnTo>
                    <a:pt x="4156" y="13944"/>
                  </a:lnTo>
                  <a:lnTo>
                    <a:pt x="3850" y="13791"/>
                  </a:lnTo>
                  <a:lnTo>
                    <a:pt x="3543" y="13618"/>
                  </a:lnTo>
                  <a:lnTo>
                    <a:pt x="3237" y="13427"/>
                  </a:lnTo>
                  <a:lnTo>
                    <a:pt x="2950" y="13216"/>
                  </a:lnTo>
                  <a:lnTo>
                    <a:pt x="2682" y="13005"/>
                  </a:lnTo>
                  <a:lnTo>
                    <a:pt x="2413" y="12775"/>
                  </a:lnTo>
                  <a:lnTo>
                    <a:pt x="2164" y="12527"/>
                  </a:lnTo>
                  <a:lnTo>
                    <a:pt x="1915" y="12278"/>
                  </a:lnTo>
                  <a:lnTo>
                    <a:pt x="1686" y="12009"/>
                  </a:lnTo>
                  <a:lnTo>
                    <a:pt x="1475" y="11722"/>
                  </a:lnTo>
                  <a:lnTo>
                    <a:pt x="1264" y="11435"/>
                  </a:lnTo>
                  <a:lnTo>
                    <a:pt x="1073" y="11148"/>
                  </a:lnTo>
                  <a:lnTo>
                    <a:pt x="900" y="10841"/>
                  </a:lnTo>
                  <a:lnTo>
                    <a:pt x="728" y="10515"/>
                  </a:lnTo>
                  <a:lnTo>
                    <a:pt x="594" y="10190"/>
                  </a:lnTo>
                  <a:lnTo>
                    <a:pt x="460" y="9864"/>
                  </a:lnTo>
                  <a:lnTo>
                    <a:pt x="345" y="9520"/>
                  </a:lnTo>
                  <a:lnTo>
                    <a:pt x="249" y="9175"/>
                  </a:lnTo>
                  <a:lnTo>
                    <a:pt x="153" y="8811"/>
                  </a:lnTo>
                  <a:lnTo>
                    <a:pt x="96" y="8447"/>
                  </a:lnTo>
                  <a:lnTo>
                    <a:pt x="38" y="8083"/>
                  </a:lnTo>
                  <a:lnTo>
                    <a:pt x="19" y="7719"/>
                  </a:lnTo>
                  <a:lnTo>
                    <a:pt x="0" y="7336"/>
                  </a:lnTo>
                  <a:lnTo>
                    <a:pt x="0" y="7336"/>
                  </a:lnTo>
                  <a:lnTo>
                    <a:pt x="19" y="6953"/>
                  </a:lnTo>
                  <a:lnTo>
                    <a:pt x="38" y="6589"/>
                  </a:lnTo>
                  <a:lnTo>
                    <a:pt x="96" y="6225"/>
                  </a:lnTo>
                  <a:lnTo>
                    <a:pt x="153" y="5861"/>
                  </a:lnTo>
                  <a:lnTo>
                    <a:pt x="249" y="5497"/>
                  </a:lnTo>
                  <a:lnTo>
                    <a:pt x="345" y="5153"/>
                  </a:lnTo>
                  <a:lnTo>
                    <a:pt x="460" y="4808"/>
                  </a:lnTo>
                  <a:lnTo>
                    <a:pt x="594" y="4482"/>
                  </a:lnTo>
                  <a:lnTo>
                    <a:pt x="728" y="4157"/>
                  </a:lnTo>
                  <a:lnTo>
                    <a:pt x="900" y="3831"/>
                  </a:lnTo>
                  <a:lnTo>
                    <a:pt x="1073" y="3525"/>
                  </a:lnTo>
                  <a:lnTo>
                    <a:pt x="1264" y="3237"/>
                  </a:lnTo>
                  <a:lnTo>
                    <a:pt x="1475" y="2950"/>
                  </a:lnTo>
                  <a:lnTo>
                    <a:pt x="1686" y="2663"/>
                  </a:lnTo>
                  <a:lnTo>
                    <a:pt x="1915" y="2395"/>
                  </a:lnTo>
                  <a:lnTo>
                    <a:pt x="2164" y="2146"/>
                  </a:lnTo>
                  <a:lnTo>
                    <a:pt x="2413" y="1897"/>
                  </a:lnTo>
                  <a:lnTo>
                    <a:pt x="2682" y="1667"/>
                  </a:lnTo>
                  <a:lnTo>
                    <a:pt x="2950" y="1456"/>
                  </a:lnTo>
                  <a:lnTo>
                    <a:pt x="3237" y="1246"/>
                  </a:lnTo>
                  <a:lnTo>
                    <a:pt x="3543" y="1054"/>
                  </a:lnTo>
                  <a:lnTo>
                    <a:pt x="3850" y="882"/>
                  </a:lnTo>
                  <a:lnTo>
                    <a:pt x="4156" y="728"/>
                  </a:lnTo>
                  <a:lnTo>
                    <a:pt x="4482" y="575"/>
                  </a:lnTo>
                  <a:lnTo>
                    <a:pt x="4827" y="441"/>
                  </a:lnTo>
                  <a:lnTo>
                    <a:pt x="5171" y="326"/>
                  </a:lnTo>
                  <a:lnTo>
                    <a:pt x="5516" y="230"/>
                  </a:lnTo>
                  <a:lnTo>
                    <a:pt x="5861" y="154"/>
                  </a:lnTo>
                  <a:lnTo>
                    <a:pt x="6225" y="77"/>
                  </a:lnTo>
                  <a:lnTo>
                    <a:pt x="6589" y="39"/>
                  </a:lnTo>
                  <a:lnTo>
                    <a:pt x="6972" y="1"/>
                  </a:lnTo>
                  <a:lnTo>
                    <a:pt x="7355" y="1"/>
                  </a:lnTo>
                  <a:lnTo>
                    <a:pt x="7355" y="1"/>
                  </a:lnTo>
                  <a:lnTo>
                    <a:pt x="7719" y="1"/>
                  </a:lnTo>
                  <a:lnTo>
                    <a:pt x="8102" y="39"/>
                  </a:lnTo>
                  <a:lnTo>
                    <a:pt x="8466" y="77"/>
                  </a:lnTo>
                  <a:lnTo>
                    <a:pt x="8830" y="154"/>
                  </a:lnTo>
                  <a:lnTo>
                    <a:pt x="9174" y="230"/>
                  </a:lnTo>
                  <a:lnTo>
                    <a:pt x="9538" y="326"/>
                  </a:lnTo>
                  <a:lnTo>
                    <a:pt x="9864" y="441"/>
                  </a:lnTo>
                  <a:lnTo>
                    <a:pt x="10209" y="575"/>
                  </a:lnTo>
                  <a:lnTo>
                    <a:pt x="10534" y="728"/>
                  </a:lnTo>
                  <a:lnTo>
                    <a:pt x="10841" y="882"/>
                  </a:lnTo>
                  <a:lnTo>
                    <a:pt x="11147" y="1054"/>
                  </a:lnTo>
                  <a:lnTo>
                    <a:pt x="11453" y="1246"/>
                  </a:lnTo>
                  <a:lnTo>
                    <a:pt x="11741" y="1456"/>
                  </a:lnTo>
                  <a:lnTo>
                    <a:pt x="12009" y="1667"/>
                  </a:lnTo>
                  <a:lnTo>
                    <a:pt x="12277" y="1897"/>
                  </a:lnTo>
                  <a:lnTo>
                    <a:pt x="12545" y="2146"/>
                  </a:lnTo>
                  <a:lnTo>
                    <a:pt x="12775" y="2395"/>
                  </a:lnTo>
                  <a:lnTo>
                    <a:pt x="13005" y="2663"/>
                  </a:lnTo>
                  <a:lnTo>
                    <a:pt x="13235" y="2950"/>
                  </a:lnTo>
                  <a:lnTo>
                    <a:pt x="13426" y="3237"/>
                  </a:lnTo>
                  <a:lnTo>
                    <a:pt x="13618" y="3525"/>
                  </a:lnTo>
                  <a:lnTo>
                    <a:pt x="13790" y="3831"/>
                  </a:lnTo>
                  <a:lnTo>
                    <a:pt x="13962" y="4157"/>
                  </a:lnTo>
                  <a:lnTo>
                    <a:pt x="14116" y="4482"/>
                  </a:lnTo>
                  <a:lnTo>
                    <a:pt x="14231" y="4808"/>
                  </a:lnTo>
                  <a:lnTo>
                    <a:pt x="14365" y="5153"/>
                  </a:lnTo>
                  <a:lnTo>
                    <a:pt x="14460" y="5497"/>
                  </a:lnTo>
                  <a:lnTo>
                    <a:pt x="14537" y="5861"/>
                  </a:lnTo>
                  <a:lnTo>
                    <a:pt x="14595" y="6225"/>
                  </a:lnTo>
                  <a:lnTo>
                    <a:pt x="14652" y="6589"/>
                  </a:lnTo>
                  <a:lnTo>
                    <a:pt x="14671" y="6953"/>
                  </a:lnTo>
                  <a:lnTo>
                    <a:pt x="14690" y="7336"/>
                  </a:lnTo>
                  <a:lnTo>
                    <a:pt x="14690" y="7336"/>
                  </a:lnTo>
                  <a:lnTo>
                    <a:pt x="14671" y="7719"/>
                  </a:lnTo>
                  <a:lnTo>
                    <a:pt x="14652" y="8083"/>
                  </a:lnTo>
                  <a:lnTo>
                    <a:pt x="14595" y="8447"/>
                  </a:lnTo>
                  <a:lnTo>
                    <a:pt x="14537" y="8811"/>
                  </a:lnTo>
                  <a:lnTo>
                    <a:pt x="14460" y="9175"/>
                  </a:lnTo>
                  <a:lnTo>
                    <a:pt x="14365" y="9520"/>
                  </a:lnTo>
                  <a:lnTo>
                    <a:pt x="14231" y="9864"/>
                  </a:lnTo>
                  <a:lnTo>
                    <a:pt x="14116" y="10190"/>
                  </a:lnTo>
                  <a:lnTo>
                    <a:pt x="13962" y="10515"/>
                  </a:lnTo>
                  <a:lnTo>
                    <a:pt x="13790" y="10841"/>
                  </a:lnTo>
                  <a:lnTo>
                    <a:pt x="13618" y="11148"/>
                  </a:lnTo>
                  <a:lnTo>
                    <a:pt x="13426" y="11435"/>
                  </a:lnTo>
                  <a:lnTo>
                    <a:pt x="13235" y="11722"/>
                  </a:lnTo>
                  <a:lnTo>
                    <a:pt x="13005" y="12009"/>
                  </a:lnTo>
                  <a:lnTo>
                    <a:pt x="12775" y="12278"/>
                  </a:lnTo>
                  <a:lnTo>
                    <a:pt x="12545" y="12527"/>
                  </a:lnTo>
                  <a:lnTo>
                    <a:pt x="12277" y="12775"/>
                  </a:lnTo>
                  <a:lnTo>
                    <a:pt x="12009" y="13005"/>
                  </a:lnTo>
                  <a:lnTo>
                    <a:pt x="11741" y="13216"/>
                  </a:lnTo>
                  <a:lnTo>
                    <a:pt x="11453" y="13427"/>
                  </a:lnTo>
                  <a:lnTo>
                    <a:pt x="11147" y="13618"/>
                  </a:lnTo>
                  <a:lnTo>
                    <a:pt x="10841" y="13791"/>
                  </a:lnTo>
                  <a:lnTo>
                    <a:pt x="10534" y="13944"/>
                  </a:lnTo>
                  <a:lnTo>
                    <a:pt x="10209" y="14097"/>
                  </a:lnTo>
                  <a:lnTo>
                    <a:pt x="9864" y="14231"/>
                  </a:lnTo>
                  <a:lnTo>
                    <a:pt x="9538" y="14346"/>
                  </a:lnTo>
                  <a:lnTo>
                    <a:pt x="9174" y="14442"/>
                  </a:lnTo>
                  <a:lnTo>
                    <a:pt x="8830" y="14518"/>
                  </a:lnTo>
                  <a:lnTo>
                    <a:pt x="8466" y="14595"/>
                  </a:lnTo>
                  <a:lnTo>
                    <a:pt x="8102" y="14633"/>
                  </a:lnTo>
                  <a:lnTo>
                    <a:pt x="7719" y="14672"/>
                  </a:lnTo>
                  <a:lnTo>
                    <a:pt x="7355" y="14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45"/>
            <p:cNvSpPr/>
            <p:nvPr/>
          </p:nvSpPr>
          <p:spPr>
            <a:xfrm>
              <a:off x="6190700" y="1963125"/>
              <a:ext cx="524408" cy="524451"/>
            </a:xfrm>
            <a:custGeom>
              <a:avLst/>
              <a:gdLst/>
              <a:ahLst/>
              <a:cxnLst/>
              <a:rect l="l" t="t" r="r" b="b"/>
              <a:pathLst>
                <a:path w="17047" h="17047"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45"/>
            <p:cNvSpPr/>
            <p:nvPr/>
          </p:nvSpPr>
          <p:spPr>
            <a:xfrm>
              <a:off x="6226663" y="1999642"/>
              <a:ext cx="451932" cy="451384"/>
            </a:xfrm>
            <a:custGeom>
              <a:avLst/>
              <a:gdLst/>
              <a:ahLst/>
              <a:cxnLst/>
              <a:rect l="l" t="t" r="r" b="b"/>
              <a:pathLst>
                <a:path w="14691" h="14672" extrusionOk="0">
                  <a:moveTo>
                    <a:pt x="3850" y="3142"/>
                  </a:moveTo>
                  <a:lnTo>
                    <a:pt x="7163" y="6474"/>
                  </a:lnTo>
                  <a:lnTo>
                    <a:pt x="7355" y="6455"/>
                  </a:lnTo>
                  <a:lnTo>
                    <a:pt x="7527" y="6455"/>
                  </a:lnTo>
                  <a:lnTo>
                    <a:pt x="7700" y="6513"/>
                  </a:lnTo>
                  <a:lnTo>
                    <a:pt x="7853" y="6589"/>
                  </a:lnTo>
                  <a:lnTo>
                    <a:pt x="7968" y="6704"/>
                  </a:lnTo>
                  <a:lnTo>
                    <a:pt x="8083" y="6838"/>
                  </a:lnTo>
                  <a:lnTo>
                    <a:pt x="8159" y="6991"/>
                  </a:lnTo>
                  <a:lnTo>
                    <a:pt x="8217" y="7164"/>
                  </a:lnTo>
                  <a:lnTo>
                    <a:pt x="8236" y="7336"/>
                  </a:lnTo>
                  <a:lnTo>
                    <a:pt x="8217" y="7470"/>
                  </a:lnTo>
                  <a:lnTo>
                    <a:pt x="8198" y="7585"/>
                  </a:lnTo>
                  <a:lnTo>
                    <a:pt x="8159" y="7700"/>
                  </a:lnTo>
                  <a:lnTo>
                    <a:pt x="8102" y="7815"/>
                  </a:lnTo>
                  <a:lnTo>
                    <a:pt x="8025" y="7911"/>
                  </a:lnTo>
                  <a:lnTo>
                    <a:pt x="7949" y="7987"/>
                  </a:lnTo>
                  <a:lnTo>
                    <a:pt x="7853" y="8064"/>
                  </a:lnTo>
                  <a:lnTo>
                    <a:pt x="7738" y="8121"/>
                  </a:lnTo>
                  <a:lnTo>
                    <a:pt x="7738" y="12852"/>
                  </a:lnTo>
                  <a:lnTo>
                    <a:pt x="6953" y="12852"/>
                  </a:lnTo>
                  <a:lnTo>
                    <a:pt x="6953" y="8121"/>
                  </a:lnTo>
                  <a:lnTo>
                    <a:pt x="6857" y="8064"/>
                  </a:lnTo>
                  <a:lnTo>
                    <a:pt x="6761" y="7987"/>
                  </a:lnTo>
                  <a:lnTo>
                    <a:pt x="6665" y="7911"/>
                  </a:lnTo>
                  <a:lnTo>
                    <a:pt x="6589" y="7815"/>
                  </a:lnTo>
                  <a:lnTo>
                    <a:pt x="6531" y="7700"/>
                  </a:lnTo>
                  <a:lnTo>
                    <a:pt x="6493" y="7585"/>
                  </a:lnTo>
                  <a:lnTo>
                    <a:pt x="6474" y="7470"/>
                  </a:lnTo>
                  <a:lnTo>
                    <a:pt x="6455" y="7336"/>
                  </a:lnTo>
                  <a:lnTo>
                    <a:pt x="6474" y="7145"/>
                  </a:lnTo>
                  <a:lnTo>
                    <a:pt x="6531" y="6972"/>
                  </a:lnTo>
                  <a:lnTo>
                    <a:pt x="3275" y="3716"/>
                  </a:lnTo>
                  <a:lnTo>
                    <a:pt x="3850" y="3142"/>
                  </a:lnTo>
                  <a:close/>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45"/>
            <p:cNvSpPr/>
            <p:nvPr/>
          </p:nvSpPr>
          <p:spPr>
            <a:xfrm>
              <a:off x="6327413" y="2096271"/>
              <a:ext cx="152613" cy="298790"/>
            </a:xfrm>
            <a:custGeom>
              <a:avLst/>
              <a:gdLst/>
              <a:ahLst/>
              <a:cxnLst/>
              <a:rect l="l" t="t" r="r" b="b"/>
              <a:pathLst>
                <a:path w="4961" h="9712" fill="none" extrusionOk="0">
                  <a:moveTo>
                    <a:pt x="3256" y="3831"/>
                  </a:moveTo>
                  <a:lnTo>
                    <a:pt x="0" y="575"/>
                  </a:lnTo>
                  <a:lnTo>
                    <a:pt x="575" y="1"/>
                  </a:lnTo>
                  <a:lnTo>
                    <a:pt x="3888" y="3333"/>
                  </a:lnTo>
                  <a:lnTo>
                    <a:pt x="3888" y="3333"/>
                  </a:lnTo>
                  <a:lnTo>
                    <a:pt x="4080" y="3314"/>
                  </a:lnTo>
                  <a:lnTo>
                    <a:pt x="4080" y="3314"/>
                  </a:lnTo>
                  <a:lnTo>
                    <a:pt x="4252" y="3314"/>
                  </a:lnTo>
                  <a:lnTo>
                    <a:pt x="4425" y="3372"/>
                  </a:lnTo>
                  <a:lnTo>
                    <a:pt x="4578" y="3448"/>
                  </a:lnTo>
                  <a:lnTo>
                    <a:pt x="4693" y="3563"/>
                  </a:lnTo>
                  <a:lnTo>
                    <a:pt x="4808" y="3697"/>
                  </a:lnTo>
                  <a:lnTo>
                    <a:pt x="4884" y="3850"/>
                  </a:lnTo>
                  <a:lnTo>
                    <a:pt x="4942" y="4023"/>
                  </a:lnTo>
                  <a:lnTo>
                    <a:pt x="4961" y="4195"/>
                  </a:lnTo>
                  <a:lnTo>
                    <a:pt x="4961" y="4195"/>
                  </a:lnTo>
                  <a:lnTo>
                    <a:pt x="4942" y="4329"/>
                  </a:lnTo>
                  <a:lnTo>
                    <a:pt x="4923" y="4444"/>
                  </a:lnTo>
                  <a:lnTo>
                    <a:pt x="4884" y="4559"/>
                  </a:lnTo>
                  <a:lnTo>
                    <a:pt x="4827" y="4674"/>
                  </a:lnTo>
                  <a:lnTo>
                    <a:pt x="4750" y="4770"/>
                  </a:lnTo>
                  <a:lnTo>
                    <a:pt x="4674" y="4846"/>
                  </a:lnTo>
                  <a:lnTo>
                    <a:pt x="4578" y="4923"/>
                  </a:lnTo>
                  <a:lnTo>
                    <a:pt x="4463" y="4980"/>
                  </a:lnTo>
                  <a:lnTo>
                    <a:pt x="4463" y="9711"/>
                  </a:lnTo>
                  <a:lnTo>
                    <a:pt x="3678" y="9711"/>
                  </a:lnTo>
                  <a:lnTo>
                    <a:pt x="3678" y="4980"/>
                  </a:lnTo>
                  <a:lnTo>
                    <a:pt x="3678" y="4980"/>
                  </a:lnTo>
                  <a:lnTo>
                    <a:pt x="3582" y="4923"/>
                  </a:lnTo>
                  <a:lnTo>
                    <a:pt x="3486" y="4846"/>
                  </a:lnTo>
                  <a:lnTo>
                    <a:pt x="3390" y="4770"/>
                  </a:lnTo>
                  <a:lnTo>
                    <a:pt x="3314" y="4674"/>
                  </a:lnTo>
                  <a:lnTo>
                    <a:pt x="3256" y="4559"/>
                  </a:lnTo>
                  <a:lnTo>
                    <a:pt x="3218" y="4444"/>
                  </a:lnTo>
                  <a:lnTo>
                    <a:pt x="3199" y="4329"/>
                  </a:lnTo>
                  <a:lnTo>
                    <a:pt x="3180" y="4195"/>
                  </a:lnTo>
                  <a:lnTo>
                    <a:pt x="3180" y="4195"/>
                  </a:lnTo>
                  <a:lnTo>
                    <a:pt x="3199" y="4004"/>
                  </a:lnTo>
                  <a:lnTo>
                    <a:pt x="3256" y="3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6" name="Google Shape;2716;p45"/>
            <p:cNvSpPr/>
            <p:nvPr/>
          </p:nvSpPr>
          <p:spPr>
            <a:xfrm>
              <a:off x="6226663" y="1999642"/>
              <a:ext cx="451932" cy="451384"/>
            </a:xfrm>
            <a:custGeom>
              <a:avLst/>
              <a:gdLst/>
              <a:ahLst/>
              <a:cxnLst/>
              <a:rect l="l" t="t" r="r" b="b"/>
              <a:pathLst>
                <a:path w="14691" h="14672" fill="none" extrusionOk="0">
                  <a:moveTo>
                    <a:pt x="7355" y="1"/>
                  </a:move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7" name="Google Shape;2717;p45"/>
            <p:cNvSpPr/>
            <p:nvPr/>
          </p:nvSpPr>
          <p:spPr>
            <a:xfrm>
              <a:off x="6440530" y="2237693"/>
              <a:ext cx="24179" cy="157363"/>
            </a:xfrm>
            <a:custGeom>
              <a:avLst/>
              <a:gdLst/>
              <a:ahLst/>
              <a:cxnLst/>
              <a:rect l="l" t="t" r="r" b="b"/>
              <a:pathLst>
                <a:path w="786" h="5115" extrusionOk="0">
                  <a:moveTo>
                    <a:pt x="1" y="0"/>
                  </a:moveTo>
                  <a:lnTo>
                    <a:pt x="1" y="383"/>
                  </a:lnTo>
                  <a:lnTo>
                    <a:pt x="1" y="5114"/>
                  </a:lnTo>
                  <a:lnTo>
                    <a:pt x="786" y="5114"/>
                  </a:lnTo>
                  <a:lnTo>
                    <a:pt x="786" y="38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45"/>
            <p:cNvSpPr/>
            <p:nvPr/>
          </p:nvSpPr>
          <p:spPr>
            <a:xfrm>
              <a:off x="6440530" y="2237693"/>
              <a:ext cx="24179" cy="157363"/>
            </a:xfrm>
            <a:custGeom>
              <a:avLst/>
              <a:gdLst/>
              <a:ahLst/>
              <a:cxnLst/>
              <a:rect l="l" t="t" r="r" b="b"/>
              <a:pathLst>
                <a:path w="786" h="5115" fill="none" extrusionOk="0">
                  <a:moveTo>
                    <a:pt x="786" y="0"/>
                  </a:moveTo>
                  <a:lnTo>
                    <a:pt x="1" y="0"/>
                  </a:lnTo>
                  <a:lnTo>
                    <a:pt x="1" y="383"/>
                  </a:lnTo>
                  <a:lnTo>
                    <a:pt x="1" y="5114"/>
                  </a:lnTo>
                  <a:lnTo>
                    <a:pt x="786" y="5114"/>
                  </a:lnTo>
                  <a:lnTo>
                    <a:pt x="786" y="383"/>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45"/>
            <p:cNvSpPr/>
            <p:nvPr/>
          </p:nvSpPr>
          <p:spPr>
            <a:xfrm>
              <a:off x="6327413" y="2096271"/>
              <a:ext cx="129049" cy="129090"/>
            </a:xfrm>
            <a:custGeom>
              <a:avLst/>
              <a:gdLst/>
              <a:ahLst/>
              <a:cxnLst/>
              <a:rect l="l" t="t" r="r" b="b"/>
              <a:pathLst>
                <a:path w="4195" h="4196" extrusionOk="0">
                  <a:moveTo>
                    <a:pt x="575" y="1"/>
                  </a:moveTo>
                  <a:lnTo>
                    <a:pt x="0" y="575"/>
                  </a:lnTo>
                  <a:lnTo>
                    <a:pt x="3256" y="3831"/>
                  </a:lnTo>
                  <a:lnTo>
                    <a:pt x="3639" y="4195"/>
                  </a:lnTo>
                  <a:lnTo>
                    <a:pt x="4195" y="3640"/>
                  </a:lnTo>
                  <a:lnTo>
                    <a:pt x="3888" y="3333"/>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45"/>
            <p:cNvSpPr/>
            <p:nvPr/>
          </p:nvSpPr>
          <p:spPr>
            <a:xfrm>
              <a:off x="6327413" y="2096271"/>
              <a:ext cx="129049" cy="129090"/>
            </a:xfrm>
            <a:custGeom>
              <a:avLst/>
              <a:gdLst/>
              <a:ahLst/>
              <a:cxnLst/>
              <a:rect l="l" t="t" r="r" b="b"/>
              <a:pathLst>
                <a:path w="4195" h="4196" fill="none" extrusionOk="0">
                  <a:moveTo>
                    <a:pt x="575" y="1"/>
                  </a:moveTo>
                  <a:lnTo>
                    <a:pt x="0" y="575"/>
                  </a:lnTo>
                  <a:lnTo>
                    <a:pt x="3256" y="3831"/>
                  </a:lnTo>
                  <a:lnTo>
                    <a:pt x="3639" y="4195"/>
                  </a:lnTo>
                  <a:lnTo>
                    <a:pt x="4195" y="3640"/>
                  </a:lnTo>
                  <a:lnTo>
                    <a:pt x="3888" y="3333"/>
                  </a:lnTo>
                  <a:lnTo>
                    <a:pt x="57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45"/>
            <p:cNvSpPr/>
            <p:nvPr/>
          </p:nvSpPr>
          <p:spPr>
            <a:xfrm>
              <a:off x="6425210" y="2198223"/>
              <a:ext cx="54819" cy="51285"/>
            </a:xfrm>
            <a:custGeom>
              <a:avLst/>
              <a:gdLst/>
              <a:ahLst/>
              <a:cxnLst/>
              <a:rect l="l" t="t" r="r" b="b"/>
              <a:pathLst>
                <a:path w="1782" h="1667" fill="none" extrusionOk="0">
                  <a:moveTo>
                    <a:pt x="901" y="0"/>
                  </a:moveTo>
                  <a:lnTo>
                    <a:pt x="901" y="0"/>
                  </a:lnTo>
                  <a:lnTo>
                    <a:pt x="709" y="19"/>
                  </a:lnTo>
                  <a:lnTo>
                    <a:pt x="1016" y="326"/>
                  </a:lnTo>
                  <a:lnTo>
                    <a:pt x="460" y="881"/>
                  </a:lnTo>
                  <a:lnTo>
                    <a:pt x="77" y="517"/>
                  </a:lnTo>
                  <a:lnTo>
                    <a:pt x="77" y="517"/>
                  </a:lnTo>
                  <a:lnTo>
                    <a:pt x="20" y="690"/>
                  </a:lnTo>
                  <a:lnTo>
                    <a:pt x="1" y="881"/>
                  </a:lnTo>
                  <a:lnTo>
                    <a:pt x="1" y="881"/>
                  </a:lnTo>
                  <a:lnTo>
                    <a:pt x="20" y="1015"/>
                  </a:lnTo>
                  <a:lnTo>
                    <a:pt x="39" y="1130"/>
                  </a:lnTo>
                  <a:lnTo>
                    <a:pt x="77" y="1245"/>
                  </a:lnTo>
                  <a:lnTo>
                    <a:pt x="135" y="1360"/>
                  </a:lnTo>
                  <a:lnTo>
                    <a:pt x="211" y="1456"/>
                  </a:lnTo>
                  <a:lnTo>
                    <a:pt x="307" y="1532"/>
                  </a:lnTo>
                  <a:lnTo>
                    <a:pt x="403" y="1609"/>
                  </a:lnTo>
                  <a:lnTo>
                    <a:pt x="499" y="1666"/>
                  </a:lnTo>
                  <a:lnTo>
                    <a:pt x="499" y="1283"/>
                  </a:lnTo>
                  <a:lnTo>
                    <a:pt x="1284" y="1283"/>
                  </a:lnTo>
                  <a:lnTo>
                    <a:pt x="1284" y="1666"/>
                  </a:lnTo>
                  <a:lnTo>
                    <a:pt x="1284" y="1666"/>
                  </a:lnTo>
                  <a:lnTo>
                    <a:pt x="1399" y="1609"/>
                  </a:lnTo>
                  <a:lnTo>
                    <a:pt x="1495" y="1532"/>
                  </a:lnTo>
                  <a:lnTo>
                    <a:pt x="1571" y="1456"/>
                  </a:lnTo>
                  <a:lnTo>
                    <a:pt x="1648" y="1360"/>
                  </a:lnTo>
                  <a:lnTo>
                    <a:pt x="1705" y="1245"/>
                  </a:lnTo>
                  <a:lnTo>
                    <a:pt x="1744" y="1130"/>
                  </a:lnTo>
                  <a:lnTo>
                    <a:pt x="1763" y="1015"/>
                  </a:lnTo>
                  <a:lnTo>
                    <a:pt x="1782" y="881"/>
                  </a:lnTo>
                  <a:lnTo>
                    <a:pt x="1782" y="881"/>
                  </a:lnTo>
                  <a:lnTo>
                    <a:pt x="1763" y="709"/>
                  </a:lnTo>
                  <a:lnTo>
                    <a:pt x="1705" y="536"/>
                  </a:lnTo>
                  <a:lnTo>
                    <a:pt x="1629" y="383"/>
                  </a:lnTo>
                  <a:lnTo>
                    <a:pt x="1514" y="249"/>
                  </a:lnTo>
                  <a:lnTo>
                    <a:pt x="1399" y="134"/>
                  </a:lnTo>
                  <a:lnTo>
                    <a:pt x="1246" y="58"/>
                  </a:lnTo>
                  <a:lnTo>
                    <a:pt x="1073" y="0"/>
                  </a:lnTo>
                  <a:lnTo>
                    <a:pt x="9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45"/>
            <p:cNvSpPr/>
            <p:nvPr/>
          </p:nvSpPr>
          <p:spPr>
            <a:xfrm>
              <a:off x="6425210" y="2198223"/>
              <a:ext cx="54819" cy="54239"/>
            </a:xfrm>
            <a:custGeom>
              <a:avLst/>
              <a:gdLst/>
              <a:ahLst/>
              <a:cxnLst/>
              <a:rect l="l" t="t" r="r" b="b"/>
              <a:pathLst>
                <a:path w="1782" h="1763" extrusionOk="0">
                  <a:moveTo>
                    <a:pt x="709" y="0"/>
                  </a:moveTo>
                  <a:lnTo>
                    <a:pt x="556" y="58"/>
                  </a:lnTo>
                  <a:lnTo>
                    <a:pt x="403" y="134"/>
                  </a:lnTo>
                  <a:lnTo>
                    <a:pt x="269" y="249"/>
                  </a:lnTo>
                  <a:lnTo>
                    <a:pt x="154" y="383"/>
                  </a:lnTo>
                  <a:lnTo>
                    <a:pt x="77" y="536"/>
                  </a:lnTo>
                  <a:lnTo>
                    <a:pt x="20" y="709"/>
                  </a:lnTo>
                  <a:lnTo>
                    <a:pt x="1" y="881"/>
                  </a:lnTo>
                  <a:lnTo>
                    <a:pt x="20" y="1053"/>
                  </a:lnTo>
                  <a:lnTo>
                    <a:pt x="77" y="1226"/>
                  </a:lnTo>
                  <a:lnTo>
                    <a:pt x="154" y="1379"/>
                  </a:lnTo>
                  <a:lnTo>
                    <a:pt x="269" y="1513"/>
                  </a:lnTo>
                  <a:lnTo>
                    <a:pt x="403" y="1609"/>
                  </a:lnTo>
                  <a:lnTo>
                    <a:pt x="556" y="1705"/>
                  </a:lnTo>
                  <a:lnTo>
                    <a:pt x="709" y="1743"/>
                  </a:lnTo>
                  <a:lnTo>
                    <a:pt x="901" y="1762"/>
                  </a:lnTo>
                  <a:lnTo>
                    <a:pt x="1073" y="1743"/>
                  </a:lnTo>
                  <a:lnTo>
                    <a:pt x="1246" y="1705"/>
                  </a:lnTo>
                  <a:lnTo>
                    <a:pt x="1399" y="1609"/>
                  </a:lnTo>
                  <a:lnTo>
                    <a:pt x="1514" y="1513"/>
                  </a:lnTo>
                  <a:lnTo>
                    <a:pt x="1629" y="1379"/>
                  </a:lnTo>
                  <a:lnTo>
                    <a:pt x="1705" y="1226"/>
                  </a:lnTo>
                  <a:lnTo>
                    <a:pt x="1763" y="1053"/>
                  </a:lnTo>
                  <a:lnTo>
                    <a:pt x="1782" y="881"/>
                  </a:lnTo>
                  <a:lnTo>
                    <a:pt x="1763" y="709"/>
                  </a:lnTo>
                  <a:lnTo>
                    <a:pt x="1705" y="536"/>
                  </a:lnTo>
                  <a:lnTo>
                    <a:pt x="1629" y="383"/>
                  </a:lnTo>
                  <a:lnTo>
                    <a:pt x="1514" y="249"/>
                  </a:lnTo>
                  <a:lnTo>
                    <a:pt x="1399" y="134"/>
                  </a:lnTo>
                  <a:lnTo>
                    <a:pt x="1246" y="58"/>
                  </a:lnTo>
                  <a:lnTo>
                    <a:pt x="1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AutoShape 2" descr="blob:https://web.whatsapp.com/1b2ba36b-1f93-4769-826c-aa1101d35639"/>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5" name="Picture 4"/>
          <p:cNvPicPr>
            <a:picLocks noChangeAspect="1"/>
          </p:cNvPicPr>
          <p:nvPr/>
        </p:nvPicPr>
        <p:blipFill>
          <a:blip r:embed="rId1"/>
          <a:stretch>
            <a:fillRect/>
          </a:stretch>
        </p:blipFill>
        <p:spPr>
          <a:xfrm>
            <a:off x="848995" y="988060"/>
            <a:ext cx="7420610" cy="3177540"/>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58"/>
        <p:cNvGrpSpPr/>
        <p:nvPr/>
      </p:nvGrpSpPr>
      <p:grpSpPr>
        <a:xfrm>
          <a:off x="0" y="0"/>
          <a:ext cx="0" cy="0"/>
          <a:chOff x="0" y="0"/>
          <a:chExt cx="0" cy="0"/>
        </a:xfrm>
      </p:grpSpPr>
      <p:sp>
        <p:nvSpPr>
          <p:cNvPr id="2559" name="Google Shape;2559;p45"/>
          <p:cNvSpPr txBox="1">
            <a:spLocks noGrp="1"/>
          </p:cNvSpPr>
          <p:nvPr>
            <p:ph type="title"/>
          </p:nvPr>
        </p:nvSpPr>
        <p:spPr>
          <a:xfrm>
            <a:off x="658124" y="196550"/>
            <a:ext cx="7704000"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IN" dirty="0"/>
              <a:t> TABLE</a:t>
            </a:r>
            <a:r>
              <a:rPr lang="en-US" altLang="en-IN" dirty="0"/>
              <a:t> OF TRANSACTIONS</a:t>
            </a:r>
            <a:endParaRPr lang="en-US" altLang="en-IN" dirty="0"/>
          </a:p>
        </p:txBody>
      </p:sp>
      <p:grpSp>
        <p:nvGrpSpPr>
          <p:cNvPr id="2644" name="Google Shape;2644;p45"/>
          <p:cNvGrpSpPr/>
          <p:nvPr/>
        </p:nvGrpSpPr>
        <p:grpSpPr>
          <a:xfrm>
            <a:off x="8136297" y="2567235"/>
            <a:ext cx="1366987" cy="2306087"/>
            <a:chOff x="-2348868" y="4924811"/>
            <a:chExt cx="1669500" cy="2816423"/>
          </a:xfrm>
        </p:grpSpPr>
        <p:sp>
          <p:nvSpPr>
            <p:cNvPr id="2645" name="Google Shape;2645;p45"/>
            <p:cNvSpPr/>
            <p:nvPr/>
          </p:nvSpPr>
          <p:spPr>
            <a:xfrm>
              <a:off x="-2348868" y="7541134"/>
              <a:ext cx="1669500" cy="200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6" name="Google Shape;2646;p45"/>
            <p:cNvSpPr/>
            <p:nvPr/>
          </p:nvSpPr>
          <p:spPr>
            <a:xfrm>
              <a:off x="-1831494" y="6029988"/>
              <a:ext cx="602412" cy="332952"/>
            </a:xfrm>
            <a:custGeom>
              <a:avLst/>
              <a:gdLst/>
              <a:ahLst/>
              <a:cxnLst/>
              <a:rect l="l" t="t" r="r" b="b"/>
              <a:pathLst>
                <a:path w="13179" h="7284" extrusionOk="0">
                  <a:moveTo>
                    <a:pt x="2121" y="0"/>
                  </a:moveTo>
                  <a:lnTo>
                    <a:pt x="0" y="7284"/>
                  </a:lnTo>
                  <a:lnTo>
                    <a:pt x="13178" y="6758"/>
                  </a:lnTo>
                  <a:lnTo>
                    <a:pt x="11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7" name="Google Shape;2647;p45"/>
            <p:cNvSpPr/>
            <p:nvPr/>
          </p:nvSpPr>
          <p:spPr>
            <a:xfrm>
              <a:off x="-1519156" y="6029988"/>
              <a:ext cx="290076" cy="320107"/>
            </a:xfrm>
            <a:custGeom>
              <a:avLst/>
              <a:gdLst/>
              <a:ahLst/>
              <a:cxnLst/>
              <a:rect l="l" t="t" r="r" b="b"/>
              <a:pathLst>
                <a:path w="6346" h="7003" extrusionOk="0">
                  <a:moveTo>
                    <a:pt x="2478" y="0"/>
                  </a:moveTo>
                  <a:lnTo>
                    <a:pt x="2159" y="432"/>
                  </a:lnTo>
                  <a:lnTo>
                    <a:pt x="1859" y="902"/>
                  </a:lnTo>
                  <a:lnTo>
                    <a:pt x="1558" y="1408"/>
                  </a:lnTo>
                  <a:lnTo>
                    <a:pt x="1295" y="1934"/>
                  </a:lnTo>
                  <a:lnTo>
                    <a:pt x="1033" y="2478"/>
                  </a:lnTo>
                  <a:lnTo>
                    <a:pt x="807" y="3060"/>
                  </a:lnTo>
                  <a:lnTo>
                    <a:pt x="601" y="3661"/>
                  </a:lnTo>
                  <a:lnTo>
                    <a:pt x="432" y="4280"/>
                  </a:lnTo>
                  <a:lnTo>
                    <a:pt x="263" y="4975"/>
                  </a:lnTo>
                  <a:lnTo>
                    <a:pt x="132" y="5670"/>
                  </a:lnTo>
                  <a:lnTo>
                    <a:pt x="57" y="6345"/>
                  </a:lnTo>
                  <a:lnTo>
                    <a:pt x="0" y="7002"/>
                  </a:lnTo>
                  <a:lnTo>
                    <a:pt x="6345" y="6758"/>
                  </a:lnTo>
                  <a:lnTo>
                    <a:pt x="49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8" name="Google Shape;2648;p45"/>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9" name="Google Shape;2649;p45"/>
            <p:cNvSpPr/>
            <p:nvPr/>
          </p:nvSpPr>
          <p:spPr>
            <a:xfrm>
              <a:off x="-1846076" y="6275405"/>
              <a:ext cx="325227" cy="138181"/>
            </a:xfrm>
            <a:custGeom>
              <a:avLst/>
              <a:gdLst/>
              <a:ahLst/>
              <a:cxnLst/>
              <a:rect l="l" t="t" r="r" b="b"/>
              <a:pathLst>
                <a:path w="7115" h="3023" extrusionOk="0">
                  <a:moveTo>
                    <a:pt x="1145" y="0"/>
                  </a:moveTo>
                  <a:lnTo>
                    <a:pt x="0" y="3022"/>
                  </a:lnTo>
                  <a:lnTo>
                    <a:pt x="7115" y="2835"/>
                  </a:lnTo>
                  <a:lnTo>
                    <a:pt x="6364" y="19"/>
                  </a:lnTo>
                  <a:lnTo>
                    <a:pt x="1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45"/>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45"/>
            <p:cNvSpPr/>
            <p:nvPr/>
          </p:nvSpPr>
          <p:spPr>
            <a:xfrm>
              <a:off x="-1767134" y="6304568"/>
              <a:ext cx="664166" cy="1094069"/>
            </a:xfrm>
            <a:custGeom>
              <a:avLst/>
              <a:gdLst/>
              <a:ahLst/>
              <a:cxnLst/>
              <a:rect l="l" t="t" r="r" b="b"/>
              <a:pathLst>
                <a:path w="14530" h="23935" extrusionOk="0">
                  <a:moveTo>
                    <a:pt x="1596" y="0"/>
                  </a:moveTo>
                  <a:lnTo>
                    <a:pt x="0" y="23935"/>
                  </a:lnTo>
                  <a:lnTo>
                    <a:pt x="14529" y="7340"/>
                  </a:lnTo>
                  <a:lnTo>
                    <a:pt x="1398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2" name="Google Shape;2652;p45"/>
            <p:cNvSpPr/>
            <p:nvPr/>
          </p:nvSpPr>
          <p:spPr>
            <a:xfrm>
              <a:off x="-2062331" y="6304568"/>
              <a:ext cx="755129" cy="1333452"/>
            </a:xfrm>
            <a:custGeom>
              <a:avLst/>
              <a:gdLst/>
              <a:ahLst/>
              <a:cxnLst/>
              <a:rect l="l" t="t" r="r" b="b"/>
              <a:pathLst>
                <a:path w="16520" h="29172" extrusionOk="0">
                  <a:moveTo>
                    <a:pt x="3999" y="0"/>
                  </a:moveTo>
                  <a:lnTo>
                    <a:pt x="1" y="29172"/>
                  </a:lnTo>
                  <a:lnTo>
                    <a:pt x="16520" y="29172"/>
                  </a:lnTo>
                  <a:lnTo>
                    <a:pt x="163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45"/>
            <p:cNvSpPr/>
            <p:nvPr/>
          </p:nvSpPr>
          <p:spPr>
            <a:xfrm>
              <a:off x="-1992806" y="6571423"/>
              <a:ext cx="684782" cy="867530"/>
            </a:xfrm>
            <a:custGeom>
              <a:avLst/>
              <a:gdLst/>
              <a:ahLst/>
              <a:cxnLst/>
              <a:rect l="l" t="t" r="r" b="b"/>
              <a:pathLst>
                <a:path w="14981" h="18979" extrusionOk="0">
                  <a:moveTo>
                    <a:pt x="1671" y="0"/>
                  </a:moveTo>
                  <a:lnTo>
                    <a:pt x="0" y="12202"/>
                  </a:lnTo>
                  <a:lnTo>
                    <a:pt x="14980" y="18979"/>
                  </a:lnTo>
                  <a:lnTo>
                    <a:pt x="14980" y="18979"/>
                  </a:lnTo>
                  <a:lnTo>
                    <a:pt x="14924" y="5989"/>
                  </a:lnTo>
                  <a:lnTo>
                    <a:pt x="16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45"/>
            <p:cNvSpPr/>
            <p:nvPr/>
          </p:nvSpPr>
          <p:spPr>
            <a:xfrm>
              <a:off x="-1867560" y="5691048"/>
              <a:ext cx="732823" cy="560359"/>
            </a:xfrm>
            <a:custGeom>
              <a:avLst/>
              <a:gdLst/>
              <a:ahLst/>
              <a:cxnLst/>
              <a:rect l="l" t="t" r="r" b="b"/>
              <a:pathLst>
                <a:path w="16032" h="12259" extrusionOk="0">
                  <a:moveTo>
                    <a:pt x="9781" y="1"/>
                  </a:moveTo>
                  <a:lnTo>
                    <a:pt x="1484" y="1333"/>
                  </a:lnTo>
                  <a:lnTo>
                    <a:pt x="1371" y="1352"/>
                  </a:lnTo>
                  <a:lnTo>
                    <a:pt x="1277" y="1390"/>
                  </a:lnTo>
                  <a:lnTo>
                    <a:pt x="1165" y="1446"/>
                  </a:lnTo>
                  <a:lnTo>
                    <a:pt x="1090" y="1521"/>
                  </a:lnTo>
                  <a:lnTo>
                    <a:pt x="996" y="1596"/>
                  </a:lnTo>
                  <a:lnTo>
                    <a:pt x="902" y="1671"/>
                  </a:lnTo>
                  <a:lnTo>
                    <a:pt x="752" y="1897"/>
                  </a:lnTo>
                  <a:lnTo>
                    <a:pt x="620" y="2159"/>
                  </a:lnTo>
                  <a:lnTo>
                    <a:pt x="508" y="2460"/>
                  </a:lnTo>
                  <a:lnTo>
                    <a:pt x="395" y="2798"/>
                  </a:lnTo>
                  <a:lnTo>
                    <a:pt x="301" y="3173"/>
                  </a:lnTo>
                  <a:lnTo>
                    <a:pt x="226" y="3586"/>
                  </a:lnTo>
                  <a:lnTo>
                    <a:pt x="170" y="3999"/>
                  </a:lnTo>
                  <a:lnTo>
                    <a:pt x="113" y="4450"/>
                  </a:lnTo>
                  <a:lnTo>
                    <a:pt x="76" y="4938"/>
                  </a:lnTo>
                  <a:lnTo>
                    <a:pt x="20" y="5914"/>
                  </a:lnTo>
                  <a:lnTo>
                    <a:pt x="1" y="6909"/>
                  </a:lnTo>
                  <a:lnTo>
                    <a:pt x="1" y="7922"/>
                  </a:lnTo>
                  <a:lnTo>
                    <a:pt x="38" y="8880"/>
                  </a:lnTo>
                  <a:lnTo>
                    <a:pt x="76" y="9799"/>
                  </a:lnTo>
                  <a:lnTo>
                    <a:pt x="113" y="10607"/>
                  </a:lnTo>
                  <a:lnTo>
                    <a:pt x="207" y="11808"/>
                  </a:lnTo>
                  <a:lnTo>
                    <a:pt x="264" y="12259"/>
                  </a:lnTo>
                  <a:lnTo>
                    <a:pt x="9894" y="12259"/>
                  </a:lnTo>
                  <a:lnTo>
                    <a:pt x="16032" y="1371"/>
                  </a:lnTo>
                  <a:lnTo>
                    <a:pt x="97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45"/>
            <p:cNvSpPr/>
            <p:nvPr/>
          </p:nvSpPr>
          <p:spPr>
            <a:xfrm>
              <a:off x="-1821210" y="5691048"/>
              <a:ext cx="686473" cy="526031"/>
            </a:xfrm>
            <a:custGeom>
              <a:avLst/>
              <a:gdLst/>
              <a:ahLst/>
              <a:cxnLst/>
              <a:rect l="l" t="t" r="r" b="b"/>
              <a:pathLst>
                <a:path w="15018" h="11508" extrusionOk="0">
                  <a:moveTo>
                    <a:pt x="8767" y="1"/>
                  </a:moveTo>
                  <a:lnTo>
                    <a:pt x="470" y="1333"/>
                  </a:lnTo>
                  <a:lnTo>
                    <a:pt x="338" y="1371"/>
                  </a:lnTo>
                  <a:lnTo>
                    <a:pt x="226" y="1427"/>
                  </a:lnTo>
                  <a:lnTo>
                    <a:pt x="113" y="1484"/>
                  </a:lnTo>
                  <a:lnTo>
                    <a:pt x="1" y="1577"/>
                  </a:lnTo>
                  <a:lnTo>
                    <a:pt x="695" y="1897"/>
                  </a:lnTo>
                  <a:lnTo>
                    <a:pt x="1408" y="2234"/>
                  </a:lnTo>
                  <a:lnTo>
                    <a:pt x="2103" y="2610"/>
                  </a:lnTo>
                  <a:lnTo>
                    <a:pt x="2779" y="3042"/>
                  </a:lnTo>
                  <a:lnTo>
                    <a:pt x="3455" y="3473"/>
                  </a:lnTo>
                  <a:lnTo>
                    <a:pt x="4093" y="3943"/>
                  </a:lnTo>
                  <a:lnTo>
                    <a:pt x="4693" y="4431"/>
                  </a:lnTo>
                  <a:lnTo>
                    <a:pt x="5275" y="4938"/>
                  </a:lnTo>
                  <a:lnTo>
                    <a:pt x="5820" y="5444"/>
                  </a:lnTo>
                  <a:lnTo>
                    <a:pt x="6308" y="5970"/>
                  </a:lnTo>
                  <a:lnTo>
                    <a:pt x="6796" y="6514"/>
                  </a:lnTo>
                  <a:lnTo>
                    <a:pt x="7228" y="7059"/>
                  </a:lnTo>
                  <a:lnTo>
                    <a:pt x="7622" y="7603"/>
                  </a:lnTo>
                  <a:lnTo>
                    <a:pt x="7979" y="8166"/>
                  </a:lnTo>
                  <a:lnTo>
                    <a:pt x="8298" y="8729"/>
                  </a:lnTo>
                  <a:lnTo>
                    <a:pt x="8579" y="9293"/>
                  </a:lnTo>
                  <a:lnTo>
                    <a:pt x="8823" y="9856"/>
                  </a:lnTo>
                  <a:lnTo>
                    <a:pt x="9030" y="10400"/>
                  </a:lnTo>
                  <a:lnTo>
                    <a:pt x="9180" y="10963"/>
                  </a:lnTo>
                  <a:lnTo>
                    <a:pt x="9311" y="11508"/>
                  </a:lnTo>
                  <a:lnTo>
                    <a:pt x="15018" y="1371"/>
                  </a:lnTo>
                  <a:lnTo>
                    <a:pt x="87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45"/>
            <p:cNvSpPr/>
            <p:nvPr/>
          </p:nvSpPr>
          <p:spPr>
            <a:xfrm>
              <a:off x="-1553485" y="5751979"/>
              <a:ext cx="449649" cy="499427"/>
            </a:xfrm>
            <a:custGeom>
              <a:avLst/>
              <a:gdLst/>
              <a:ahLst/>
              <a:cxnLst/>
              <a:rect l="l" t="t" r="r" b="b"/>
              <a:pathLst>
                <a:path w="9837" h="10926"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4430" y="10926"/>
                  </a:lnTo>
                  <a:lnTo>
                    <a:pt x="4712" y="10625"/>
                  </a:lnTo>
                  <a:lnTo>
                    <a:pt x="5444" y="9799"/>
                  </a:lnTo>
                  <a:lnTo>
                    <a:pt x="5932" y="9217"/>
                  </a:lnTo>
                  <a:lnTo>
                    <a:pt x="6458" y="8560"/>
                  </a:lnTo>
                  <a:lnTo>
                    <a:pt x="7021" y="7828"/>
                  </a:lnTo>
                  <a:lnTo>
                    <a:pt x="7584" y="7040"/>
                  </a:lnTo>
                  <a:lnTo>
                    <a:pt x="8128" y="6214"/>
                  </a:lnTo>
                  <a:lnTo>
                    <a:pt x="8391" y="5782"/>
                  </a:lnTo>
                  <a:lnTo>
                    <a:pt x="8635" y="5350"/>
                  </a:lnTo>
                  <a:lnTo>
                    <a:pt x="8861" y="4919"/>
                  </a:lnTo>
                  <a:lnTo>
                    <a:pt x="9067" y="4487"/>
                  </a:lnTo>
                  <a:lnTo>
                    <a:pt x="9274" y="4055"/>
                  </a:lnTo>
                  <a:lnTo>
                    <a:pt x="9443" y="3642"/>
                  </a:lnTo>
                  <a:lnTo>
                    <a:pt x="9593" y="3210"/>
                  </a:lnTo>
                  <a:lnTo>
                    <a:pt x="9705" y="2797"/>
                  </a:lnTo>
                  <a:lnTo>
                    <a:pt x="9780" y="2384"/>
                  </a:lnTo>
                  <a:lnTo>
                    <a:pt x="9837" y="1990"/>
                  </a:lnTo>
                  <a:lnTo>
                    <a:pt x="9837" y="1615"/>
                  </a:lnTo>
                  <a:lnTo>
                    <a:pt x="9818" y="1239"/>
                  </a:lnTo>
                  <a:lnTo>
                    <a:pt x="9799" y="1070"/>
                  </a:lnTo>
                  <a:lnTo>
                    <a:pt x="9743" y="883"/>
                  </a:lnTo>
                  <a:lnTo>
                    <a:pt x="9705" y="714"/>
                  </a:lnTo>
                  <a:lnTo>
                    <a:pt x="9630" y="564"/>
                  </a:lnTo>
                  <a:lnTo>
                    <a:pt x="9555" y="413"/>
                  </a:lnTo>
                  <a:lnTo>
                    <a:pt x="9480" y="282"/>
                  </a:lnTo>
                  <a:lnTo>
                    <a:pt x="9386" y="188"/>
                  </a:lnTo>
                  <a:lnTo>
                    <a:pt x="9292" y="94"/>
                  </a:lnTo>
                  <a:lnTo>
                    <a:pt x="9180" y="38"/>
                  </a:lnTo>
                  <a:lnTo>
                    <a:pt x="9067" y="19"/>
                  </a:lnTo>
                  <a:lnTo>
                    <a:pt x="89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45"/>
            <p:cNvSpPr/>
            <p:nvPr/>
          </p:nvSpPr>
          <p:spPr>
            <a:xfrm>
              <a:off x="-1553485" y="5751979"/>
              <a:ext cx="441056" cy="508021"/>
            </a:xfrm>
            <a:custGeom>
              <a:avLst/>
              <a:gdLst/>
              <a:ahLst/>
              <a:cxnLst/>
              <a:rect l="l" t="t" r="r" b="b"/>
              <a:pathLst>
                <a:path w="9649" h="11114"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695" y="11113"/>
                  </a:lnTo>
                  <a:lnTo>
                    <a:pt x="1408" y="9968"/>
                  </a:lnTo>
                  <a:lnTo>
                    <a:pt x="2403" y="8391"/>
                  </a:lnTo>
                  <a:lnTo>
                    <a:pt x="3004" y="7490"/>
                  </a:lnTo>
                  <a:lnTo>
                    <a:pt x="3642" y="6571"/>
                  </a:lnTo>
                  <a:lnTo>
                    <a:pt x="4299" y="5613"/>
                  </a:lnTo>
                  <a:lnTo>
                    <a:pt x="4975" y="4693"/>
                  </a:lnTo>
                  <a:lnTo>
                    <a:pt x="5651" y="3792"/>
                  </a:lnTo>
                  <a:lnTo>
                    <a:pt x="6345" y="2966"/>
                  </a:lnTo>
                  <a:lnTo>
                    <a:pt x="6664" y="2572"/>
                  </a:lnTo>
                  <a:lnTo>
                    <a:pt x="7002" y="2215"/>
                  </a:lnTo>
                  <a:lnTo>
                    <a:pt x="7321" y="1878"/>
                  </a:lnTo>
                  <a:lnTo>
                    <a:pt x="7640" y="1577"/>
                  </a:lnTo>
                  <a:lnTo>
                    <a:pt x="7941" y="1296"/>
                  </a:lnTo>
                  <a:lnTo>
                    <a:pt x="8222" y="1070"/>
                  </a:lnTo>
                  <a:lnTo>
                    <a:pt x="8504" y="864"/>
                  </a:lnTo>
                  <a:lnTo>
                    <a:pt x="8767" y="714"/>
                  </a:lnTo>
                  <a:lnTo>
                    <a:pt x="9011" y="620"/>
                  </a:lnTo>
                  <a:lnTo>
                    <a:pt x="9255" y="545"/>
                  </a:lnTo>
                  <a:lnTo>
                    <a:pt x="9461" y="545"/>
                  </a:lnTo>
                  <a:lnTo>
                    <a:pt x="9555" y="564"/>
                  </a:lnTo>
                  <a:lnTo>
                    <a:pt x="9649" y="601"/>
                  </a:lnTo>
                  <a:lnTo>
                    <a:pt x="9630" y="564"/>
                  </a:lnTo>
                  <a:lnTo>
                    <a:pt x="9555" y="413"/>
                  </a:lnTo>
                  <a:lnTo>
                    <a:pt x="9480" y="282"/>
                  </a:lnTo>
                  <a:lnTo>
                    <a:pt x="9386" y="188"/>
                  </a:lnTo>
                  <a:lnTo>
                    <a:pt x="9292" y="94"/>
                  </a:lnTo>
                  <a:lnTo>
                    <a:pt x="9180" y="38"/>
                  </a:lnTo>
                  <a:lnTo>
                    <a:pt x="9067" y="19"/>
                  </a:lnTo>
                  <a:lnTo>
                    <a:pt x="893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8" name="Google Shape;2658;p45"/>
            <p:cNvSpPr/>
            <p:nvPr/>
          </p:nvSpPr>
          <p:spPr>
            <a:xfrm>
              <a:off x="-1722521" y="5388173"/>
              <a:ext cx="399871" cy="428211"/>
            </a:xfrm>
            <a:custGeom>
              <a:avLst/>
              <a:gdLst/>
              <a:ahLst/>
              <a:cxnLst/>
              <a:rect l="l" t="t" r="r" b="b"/>
              <a:pathLst>
                <a:path w="8748" h="9368" extrusionOk="0">
                  <a:moveTo>
                    <a:pt x="4900" y="0"/>
                  </a:moveTo>
                  <a:lnTo>
                    <a:pt x="1446" y="3304"/>
                  </a:lnTo>
                  <a:lnTo>
                    <a:pt x="0" y="7790"/>
                  </a:lnTo>
                  <a:lnTo>
                    <a:pt x="132" y="7997"/>
                  </a:lnTo>
                  <a:lnTo>
                    <a:pt x="319" y="8222"/>
                  </a:lnTo>
                  <a:lnTo>
                    <a:pt x="545" y="8466"/>
                  </a:lnTo>
                  <a:lnTo>
                    <a:pt x="826" y="8729"/>
                  </a:lnTo>
                  <a:lnTo>
                    <a:pt x="995" y="8860"/>
                  </a:lnTo>
                  <a:lnTo>
                    <a:pt x="1183" y="8992"/>
                  </a:lnTo>
                  <a:lnTo>
                    <a:pt x="1371" y="9104"/>
                  </a:lnTo>
                  <a:lnTo>
                    <a:pt x="1577" y="9198"/>
                  </a:lnTo>
                  <a:lnTo>
                    <a:pt x="1802" y="9273"/>
                  </a:lnTo>
                  <a:lnTo>
                    <a:pt x="2028" y="9330"/>
                  </a:lnTo>
                  <a:lnTo>
                    <a:pt x="2197" y="9348"/>
                  </a:lnTo>
                  <a:lnTo>
                    <a:pt x="2384" y="9367"/>
                  </a:lnTo>
                  <a:lnTo>
                    <a:pt x="2591" y="9348"/>
                  </a:lnTo>
                  <a:lnTo>
                    <a:pt x="2816" y="9330"/>
                  </a:lnTo>
                  <a:lnTo>
                    <a:pt x="3285" y="9255"/>
                  </a:lnTo>
                  <a:lnTo>
                    <a:pt x="3811" y="9123"/>
                  </a:lnTo>
                  <a:lnTo>
                    <a:pt x="4355" y="8973"/>
                  </a:lnTo>
                  <a:lnTo>
                    <a:pt x="4918" y="8785"/>
                  </a:lnTo>
                  <a:lnTo>
                    <a:pt x="5482" y="8579"/>
                  </a:lnTo>
                  <a:lnTo>
                    <a:pt x="6045" y="8354"/>
                  </a:lnTo>
                  <a:lnTo>
                    <a:pt x="7077" y="7903"/>
                  </a:lnTo>
                  <a:lnTo>
                    <a:pt x="7941" y="7509"/>
                  </a:lnTo>
                  <a:lnTo>
                    <a:pt x="8748" y="7096"/>
                  </a:lnTo>
                  <a:lnTo>
                    <a:pt x="8673" y="1070"/>
                  </a:lnTo>
                  <a:lnTo>
                    <a:pt x="49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9" name="Google Shape;2659;p45"/>
            <p:cNvSpPr/>
            <p:nvPr/>
          </p:nvSpPr>
          <p:spPr>
            <a:xfrm>
              <a:off x="-1728555" y="4945380"/>
              <a:ext cx="666772" cy="632444"/>
            </a:xfrm>
            <a:custGeom>
              <a:avLst/>
              <a:gdLst/>
              <a:ahLst/>
              <a:cxnLst/>
              <a:rect l="l" t="t" r="r" b="b"/>
              <a:pathLst>
                <a:path w="14587" h="13836" extrusionOk="0">
                  <a:moveTo>
                    <a:pt x="3492" y="1"/>
                  </a:moveTo>
                  <a:lnTo>
                    <a:pt x="3117" y="38"/>
                  </a:lnTo>
                  <a:lnTo>
                    <a:pt x="2704" y="132"/>
                  </a:lnTo>
                  <a:lnTo>
                    <a:pt x="2272" y="264"/>
                  </a:lnTo>
                  <a:lnTo>
                    <a:pt x="2047" y="339"/>
                  </a:lnTo>
                  <a:lnTo>
                    <a:pt x="1841" y="433"/>
                  </a:lnTo>
                  <a:lnTo>
                    <a:pt x="1465" y="620"/>
                  </a:lnTo>
                  <a:lnTo>
                    <a:pt x="1146" y="827"/>
                  </a:lnTo>
                  <a:lnTo>
                    <a:pt x="883" y="1052"/>
                  </a:lnTo>
                  <a:lnTo>
                    <a:pt x="658" y="1277"/>
                  </a:lnTo>
                  <a:lnTo>
                    <a:pt x="470" y="1521"/>
                  </a:lnTo>
                  <a:lnTo>
                    <a:pt x="320" y="1747"/>
                  </a:lnTo>
                  <a:lnTo>
                    <a:pt x="207" y="1991"/>
                  </a:lnTo>
                  <a:lnTo>
                    <a:pt x="132" y="2197"/>
                  </a:lnTo>
                  <a:lnTo>
                    <a:pt x="76" y="2404"/>
                  </a:lnTo>
                  <a:lnTo>
                    <a:pt x="38" y="2591"/>
                  </a:lnTo>
                  <a:lnTo>
                    <a:pt x="20" y="2760"/>
                  </a:lnTo>
                  <a:lnTo>
                    <a:pt x="1" y="2986"/>
                  </a:lnTo>
                  <a:lnTo>
                    <a:pt x="20" y="3079"/>
                  </a:lnTo>
                  <a:lnTo>
                    <a:pt x="4262" y="12315"/>
                  </a:lnTo>
                  <a:lnTo>
                    <a:pt x="4393" y="12484"/>
                  </a:lnTo>
                  <a:lnTo>
                    <a:pt x="4525" y="12634"/>
                  </a:lnTo>
                  <a:lnTo>
                    <a:pt x="4656" y="12766"/>
                  </a:lnTo>
                  <a:lnTo>
                    <a:pt x="4806" y="12897"/>
                  </a:lnTo>
                  <a:lnTo>
                    <a:pt x="4938" y="13010"/>
                  </a:lnTo>
                  <a:lnTo>
                    <a:pt x="5088" y="13104"/>
                  </a:lnTo>
                  <a:lnTo>
                    <a:pt x="5238" y="13197"/>
                  </a:lnTo>
                  <a:lnTo>
                    <a:pt x="5388" y="13273"/>
                  </a:lnTo>
                  <a:lnTo>
                    <a:pt x="5689" y="13385"/>
                  </a:lnTo>
                  <a:lnTo>
                    <a:pt x="5989" y="13460"/>
                  </a:lnTo>
                  <a:lnTo>
                    <a:pt x="6289" y="13498"/>
                  </a:lnTo>
                  <a:lnTo>
                    <a:pt x="6571" y="13517"/>
                  </a:lnTo>
                  <a:lnTo>
                    <a:pt x="6834" y="13517"/>
                  </a:lnTo>
                  <a:lnTo>
                    <a:pt x="7097" y="13498"/>
                  </a:lnTo>
                  <a:lnTo>
                    <a:pt x="7322" y="13460"/>
                  </a:lnTo>
                  <a:lnTo>
                    <a:pt x="7510" y="13423"/>
                  </a:lnTo>
                  <a:lnTo>
                    <a:pt x="7791" y="13348"/>
                  </a:lnTo>
                  <a:lnTo>
                    <a:pt x="7885" y="13310"/>
                  </a:lnTo>
                  <a:lnTo>
                    <a:pt x="7960" y="13348"/>
                  </a:lnTo>
                  <a:lnTo>
                    <a:pt x="8129" y="13460"/>
                  </a:lnTo>
                  <a:lnTo>
                    <a:pt x="8260" y="13535"/>
                  </a:lnTo>
                  <a:lnTo>
                    <a:pt x="8429" y="13610"/>
                  </a:lnTo>
                  <a:lnTo>
                    <a:pt x="8617" y="13686"/>
                  </a:lnTo>
                  <a:lnTo>
                    <a:pt x="8824" y="13742"/>
                  </a:lnTo>
                  <a:lnTo>
                    <a:pt x="9086" y="13798"/>
                  </a:lnTo>
                  <a:lnTo>
                    <a:pt x="9349" y="13817"/>
                  </a:lnTo>
                  <a:lnTo>
                    <a:pt x="9650" y="13836"/>
                  </a:lnTo>
                  <a:lnTo>
                    <a:pt x="9987" y="13817"/>
                  </a:lnTo>
                  <a:lnTo>
                    <a:pt x="10344" y="13761"/>
                  </a:lnTo>
                  <a:lnTo>
                    <a:pt x="10720" y="13667"/>
                  </a:lnTo>
                  <a:lnTo>
                    <a:pt x="11133" y="13535"/>
                  </a:lnTo>
                  <a:lnTo>
                    <a:pt x="11564" y="13366"/>
                  </a:lnTo>
                  <a:lnTo>
                    <a:pt x="11977" y="13160"/>
                  </a:lnTo>
                  <a:lnTo>
                    <a:pt x="12315" y="12953"/>
                  </a:lnTo>
                  <a:lnTo>
                    <a:pt x="12597" y="12728"/>
                  </a:lnTo>
                  <a:lnTo>
                    <a:pt x="12822" y="12522"/>
                  </a:lnTo>
                  <a:lnTo>
                    <a:pt x="12991" y="12296"/>
                  </a:lnTo>
                  <a:lnTo>
                    <a:pt x="13122" y="12090"/>
                  </a:lnTo>
                  <a:lnTo>
                    <a:pt x="13197" y="11883"/>
                  </a:lnTo>
                  <a:lnTo>
                    <a:pt x="13254" y="11696"/>
                  </a:lnTo>
                  <a:lnTo>
                    <a:pt x="13273" y="11527"/>
                  </a:lnTo>
                  <a:lnTo>
                    <a:pt x="13273" y="11358"/>
                  </a:lnTo>
                  <a:lnTo>
                    <a:pt x="13254" y="11208"/>
                  </a:lnTo>
                  <a:lnTo>
                    <a:pt x="13235" y="11076"/>
                  </a:lnTo>
                  <a:lnTo>
                    <a:pt x="13179" y="10907"/>
                  </a:lnTo>
                  <a:lnTo>
                    <a:pt x="13141" y="10851"/>
                  </a:lnTo>
                  <a:lnTo>
                    <a:pt x="13197" y="10851"/>
                  </a:lnTo>
                  <a:lnTo>
                    <a:pt x="13310" y="10889"/>
                  </a:lnTo>
                  <a:lnTo>
                    <a:pt x="13498" y="10889"/>
                  </a:lnTo>
                  <a:lnTo>
                    <a:pt x="13592" y="10870"/>
                  </a:lnTo>
                  <a:lnTo>
                    <a:pt x="13704" y="10851"/>
                  </a:lnTo>
                  <a:lnTo>
                    <a:pt x="13817" y="10813"/>
                  </a:lnTo>
                  <a:lnTo>
                    <a:pt x="13930" y="10757"/>
                  </a:lnTo>
                  <a:lnTo>
                    <a:pt x="14023" y="10663"/>
                  </a:lnTo>
                  <a:lnTo>
                    <a:pt x="14136" y="10551"/>
                  </a:lnTo>
                  <a:lnTo>
                    <a:pt x="14211" y="10419"/>
                  </a:lnTo>
                  <a:lnTo>
                    <a:pt x="14305" y="10250"/>
                  </a:lnTo>
                  <a:lnTo>
                    <a:pt x="14361" y="10044"/>
                  </a:lnTo>
                  <a:lnTo>
                    <a:pt x="14418" y="9781"/>
                  </a:lnTo>
                  <a:lnTo>
                    <a:pt x="14418" y="9650"/>
                  </a:lnTo>
                  <a:lnTo>
                    <a:pt x="14418" y="9518"/>
                  </a:lnTo>
                  <a:lnTo>
                    <a:pt x="14399" y="9406"/>
                  </a:lnTo>
                  <a:lnTo>
                    <a:pt x="14380" y="9274"/>
                  </a:lnTo>
                  <a:lnTo>
                    <a:pt x="14305" y="9049"/>
                  </a:lnTo>
                  <a:lnTo>
                    <a:pt x="14192" y="8842"/>
                  </a:lnTo>
                  <a:lnTo>
                    <a:pt x="14042" y="8655"/>
                  </a:lnTo>
                  <a:lnTo>
                    <a:pt x="13873" y="8486"/>
                  </a:lnTo>
                  <a:lnTo>
                    <a:pt x="13704" y="8317"/>
                  </a:lnTo>
                  <a:lnTo>
                    <a:pt x="13498" y="8185"/>
                  </a:lnTo>
                  <a:lnTo>
                    <a:pt x="13310" y="8054"/>
                  </a:lnTo>
                  <a:lnTo>
                    <a:pt x="13122" y="7941"/>
                  </a:lnTo>
                  <a:lnTo>
                    <a:pt x="12784" y="7772"/>
                  </a:lnTo>
                  <a:lnTo>
                    <a:pt x="12540" y="7679"/>
                  </a:lnTo>
                  <a:lnTo>
                    <a:pt x="12447" y="7641"/>
                  </a:lnTo>
                  <a:lnTo>
                    <a:pt x="12784" y="7472"/>
                  </a:lnTo>
                  <a:lnTo>
                    <a:pt x="13122" y="7284"/>
                  </a:lnTo>
                  <a:lnTo>
                    <a:pt x="13517" y="7022"/>
                  </a:lnTo>
                  <a:lnTo>
                    <a:pt x="13704" y="6871"/>
                  </a:lnTo>
                  <a:lnTo>
                    <a:pt x="13911" y="6702"/>
                  </a:lnTo>
                  <a:lnTo>
                    <a:pt x="14080" y="6533"/>
                  </a:lnTo>
                  <a:lnTo>
                    <a:pt x="14249" y="6346"/>
                  </a:lnTo>
                  <a:lnTo>
                    <a:pt x="14380" y="6158"/>
                  </a:lnTo>
                  <a:lnTo>
                    <a:pt x="14493" y="5952"/>
                  </a:lnTo>
                  <a:lnTo>
                    <a:pt x="14568" y="5726"/>
                  </a:lnTo>
                  <a:lnTo>
                    <a:pt x="14587" y="5614"/>
                  </a:lnTo>
                  <a:lnTo>
                    <a:pt x="14587" y="5501"/>
                  </a:lnTo>
                  <a:lnTo>
                    <a:pt x="14587" y="5388"/>
                  </a:lnTo>
                  <a:lnTo>
                    <a:pt x="14549" y="5295"/>
                  </a:lnTo>
                  <a:lnTo>
                    <a:pt x="14511" y="5182"/>
                  </a:lnTo>
                  <a:lnTo>
                    <a:pt x="14474" y="5088"/>
                  </a:lnTo>
                  <a:lnTo>
                    <a:pt x="14399" y="4994"/>
                  </a:lnTo>
                  <a:lnTo>
                    <a:pt x="14324" y="4919"/>
                  </a:lnTo>
                  <a:lnTo>
                    <a:pt x="14136" y="4750"/>
                  </a:lnTo>
                  <a:lnTo>
                    <a:pt x="13911" y="4600"/>
                  </a:lnTo>
                  <a:lnTo>
                    <a:pt x="13667" y="4469"/>
                  </a:lnTo>
                  <a:lnTo>
                    <a:pt x="13404" y="4356"/>
                  </a:lnTo>
                  <a:lnTo>
                    <a:pt x="13141" y="4243"/>
                  </a:lnTo>
                  <a:lnTo>
                    <a:pt x="12860" y="4168"/>
                  </a:lnTo>
                  <a:lnTo>
                    <a:pt x="12597" y="4093"/>
                  </a:lnTo>
                  <a:lnTo>
                    <a:pt x="12146" y="3980"/>
                  </a:lnTo>
                  <a:lnTo>
                    <a:pt x="11677" y="3887"/>
                  </a:lnTo>
                  <a:lnTo>
                    <a:pt x="11733" y="3849"/>
                  </a:lnTo>
                  <a:lnTo>
                    <a:pt x="11846" y="3699"/>
                  </a:lnTo>
                  <a:lnTo>
                    <a:pt x="11996" y="3492"/>
                  </a:lnTo>
                  <a:lnTo>
                    <a:pt x="12052" y="3361"/>
                  </a:lnTo>
                  <a:lnTo>
                    <a:pt x="12127" y="3230"/>
                  </a:lnTo>
                  <a:lnTo>
                    <a:pt x="12165" y="3079"/>
                  </a:lnTo>
                  <a:lnTo>
                    <a:pt x="12203" y="2929"/>
                  </a:lnTo>
                  <a:lnTo>
                    <a:pt x="12203" y="2779"/>
                  </a:lnTo>
                  <a:lnTo>
                    <a:pt x="12184" y="2610"/>
                  </a:lnTo>
                  <a:lnTo>
                    <a:pt x="12109" y="2460"/>
                  </a:lnTo>
                  <a:lnTo>
                    <a:pt x="12015" y="2310"/>
                  </a:lnTo>
                  <a:lnTo>
                    <a:pt x="11883" y="2178"/>
                  </a:lnTo>
                  <a:lnTo>
                    <a:pt x="11677" y="2047"/>
                  </a:lnTo>
                  <a:lnTo>
                    <a:pt x="11470" y="1934"/>
                  </a:lnTo>
                  <a:lnTo>
                    <a:pt x="11245" y="1840"/>
                  </a:lnTo>
                  <a:lnTo>
                    <a:pt x="11001" y="1765"/>
                  </a:lnTo>
                  <a:lnTo>
                    <a:pt x="10776" y="1709"/>
                  </a:lnTo>
                  <a:lnTo>
                    <a:pt x="10551" y="1672"/>
                  </a:lnTo>
                  <a:lnTo>
                    <a:pt x="10325" y="1634"/>
                  </a:lnTo>
                  <a:lnTo>
                    <a:pt x="9931" y="1615"/>
                  </a:lnTo>
                  <a:lnTo>
                    <a:pt x="9574" y="1634"/>
                  </a:lnTo>
                  <a:lnTo>
                    <a:pt x="9293" y="1653"/>
                  </a:lnTo>
                  <a:lnTo>
                    <a:pt x="9030" y="1690"/>
                  </a:lnTo>
                  <a:lnTo>
                    <a:pt x="9049" y="1653"/>
                  </a:lnTo>
                  <a:lnTo>
                    <a:pt x="9068" y="1578"/>
                  </a:lnTo>
                  <a:lnTo>
                    <a:pt x="9086" y="1446"/>
                  </a:lnTo>
                  <a:lnTo>
                    <a:pt x="9086" y="1352"/>
                  </a:lnTo>
                  <a:lnTo>
                    <a:pt x="9086" y="1277"/>
                  </a:lnTo>
                  <a:lnTo>
                    <a:pt x="9049" y="1183"/>
                  </a:lnTo>
                  <a:lnTo>
                    <a:pt x="9011" y="1108"/>
                  </a:lnTo>
                  <a:lnTo>
                    <a:pt x="8936" y="1015"/>
                  </a:lnTo>
                  <a:lnTo>
                    <a:pt x="8861" y="921"/>
                  </a:lnTo>
                  <a:lnTo>
                    <a:pt x="8730" y="846"/>
                  </a:lnTo>
                  <a:lnTo>
                    <a:pt x="8598" y="771"/>
                  </a:lnTo>
                  <a:lnTo>
                    <a:pt x="8411" y="695"/>
                  </a:lnTo>
                  <a:lnTo>
                    <a:pt x="8204" y="639"/>
                  </a:lnTo>
                  <a:lnTo>
                    <a:pt x="7979" y="602"/>
                  </a:lnTo>
                  <a:lnTo>
                    <a:pt x="7735" y="564"/>
                  </a:lnTo>
                  <a:lnTo>
                    <a:pt x="7284" y="564"/>
                  </a:lnTo>
                  <a:lnTo>
                    <a:pt x="7078" y="583"/>
                  </a:lnTo>
                  <a:lnTo>
                    <a:pt x="6853" y="620"/>
                  </a:lnTo>
                  <a:lnTo>
                    <a:pt x="6477" y="695"/>
                  </a:lnTo>
                  <a:lnTo>
                    <a:pt x="6139" y="808"/>
                  </a:lnTo>
                  <a:lnTo>
                    <a:pt x="5895" y="902"/>
                  </a:lnTo>
                  <a:lnTo>
                    <a:pt x="5670" y="996"/>
                  </a:lnTo>
                  <a:lnTo>
                    <a:pt x="5614" y="921"/>
                  </a:lnTo>
                  <a:lnTo>
                    <a:pt x="5482" y="752"/>
                  </a:lnTo>
                  <a:lnTo>
                    <a:pt x="5370" y="658"/>
                  </a:lnTo>
                  <a:lnTo>
                    <a:pt x="5238" y="526"/>
                  </a:lnTo>
                  <a:lnTo>
                    <a:pt x="5088" y="414"/>
                  </a:lnTo>
                  <a:lnTo>
                    <a:pt x="4900" y="301"/>
                  </a:lnTo>
                  <a:lnTo>
                    <a:pt x="4675" y="207"/>
                  </a:lnTo>
                  <a:lnTo>
                    <a:pt x="4431" y="113"/>
                  </a:lnTo>
                  <a:lnTo>
                    <a:pt x="4149" y="57"/>
                  </a:lnTo>
                  <a:lnTo>
                    <a:pt x="3830" y="20"/>
                  </a:lnTo>
                  <a:lnTo>
                    <a:pt x="3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45"/>
            <p:cNvSpPr/>
            <p:nvPr/>
          </p:nvSpPr>
          <p:spPr>
            <a:xfrm>
              <a:off x="-1837528" y="4924811"/>
              <a:ext cx="566393" cy="773139"/>
            </a:xfrm>
            <a:custGeom>
              <a:avLst/>
              <a:gdLst/>
              <a:ahLst/>
              <a:cxnLst/>
              <a:rect l="l" t="t" r="r" b="b"/>
              <a:pathLst>
                <a:path w="12391" h="16914" extrusionOk="0">
                  <a:moveTo>
                    <a:pt x="6646" y="0"/>
                  </a:moveTo>
                  <a:lnTo>
                    <a:pt x="6271" y="19"/>
                  </a:lnTo>
                  <a:lnTo>
                    <a:pt x="5876" y="57"/>
                  </a:lnTo>
                  <a:lnTo>
                    <a:pt x="5482" y="132"/>
                  </a:lnTo>
                  <a:lnTo>
                    <a:pt x="5107" y="226"/>
                  </a:lnTo>
                  <a:lnTo>
                    <a:pt x="4750" y="338"/>
                  </a:lnTo>
                  <a:lnTo>
                    <a:pt x="4412" y="470"/>
                  </a:lnTo>
                  <a:lnTo>
                    <a:pt x="4093" y="601"/>
                  </a:lnTo>
                  <a:lnTo>
                    <a:pt x="3774" y="770"/>
                  </a:lnTo>
                  <a:lnTo>
                    <a:pt x="3492" y="939"/>
                  </a:lnTo>
                  <a:lnTo>
                    <a:pt x="3211" y="1127"/>
                  </a:lnTo>
                  <a:lnTo>
                    <a:pt x="2948" y="1314"/>
                  </a:lnTo>
                  <a:lnTo>
                    <a:pt x="2704" y="1521"/>
                  </a:lnTo>
                  <a:lnTo>
                    <a:pt x="2460" y="1746"/>
                  </a:lnTo>
                  <a:lnTo>
                    <a:pt x="2253" y="1953"/>
                  </a:lnTo>
                  <a:lnTo>
                    <a:pt x="2047" y="2178"/>
                  </a:lnTo>
                  <a:lnTo>
                    <a:pt x="1840" y="2403"/>
                  </a:lnTo>
                  <a:lnTo>
                    <a:pt x="1503" y="2854"/>
                  </a:lnTo>
                  <a:lnTo>
                    <a:pt x="1202" y="3304"/>
                  </a:lnTo>
                  <a:lnTo>
                    <a:pt x="939" y="3717"/>
                  </a:lnTo>
                  <a:lnTo>
                    <a:pt x="733" y="4111"/>
                  </a:lnTo>
                  <a:lnTo>
                    <a:pt x="564" y="4468"/>
                  </a:lnTo>
                  <a:lnTo>
                    <a:pt x="451" y="4750"/>
                  </a:lnTo>
                  <a:lnTo>
                    <a:pt x="358" y="4975"/>
                  </a:lnTo>
                  <a:lnTo>
                    <a:pt x="301" y="5181"/>
                  </a:lnTo>
                  <a:lnTo>
                    <a:pt x="808" y="6983"/>
                  </a:lnTo>
                  <a:lnTo>
                    <a:pt x="695" y="7584"/>
                  </a:lnTo>
                  <a:lnTo>
                    <a:pt x="433" y="8973"/>
                  </a:lnTo>
                  <a:lnTo>
                    <a:pt x="282" y="9780"/>
                  </a:lnTo>
                  <a:lnTo>
                    <a:pt x="151" y="10569"/>
                  </a:lnTo>
                  <a:lnTo>
                    <a:pt x="57" y="11263"/>
                  </a:lnTo>
                  <a:lnTo>
                    <a:pt x="1" y="11789"/>
                  </a:lnTo>
                  <a:lnTo>
                    <a:pt x="1" y="12014"/>
                  </a:lnTo>
                  <a:lnTo>
                    <a:pt x="1" y="12315"/>
                  </a:lnTo>
                  <a:lnTo>
                    <a:pt x="57" y="13028"/>
                  </a:lnTo>
                  <a:lnTo>
                    <a:pt x="132" y="13854"/>
                  </a:lnTo>
                  <a:lnTo>
                    <a:pt x="245" y="14717"/>
                  </a:lnTo>
                  <a:lnTo>
                    <a:pt x="433" y="16219"/>
                  </a:lnTo>
                  <a:lnTo>
                    <a:pt x="508" y="16857"/>
                  </a:lnTo>
                  <a:lnTo>
                    <a:pt x="789" y="16876"/>
                  </a:lnTo>
                  <a:lnTo>
                    <a:pt x="1521" y="16914"/>
                  </a:lnTo>
                  <a:lnTo>
                    <a:pt x="3230" y="16914"/>
                  </a:lnTo>
                  <a:lnTo>
                    <a:pt x="3887" y="16876"/>
                  </a:lnTo>
                  <a:lnTo>
                    <a:pt x="4562" y="16820"/>
                  </a:lnTo>
                  <a:lnTo>
                    <a:pt x="5257" y="16726"/>
                  </a:lnTo>
                  <a:lnTo>
                    <a:pt x="5914" y="16613"/>
                  </a:lnTo>
                  <a:lnTo>
                    <a:pt x="6233" y="16538"/>
                  </a:lnTo>
                  <a:lnTo>
                    <a:pt x="6552" y="16444"/>
                  </a:lnTo>
                  <a:lnTo>
                    <a:pt x="6853" y="16351"/>
                  </a:lnTo>
                  <a:lnTo>
                    <a:pt x="7153" y="16257"/>
                  </a:lnTo>
                  <a:lnTo>
                    <a:pt x="7434" y="16125"/>
                  </a:lnTo>
                  <a:lnTo>
                    <a:pt x="7679" y="16013"/>
                  </a:lnTo>
                  <a:lnTo>
                    <a:pt x="7923" y="15863"/>
                  </a:lnTo>
                  <a:lnTo>
                    <a:pt x="8148" y="15712"/>
                  </a:lnTo>
                  <a:lnTo>
                    <a:pt x="8336" y="15525"/>
                  </a:lnTo>
                  <a:lnTo>
                    <a:pt x="8504" y="15356"/>
                  </a:lnTo>
                  <a:lnTo>
                    <a:pt x="8655" y="15149"/>
                  </a:lnTo>
                  <a:lnTo>
                    <a:pt x="8805" y="14924"/>
                  </a:lnTo>
                  <a:lnTo>
                    <a:pt x="9124" y="14380"/>
                  </a:lnTo>
                  <a:lnTo>
                    <a:pt x="9443" y="13760"/>
                  </a:lnTo>
                  <a:lnTo>
                    <a:pt x="9743" y="13066"/>
                  </a:lnTo>
                  <a:lnTo>
                    <a:pt x="10063" y="12315"/>
                  </a:lnTo>
                  <a:lnTo>
                    <a:pt x="10382" y="11507"/>
                  </a:lnTo>
                  <a:lnTo>
                    <a:pt x="10682" y="10700"/>
                  </a:lnTo>
                  <a:lnTo>
                    <a:pt x="10964" y="9874"/>
                  </a:lnTo>
                  <a:lnTo>
                    <a:pt x="11226" y="9048"/>
                  </a:lnTo>
                  <a:lnTo>
                    <a:pt x="11470" y="8241"/>
                  </a:lnTo>
                  <a:lnTo>
                    <a:pt x="11902" y="6777"/>
                  </a:lnTo>
                  <a:lnTo>
                    <a:pt x="12071" y="6120"/>
                  </a:lnTo>
                  <a:lnTo>
                    <a:pt x="12221" y="5557"/>
                  </a:lnTo>
                  <a:lnTo>
                    <a:pt x="12315" y="5106"/>
                  </a:lnTo>
                  <a:lnTo>
                    <a:pt x="12371" y="4768"/>
                  </a:lnTo>
                  <a:lnTo>
                    <a:pt x="12390" y="4618"/>
                  </a:lnTo>
                  <a:lnTo>
                    <a:pt x="12390" y="4449"/>
                  </a:lnTo>
                  <a:lnTo>
                    <a:pt x="12371" y="4280"/>
                  </a:lnTo>
                  <a:lnTo>
                    <a:pt x="12334" y="4111"/>
                  </a:lnTo>
                  <a:lnTo>
                    <a:pt x="12278" y="3924"/>
                  </a:lnTo>
                  <a:lnTo>
                    <a:pt x="12221" y="3717"/>
                  </a:lnTo>
                  <a:lnTo>
                    <a:pt x="12127" y="3511"/>
                  </a:lnTo>
                  <a:lnTo>
                    <a:pt x="12034" y="3304"/>
                  </a:lnTo>
                  <a:lnTo>
                    <a:pt x="11940" y="3098"/>
                  </a:lnTo>
                  <a:lnTo>
                    <a:pt x="11808" y="2891"/>
                  </a:lnTo>
                  <a:lnTo>
                    <a:pt x="11677" y="2666"/>
                  </a:lnTo>
                  <a:lnTo>
                    <a:pt x="11527" y="2459"/>
                  </a:lnTo>
                  <a:lnTo>
                    <a:pt x="11358" y="2234"/>
                  </a:lnTo>
                  <a:lnTo>
                    <a:pt x="11189" y="2028"/>
                  </a:lnTo>
                  <a:lnTo>
                    <a:pt x="10982" y="1821"/>
                  </a:lnTo>
                  <a:lnTo>
                    <a:pt x="10795" y="1615"/>
                  </a:lnTo>
                  <a:lnTo>
                    <a:pt x="10569" y="1427"/>
                  </a:lnTo>
                  <a:lnTo>
                    <a:pt x="10344" y="1239"/>
                  </a:lnTo>
                  <a:lnTo>
                    <a:pt x="10100" y="1052"/>
                  </a:lnTo>
                  <a:lnTo>
                    <a:pt x="9837" y="883"/>
                  </a:lnTo>
                  <a:lnTo>
                    <a:pt x="9574" y="732"/>
                  </a:lnTo>
                  <a:lnTo>
                    <a:pt x="9293" y="582"/>
                  </a:lnTo>
                  <a:lnTo>
                    <a:pt x="9011" y="451"/>
                  </a:lnTo>
                  <a:lnTo>
                    <a:pt x="8692" y="319"/>
                  </a:lnTo>
                  <a:lnTo>
                    <a:pt x="8392" y="226"/>
                  </a:lnTo>
                  <a:lnTo>
                    <a:pt x="8054" y="132"/>
                  </a:lnTo>
                  <a:lnTo>
                    <a:pt x="7716" y="75"/>
                  </a:lnTo>
                  <a:lnTo>
                    <a:pt x="7378" y="19"/>
                  </a:lnTo>
                  <a:lnTo>
                    <a:pt x="70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45"/>
            <p:cNvSpPr/>
            <p:nvPr/>
          </p:nvSpPr>
          <p:spPr>
            <a:xfrm>
              <a:off x="-1820341" y="4965127"/>
              <a:ext cx="549206" cy="732823"/>
            </a:xfrm>
            <a:custGeom>
              <a:avLst/>
              <a:gdLst/>
              <a:ahLst/>
              <a:cxnLst/>
              <a:rect l="l" t="t" r="r" b="b"/>
              <a:pathLst>
                <a:path w="12015" h="16032" extrusionOk="0">
                  <a:moveTo>
                    <a:pt x="9461" y="1"/>
                  </a:moveTo>
                  <a:lnTo>
                    <a:pt x="9536" y="94"/>
                  </a:lnTo>
                  <a:lnTo>
                    <a:pt x="9593" y="226"/>
                  </a:lnTo>
                  <a:lnTo>
                    <a:pt x="9611" y="357"/>
                  </a:lnTo>
                  <a:lnTo>
                    <a:pt x="9630" y="489"/>
                  </a:lnTo>
                  <a:lnTo>
                    <a:pt x="9611" y="658"/>
                  </a:lnTo>
                  <a:lnTo>
                    <a:pt x="9574" y="827"/>
                  </a:lnTo>
                  <a:lnTo>
                    <a:pt x="9536" y="996"/>
                  </a:lnTo>
                  <a:lnTo>
                    <a:pt x="9461" y="1183"/>
                  </a:lnTo>
                  <a:lnTo>
                    <a:pt x="9292" y="1577"/>
                  </a:lnTo>
                  <a:lnTo>
                    <a:pt x="9067" y="1990"/>
                  </a:lnTo>
                  <a:lnTo>
                    <a:pt x="8804" y="2422"/>
                  </a:lnTo>
                  <a:lnTo>
                    <a:pt x="8541" y="2854"/>
                  </a:lnTo>
                  <a:lnTo>
                    <a:pt x="7941" y="3699"/>
                  </a:lnTo>
                  <a:lnTo>
                    <a:pt x="7415" y="4468"/>
                  </a:lnTo>
                  <a:lnTo>
                    <a:pt x="7171" y="4787"/>
                  </a:lnTo>
                  <a:lnTo>
                    <a:pt x="7002" y="5069"/>
                  </a:lnTo>
                  <a:lnTo>
                    <a:pt x="6871" y="5294"/>
                  </a:lnTo>
                  <a:lnTo>
                    <a:pt x="6833" y="5388"/>
                  </a:lnTo>
                  <a:lnTo>
                    <a:pt x="6814" y="5463"/>
                  </a:lnTo>
                  <a:lnTo>
                    <a:pt x="6796" y="5782"/>
                  </a:lnTo>
                  <a:lnTo>
                    <a:pt x="6777" y="6158"/>
                  </a:lnTo>
                  <a:lnTo>
                    <a:pt x="6796" y="7096"/>
                  </a:lnTo>
                  <a:lnTo>
                    <a:pt x="6814" y="8204"/>
                  </a:lnTo>
                  <a:lnTo>
                    <a:pt x="6833" y="8786"/>
                  </a:lnTo>
                  <a:lnTo>
                    <a:pt x="6814" y="9387"/>
                  </a:lnTo>
                  <a:lnTo>
                    <a:pt x="6796" y="9987"/>
                  </a:lnTo>
                  <a:lnTo>
                    <a:pt x="6758" y="10607"/>
                  </a:lnTo>
                  <a:lnTo>
                    <a:pt x="6683" y="11189"/>
                  </a:lnTo>
                  <a:lnTo>
                    <a:pt x="6589" y="11771"/>
                  </a:lnTo>
                  <a:lnTo>
                    <a:pt x="6533" y="12052"/>
                  </a:lnTo>
                  <a:lnTo>
                    <a:pt x="6458" y="12315"/>
                  </a:lnTo>
                  <a:lnTo>
                    <a:pt x="6364" y="12578"/>
                  </a:lnTo>
                  <a:lnTo>
                    <a:pt x="6270" y="12822"/>
                  </a:lnTo>
                  <a:lnTo>
                    <a:pt x="6176" y="13066"/>
                  </a:lnTo>
                  <a:lnTo>
                    <a:pt x="6064" y="13291"/>
                  </a:lnTo>
                  <a:lnTo>
                    <a:pt x="5932" y="13498"/>
                  </a:lnTo>
                  <a:lnTo>
                    <a:pt x="5782" y="13685"/>
                  </a:lnTo>
                  <a:lnTo>
                    <a:pt x="5669" y="13817"/>
                  </a:lnTo>
                  <a:lnTo>
                    <a:pt x="5538" y="13948"/>
                  </a:lnTo>
                  <a:lnTo>
                    <a:pt x="5407" y="14079"/>
                  </a:lnTo>
                  <a:lnTo>
                    <a:pt x="5256" y="14192"/>
                  </a:lnTo>
                  <a:lnTo>
                    <a:pt x="4956" y="14380"/>
                  </a:lnTo>
                  <a:lnTo>
                    <a:pt x="4637" y="14549"/>
                  </a:lnTo>
                  <a:lnTo>
                    <a:pt x="4280" y="14680"/>
                  </a:lnTo>
                  <a:lnTo>
                    <a:pt x="3924" y="14793"/>
                  </a:lnTo>
                  <a:lnTo>
                    <a:pt x="3529" y="14887"/>
                  </a:lnTo>
                  <a:lnTo>
                    <a:pt x="3135" y="14962"/>
                  </a:lnTo>
                  <a:lnTo>
                    <a:pt x="2741" y="14999"/>
                  </a:lnTo>
                  <a:lnTo>
                    <a:pt x="2347" y="15037"/>
                  </a:lnTo>
                  <a:lnTo>
                    <a:pt x="1934" y="15056"/>
                  </a:lnTo>
                  <a:lnTo>
                    <a:pt x="751" y="15056"/>
                  </a:lnTo>
                  <a:lnTo>
                    <a:pt x="0" y="15037"/>
                  </a:lnTo>
                  <a:lnTo>
                    <a:pt x="0" y="15037"/>
                  </a:lnTo>
                  <a:lnTo>
                    <a:pt x="132" y="15975"/>
                  </a:lnTo>
                  <a:lnTo>
                    <a:pt x="413" y="15994"/>
                  </a:lnTo>
                  <a:lnTo>
                    <a:pt x="1145" y="16032"/>
                  </a:lnTo>
                  <a:lnTo>
                    <a:pt x="2854" y="16032"/>
                  </a:lnTo>
                  <a:lnTo>
                    <a:pt x="3511" y="15994"/>
                  </a:lnTo>
                  <a:lnTo>
                    <a:pt x="4186" y="15938"/>
                  </a:lnTo>
                  <a:lnTo>
                    <a:pt x="4881" y="15844"/>
                  </a:lnTo>
                  <a:lnTo>
                    <a:pt x="5538" y="15731"/>
                  </a:lnTo>
                  <a:lnTo>
                    <a:pt x="5857" y="15656"/>
                  </a:lnTo>
                  <a:lnTo>
                    <a:pt x="6176" y="15562"/>
                  </a:lnTo>
                  <a:lnTo>
                    <a:pt x="6477" y="15469"/>
                  </a:lnTo>
                  <a:lnTo>
                    <a:pt x="6777" y="15375"/>
                  </a:lnTo>
                  <a:lnTo>
                    <a:pt x="7058" y="15243"/>
                  </a:lnTo>
                  <a:lnTo>
                    <a:pt x="7303" y="15131"/>
                  </a:lnTo>
                  <a:lnTo>
                    <a:pt x="7547" y="14981"/>
                  </a:lnTo>
                  <a:lnTo>
                    <a:pt x="7772" y="14830"/>
                  </a:lnTo>
                  <a:lnTo>
                    <a:pt x="7960" y="14643"/>
                  </a:lnTo>
                  <a:lnTo>
                    <a:pt x="8128" y="14474"/>
                  </a:lnTo>
                  <a:lnTo>
                    <a:pt x="8279" y="14267"/>
                  </a:lnTo>
                  <a:lnTo>
                    <a:pt x="8429" y="14042"/>
                  </a:lnTo>
                  <a:lnTo>
                    <a:pt x="8748" y="13498"/>
                  </a:lnTo>
                  <a:lnTo>
                    <a:pt x="9067" y="12878"/>
                  </a:lnTo>
                  <a:lnTo>
                    <a:pt x="9367" y="12184"/>
                  </a:lnTo>
                  <a:lnTo>
                    <a:pt x="9687" y="11433"/>
                  </a:lnTo>
                  <a:lnTo>
                    <a:pt x="10006" y="10625"/>
                  </a:lnTo>
                  <a:lnTo>
                    <a:pt x="10306" y="9818"/>
                  </a:lnTo>
                  <a:lnTo>
                    <a:pt x="10588" y="8992"/>
                  </a:lnTo>
                  <a:lnTo>
                    <a:pt x="10850" y="8166"/>
                  </a:lnTo>
                  <a:lnTo>
                    <a:pt x="11094" y="7359"/>
                  </a:lnTo>
                  <a:lnTo>
                    <a:pt x="11526" y="5895"/>
                  </a:lnTo>
                  <a:lnTo>
                    <a:pt x="11695" y="5238"/>
                  </a:lnTo>
                  <a:lnTo>
                    <a:pt x="11845" y="4675"/>
                  </a:lnTo>
                  <a:lnTo>
                    <a:pt x="11939" y="4224"/>
                  </a:lnTo>
                  <a:lnTo>
                    <a:pt x="11995" y="3886"/>
                  </a:lnTo>
                  <a:lnTo>
                    <a:pt x="12014" y="3699"/>
                  </a:lnTo>
                  <a:lnTo>
                    <a:pt x="11995" y="3492"/>
                  </a:lnTo>
                  <a:lnTo>
                    <a:pt x="11958" y="3267"/>
                  </a:lnTo>
                  <a:lnTo>
                    <a:pt x="11902" y="3042"/>
                  </a:lnTo>
                  <a:lnTo>
                    <a:pt x="11827" y="2779"/>
                  </a:lnTo>
                  <a:lnTo>
                    <a:pt x="11714" y="2535"/>
                  </a:lnTo>
                  <a:lnTo>
                    <a:pt x="11582" y="2272"/>
                  </a:lnTo>
                  <a:lnTo>
                    <a:pt x="11432" y="2009"/>
                  </a:lnTo>
                  <a:lnTo>
                    <a:pt x="11263" y="1728"/>
                  </a:lnTo>
                  <a:lnTo>
                    <a:pt x="11057" y="1465"/>
                  </a:lnTo>
                  <a:lnTo>
                    <a:pt x="10850" y="1202"/>
                  </a:lnTo>
                  <a:lnTo>
                    <a:pt x="10606" y="939"/>
                  </a:lnTo>
                  <a:lnTo>
                    <a:pt x="10362" y="676"/>
                  </a:lnTo>
                  <a:lnTo>
                    <a:pt x="10081" y="451"/>
                  </a:lnTo>
                  <a:lnTo>
                    <a:pt x="9780" y="207"/>
                  </a:lnTo>
                  <a:lnTo>
                    <a:pt x="946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45"/>
            <p:cNvSpPr/>
            <p:nvPr/>
          </p:nvSpPr>
          <p:spPr>
            <a:xfrm>
              <a:off x="-1836660" y="5158206"/>
              <a:ext cx="124468" cy="328655"/>
            </a:xfrm>
            <a:custGeom>
              <a:avLst/>
              <a:gdLst/>
              <a:ahLst/>
              <a:cxnLst/>
              <a:rect l="l" t="t" r="r" b="b"/>
              <a:pathLst>
                <a:path w="2723" h="7190" extrusionOk="0">
                  <a:moveTo>
                    <a:pt x="301" y="0"/>
                  </a:moveTo>
                  <a:lnTo>
                    <a:pt x="282" y="75"/>
                  </a:lnTo>
                  <a:lnTo>
                    <a:pt x="658" y="1840"/>
                  </a:lnTo>
                  <a:lnTo>
                    <a:pt x="564" y="2403"/>
                  </a:lnTo>
                  <a:lnTo>
                    <a:pt x="357" y="3755"/>
                  </a:lnTo>
                  <a:lnTo>
                    <a:pt x="132" y="5313"/>
                  </a:lnTo>
                  <a:lnTo>
                    <a:pt x="38" y="6007"/>
                  </a:lnTo>
                  <a:lnTo>
                    <a:pt x="1" y="6552"/>
                  </a:lnTo>
                  <a:lnTo>
                    <a:pt x="789" y="7190"/>
                  </a:lnTo>
                  <a:lnTo>
                    <a:pt x="2028" y="6101"/>
                  </a:lnTo>
                  <a:lnTo>
                    <a:pt x="2723" y="4750"/>
                  </a:lnTo>
                  <a:lnTo>
                    <a:pt x="2028" y="3473"/>
                  </a:lnTo>
                  <a:lnTo>
                    <a:pt x="2028" y="2272"/>
                  </a:lnTo>
                  <a:lnTo>
                    <a:pt x="1634" y="1652"/>
                  </a:lnTo>
                  <a:lnTo>
                    <a:pt x="1878" y="770"/>
                  </a:lnTo>
                  <a:lnTo>
                    <a:pt x="1915" y="150"/>
                  </a:lnTo>
                  <a:lnTo>
                    <a:pt x="864" y="188"/>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45"/>
            <p:cNvSpPr/>
            <p:nvPr/>
          </p:nvSpPr>
          <p:spPr>
            <a:xfrm>
              <a:off x="-1836660" y="5158206"/>
              <a:ext cx="91009" cy="328655"/>
            </a:xfrm>
            <a:custGeom>
              <a:avLst/>
              <a:gdLst/>
              <a:ahLst/>
              <a:cxnLst/>
              <a:rect l="l" t="t" r="r" b="b"/>
              <a:pathLst>
                <a:path w="1991" h="7190" extrusionOk="0">
                  <a:moveTo>
                    <a:pt x="301" y="0"/>
                  </a:moveTo>
                  <a:lnTo>
                    <a:pt x="282" y="75"/>
                  </a:lnTo>
                  <a:lnTo>
                    <a:pt x="658" y="1840"/>
                  </a:lnTo>
                  <a:lnTo>
                    <a:pt x="432" y="3023"/>
                  </a:lnTo>
                  <a:lnTo>
                    <a:pt x="245" y="4205"/>
                  </a:lnTo>
                  <a:lnTo>
                    <a:pt x="94" y="5369"/>
                  </a:lnTo>
                  <a:lnTo>
                    <a:pt x="1" y="6552"/>
                  </a:lnTo>
                  <a:lnTo>
                    <a:pt x="789" y="7190"/>
                  </a:lnTo>
                  <a:lnTo>
                    <a:pt x="1371" y="6796"/>
                  </a:lnTo>
                  <a:lnTo>
                    <a:pt x="1990" y="6157"/>
                  </a:lnTo>
                  <a:lnTo>
                    <a:pt x="658" y="4261"/>
                  </a:lnTo>
                  <a:lnTo>
                    <a:pt x="751" y="3661"/>
                  </a:lnTo>
                  <a:lnTo>
                    <a:pt x="1164" y="1371"/>
                  </a:lnTo>
                  <a:lnTo>
                    <a:pt x="977" y="188"/>
                  </a:lnTo>
                  <a:lnTo>
                    <a:pt x="864" y="188"/>
                  </a:lnTo>
                  <a:lnTo>
                    <a:pt x="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45"/>
            <p:cNvSpPr/>
            <p:nvPr/>
          </p:nvSpPr>
          <p:spPr>
            <a:xfrm>
              <a:off x="-1823769" y="5158206"/>
              <a:ext cx="79810" cy="104722"/>
            </a:xfrm>
            <a:custGeom>
              <a:avLst/>
              <a:gdLst/>
              <a:ahLst/>
              <a:cxnLst/>
              <a:rect l="l" t="t" r="r" b="b"/>
              <a:pathLst>
                <a:path w="1746" h="2291" extrusionOk="0">
                  <a:moveTo>
                    <a:pt x="19" y="0"/>
                  </a:moveTo>
                  <a:lnTo>
                    <a:pt x="0" y="75"/>
                  </a:lnTo>
                  <a:lnTo>
                    <a:pt x="376" y="1840"/>
                  </a:lnTo>
                  <a:lnTo>
                    <a:pt x="958" y="1727"/>
                  </a:lnTo>
                  <a:lnTo>
                    <a:pt x="1746" y="2290"/>
                  </a:lnTo>
                  <a:lnTo>
                    <a:pt x="1746" y="2272"/>
                  </a:lnTo>
                  <a:lnTo>
                    <a:pt x="1352" y="1652"/>
                  </a:lnTo>
                  <a:lnTo>
                    <a:pt x="1596" y="770"/>
                  </a:lnTo>
                  <a:lnTo>
                    <a:pt x="1633" y="150"/>
                  </a:lnTo>
                  <a:lnTo>
                    <a:pt x="582" y="18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45"/>
            <p:cNvSpPr/>
            <p:nvPr/>
          </p:nvSpPr>
          <p:spPr>
            <a:xfrm>
              <a:off x="-1508872" y="5002883"/>
              <a:ext cx="301229" cy="449695"/>
            </a:xfrm>
            <a:custGeom>
              <a:avLst/>
              <a:gdLst/>
              <a:ahLst/>
              <a:cxnLst/>
              <a:rect l="l" t="t" r="r" b="b"/>
              <a:pathLst>
                <a:path w="6590" h="9838"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507" y="3661"/>
                  </a:lnTo>
                  <a:lnTo>
                    <a:pt x="376" y="3792"/>
                  </a:lnTo>
                  <a:lnTo>
                    <a:pt x="282" y="3924"/>
                  </a:lnTo>
                  <a:lnTo>
                    <a:pt x="188" y="4055"/>
                  </a:lnTo>
                  <a:lnTo>
                    <a:pt x="113" y="4187"/>
                  </a:lnTo>
                  <a:lnTo>
                    <a:pt x="57" y="4318"/>
                  </a:lnTo>
                  <a:lnTo>
                    <a:pt x="38" y="4431"/>
                  </a:lnTo>
                  <a:lnTo>
                    <a:pt x="19" y="4562"/>
                  </a:lnTo>
                  <a:lnTo>
                    <a:pt x="0" y="4694"/>
                  </a:lnTo>
                  <a:lnTo>
                    <a:pt x="19" y="4806"/>
                  </a:lnTo>
                  <a:lnTo>
                    <a:pt x="38" y="4919"/>
                  </a:lnTo>
                  <a:lnTo>
                    <a:pt x="57" y="5050"/>
                  </a:lnTo>
                  <a:lnTo>
                    <a:pt x="151" y="5257"/>
                  </a:lnTo>
                  <a:lnTo>
                    <a:pt x="263" y="5463"/>
                  </a:lnTo>
                  <a:lnTo>
                    <a:pt x="395" y="5651"/>
                  </a:lnTo>
                  <a:lnTo>
                    <a:pt x="545" y="5820"/>
                  </a:lnTo>
                  <a:lnTo>
                    <a:pt x="695" y="5970"/>
                  </a:lnTo>
                  <a:lnTo>
                    <a:pt x="845" y="6101"/>
                  </a:lnTo>
                  <a:lnTo>
                    <a:pt x="1070" y="6289"/>
                  </a:lnTo>
                  <a:lnTo>
                    <a:pt x="1164" y="6345"/>
                  </a:lnTo>
                  <a:lnTo>
                    <a:pt x="1089" y="6439"/>
                  </a:lnTo>
                  <a:lnTo>
                    <a:pt x="920" y="6740"/>
                  </a:lnTo>
                  <a:lnTo>
                    <a:pt x="808" y="6927"/>
                  </a:lnTo>
                  <a:lnTo>
                    <a:pt x="714" y="7153"/>
                  </a:lnTo>
                  <a:lnTo>
                    <a:pt x="601" y="7397"/>
                  </a:lnTo>
                  <a:lnTo>
                    <a:pt x="526" y="7659"/>
                  </a:lnTo>
                  <a:lnTo>
                    <a:pt x="470" y="7941"/>
                  </a:lnTo>
                  <a:lnTo>
                    <a:pt x="451" y="8223"/>
                  </a:lnTo>
                  <a:lnTo>
                    <a:pt x="451" y="8354"/>
                  </a:lnTo>
                  <a:lnTo>
                    <a:pt x="470" y="8485"/>
                  </a:lnTo>
                  <a:lnTo>
                    <a:pt x="507" y="8636"/>
                  </a:lnTo>
                  <a:lnTo>
                    <a:pt x="545" y="8767"/>
                  </a:lnTo>
                  <a:lnTo>
                    <a:pt x="601" y="8898"/>
                  </a:lnTo>
                  <a:lnTo>
                    <a:pt x="676" y="9030"/>
                  </a:lnTo>
                  <a:lnTo>
                    <a:pt x="770" y="9161"/>
                  </a:lnTo>
                  <a:lnTo>
                    <a:pt x="883" y="9293"/>
                  </a:lnTo>
                  <a:lnTo>
                    <a:pt x="1014" y="9405"/>
                  </a:lnTo>
                  <a:lnTo>
                    <a:pt x="1164" y="9518"/>
                  </a:lnTo>
                  <a:lnTo>
                    <a:pt x="1333" y="9612"/>
                  </a:lnTo>
                  <a:lnTo>
                    <a:pt x="1521" y="9706"/>
                  </a:lnTo>
                  <a:lnTo>
                    <a:pt x="1634" y="9762"/>
                  </a:lnTo>
                  <a:lnTo>
                    <a:pt x="1765" y="9799"/>
                  </a:lnTo>
                  <a:lnTo>
                    <a:pt x="1915" y="9818"/>
                  </a:lnTo>
                  <a:lnTo>
                    <a:pt x="2047" y="9837"/>
                  </a:lnTo>
                  <a:lnTo>
                    <a:pt x="2347" y="9818"/>
                  </a:lnTo>
                  <a:lnTo>
                    <a:pt x="2685" y="9781"/>
                  </a:lnTo>
                  <a:lnTo>
                    <a:pt x="3004" y="9687"/>
                  </a:lnTo>
                  <a:lnTo>
                    <a:pt x="3361" y="9555"/>
                  </a:lnTo>
                  <a:lnTo>
                    <a:pt x="3698" y="9405"/>
                  </a:lnTo>
                  <a:lnTo>
                    <a:pt x="4036" y="9199"/>
                  </a:lnTo>
                  <a:lnTo>
                    <a:pt x="4393" y="8974"/>
                  </a:lnTo>
                  <a:lnTo>
                    <a:pt x="4712" y="8729"/>
                  </a:lnTo>
                  <a:lnTo>
                    <a:pt x="5031" y="8467"/>
                  </a:lnTo>
                  <a:lnTo>
                    <a:pt x="5332" y="8166"/>
                  </a:lnTo>
                  <a:lnTo>
                    <a:pt x="5613" y="7847"/>
                  </a:lnTo>
                  <a:lnTo>
                    <a:pt x="5876" y="7509"/>
                  </a:lnTo>
                  <a:lnTo>
                    <a:pt x="6101" y="7171"/>
                  </a:lnTo>
                  <a:lnTo>
                    <a:pt x="6289" y="6815"/>
                  </a:lnTo>
                  <a:lnTo>
                    <a:pt x="6364" y="6627"/>
                  </a:lnTo>
                  <a:lnTo>
                    <a:pt x="6420" y="6439"/>
                  </a:lnTo>
                  <a:lnTo>
                    <a:pt x="6477" y="6233"/>
                  </a:lnTo>
                  <a:lnTo>
                    <a:pt x="6514" y="6026"/>
                  </a:lnTo>
                  <a:lnTo>
                    <a:pt x="6552" y="5801"/>
                  </a:lnTo>
                  <a:lnTo>
                    <a:pt x="6571" y="5595"/>
                  </a:lnTo>
                  <a:lnTo>
                    <a:pt x="6589" y="5144"/>
                  </a:lnTo>
                  <a:lnTo>
                    <a:pt x="6552" y="4675"/>
                  </a:lnTo>
                  <a:lnTo>
                    <a:pt x="6477" y="4205"/>
                  </a:lnTo>
                  <a:lnTo>
                    <a:pt x="6364" y="3736"/>
                  </a:lnTo>
                  <a:lnTo>
                    <a:pt x="6214" y="3267"/>
                  </a:lnTo>
                  <a:lnTo>
                    <a:pt x="6026" y="2816"/>
                  </a:lnTo>
                  <a:lnTo>
                    <a:pt x="5782" y="2366"/>
                  </a:lnTo>
                  <a:lnTo>
                    <a:pt x="5519" y="1934"/>
                  </a:lnTo>
                  <a:lnTo>
                    <a:pt x="5238" y="1540"/>
                  </a:lnTo>
                  <a:lnTo>
                    <a:pt x="5069" y="1352"/>
                  </a:lnTo>
                  <a:lnTo>
                    <a:pt x="4900" y="1164"/>
                  </a:lnTo>
                  <a:lnTo>
                    <a:pt x="4731" y="995"/>
                  </a:lnTo>
                  <a:lnTo>
                    <a:pt x="4543" y="827"/>
                  </a:lnTo>
                  <a:lnTo>
                    <a:pt x="4355" y="676"/>
                  </a:lnTo>
                  <a:lnTo>
                    <a:pt x="4149" y="526"/>
                  </a:lnTo>
                  <a:lnTo>
                    <a:pt x="3943" y="395"/>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45"/>
            <p:cNvSpPr/>
            <p:nvPr/>
          </p:nvSpPr>
          <p:spPr>
            <a:xfrm>
              <a:off x="-1508872" y="5002883"/>
              <a:ext cx="256616" cy="266901"/>
            </a:xfrm>
            <a:custGeom>
              <a:avLst/>
              <a:gdLst/>
              <a:ahLst/>
              <a:cxnLst/>
              <a:rect l="l" t="t" r="r" b="b"/>
              <a:pathLst>
                <a:path w="5614" h="5839"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413" y="3736"/>
                  </a:lnTo>
                  <a:lnTo>
                    <a:pt x="320" y="3868"/>
                  </a:lnTo>
                  <a:lnTo>
                    <a:pt x="244" y="3980"/>
                  </a:lnTo>
                  <a:lnTo>
                    <a:pt x="169" y="4074"/>
                  </a:lnTo>
                  <a:lnTo>
                    <a:pt x="113" y="4187"/>
                  </a:lnTo>
                  <a:lnTo>
                    <a:pt x="38" y="4412"/>
                  </a:lnTo>
                  <a:lnTo>
                    <a:pt x="0" y="4618"/>
                  </a:lnTo>
                  <a:lnTo>
                    <a:pt x="19" y="4825"/>
                  </a:lnTo>
                  <a:lnTo>
                    <a:pt x="57" y="5031"/>
                  </a:lnTo>
                  <a:lnTo>
                    <a:pt x="132" y="5219"/>
                  </a:lnTo>
                  <a:lnTo>
                    <a:pt x="338" y="5351"/>
                  </a:lnTo>
                  <a:lnTo>
                    <a:pt x="564" y="5482"/>
                  </a:lnTo>
                  <a:lnTo>
                    <a:pt x="789" y="5595"/>
                  </a:lnTo>
                  <a:lnTo>
                    <a:pt x="1033" y="5670"/>
                  </a:lnTo>
                  <a:lnTo>
                    <a:pt x="1277" y="5745"/>
                  </a:lnTo>
                  <a:lnTo>
                    <a:pt x="1521" y="5801"/>
                  </a:lnTo>
                  <a:lnTo>
                    <a:pt x="1784" y="5839"/>
                  </a:lnTo>
                  <a:lnTo>
                    <a:pt x="2047" y="5839"/>
                  </a:lnTo>
                  <a:lnTo>
                    <a:pt x="2403" y="5820"/>
                  </a:lnTo>
                  <a:lnTo>
                    <a:pt x="2741" y="5764"/>
                  </a:lnTo>
                  <a:lnTo>
                    <a:pt x="3079" y="5670"/>
                  </a:lnTo>
                  <a:lnTo>
                    <a:pt x="3398" y="5557"/>
                  </a:lnTo>
                  <a:lnTo>
                    <a:pt x="3698" y="5388"/>
                  </a:lnTo>
                  <a:lnTo>
                    <a:pt x="3980" y="5200"/>
                  </a:lnTo>
                  <a:lnTo>
                    <a:pt x="4243" y="4994"/>
                  </a:lnTo>
                  <a:lnTo>
                    <a:pt x="4506" y="4750"/>
                  </a:lnTo>
                  <a:lnTo>
                    <a:pt x="4731" y="4468"/>
                  </a:lnTo>
                  <a:lnTo>
                    <a:pt x="4937" y="4187"/>
                  </a:lnTo>
                  <a:lnTo>
                    <a:pt x="5125" y="3868"/>
                  </a:lnTo>
                  <a:lnTo>
                    <a:pt x="5275" y="3548"/>
                  </a:lnTo>
                  <a:lnTo>
                    <a:pt x="5407" y="3192"/>
                  </a:lnTo>
                  <a:lnTo>
                    <a:pt x="5501" y="2835"/>
                  </a:lnTo>
                  <a:lnTo>
                    <a:pt x="5576" y="2460"/>
                  </a:lnTo>
                  <a:lnTo>
                    <a:pt x="5613" y="2065"/>
                  </a:lnTo>
                  <a:lnTo>
                    <a:pt x="5425" y="1803"/>
                  </a:lnTo>
                  <a:lnTo>
                    <a:pt x="5219" y="1521"/>
                  </a:lnTo>
                  <a:lnTo>
                    <a:pt x="5013" y="1277"/>
                  </a:lnTo>
                  <a:lnTo>
                    <a:pt x="4768" y="1033"/>
                  </a:lnTo>
                  <a:lnTo>
                    <a:pt x="4524" y="827"/>
                  </a:lnTo>
                  <a:lnTo>
                    <a:pt x="4280" y="620"/>
                  </a:lnTo>
                  <a:lnTo>
                    <a:pt x="3999" y="432"/>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45"/>
            <p:cNvSpPr/>
            <p:nvPr/>
          </p:nvSpPr>
          <p:spPr>
            <a:xfrm>
              <a:off x="-1436787" y="5270607"/>
              <a:ext cx="182794" cy="230836"/>
            </a:xfrm>
            <a:custGeom>
              <a:avLst/>
              <a:gdLst/>
              <a:ahLst/>
              <a:cxnLst/>
              <a:rect l="l" t="t" r="r" b="b"/>
              <a:pathLst>
                <a:path w="3999" h="5050" extrusionOk="0">
                  <a:moveTo>
                    <a:pt x="2328" y="0"/>
                  </a:moveTo>
                  <a:lnTo>
                    <a:pt x="2121" y="38"/>
                  </a:lnTo>
                  <a:lnTo>
                    <a:pt x="1934" y="94"/>
                  </a:lnTo>
                  <a:lnTo>
                    <a:pt x="1746" y="188"/>
                  </a:lnTo>
                  <a:lnTo>
                    <a:pt x="1558" y="301"/>
                  </a:lnTo>
                  <a:lnTo>
                    <a:pt x="1389" y="451"/>
                  </a:lnTo>
                  <a:lnTo>
                    <a:pt x="1220" y="639"/>
                  </a:lnTo>
                  <a:lnTo>
                    <a:pt x="1051" y="845"/>
                  </a:lnTo>
                  <a:lnTo>
                    <a:pt x="920" y="1089"/>
                  </a:lnTo>
                  <a:lnTo>
                    <a:pt x="789" y="1371"/>
                  </a:lnTo>
                  <a:lnTo>
                    <a:pt x="695" y="1690"/>
                  </a:lnTo>
                  <a:lnTo>
                    <a:pt x="601" y="2047"/>
                  </a:lnTo>
                  <a:lnTo>
                    <a:pt x="488" y="2591"/>
                  </a:lnTo>
                  <a:lnTo>
                    <a:pt x="338" y="3079"/>
                  </a:lnTo>
                  <a:lnTo>
                    <a:pt x="94" y="3886"/>
                  </a:lnTo>
                  <a:lnTo>
                    <a:pt x="19" y="4224"/>
                  </a:lnTo>
                  <a:lnTo>
                    <a:pt x="0" y="4355"/>
                  </a:lnTo>
                  <a:lnTo>
                    <a:pt x="0" y="4487"/>
                  </a:lnTo>
                  <a:lnTo>
                    <a:pt x="19" y="4599"/>
                  </a:lnTo>
                  <a:lnTo>
                    <a:pt x="57" y="4712"/>
                  </a:lnTo>
                  <a:lnTo>
                    <a:pt x="113" y="4787"/>
                  </a:lnTo>
                  <a:lnTo>
                    <a:pt x="188" y="4862"/>
                  </a:lnTo>
                  <a:lnTo>
                    <a:pt x="301" y="4937"/>
                  </a:lnTo>
                  <a:lnTo>
                    <a:pt x="451" y="4975"/>
                  </a:lnTo>
                  <a:lnTo>
                    <a:pt x="601" y="5012"/>
                  </a:lnTo>
                  <a:lnTo>
                    <a:pt x="789" y="5031"/>
                  </a:lnTo>
                  <a:lnTo>
                    <a:pt x="976" y="5050"/>
                  </a:lnTo>
                  <a:lnTo>
                    <a:pt x="1183" y="5031"/>
                  </a:lnTo>
                  <a:lnTo>
                    <a:pt x="1408" y="5012"/>
                  </a:lnTo>
                  <a:lnTo>
                    <a:pt x="1633" y="4956"/>
                  </a:lnTo>
                  <a:lnTo>
                    <a:pt x="1877" y="4900"/>
                  </a:lnTo>
                  <a:lnTo>
                    <a:pt x="2103" y="4806"/>
                  </a:lnTo>
                  <a:lnTo>
                    <a:pt x="2347" y="4712"/>
                  </a:lnTo>
                  <a:lnTo>
                    <a:pt x="2572" y="4581"/>
                  </a:lnTo>
                  <a:lnTo>
                    <a:pt x="2797" y="4431"/>
                  </a:lnTo>
                  <a:lnTo>
                    <a:pt x="3004" y="4243"/>
                  </a:lnTo>
                  <a:lnTo>
                    <a:pt x="3191" y="4055"/>
                  </a:lnTo>
                  <a:lnTo>
                    <a:pt x="3360" y="3811"/>
                  </a:lnTo>
                  <a:lnTo>
                    <a:pt x="3529" y="3567"/>
                  </a:lnTo>
                  <a:lnTo>
                    <a:pt x="3661" y="3323"/>
                  </a:lnTo>
                  <a:lnTo>
                    <a:pt x="3773" y="3079"/>
                  </a:lnTo>
                  <a:lnTo>
                    <a:pt x="3848" y="2816"/>
                  </a:lnTo>
                  <a:lnTo>
                    <a:pt x="3924" y="2553"/>
                  </a:lnTo>
                  <a:lnTo>
                    <a:pt x="3980" y="2309"/>
                  </a:lnTo>
                  <a:lnTo>
                    <a:pt x="3999" y="2065"/>
                  </a:lnTo>
                  <a:lnTo>
                    <a:pt x="3999" y="1821"/>
                  </a:lnTo>
                  <a:lnTo>
                    <a:pt x="3980" y="1577"/>
                  </a:lnTo>
                  <a:lnTo>
                    <a:pt x="3942" y="1352"/>
                  </a:lnTo>
                  <a:lnTo>
                    <a:pt x="3886" y="1145"/>
                  </a:lnTo>
                  <a:lnTo>
                    <a:pt x="3811" y="939"/>
                  </a:lnTo>
                  <a:lnTo>
                    <a:pt x="3698" y="751"/>
                  </a:lnTo>
                  <a:lnTo>
                    <a:pt x="3586" y="564"/>
                  </a:lnTo>
                  <a:lnTo>
                    <a:pt x="3436" y="413"/>
                  </a:lnTo>
                  <a:lnTo>
                    <a:pt x="3285" y="282"/>
                  </a:lnTo>
                  <a:lnTo>
                    <a:pt x="3098" y="169"/>
                  </a:lnTo>
                  <a:lnTo>
                    <a:pt x="2910" y="94"/>
                  </a:lnTo>
                  <a:lnTo>
                    <a:pt x="2722" y="38"/>
                  </a:lnTo>
                  <a:lnTo>
                    <a:pt x="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45"/>
            <p:cNvSpPr/>
            <p:nvPr/>
          </p:nvSpPr>
          <p:spPr>
            <a:xfrm>
              <a:off x="-1719093" y="5190797"/>
              <a:ext cx="173378" cy="137359"/>
            </a:xfrm>
            <a:custGeom>
              <a:avLst/>
              <a:gdLst/>
              <a:ahLst/>
              <a:cxnLst/>
              <a:rect l="l" t="t" r="r" b="b"/>
              <a:pathLst>
                <a:path w="3793" h="3005" extrusionOk="0">
                  <a:moveTo>
                    <a:pt x="808" y="1"/>
                  </a:moveTo>
                  <a:lnTo>
                    <a:pt x="564" y="19"/>
                  </a:lnTo>
                  <a:lnTo>
                    <a:pt x="338" y="57"/>
                  </a:lnTo>
                  <a:lnTo>
                    <a:pt x="113" y="132"/>
                  </a:lnTo>
                  <a:lnTo>
                    <a:pt x="38" y="507"/>
                  </a:lnTo>
                  <a:lnTo>
                    <a:pt x="0" y="845"/>
                  </a:lnTo>
                  <a:lnTo>
                    <a:pt x="0" y="1183"/>
                  </a:lnTo>
                  <a:lnTo>
                    <a:pt x="38" y="1502"/>
                  </a:lnTo>
                  <a:lnTo>
                    <a:pt x="113" y="1803"/>
                  </a:lnTo>
                  <a:lnTo>
                    <a:pt x="207" y="2066"/>
                  </a:lnTo>
                  <a:lnTo>
                    <a:pt x="338" y="2310"/>
                  </a:lnTo>
                  <a:lnTo>
                    <a:pt x="488" y="2516"/>
                  </a:lnTo>
                  <a:lnTo>
                    <a:pt x="676" y="2685"/>
                  </a:lnTo>
                  <a:lnTo>
                    <a:pt x="883" y="2835"/>
                  </a:lnTo>
                  <a:lnTo>
                    <a:pt x="1108" y="2929"/>
                  </a:lnTo>
                  <a:lnTo>
                    <a:pt x="1221" y="2967"/>
                  </a:lnTo>
                  <a:lnTo>
                    <a:pt x="1352" y="2985"/>
                  </a:lnTo>
                  <a:lnTo>
                    <a:pt x="1483" y="3004"/>
                  </a:lnTo>
                  <a:lnTo>
                    <a:pt x="1765" y="3004"/>
                  </a:lnTo>
                  <a:lnTo>
                    <a:pt x="1896" y="2985"/>
                  </a:lnTo>
                  <a:lnTo>
                    <a:pt x="2046" y="2948"/>
                  </a:lnTo>
                  <a:lnTo>
                    <a:pt x="2197" y="2910"/>
                  </a:lnTo>
                  <a:lnTo>
                    <a:pt x="2497" y="2779"/>
                  </a:lnTo>
                  <a:lnTo>
                    <a:pt x="2703" y="2666"/>
                  </a:lnTo>
                  <a:lnTo>
                    <a:pt x="2929" y="2535"/>
                  </a:lnTo>
                  <a:lnTo>
                    <a:pt x="3173" y="2347"/>
                  </a:lnTo>
                  <a:lnTo>
                    <a:pt x="3417" y="2141"/>
                  </a:lnTo>
                  <a:lnTo>
                    <a:pt x="3511" y="2047"/>
                  </a:lnTo>
                  <a:lnTo>
                    <a:pt x="3605" y="1934"/>
                  </a:lnTo>
                  <a:lnTo>
                    <a:pt x="3680" y="1821"/>
                  </a:lnTo>
                  <a:lnTo>
                    <a:pt x="3736" y="1709"/>
                  </a:lnTo>
                  <a:lnTo>
                    <a:pt x="3773" y="1596"/>
                  </a:lnTo>
                  <a:lnTo>
                    <a:pt x="3792" y="1484"/>
                  </a:lnTo>
                  <a:lnTo>
                    <a:pt x="3773" y="1371"/>
                  </a:lnTo>
                  <a:lnTo>
                    <a:pt x="3717" y="1277"/>
                  </a:lnTo>
                  <a:lnTo>
                    <a:pt x="3605" y="1127"/>
                  </a:lnTo>
                  <a:lnTo>
                    <a:pt x="3454" y="996"/>
                  </a:lnTo>
                  <a:lnTo>
                    <a:pt x="3285" y="845"/>
                  </a:lnTo>
                  <a:lnTo>
                    <a:pt x="3098" y="714"/>
                  </a:lnTo>
                  <a:lnTo>
                    <a:pt x="2872" y="583"/>
                  </a:lnTo>
                  <a:lnTo>
                    <a:pt x="2647" y="451"/>
                  </a:lnTo>
                  <a:lnTo>
                    <a:pt x="2384" y="338"/>
                  </a:lnTo>
                  <a:lnTo>
                    <a:pt x="2122" y="245"/>
                  </a:lnTo>
                  <a:lnTo>
                    <a:pt x="1859" y="151"/>
                  </a:lnTo>
                  <a:lnTo>
                    <a:pt x="1596" y="94"/>
                  </a:lnTo>
                  <a:lnTo>
                    <a:pt x="1333" y="38"/>
                  </a:lnTo>
                  <a:lnTo>
                    <a:pt x="107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45"/>
            <p:cNvSpPr/>
            <p:nvPr/>
          </p:nvSpPr>
          <p:spPr>
            <a:xfrm>
              <a:off x="-1862395" y="5564065"/>
              <a:ext cx="98734" cy="132193"/>
            </a:xfrm>
            <a:custGeom>
              <a:avLst/>
              <a:gdLst/>
              <a:ahLst/>
              <a:cxnLst/>
              <a:rect l="l" t="t" r="r" b="b"/>
              <a:pathLst>
                <a:path w="2160" h="2892" extrusionOk="0">
                  <a:moveTo>
                    <a:pt x="1033" y="0"/>
                  </a:moveTo>
                  <a:lnTo>
                    <a:pt x="939" y="19"/>
                  </a:lnTo>
                  <a:lnTo>
                    <a:pt x="826" y="38"/>
                  </a:lnTo>
                  <a:lnTo>
                    <a:pt x="714" y="75"/>
                  </a:lnTo>
                  <a:lnTo>
                    <a:pt x="620" y="113"/>
                  </a:lnTo>
                  <a:lnTo>
                    <a:pt x="526" y="169"/>
                  </a:lnTo>
                  <a:lnTo>
                    <a:pt x="451" y="244"/>
                  </a:lnTo>
                  <a:lnTo>
                    <a:pt x="357" y="338"/>
                  </a:lnTo>
                  <a:lnTo>
                    <a:pt x="282" y="432"/>
                  </a:lnTo>
                  <a:lnTo>
                    <a:pt x="169" y="639"/>
                  </a:lnTo>
                  <a:lnTo>
                    <a:pt x="76" y="883"/>
                  </a:lnTo>
                  <a:lnTo>
                    <a:pt x="19" y="1145"/>
                  </a:lnTo>
                  <a:lnTo>
                    <a:pt x="0" y="1446"/>
                  </a:lnTo>
                  <a:lnTo>
                    <a:pt x="38" y="1727"/>
                  </a:lnTo>
                  <a:lnTo>
                    <a:pt x="113" y="2009"/>
                  </a:lnTo>
                  <a:lnTo>
                    <a:pt x="207" y="2253"/>
                  </a:lnTo>
                  <a:lnTo>
                    <a:pt x="357" y="2459"/>
                  </a:lnTo>
                  <a:lnTo>
                    <a:pt x="432" y="2553"/>
                  </a:lnTo>
                  <a:lnTo>
                    <a:pt x="507" y="2628"/>
                  </a:lnTo>
                  <a:lnTo>
                    <a:pt x="601" y="2703"/>
                  </a:lnTo>
                  <a:lnTo>
                    <a:pt x="695" y="2760"/>
                  </a:lnTo>
                  <a:lnTo>
                    <a:pt x="808" y="2816"/>
                  </a:lnTo>
                  <a:lnTo>
                    <a:pt x="902" y="2854"/>
                  </a:lnTo>
                  <a:lnTo>
                    <a:pt x="1014" y="2872"/>
                  </a:lnTo>
                  <a:lnTo>
                    <a:pt x="1127" y="2891"/>
                  </a:lnTo>
                  <a:lnTo>
                    <a:pt x="1239" y="2872"/>
                  </a:lnTo>
                  <a:lnTo>
                    <a:pt x="1333" y="2854"/>
                  </a:lnTo>
                  <a:lnTo>
                    <a:pt x="1446" y="2816"/>
                  </a:lnTo>
                  <a:lnTo>
                    <a:pt x="1540" y="2760"/>
                  </a:lnTo>
                  <a:lnTo>
                    <a:pt x="1634" y="2703"/>
                  </a:lnTo>
                  <a:lnTo>
                    <a:pt x="1727" y="2628"/>
                  </a:lnTo>
                  <a:lnTo>
                    <a:pt x="1803" y="2553"/>
                  </a:lnTo>
                  <a:lnTo>
                    <a:pt x="1878" y="2459"/>
                  </a:lnTo>
                  <a:lnTo>
                    <a:pt x="2009" y="2253"/>
                  </a:lnTo>
                  <a:lnTo>
                    <a:pt x="2103" y="2009"/>
                  </a:lnTo>
                  <a:lnTo>
                    <a:pt x="2140" y="1727"/>
                  </a:lnTo>
                  <a:lnTo>
                    <a:pt x="2159" y="1446"/>
                  </a:lnTo>
                  <a:lnTo>
                    <a:pt x="2140" y="1145"/>
                  </a:lnTo>
                  <a:lnTo>
                    <a:pt x="2065" y="883"/>
                  </a:lnTo>
                  <a:lnTo>
                    <a:pt x="1953" y="639"/>
                  </a:lnTo>
                  <a:lnTo>
                    <a:pt x="1821" y="432"/>
                  </a:lnTo>
                  <a:lnTo>
                    <a:pt x="1746" y="338"/>
                  </a:lnTo>
                  <a:lnTo>
                    <a:pt x="1652" y="244"/>
                  </a:lnTo>
                  <a:lnTo>
                    <a:pt x="1559" y="169"/>
                  </a:lnTo>
                  <a:lnTo>
                    <a:pt x="1465" y="113"/>
                  </a:lnTo>
                  <a:lnTo>
                    <a:pt x="1371" y="75"/>
                  </a:lnTo>
                  <a:lnTo>
                    <a:pt x="1258" y="38"/>
                  </a:lnTo>
                  <a:lnTo>
                    <a:pt x="1146" y="19"/>
                  </a:lnTo>
                  <a:lnTo>
                    <a:pt x="10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45"/>
            <p:cNvSpPr/>
            <p:nvPr/>
          </p:nvSpPr>
          <p:spPr>
            <a:xfrm>
              <a:off x="-1404195" y="5316957"/>
              <a:ext cx="115052" cy="145038"/>
            </a:xfrm>
            <a:custGeom>
              <a:avLst/>
              <a:gdLst/>
              <a:ahLst/>
              <a:cxnLst/>
              <a:rect l="l" t="t" r="r" b="b"/>
              <a:pathLst>
                <a:path w="2517" h="3173" extrusionOk="0">
                  <a:moveTo>
                    <a:pt x="1465" y="0"/>
                  </a:moveTo>
                  <a:lnTo>
                    <a:pt x="1352" y="19"/>
                  </a:lnTo>
                  <a:lnTo>
                    <a:pt x="1221" y="56"/>
                  </a:lnTo>
                  <a:lnTo>
                    <a:pt x="1108" y="113"/>
                  </a:lnTo>
                  <a:lnTo>
                    <a:pt x="977" y="188"/>
                  </a:lnTo>
                  <a:lnTo>
                    <a:pt x="883" y="282"/>
                  </a:lnTo>
                  <a:lnTo>
                    <a:pt x="770" y="394"/>
                  </a:lnTo>
                  <a:lnTo>
                    <a:pt x="676" y="526"/>
                  </a:lnTo>
                  <a:lnTo>
                    <a:pt x="583" y="676"/>
                  </a:lnTo>
                  <a:lnTo>
                    <a:pt x="507" y="864"/>
                  </a:lnTo>
                  <a:lnTo>
                    <a:pt x="432" y="1051"/>
                  </a:lnTo>
                  <a:lnTo>
                    <a:pt x="395" y="1277"/>
                  </a:lnTo>
                  <a:lnTo>
                    <a:pt x="301" y="1614"/>
                  </a:lnTo>
                  <a:lnTo>
                    <a:pt x="226" y="1934"/>
                  </a:lnTo>
                  <a:lnTo>
                    <a:pt x="76" y="2440"/>
                  </a:lnTo>
                  <a:lnTo>
                    <a:pt x="19" y="2647"/>
                  </a:lnTo>
                  <a:lnTo>
                    <a:pt x="1" y="2816"/>
                  </a:lnTo>
                  <a:lnTo>
                    <a:pt x="19" y="2891"/>
                  </a:lnTo>
                  <a:lnTo>
                    <a:pt x="38" y="2947"/>
                  </a:lnTo>
                  <a:lnTo>
                    <a:pt x="76" y="3004"/>
                  </a:lnTo>
                  <a:lnTo>
                    <a:pt x="132" y="3060"/>
                  </a:lnTo>
                  <a:lnTo>
                    <a:pt x="207" y="3097"/>
                  </a:lnTo>
                  <a:lnTo>
                    <a:pt x="282" y="3135"/>
                  </a:lnTo>
                  <a:lnTo>
                    <a:pt x="489" y="3173"/>
                  </a:lnTo>
                  <a:lnTo>
                    <a:pt x="751" y="3154"/>
                  </a:lnTo>
                  <a:lnTo>
                    <a:pt x="1033" y="3116"/>
                  </a:lnTo>
                  <a:lnTo>
                    <a:pt x="1183" y="3079"/>
                  </a:lnTo>
                  <a:lnTo>
                    <a:pt x="1333" y="3022"/>
                  </a:lnTo>
                  <a:lnTo>
                    <a:pt x="1484" y="2947"/>
                  </a:lnTo>
                  <a:lnTo>
                    <a:pt x="1615" y="2872"/>
                  </a:lnTo>
                  <a:lnTo>
                    <a:pt x="1765" y="2778"/>
                  </a:lnTo>
                  <a:lnTo>
                    <a:pt x="1897" y="2666"/>
                  </a:lnTo>
                  <a:lnTo>
                    <a:pt x="2009" y="2534"/>
                  </a:lnTo>
                  <a:lnTo>
                    <a:pt x="2122" y="2403"/>
                  </a:lnTo>
                  <a:lnTo>
                    <a:pt x="2216" y="2234"/>
                  </a:lnTo>
                  <a:lnTo>
                    <a:pt x="2310" y="2084"/>
                  </a:lnTo>
                  <a:lnTo>
                    <a:pt x="2366" y="1934"/>
                  </a:lnTo>
                  <a:lnTo>
                    <a:pt x="2422" y="1765"/>
                  </a:lnTo>
                  <a:lnTo>
                    <a:pt x="2478" y="1614"/>
                  </a:lnTo>
                  <a:lnTo>
                    <a:pt x="2497" y="1445"/>
                  </a:lnTo>
                  <a:lnTo>
                    <a:pt x="2516" y="1295"/>
                  </a:lnTo>
                  <a:lnTo>
                    <a:pt x="2516" y="1145"/>
                  </a:lnTo>
                  <a:lnTo>
                    <a:pt x="2516" y="995"/>
                  </a:lnTo>
                  <a:lnTo>
                    <a:pt x="2497" y="845"/>
                  </a:lnTo>
                  <a:lnTo>
                    <a:pt x="2460" y="713"/>
                  </a:lnTo>
                  <a:lnTo>
                    <a:pt x="2403" y="582"/>
                  </a:lnTo>
                  <a:lnTo>
                    <a:pt x="2328" y="469"/>
                  </a:lnTo>
                  <a:lnTo>
                    <a:pt x="2253" y="357"/>
                  </a:lnTo>
                  <a:lnTo>
                    <a:pt x="2178" y="263"/>
                  </a:lnTo>
                  <a:lnTo>
                    <a:pt x="2065" y="169"/>
                  </a:lnTo>
                  <a:lnTo>
                    <a:pt x="1953" y="94"/>
                  </a:lnTo>
                  <a:lnTo>
                    <a:pt x="1840" y="56"/>
                  </a:lnTo>
                  <a:lnTo>
                    <a:pt x="1709" y="19"/>
                  </a:lnTo>
                  <a:lnTo>
                    <a:pt x="1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45"/>
            <p:cNvSpPr/>
            <p:nvPr/>
          </p:nvSpPr>
          <p:spPr>
            <a:xfrm>
              <a:off x="-1407624" y="5347811"/>
              <a:ext cx="70393" cy="87580"/>
            </a:xfrm>
            <a:custGeom>
              <a:avLst/>
              <a:gdLst/>
              <a:ahLst/>
              <a:cxnLst/>
              <a:rect l="l" t="t" r="r" b="b"/>
              <a:pathLst>
                <a:path w="1540" h="1916" extrusionOk="0">
                  <a:moveTo>
                    <a:pt x="826" y="1"/>
                  </a:moveTo>
                  <a:lnTo>
                    <a:pt x="751" y="38"/>
                  </a:lnTo>
                  <a:lnTo>
                    <a:pt x="676" y="57"/>
                  </a:lnTo>
                  <a:lnTo>
                    <a:pt x="601" y="113"/>
                  </a:lnTo>
                  <a:lnTo>
                    <a:pt x="526" y="170"/>
                  </a:lnTo>
                  <a:lnTo>
                    <a:pt x="470" y="245"/>
                  </a:lnTo>
                  <a:lnTo>
                    <a:pt x="413" y="320"/>
                  </a:lnTo>
                  <a:lnTo>
                    <a:pt x="357" y="414"/>
                  </a:lnTo>
                  <a:lnTo>
                    <a:pt x="320" y="526"/>
                  </a:lnTo>
                  <a:lnTo>
                    <a:pt x="263" y="639"/>
                  </a:lnTo>
                  <a:lnTo>
                    <a:pt x="245" y="770"/>
                  </a:lnTo>
                  <a:lnTo>
                    <a:pt x="132" y="1165"/>
                  </a:lnTo>
                  <a:lnTo>
                    <a:pt x="38" y="1484"/>
                  </a:lnTo>
                  <a:lnTo>
                    <a:pt x="19" y="1596"/>
                  </a:lnTo>
                  <a:lnTo>
                    <a:pt x="1" y="1709"/>
                  </a:lnTo>
                  <a:lnTo>
                    <a:pt x="38" y="1784"/>
                  </a:lnTo>
                  <a:lnTo>
                    <a:pt x="76" y="1840"/>
                  </a:lnTo>
                  <a:lnTo>
                    <a:pt x="169" y="1897"/>
                  </a:lnTo>
                  <a:lnTo>
                    <a:pt x="301" y="1916"/>
                  </a:lnTo>
                  <a:lnTo>
                    <a:pt x="470" y="1916"/>
                  </a:lnTo>
                  <a:lnTo>
                    <a:pt x="639" y="1878"/>
                  </a:lnTo>
                  <a:lnTo>
                    <a:pt x="808" y="1822"/>
                  </a:lnTo>
                  <a:lnTo>
                    <a:pt x="995" y="1747"/>
                  </a:lnTo>
                  <a:lnTo>
                    <a:pt x="1146" y="1615"/>
                  </a:lnTo>
                  <a:lnTo>
                    <a:pt x="1221" y="1540"/>
                  </a:lnTo>
                  <a:lnTo>
                    <a:pt x="1296" y="1446"/>
                  </a:lnTo>
                  <a:lnTo>
                    <a:pt x="1408" y="1259"/>
                  </a:lnTo>
                  <a:lnTo>
                    <a:pt x="1483" y="1071"/>
                  </a:lnTo>
                  <a:lnTo>
                    <a:pt x="1521" y="864"/>
                  </a:lnTo>
                  <a:lnTo>
                    <a:pt x="1540" y="677"/>
                  </a:lnTo>
                  <a:lnTo>
                    <a:pt x="1502" y="508"/>
                  </a:lnTo>
                  <a:lnTo>
                    <a:pt x="1465" y="358"/>
                  </a:lnTo>
                  <a:lnTo>
                    <a:pt x="1371" y="207"/>
                  </a:lnTo>
                  <a:lnTo>
                    <a:pt x="1258" y="95"/>
                  </a:lnTo>
                  <a:lnTo>
                    <a:pt x="1108" y="20"/>
                  </a:lnTo>
                  <a:lnTo>
                    <a:pt x="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45"/>
            <p:cNvSpPr/>
            <p:nvPr/>
          </p:nvSpPr>
          <p:spPr>
            <a:xfrm>
              <a:off x="-1603263" y="5785439"/>
              <a:ext cx="237738" cy="30946"/>
            </a:xfrm>
            <a:custGeom>
              <a:avLst/>
              <a:gdLst/>
              <a:ahLst/>
              <a:cxnLst/>
              <a:rect l="l" t="t" r="r" b="b"/>
              <a:pathLst>
                <a:path w="5201" h="677" extrusionOk="0">
                  <a:moveTo>
                    <a:pt x="4806" y="0"/>
                  </a:moveTo>
                  <a:lnTo>
                    <a:pt x="4581" y="19"/>
                  </a:lnTo>
                  <a:lnTo>
                    <a:pt x="3980" y="94"/>
                  </a:lnTo>
                  <a:lnTo>
                    <a:pt x="2253" y="357"/>
                  </a:lnTo>
                  <a:lnTo>
                    <a:pt x="1183" y="489"/>
                  </a:lnTo>
                  <a:lnTo>
                    <a:pt x="601" y="545"/>
                  </a:lnTo>
                  <a:lnTo>
                    <a:pt x="1" y="601"/>
                  </a:lnTo>
                  <a:lnTo>
                    <a:pt x="751" y="639"/>
                  </a:lnTo>
                  <a:lnTo>
                    <a:pt x="1521" y="676"/>
                  </a:lnTo>
                  <a:lnTo>
                    <a:pt x="2422" y="676"/>
                  </a:lnTo>
                  <a:lnTo>
                    <a:pt x="3342" y="657"/>
                  </a:lnTo>
                  <a:lnTo>
                    <a:pt x="3774" y="639"/>
                  </a:lnTo>
                  <a:lnTo>
                    <a:pt x="4168" y="601"/>
                  </a:lnTo>
                  <a:lnTo>
                    <a:pt x="4525" y="545"/>
                  </a:lnTo>
                  <a:lnTo>
                    <a:pt x="4806" y="470"/>
                  </a:lnTo>
                  <a:lnTo>
                    <a:pt x="4919" y="432"/>
                  </a:lnTo>
                  <a:lnTo>
                    <a:pt x="5013" y="376"/>
                  </a:lnTo>
                  <a:lnTo>
                    <a:pt x="5088" y="320"/>
                  </a:lnTo>
                  <a:lnTo>
                    <a:pt x="5144" y="263"/>
                  </a:lnTo>
                  <a:lnTo>
                    <a:pt x="5200" y="151"/>
                  </a:lnTo>
                  <a:lnTo>
                    <a:pt x="5200" y="113"/>
                  </a:lnTo>
                  <a:lnTo>
                    <a:pt x="5182" y="76"/>
                  </a:lnTo>
                  <a:lnTo>
                    <a:pt x="5144" y="57"/>
                  </a:lnTo>
                  <a:lnTo>
                    <a:pt x="5106" y="38"/>
                  </a:lnTo>
                  <a:lnTo>
                    <a:pt x="497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45"/>
            <p:cNvSpPr/>
            <p:nvPr/>
          </p:nvSpPr>
          <p:spPr>
            <a:xfrm>
              <a:off x="-1673611" y="5258585"/>
              <a:ext cx="46350" cy="31814"/>
            </a:xfrm>
            <a:custGeom>
              <a:avLst/>
              <a:gdLst/>
              <a:ahLst/>
              <a:cxnLst/>
              <a:rect l="l" t="t" r="r" b="b"/>
              <a:pathLst>
                <a:path w="1014" h="696" extrusionOk="0">
                  <a:moveTo>
                    <a:pt x="94" y="1"/>
                  </a:moveTo>
                  <a:lnTo>
                    <a:pt x="19" y="38"/>
                  </a:lnTo>
                  <a:lnTo>
                    <a:pt x="0" y="226"/>
                  </a:lnTo>
                  <a:lnTo>
                    <a:pt x="38" y="395"/>
                  </a:lnTo>
                  <a:lnTo>
                    <a:pt x="94" y="507"/>
                  </a:lnTo>
                  <a:lnTo>
                    <a:pt x="188" y="601"/>
                  </a:lnTo>
                  <a:lnTo>
                    <a:pt x="282" y="658"/>
                  </a:lnTo>
                  <a:lnTo>
                    <a:pt x="413" y="676"/>
                  </a:lnTo>
                  <a:lnTo>
                    <a:pt x="563" y="695"/>
                  </a:lnTo>
                  <a:lnTo>
                    <a:pt x="714" y="676"/>
                  </a:lnTo>
                  <a:lnTo>
                    <a:pt x="770" y="639"/>
                  </a:lnTo>
                  <a:lnTo>
                    <a:pt x="826" y="620"/>
                  </a:lnTo>
                  <a:lnTo>
                    <a:pt x="883" y="583"/>
                  </a:lnTo>
                  <a:lnTo>
                    <a:pt x="920" y="526"/>
                  </a:lnTo>
                  <a:lnTo>
                    <a:pt x="976" y="432"/>
                  </a:lnTo>
                  <a:lnTo>
                    <a:pt x="1014" y="320"/>
                  </a:lnTo>
                  <a:lnTo>
                    <a:pt x="1014" y="207"/>
                  </a:lnTo>
                  <a:lnTo>
                    <a:pt x="1014" y="113"/>
                  </a:lnTo>
                  <a:lnTo>
                    <a:pt x="1014" y="19"/>
                  </a:lnTo>
                  <a:lnTo>
                    <a:pt x="676" y="19"/>
                  </a:lnTo>
                  <a:lnTo>
                    <a:pt x="657" y="57"/>
                  </a:lnTo>
                  <a:lnTo>
                    <a:pt x="620" y="151"/>
                  </a:lnTo>
                  <a:lnTo>
                    <a:pt x="563" y="207"/>
                  </a:lnTo>
                  <a:lnTo>
                    <a:pt x="507" y="245"/>
                  </a:lnTo>
                  <a:lnTo>
                    <a:pt x="451" y="263"/>
                  </a:lnTo>
                  <a:lnTo>
                    <a:pt x="357" y="282"/>
                  </a:lnTo>
                  <a:lnTo>
                    <a:pt x="263" y="263"/>
                  </a:lnTo>
                  <a:lnTo>
                    <a:pt x="207" y="245"/>
                  </a:lnTo>
                  <a:lnTo>
                    <a:pt x="150" y="188"/>
                  </a:lnTo>
                  <a:lnTo>
                    <a:pt x="113" y="132"/>
                  </a:lnTo>
                  <a:lnTo>
                    <a:pt x="94" y="38"/>
                  </a:lnTo>
                  <a:lnTo>
                    <a:pt x="94"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45"/>
            <p:cNvSpPr/>
            <p:nvPr/>
          </p:nvSpPr>
          <p:spPr>
            <a:xfrm>
              <a:off x="-1699346" y="5237147"/>
              <a:ext cx="122731" cy="52384"/>
            </a:xfrm>
            <a:custGeom>
              <a:avLst/>
              <a:gdLst/>
              <a:ahLst/>
              <a:cxnLst/>
              <a:rect l="l" t="t" r="r" b="b"/>
              <a:pathLst>
                <a:path w="2685" h="1146" extrusionOk="0">
                  <a:moveTo>
                    <a:pt x="789" y="0"/>
                  </a:moveTo>
                  <a:lnTo>
                    <a:pt x="582" y="19"/>
                  </a:lnTo>
                  <a:lnTo>
                    <a:pt x="413" y="38"/>
                  </a:lnTo>
                  <a:lnTo>
                    <a:pt x="263" y="75"/>
                  </a:lnTo>
                  <a:lnTo>
                    <a:pt x="169" y="132"/>
                  </a:lnTo>
                  <a:lnTo>
                    <a:pt x="94" y="188"/>
                  </a:lnTo>
                  <a:lnTo>
                    <a:pt x="38" y="263"/>
                  </a:lnTo>
                  <a:lnTo>
                    <a:pt x="0" y="319"/>
                  </a:lnTo>
                  <a:lnTo>
                    <a:pt x="0" y="394"/>
                  </a:lnTo>
                  <a:lnTo>
                    <a:pt x="0" y="451"/>
                  </a:lnTo>
                  <a:lnTo>
                    <a:pt x="0" y="526"/>
                  </a:lnTo>
                  <a:lnTo>
                    <a:pt x="38" y="639"/>
                  </a:lnTo>
                  <a:lnTo>
                    <a:pt x="113" y="751"/>
                  </a:lnTo>
                  <a:lnTo>
                    <a:pt x="225" y="676"/>
                  </a:lnTo>
                  <a:lnTo>
                    <a:pt x="357" y="620"/>
                  </a:lnTo>
                  <a:lnTo>
                    <a:pt x="507" y="582"/>
                  </a:lnTo>
                  <a:lnTo>
                    <a:pt x="676" y="563"/>
                  </a:lnTo>
                  <a:lnTo>
                    <a:pt x="1051" y="563"/>
                  </a:lnTo>
                  <a:lnTo>
                    <a:pt x="1427" y="620"/>
                  </a:lnTo>
                  <a:lnTo>
                    <a:pt x="1802" y="714"/>
                  </a:lnTo>
                  <a:lnTo>
                    <a:pt x="2140" y="845"/>
                  </a:lnTo>
                  <a:lnTo>
                    <a:pt x="2422" y="976"/>
                  </a:lnTo>
                  <a:lnTo>
                    <a:pt x="2534" y="1052"/>
                  </a:lnTo>
                  <a:lnTo>
                    <a:pt x="2628" y="1108"/>
                  </a:lnTo>
                  <a:lnTo>
                    <a:pt x="2684" y="1145"/>
                  </a:lnTo>
                  <a:lnTo>
                    <a:pt x="2684" y="1108"/>
                  </a:lnTo>
                  <a:lnTo>
                    <a:pt x="2647" y="1052"/>
                  </a:lnTo>
                  <a:lnTo>
                    <a:pt x="2516" y="864"/>
                  </a:lnTo>
                  <a:lnTo>
                    <a:pt x="2290" y="639"/>
                  </a:lnTo>
                  <a:lnTo>
                    <a:pt x="2140" y="526"/>
                  </a:lnTo>
                  <a:lnTo>
                    <a:pt x="1990" y="394"/>
                  </a:lnTo>
                  <a:lnTo>
                    <a:pt x="1802" y="282"/>
                  </a:lnTo>
                  <a:lnTo>
                    <a:pt x="1633" y="188"/>
                  </a:lnTo>
                  <a:lnTo>
                    <a:pt x="1427" y="113"/>
                  </a:lnTo>
                  <a:lnTo>
                    <a:pt x="1220" y="38"/>
                  </a:lnTo>
                  <a:lnTo>
                    <a:pt x="9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45"/>
            <p:cNvSpPr/>
            <p:nvPr/>
          </p:nvSpPr>
          <p:spPr>
            <a:xfrm>
              <a:off x="-1743137" y="5099011"/>
              <a:ext cx="169081" cy="59240"/>
            </a:xfrm>
            <a:custGeom>
              <a:avLst/>
              <a:gdLst/>
              <a:ahLst/>
              <a:cxnLst/>
              <a:rect l="l" t="t" r="r" b="b"/>
              <a:pathLst>
                <a:path w="3699" h="1296" extrusionOk="0">
                  <a:moveTo>
                    <a:pt x="395" y="0"/>
                  </a:moveTo>
                  <a:lnTo>
                    <a:pt x="245" y="19"/>
                  </a:lnTo>
                  <a:lnTo>
                    <a:pt x="151" y="56"/>
                  </a:lnTo>
                  <a:lnTo>
                    <a:pt x="76" y="94"/>
                  </a:lnTo>
                  <a:lnTo>
                    <a:pt x="20" y="131"/>
                  </a:lnTo>
                  <a:lnTo>
                    <a:pt x="1" y="188"/>
                  </a:lnTo>
                  <a:lnTo>
                    <a:pt x="1" y="244"/>
                  </a:lnTo>
                  <a:lnTo>
                    <a:pt x="20" y="300"/>
                  </a:lnTo>
                  <a:lnTo>
                    <a:pt x="57" y="357"/>
                  </a:lnTo>
                  <a:lnTo>
                    <a:pt x="170" y="469"/>
                  </a:lnTo>
                  <a:lnTo>
                    <a:pt x="282" y="563"/>
                  </a:lnTo>
                  <a:lnTo>
                    <a:pt x="395" y="638"/>
                  </a:lnTo>
                  <a:lnTo>
                    <a:pt x="977" y="695"/>
                  </a:lnTo>
                  <a:lnTo>
                    <a:pt x="1559" y="788"/>
                  </a:lnTo>
                  <a:lnTo>
                    <a:pt x="2103" y="882"/>
                  </a:lnTo>
                  <a:lnTo>
                    <a:pt x="2610" y="995"/>
                  </a:lnTo>
                  <a:lnTo>
                    <a:pt x="3398" y="1201"/>
                  </a:lnTo>
                  <a:lnTo>
                    <a:pt x="3699" y="1295"/>
                  </a:lnTo>
                  <a:lnTo>
                    <a:pt x="3305" y="1070"/>
                  </a:lnTo>
                  <a:lnTo>
                    <a:pt x="2892" y="864"/>
                  </a:lnTo>
                  <a:lnTo>
                    <a:pt x="2385" y="619"/>
                  </a:lnTo>
                  <a:lnTo>
                    <a:pt x="1840" y="375"/>
                  </a:lnTo>
                  <a:lnTo>
                    <a:pt x="1296" y="169"/>
                  </a:lnTo>
                  <a:lnTo>
                    <a:pt x="1033" y="94"/>
                  </a:lnTo>
                  <a:lnTo>
                    <a:pt x="789" y="38"/>
                  </a:lnTo>
                  <a:lnTo>
                    <a:pt x="58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45"/>
            <p:cNvSpPr/>
            <p:nvPr/>
          </p:nvSpPr>
          <p:spPr>
            <a:xfrm>
              <a:off x="-1822947" y="5158206"/>
              <a:ext cx="17233" cy="6034"/>
            </a:xfrm>
            <a:custGeom>
              <a:avLst/>
              <a:gdLst/>
              <a:ahLst/>
              <a:cxnLst/>
              <a:rect l="l" t="t" r="r" b="b"/>
              <a:pathLst>
                <a:path w="377" h="132" extrusionOk="0">
                  <a:moveTo>
                    <a:pt x="1" y="0"/>
                  </a:moveTo>
                  <a:lnTo>
                    <a:pt x="339" y="132"/>
                  </a:lnTo>
                  <a:lnTo>
                    <a:pt x="376" y="132"/>
                  </a:lnTo>
                  <a:lnTo>
                    <a:pt x="1" y="0"/>
                  </a:lnTo>
                  <a:close/>
                </a:path>
              </a:pathLst>
            </a:custGeom>
            <a:solidFill>
              <a:srgbClr val="D7C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45"/>
            <p:cNvSpPr/>
            <p:nvPr/>
          </p:nvSpPr>
          <p:spPr>
            <a:xfrm>
              <a:off x="-1807497" y="5165062"/>
              <a:ext cx="95305" cy="321798"/>
            </a:xfrm>
            <a:custGeom>
              <a:avLst/>
              <a:gdLst/>
              <a:ahLst/>
              <a:cxnLst/>
              <a:rect l="l" t="t" r="r" b="b"/>
              <a:pathLst>
                <a:path w="2085" h="7040" extrusionOk="0">
                  <a:moveTo>
                    <a:pt x="1052" y="0"/>
                  </a:moveTo>
                  <a:lnTo>
                    <a:pt x="1015" y="564"/>
                  </a:lnTo>
                  <a:lnTo>
                    <a:pt x="771" y="1446"/>
                  </a:lnTo>
                  <a:lnTo>
                    <a:pt x="1165" y="2065"/>
                  </a:lnTo>
                  <a:lnTo>
                    <a:pt x="1165" y="3267"/>
                  </a:lnTo>
                  <a:lnTo>
                    <a:pt x="1859" y="4543"/>
                  </a:lnTo>
                  <a:lnTo>
                    <a:pt x="1165" y="5895"/>
                  </a:lnTo>
                  <a:lnTo>
                    <a:pt x="1" y="6908"/>
                  </a:lnTo>
                  <a:lnTo>
                    <a:pt x="151" y="7040"/>
                  </a:lnTo>
                  <a:lnTo>
                    <a:pt x="1559" y="6120"/>
                  </a:lnTo>
                  <a:lnTo>
                    <a:pt x="2085" y="4600"/>
                  </a:lnTo>
                  <a:lnTo>
                    <a:pt x="1390" y="3323"/>
                  </a:lnTo>
                  <a:lnTo>
                    <a:pt x="1390" y="2122"/>
                  </a:lnTo>
                  <a:lnTo>
                    <a:pt x="996" y="1502"/>
                  </a:lnTo>
                  <a:lnTo>
                    <a:pt x="1240" y="620"/>
                  </a:lnTo>
                  <a:lnTo>
                    <a:pt x="127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45"/>
            <p:cNvSpPr/>
            <p:nvPr/>
          </p:nvSpPr>
          <p:spPr>
            <a:xfrm>
              <a:off x="-1858098" y="5461081"/>
              <a:ext cx="139050" cy="56680"/>
            </a:xfrm>
            <a:custGeom>
              <a:avLst/>
              <a:gdLst/>
              <a:ahLst/>
              <a:cxnLst/>
              <a:rect l="l" t="t" r="r" b="b"/>
              <a:pathLst>
                <a:path w="3042" h="1240" extrusionOk="0">
                  <a:moveTo>
                    <a:pt x="601" y="1"/>
                  </a:moveTo>
                  <a:lnTo>
                    <a:pt x="488" y="20"/>
                  </a:lnTo>
                  <a:lnTo>
                    <a:pt x="432" y="20"/>
                  </a:lnTo>
                  <a:lnTo>
                    <a:pt x="376" y="57"/>
                  </a:lnTo>
                  <a:lnTo>
                    <a:pt x="226" y="170"/>
                  </a:lnTo>
                  <a:lnTo>
                    <a:pt x="132" y="264"/>
                  </a:lnTo>
                  <a:lnTo>
                    <a:pt x="57" y="357"/>
                  </a:lnTo>
                  <a:lnTo>
                    <a:pt x="19" y="414"/>
                  </a:lnTo>
                  <a:lnTo>
                    <a:pt x="0" y="470"/>
                  </a:lnTo>
                  <a:lnTo>
                    <a:pt x="0" y="508"/>
                  </a:lnTo>
                  <a:lnTo>
                    <a:pt x="0" y="545"/>
                  </a:lnTo>
                  <a:lnTo>
                    <a:pt x="19" y="620"/>
                  </a:lnTo>
                  <a:lnTo>
                    <a:pt x="75" y="789"/>
                  </a:lnTo>
                  <a:lnTo>
                    <a:pt x="132" y="902"/>
                  </a:lnTo>
                  <a:lnTo>
                    <a:pt x="188" y="996"/>
                  </a:lnTo>
                  <a:lnTo>
                    <a:pt x="263" y="1089"/>
                  </a:lnTo>
                  <a:lnTo>
                    <a:pt x="376" y="1165"/>
                  </a:lnTo>
                  <a:lnTo>
                    <a:pt x="451" y="1202"/>
                  </a:lnTo>
                  <a:lnTo>
                    <a:pt x="563" y="1221"/>
                  </a:lnTo>
                  <a:lnTo>
                    <a:pt x="901" y="1240"/>
                  </a:lnTo>
                  <a:lnTo>
                    <a:pt x="1333" y="1240"/>
                  </a:lnTo>
                  <a:lnTo>
                    <a:pt x="1821" y="1221"/>
                  </a:lnTo>
                  <a:lnTo>
                    <a:pt x="2666" y="1183"/>
                  </a:lnTo>
                  <a:lnTo>
                    <a:pt x="3041" y="1146"/>
                  </a:lnTo>
                  <a:lnTo>
                    <a:pt x="3004" y="977"/>
                  </a:lnTo>
                  <a:lnTo>
                    <a:pt x="2929" y="789"/>
                  </a:lnTo>
                  <a:lnTo>
                    <a:pt x="2854" y="583"/>
                  </a:lnTo>
                  <a:lnTo>
                    <a:pt x="2722" y="376"/>
                  </a:lnTo>
                  <a:lnTo>
                    <a:pt x="2666" y="282"/>
                  </a:lnTo>
                  <a:lnTo>
                    <a:pt x="2572" y="188"/>
                  </a:lnTo>
                  <a:lnTo>
                    <a:pt x="2497" y="113"/>
                  </a:lnTo>
                  <a:lnTo>
                    <a:pt x="2403" y="57"/>
                  </a:lnTo>
                  <a:lnTo>
                    <a:pt x="2290" y="20"/>
                  </a:lnTo>
                  <a:lnTo>
                    <a:pt x="2178" y="1"/>
                  </a:lnTo>
                  <a:lnTo>
                    <a:pt x="1953" y="1"/>
                  </a:lnTo>
                  <a:lnTo>
                    <a:pt x="1746" y="20"/>
                  </a:lnTo>
                  <a:lnTo>
                    <a:pt x="1558" y="76"/>
                  </a:lnTo>
                  <a:lnTo>
                    <a:pt x="1408" y="113"/>
                  </a:lnTo>
                  <a:lnTo>
                    <a:pt x="1183" y="207"/>
                  </a:lnTo>
                  <a:lnTo>
                    <a:pt x="1108" y="264"/>
                  </a:lnTo>
                  <a:lnTo>
                    <a:pt x="1033" y="207"/>
                  </a:lnTo>
                  <a:lnTo>
                    <a:pt x="845" y="95"/>
                  </a:lnTo>
                  <a:lnTo>
                    <a:pt x="732" y="38"/>
                  </a:lnTo>
                  <a:lnTo>
                    <a:pt x="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45"/>
            <p:cNvSpPr/>
            <p:nvPr/>
          </p:nvSpPr>
          <p:spPr>
            <a:xfrm>
              <a:off x="-1848682" y="5493718"/>
              <a:ext cx="139050" cy="36065"/>
            </a:xfrm>
            <a:custGeom>
              <a:avLst/>
              <a:gdLst/>
              <a:ahLst/>
              <a:cxnLst/>
              <a:rect l="l" t="t" r="r" b="b"/>
              <a:pathLst>
                <a:path w="3042" h="789" extrusionOk="0">
                  <a:moveTo>
                    <a:pt x="1127" y="0"/>
                  </a:moveTo>
                  <a:lnTo>
                    <a:pt x="846" y="38"/>
                  </a:lnTo>
                  <a:lnTo>
                    <a:pt x="564" y="75"/>
                  </a:lnTo>
                  <a:lnTo>
                    <a:pt x="282" y="150"/>
                  </a:lnTo>
                  <a:lnTo>
                    <a:pt x="1" y="263"/>
                  </a:lnTo>
                  <a:lnTo>
                    <a:pt x="2347" y="788"/>
                  </a:lnTo>
                  <a:lnTo>
                    <a:pt x="2479" y="713"/>
                  </a:lnTo>
                  <a:lnTo>
                    <a:pt x="2629" y="657"/>
                  </a:lnTo>
                  <a:lnTo>
                    <a:pt x="2835" y="526"/>
                  </a:lnTo>
                  <a:lnTo>
                    <a:pt x="2986" y="413"/>
                  </a:lnTo>
                  <a:lnTo>
                    <a:pt x="3042" y="357"/>
                  </a:lnTo>
                  <a:lnTo>
                    <a:pt x="2779" y="263"/>
                  </a:lnTo>
                  <a:lnTo>
                    <a:pt x="2479" y="169"/>
                  </a:lnTo>
                  <a:lnTo>
                    <a:pt x="2103" y="75"/>
                  </a:lnTo>
                  <a:lnTo>
                    <a:pt x="1878" y="38"/>
                  </a:lnTo>
                  <a:lnTo>
                    <a:pt x="1634" y="19"/>
                  </a:lnTo>
                  <a:lnTo>
                    <a:pt x="139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45"/>
            <p:cNvSpPr/>
            <p:nvPr/>
          </p:nvSpPr>
          <p:spPr>
            <a:xfrm>
              <a:off x="-1853801" y="5497146"/>
              <a:ext cx="129588" cy="51515"/>
            </a:xfrm>
            <a:custGeom>
              <a:avLst/>
              <a:gdLst/>
              <a:ahLst/>
              <a:cxnLst/>
              <a:rect l="l" t="t" r="r" b="b"/>
              <a:pathLst>
                <a:path w="2835" h="1127" extrusionOk="0">
                  <a:moveTo>
                    <a:pt x="826" y="0"/>
                  </a:moveTo>
                  <a:lnTo>
                    <a:pt x="432" y="38"/>
                  </a:lnTo>
                  <a:lnTo>
                    <a:pt x="282" y="75"/>
                  </a:lnTo>
                  <a:lnTo>
                    <a:pt x="150" y="94"/>
                  </a:lnTo>
                  <a:lnTo>
                    <a:pt x="57" y="132"/>
                  </a:lnTo>
                  <a:lnTo>
                    <a:pt x="19" y="188"/>
                  </a:lnTo>
                  <a:lnTo>
                    <a:pt x="0" y="263"/>
                  </a:lnTo>
                  <a:lnTo>
                    <a:pt x="0" y="357"/>
                  </a:lnTo>
                  <a:lnTo>
                    <a:pt x="38" y="469"/>
                  </a:lnTo>
                  <a:lnTo>
                    <a:pt x="113" y="582"/>
                  </a:lnTo>
                  <a:lnTo>
                    <a:pt x="282" y="807"/>
                  </a:lnTo>
                  <a:lnTo>
                    <a:pt x="469" y="1051"/>
                  </a:lnTo>
                  <a:lnTo>
                    <a:pt x="695" y="939"/>
                  </a:lnTo>
                  <a:lnTo>
                    <a:pt x="939" y="882"/>
                  </a:lnTo>
                  <a:lnTo>
                    <a:pt x="1202" y="845"/>
                  </a:lnTo>
                  <a:lnTo>
                    <a:pt x="1464" y="845"/>
                  </a:lnTo>
                  <a:lnTo>
                    <a:pt x="1746" y="882"/>
                  </a:lnTo>
                  <a:lnTo>
                    <a:pt x="2046" y="939"/>
                  </a:lnTo>
                  <a:lnTo>
                    <a:pt x="2347" y="1033"/>
                  </a:lnTo>
                  <a:lnTo>
                    <a:pt x="2647" y="1126"/>
                  </a:lnTo>
                  <a:lnTo>
                    <a:pt x="2703" y="1070"/>
                  </a:lnTo>
                  <a:lnTo>
                    <a:pt x="2760" y="995"/>
                  </a:lnTo>
                  <a:lnTo>
                    <a:pt x="2797" y="882"/>
                  </a:lnTo>
                  <a:lnTo>
                    <a:pt x="2835" y="751"/>
                  </a:lnTo>
                  <a:lnTo>
                    <a:pt x="2835" y="620"/>
                  </a:lnTo>
                  <a:lnTo>
                    <a:pt x="2816" y="545"/>
                  </a:lnTo>
                  <a:lnTo>
                    <a:pt x="2797" y="469"/>
                  </a:lnTo>
                  <a:lnTo>
                    <a:pt x="2741" y="394"/>
                  </a:lnTo>
                  <a:lnTo>
                    <a:pt x="2703" y="300"/>
                  </a:lnTo>
                  <a:lnTo>
                    <a:pt x="2609" y="225"/>
                  </a:lnTo>
                  <a:lnTo>
                    <a:pt x="2497" y="169"/>
                  </a:lnTo>
                  <a:lnTo>
                    <a:pt x="2328" y="113"/>
                  </a:lnTo>
                  <a:lnTo>
                    <a:pt x="2159" y="75"/>
                  </a:lnTo>
                  <a:lnTo>
                    <a:pt x="1952" y="38"/>
                  </a:lnTo>
                  <a:lnTo>
                    <a:pt x="1727" y="19"/>
                  </a:lnTo>
                  <a:lnTo>
                    <a:pt x="1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81" name="Google Shape;2681;p45"/>
          <p:cNvGrpSpPr/>
          <p:nvPr/>
        </p:nvGrpSpPr>
        <p:grpSpPr>
          <a:xfrm flipH="1">
            <a:off x="-285234" y="653750"/>
            <a:ext cx="1294715" cy="4263171"/>
            <a:chOff x="4691063" y="2482850"/>
            <a:chExt cx="1114500" cy="2440150"/>
          </a:xfrm>
        </p:grpSpPr>
        <p:sp>
          <p:nvSpPr>
            <p:cNvPr id="2682" name="Google Shape;2682;p45"/>
            <p:cNvSpPr/>
            <p:nvPr/>
          </p:nvSpPr>
          <p:spPr>
            <a:xfrm>
              <a:off x="4691063" y="4846200"/>
              <a:ext cx="1114500" cy="768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45"/>
            <p:cNvSpPr/>
            <p:nvPr/>
          </p:nvSpPr>
          <p:spPr>
            <a:xfrm>
              <a:off x="4829400" y="4494375"/>
              <a:ext cx="859975" cy="388350"/>
            </a:xfrm>
            <a:custGeom>
              <a:avLst/>
              <a:gdLst/>
              <a:ahLst/>
              <a:cxnLst/>
              <a:rect l="l" t="t" r="r" b="b"/>
              <a:pathLst>
                <a:path w="34399" h="15534" extrusionOk="0">
                  <a:moveTo>
                    <a:pt x="30722" y="0"/>
                  </a:moveTo>
                  <a:lnTo>
                    <a:pt x="2242" y="77"/>
                  </a:lnTo>
                  <a:lnTo>
                    <a:pt x="1" y="15533"/>
                  </a:lnTo>
                  <a:lnTo>
                    <a:pt x="34399" y="15533"/>
                  </a:lnTo>
                  <a:lnTo>
                    <a:pt x="30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45"/>
            <p:cNvSpPr/>
            <p:nvPr/>
          </p:nvSpPr>
          <p:spPr>
            <a:xfrm>
              <a:off x="4872025" y="4494375"/>
              <a:ext cx="792475" cy="337575"/>
            </a:xfrm>
            <a:custGeom>
              <a:avLst/>
              <a:gdLst/>
              <a:ahLst/>
              <a:cxnLst/>
              <a:rect l="l" t="t" r="r" b="b"/>
              <a:pathLst>
                <a:path w="31699" h="13503" extrusionOk="0">
                  <a:moveTo>
                    <a:pt x="29017" y="0"/>
                  </a:moveTo>
                  <a:lnTo>
                    <a:pt x="537" y="77"/>
                  </a:lnTo>
                  <a:lnTo>
                    <a:pt x="0" y="3792"/>
                  </a:lnTo>
                  <a:lnTo>
                    <a:pt x="192" y="4233"/>
                  </a:lnTo>
                  <a:lnTo>
                    <a:pt x="441" y="4693"/>
                  </a:lnTo>
                  <a:lnTo>
                    <a:pt x="747" y="5171"/>
                  </a:lnTo>
                  <a:lnTo>
                    <a:pt x="1092" y="5669"/>
                  </a:lnTo>
                  <a:lnTo>
                    <a:pt x="1475" y="6129"/>
                  </a:lnTo>
                  <a:lnTo>
                    <a:pt x="1896" y="6608"/>
                  </a:lnTo>
                  <a:lnTo>
                    <a:pt x="2356" y="7048"/>
                  </a:lnTo>
                  <a:lnTo>
                    <a:pt x="2835" y="7489"/>
                  </a:lnTo>
                  <a:lnTo>
                    <a:pt x="3371" y="7929"/>
                  </a:lnTo>
                  <a:lnTo>
                    <a:pt x="3927" y="8351"/>
                  </a:lnTo>
                  <a:lnTo>
                    <a:pt x="4520" y="8753"/>
                  </a:lnTo>
                  <a:lnTo>
                    <a:pt x="5133" y="9155"/>
                  </a:lnTo>
                  <a:lnTo>
                    <a:pt x="5765" y="9538"/>
                  </a:lnTo>
                  <a:lnTo>
                    <a:pt x="6436" y="9902"/>
                  </a:lnTo>
                  <a:lnTo>
                    <a:pt x="7125" y="10266"/>
                  </a:lnTo>
                  <a:lnTo>
                    <a:pt x="7834" y="10592"/>
                  </a:lnTo>
                  <a:lnTo>
                    <a:pt x="8581" y="10917"/>
                  </a:lnTo>
                  <a:lnTo>
                    <a:pt x="9328" y="11224"/>
                  </a:lnTo>
                  <a:lnTo>
                    <a:pt x="10113" y="11511"/>
                  </a:lnTo>
                  <a:lnTo>
                    <a:pt x="10898" y="11779"/>
                  </a:lnTo>
                  <a:lnTo>
                    <a:pt x="11703" y="12047"/>
                  </a:lnTo>
                  <a:lnTo>
                    <a:pt x="12526" y="12277"/>
                  </a:lnTo>
                  <a:lnTo>
                    <a:pt x="13369" y="12488"/>
                  </a:lnTo>
                  <a:lnTo>
                    <a:pt x="14212" y="12698"/>
                  </a:lnTo>
                  <a:lnTo>
                    <a:pt x="15073" y="12871"/>
                  </a:lnTo>
                  <a:lnTo>
                    <a:pt x="15935" y="13024"/>
                  </a:lnTo>
                  <a:lnTo>
                    <a:pt x="16816" y="13158"/>
                  </a:lnTo>
                  <a:lnTo>
                    <a:pt x="17697" y="13273"/>
                  </a:lnTo>
                  <a:lnTo>
                    <a:pt x="18578" y="13369"/>
                  </a:lnTo>
                  <a:lnTo>
                    <a:pt x="19459" y="13426"/>
                  </a:lnTo>
                  <a:lnTo>
                    <a:pt x="20360" y="13484"/>
                  </a:lnTo>
                  <a:lnTo>
                    <a:pt x="21241" y="13503"/>
                  </a:lnTo>
                  <a:lnTo>
                    <a:pt x="22122" y="13503"/>
                  </a:lnTo>
                  <a:lnTo>
                    <a:pt x="23003" y="13465"/>
                  </a:lnTo>
                  <a:lnTo>
                    <a:pt x="23673" y="13426"/>
                  </a:lnTo>
                  <a:lnTo>
                    <a:pt x="24324" y="13388"/>
                  </a:lnTo>
                  <a:lnTo>
                    <a:pt x="24956" y="13311"/>
                  </a:lnTo>
                  <a:lnTo>
                    <a:pt x="25588" y="13235"/>
                  </a:lnTo>
                  <a:lnTo>
                    <a:pt x="26182" y="13139"/>
                  </a:lnTo>
                  <a:lnTo>
                    <a:pt x="26776" y="13043"/>
                  </a:lnTo>
                  <a:lnTo>
                    <a:pt x="27350" y="12928"/>
                  </a:lnTo>
                  <a:lnTo>
                    <a:pt x="27906" y="12794"/>
                  </a:lnTo>
                  <a:lnTo>
                    <a:pt x="28442" y="12641"/>
                  </a:lnTo>
                  <a:lnTo>
                    <a:pt x="28959" y="12488"/>
                  </a:lnTo>
                  <a:lnTo>
                    <a:pt x="29457" y="12335"/>
                  </a:lnTo>
                  <a:lnTo>
                    <a:pt x="29936" y="12162"/>
                  </a:lnTo>
                  <a:lnTo>
                    <a:pt x="30415" y="11971"/>
                  </a:lnTo>
                  <a:lnTo>
                    <a:pt x="30855" y="11760"/>
                  </a:lnTo>
                  <a:lnTo>
                    <a:pt x="31296" y="11568"/>
                  </a:lnTo>
                  <a:lnTo>
                    <a:pt x="31698" y="11339"/>
                  </a:lnTo>
                  <a:lnTo>
                    <a:pt x="2901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45"/>
            <p:cNvSpPr/>
            <p:nvPr/>
          </p:nvSpPr>
          <p:spPr>
            <a:xfrm>
              <a:off x="4829400" y="4827150"/>
              <a:ext cx="602375" cy="55575"/>
            </a:xfrm>
            <a:custGeom>
              <a:avLst/>
              <a:gdLst/>
              <a:ahLst/>
              <a:cxnLst/>
              <a:rect l="l" t="t" r="r" b="b"/>
              <a:pathLst>
                <a:path w="24095" h="2223" extrusionOk="0">
                  <a:moveTo>
                    <a:pt x="326" y="0"/>
                  </a:moveTo>
                  <a:lnTo>
                    <a:pt x="1" y="2222"/>
                  </a:lnTo>
                  <a:lnTo>
                    <a:pt x="24095" y="2222"/>
                  </a:lnTo>
                  <a:lnTo>
                    <a:pt x="22773" y="1973"/>
                  </a:lnTo>
                  <a:lnTo>
                    <a:pt x="21356" y="1743"/>
                  </a:lnTo>
                  <a:lnTo>
                    <a:pt x="19862" y="1513"/>
                  </a:lnTo>
                  <a:lnTo>
                    <a:pt x="18272" y="1284"/>
                  </a:lnTo>
                  <a:lnTo>
                    <a:pt x="16606" y="1092"/>
                  </a:lnTo>
                  <a:lnTo>
                    <a:pt x="14863" y="881"/>
                  </a:lnTo>
                  <a:lnTo>
                    <a:pt x="13063" y="709"/>
                  </a:lnTo>
                  <a:lnTo>
                    <a:pt x="11186" y="537"/>
                  </a:lnTo>
                  <a:lnTo>
                    <a:pt x="9769" y="422"/>
                  </a:lnTo>
                  <a:lnTo>
                    <a:pt x="8370" y="326"/>
                  </a:lnTo>
                  <a:lnTo>
                    <a:pt x="6972" y="249"/>
                  </a:lnTo>
                  <a:lnTo>
                    <a:pt x="5593" y="173"/>
                  </a:lnTo>
                  <a:lnTo>
                    <a:pt x="2893" y="58"/>
                  </a:lnTo>
                  <a:lnTo>
                    <a:pt x="32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45"/>
            <p:cNvSpPr/>
            <p:nvPr/>
          </p:nvSpPr>
          <p:spPr>
            <a:xfrm>
              <a:off x="5070725" y="2906600"/>
              <a:ext cx="118300" cy="1452775"/>
            </a:xfrm>
            <a:custGeom>
              <a:avLst/>
              <a:gdLst/>
              <a:ahLst/>
              <a:cxnLst/>
              <a:rect l="l" t="t" r="r" b="b"/>
              <a:pathLst>
                <a:path w="4732" h="58111" extrusionOk="0">
                  <a:moveTo>
                    <a:pt x="2376" y="1"/>
                  </a:moveTo>
                  <a:lnTo>
                    <a:pt x="1724" y="384"/>
                  </a:lnTo>
                  <a:lnTo>
                    <a:pt x="1801" y="537"/>
                  </a:lnTo>
                  <a:lnTo>
                    <a:pt x="1858" y="729"/>
                  </a:lnTo>
                  <a:lnTo>
                    <a:pt x="1935" y="958"/>
                  </a:lnTo>
                  <a:lnTo>
                    <a:pt x="1993" y="1207"/>
                  </a:lnTo>
                  <a:lnTo>
                    <a:pt x="2127" y="1839"/>
                  </a:lnTo>
                  <a:lnTo>
                    <a:pt x="2242" y="2567"/>
                  </a:lnTo>
                  <a:lnTo>
                    <a:pt x="2337" y="3429"/>
                  </a:lnTo>
                  <a:lnTo>
                    <a:pt x="2433" y="4387"/>
                  </a:lnTo>
                  <a:lnTo>
                    <a:pt x="2510" y="5459"/>
                  </a:lnTo>
                  <a:lnTo>
                    <a:pt x="2586" y="6589"/>
                  </a:lnTo>
                  <a:lnTo>
                    <a:pt x="2644" y="7815"/>
                  </a:lnTo>
                  <a:lnTo>
                    <a:pt x="2682" y="9117"/>
                  </a:lnTo>
                  <a:lnTo>
                    <a:pt x="2759" y="11875"/>
                  </a:lnTo>
                  <a:lnTo>
                    <a:pt x="2778" y="14806"/>
                  </a:lnTo>
                  <a:lnTo>
                    <a:pt x="2778" y="17851"/>
                  </a:lnTo>
                  <a:lnTo>
                    <a:pt x="2720" y="20916"/>
                  </a:lnTo>
                  <a:lnTo>
                    <a:pt x="2644" y="23922"/>
                  </a:lnTo>
                  <a:lnTo>
                    <a:pt x="2548" y="26834"/>
                  </a:lnTo>
                  <a:lnTo>
                    <a:pt x="2414" y="29553"/>
                  </a:lnTo>
                  <a:lnTo>
                    <a:pt x="2318" y="30817"/>
                  </a:lnTo>
                  <a:lnTo>
                    <a:pt x="2242" y="32005"/>
                  </a:lnTo>
                  <a:lnTo>
                    <a:pt x="2146" y="33116"/>
                  </a:lnTo>
                  <a:lnTo>
                    <a:pt x="2050" y="34131"/>
                  </a:lnTo>
                  <a:lnTo>
                    <a:pt x="1935" y="35050"/>
                  </a:lnTo>
                  <a:lnTo>
                    <a:pt x="1820" y="35874"/>
                  </a:lnTo>
                  <a:lnTo>
                    <a:pt x="1705" y="36563"/>
                  </a:lnTo>
                  <a:lnTo>
                    <a:pt x="1590" y="37119"/>
                  </a:lnTo>
                  <a:lnTo>
                    <a:pt x="1571" y="37176"/>
                  </a:lnTo>
                  <a:lnTo>
                    <a:pt x="1322" y="38153"/>
                  </a:lnTo>
                  <a:lnTo>
                    <a:pt x="1073" y="39226"/>
                  </a:lnTo>
                  <a:lnTo>
                    <a:pt x="805" y="40394"/>
                  </a:lnTo>
                  <a:lnTo>
                    <a:pt x="556" y="41658"/>
                  </a:lnTo>
                  <a:lnTo>
                    <a:pt x="441" y="42309"/>
                  </a:lnTo>
                  <a:lnTo>
                    <a:pt x="326" y="42979"/>
                  </a:lnTo>
                  <a:lnTo>
                    <a:pt x="250" y="43669"/>
                  </a:lnTo>
                  <a:lnTo>
                    <a:pt x="154" y="44358"/>
                  </a:lnTo>
                  <a:lnTo>
                    <a:pt x="96" y="45067"/>
                  </a:lnTo>
                  <a:lnTo>
                    <a:pt x="39" y="45776"/>
                  </a:lnTo>
                  <a:lnTo>
                    <a:pt x="20" y="46504"/>
                  </a:lnTo>
                  <a:lnTo>
                    <a:pt x="1" y="47231"/>
                  </a:lnTo>
                  <a:lnTo>
                    <a:pt x="20" y="47959"/>
                  </a:lnTo>
                  <a:lnTo>
                    <a:pt x="58" y="48687"/>
                  </a:lnTo>
                  <a:lnTo>
                    <a:pt x="116" y="49415"/>
                  </a:lnTo>
                  <a:lnTo>
                    <a:pt x="211" y="50143"/>
                  </a:lnTo>
                  <a:lnTo>
                    <a:pt x="345" y="50870"/>
                  </a:lnTo>
                  <a:lnTo>
                    <a:pt x="499" y="51579"/>
                  </a:lnTo>
                  <a:lnTo>
                    <a:pt x="690" y="52288"/>
                  </a:lnTo>
                  <a:lnTo>
                    <a:pt x="901" y="52996"/>
                  </a:lnTo>
                  <a:lnTo>
                    <a:pt x="1169" y="53686"/>
                  </a:lnTo>
                  <a:lnTo>
                    <a:pt x="1475" y="54375"/>
                  </a:lnTo>
                  <a:lnTo>
                    <a:pt x="1820" y="55046"/>
                  </a:lnTo>
                  <a:lnTo>
                    <a:pt x="1993" y="55371"/>
                  </a:lnTo>
                  <a:lnTo>
                    <a:pt x="2203" y="55697"/>
                  </a:lnTo>
                  <a:lnTo>
                    <a:pt x="2414" y="56003"/>
                  </a:lnTo>
                  <a:lnTo>
                    <a:pt x="2625" y="56329"/>
                  </a:lnTo>
                  <a:lnTo>
                    <a:pt x="2874" y="56635"/>
                  </a:lnTo>
                  <a:lnTo>
                    <a:pt x="3103" y="56942"/>
                  </a:lnTo>
                  <a:lnTo>
                    <a:pt x="3372" y="57248"/>
                  </a:lnTo>
                  <a:lnTo>
                    <a:pt x="3640" y="57536"/>
                  </a:lnTo>
                  <a:lnTo>
                    <a:pt x="3927" y="57823"/>
                  </a:lnTo>
                  <a:lnTo>
                    <a:pt x="4214" y="58110"/>
                  </a:lnTo>
                  <a:lnTo>
                    <a:pt x="4731" y="57555"/>
                  </a:lnTo>
                  <a:lnTo>
                    <a:pt x="4463" y="57287"/>
                  </a:lnTo>
                  <a:lnTo>
                    <a:pt x="4195" y="56999"/>
                  </a:lnTo>
                  <a:lnTo>
                    <a:pt x="3927" y="56731"/>
                  </a:lnTo>
                  <a:lnTo>
                    <a:pt x="3678" y="56444"/>
                  </a:lnTo>
                  <a:lnTo>
                    <a:pt x="3448" y="56157"/>
                  </a:lnTo>
                  <a:lnTo>
                    <a:pt x="3237" y="55869"/>
                  </a:lnTo>
                  <a:lnTo>
                    <a:pt x="3027" y="55563"/>
                  </a:lnTo>
                  <a:lnTo>
                    <a:pt x="2816" y="55256"/>
                  </a:lnTo>
                  <a:lnTo>
                    <a:pt x="2452" y="54643"/>
                  </a:lnTo>
                  <a:lnTo>
                    <a:pt x="2127" y="54011"/>
                  </a:lnTo>
                  <a:lnTo>
                    <a:pt x="1839" y="53379"/>
                  </a:lnTo>
                  <a:lnTo>
                    <a:pt x="1590" y="52709"/>
                  </a:lnTo>
                  <a:lnTo>
                    <a:pt x="1380" y="52058"/>
                  </a:lnTo>
                  <a:lnTo>
                    <a:pt x="1207" y="51387"/>
                  </a:lnTo>
                  <a:lnTo>
                    <a:pt x="1054" y="50698"/>
                  </a:lnTo>
                  <a:lnTo>
                    <a:pt x="939" y="50008"/>
                  </a:lnTo>
                  <a:lnTo>
                    <a:pt x="843" y="49319"/>
                  </a:lnTo>
                  <a:lnTo>
                    <a:pt x="786" y="48630"/>
                  </a:lnTo>
                  <a:lnTo>
                    <a:pt x="748" y="47940"/>
                  </a:lnTo>
                  <a:lnTo>
                    <a:pt x="748" y="47231"/>
                  </a:lnTo>
                  <a:lnTo>
                    <a:pt x="748" y="46542"/>
                  </a:lnTo>
                  <a:lnTo>
                    <a:pt x="786" y="45852"/>
                  </a:lnTo>
                  <a:lnTo>
                    <a:pt x="824" y="45163"/>
                  </a:lnTo>
                  <a:lnTo>
                    <a:pt x="901" y="44493"/>
                  </a:lnTo>
                  <a:lnTo>
                    <a:pt x="977" y="43822"/>
                  </a:lnTo>
                  <a:lnTo>
                    <a:pt x="1073" y="43152"/>
                  </a:lnTo>
                  <a:lnTo>
                    <a:pt x="1169" y="42501"/>
                  </a:lnTo>
                  <a:lnTo>
                    <a:pt x="1284" y="41869"/>
                  </a:lnTo>
                  <a:lnTo>
                    <a:pt x="1533" y="40624"/>
                  </a:lnTo>
                  <a:lnTo>
                    <a:pt x="1782" y="39455"/>
                  </a:lnTo>
                  <a:lnTo>
                    <a:pt x="2050" y="38364"/>
                  </a:lnTo>
                  <a:lnTo>
                    <a:pt x="2318" y="37368"/>
                  </a:lnTo>
                  <a:lnTo>
                    <a:pt x="2318" y="37310"/>
                  </a:lnTo>
                  <a:lnTo>
                    <a:pt x="2433" y="36793"/>
                  </a:lnTo>
                  <a:lnTo>
                    <a:pt x="2548" y="36123"/>
                  </a:lnTo>
                  <a:lnTo>
                    <a:pt x="2663" y="35338"/>
                  </a:lnTo>
                  <a:lnTo>
                    <a:pt x="2759" y="34456"/>
                  </a:lnTo>
                  <a:lnTo>
                    <a:pt x="2854" y="33441"/>
                  </a:lnTo>
                  <a:lnTo>
                    <a:pt x="2950" y="32350"/>
                  </a:lnTo>
                  <a:lnTo>
                    <a:pt x="3123" y="29898"/>
                  </a:lnTo>
                  <a:lnTo>
                    <a:pt x="3276" y="27178"/>
                  </a:lnTo>
                  <a:lnTo>
                    <a:pt x="3391" y="24248"/>
                  </a:lnTo>
                  <a:lnTo>
                    <a:pt x="3467" y="21203"/>
                  </a:lnTo>
                  <a:lnTo>
                    <a:pt x="3525" y="18100"/>
                  </a:lnTo>
                  <a:lnTo>
                    <a:pt x="3544" y="14997"/>
                  </a:lnTo>
                  <a:lnTo>
                    <a:pt x="3525" y="12009"/>
                  </a:lnTo>
                  <a:lnTo>
                    <a:pt x="3486" y="10554"/>
                  </a:lnTo>
                  <a:lnTo>
                    <a:pt x="3448" y="9175"/>
                  </a:lnTo>
                  <a:lnTo>
                    <a:pt x="3410" y="7834"/>
                  </a:lnTo>
                  <a:lnTo>
                    <a:pt x="3352" y="6570"/>
                  </a:lnTo>
                  <a:lnTo>
                    <a:pt x="3276" y="5383"/>
                  </a:lnTo>
                  <a:lnTo>
                    <a:pt x="3180" y="4272"/>
                  </a:lnTo>
                  <a:lnTo>
                    <a:pt x="3084" y="3276"/>
                  </a:lnTo>
                  <a:lnTo>
                    <a:pt x="2969" y="2376"/>
                  </a:lnTo>
                  <a:lnTo>
                    <a:pt x="2854" y="1590"/>
                  </a:lnTo>
                  <a:lnTo>
                    <a:pt x="2701" y="920"/>
                  </a:lnTo>
                  <a:lnTo>
                    <a:pt x="2625" y="633"/>
                  </a:lnTo>
                  <a:lnTo>
                    <a:pt x="2548" y="403"/>
                  </a:lnTo>
                  <a:lnTo>
                    <a:pt x="2471" y="173"/>
                  </a:lnTo>
                  <a:lnTo>
                    <a:pt x="23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45"/>
            <p:cNvSpPr/>
            <p:nvPr/>
          </p:nvSpPr>
          <p:spPr>
            <a:xfrm>
              <a:off x="5180375" y="4314325"/>
              <a:ext cx="100575" cy="178625"/>
            </a:xfrm>
            <a:custGeom>
              <a:avLst/>
              <a:gdLst/>
              <a:ahLst/>
              <a:cxnLst/>
              <a:rect l="l" t="t" r="r" b="b"/>
              <a:pathLst>
                <a:path w="4023" h="7145" extrusionOk="0">
                  <a:moveTo>
                    <a:pt x="901" y="1"/>
                  </a:moveTo>
                  <a:lnTo>
                    <a:pt x="1" y="1361"/>
                  </a:lnTo>
                  <a:lnTo>
                    <a:pt x="1112" y="7145"/>
                  </a:lnTo>
                  <a:lnTo>
                    <a:pt x="4023" y="7145"/>
                  </a:lnTo>
                  <a:lnTo>
                    <a:pt x="9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45"/>
            <p:cNvSpPr/>
            <p:nvPr/>
          </p:nvSpPr>
          <p:spPr>
            <a:xfrm>
              <a:off x="5183725" y="2857775"/>
              <a:ext cx="25875" cy="1487225"/>
            </a:xfrm>
            <a:custGeom>
              <a:avLst/>
              <a:gdLst/>
              <a:ahLst/>
              <a:cxnLst/>
              <a:rect l="l" t="t" r="r" b="b"/>
              <a:pathLst>
                <a:path w="1035" h="59489" extrusionOk="0">
                  <a:moveTo>
                    <a:pt x="1" y="0"/>
                  </a:moveTo>
                  <a:lnTo>
                    <a:pt x="1" y="59489"/>
                  </a:lnTo>
                  <a:lnTo>
                    <a:pt x="1035" y="59489"/>
                  </a:lnTo>
                  <a:lnTo>
                    <a:pt x="1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45"/>
            <p:cNvSpPr/>
            <p:nvPr/>
          </p:nvSpPr>
          <p:spPr>
            <a:xfrm>
              <a:off x="5186600" y="4301400"/>
              <a:ext cx="316050" cy="191550"/>
            </a:xfrm>
            <a:custGeom>
              <a:avLst/>
              <a:gdLst/>
              <a:ahLst/>
              <a:cxnLst/>
              <a:rect l="l" t="t" r="r" b="b"/>
              <a:pathLst>
                <a:path w="12642" h="7662" extrusionOk="0">
                  <a:moveTo>
                    <a:pt x="1" y="1"/>
                  </a:moveTo>
                  <a:lnTo>
                    <a:pt x="1" y="1456"/>
                  </a:lnTo>
                  <a:lnTo>
                    <a:pt x="7968" y="7662"/>
                  </a:lnTo>
                  <a:lnTo>
                    <a:pt x="12641" y="766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45"/>
            <p:cNvSpPr/>
            <p:nvPr/>
          </p:nvSpPr>
          <p:spPr>
            <a:xfrm>
              <a:off x="4976400" y="4301400"/>
              <a:ext cx="223150" cy="191550"/>
            </a:xfrm>
            <a:custGeom>
              <a:avLst/>
              <a:gdLst/>
              <a:ahLst/>
              <a:cxnLst/>
              <a:rect l="l" t="t" r="r" b="b"/>
              <a:pathLst>
                <a:path w="8926" h="7662" extrusionOk="0">
                  <a:moveTo>
                    <a:pt x="8926" y="1"/>
                  </a:moveTo>
                  <a:lnTo>
                    <a:pt x="1" y="7662"/>
                  </a:lnTo>
                  <a:lnTo>
                    <a:pt x="3295" y="7662"/>
                  </a:lnTo>
                  <a:lnTo>
                    <a:pt x="8926" y="1456"/>
                  </a:lnTo>
                  <a:lnTo>
                    <a:pt x="8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45"/>
            <p:cNvSpPr/>
            <p:nvPr/>
          </p:nvSpPr>
          <p:spPr>
            <a:xfrm>
              <a:off x="5021900" y="2706950"/>
              <a:ext cx="242775" cy="302150"/>
            </a:xfrm>
            <a:custGeom>
              <a:avLst/>
              <a:gdLst/>
              <a:ahLst/>
              <a:cxnLst/>
              <a:rect l="l" t="t" r="r" b="b"/>
              <a:pathLst>
                <a:path w="9711" h="12086" extrusionOk="0">
                  <a:moveTo>
                    <a:pt x="5784" y="0"/>
                  </a:moveTo>
                  <a:lnTo>
                    <a:pt x="0" y="4788"/>
                  </a:lnTo>
                  <a:lnTo>
                    <a:pt x="3926" y="12085"/>
                  </a:lnTo>
                  <a:lnTo>
                    <a:pt x="9711" y="7297"/>
                  </a:lnTo>
                  <a:lnTo>
                    <a:pt x="57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45"/>
            <p:cNvSpPr/>
            <p:nvPr/>
          </p:nvSpPr>
          <p:spPr>
            <a:xfrm>
              <a:off x="5070250" y="2482850"/>
              <a:ext cx="262425" cy="512850"/>
            </a:xfrm>
            <a:custGeom>
              <a:avLst/>
              <a:gdLst/>
              <a:ahLst/>
              <a:cxnLst/>
              <a:rect l="l" t="t" r="r" b="b"/>
              <a:pathLst>
                <a:path w="10497" h="20514" extrusionOk="0">
                  <a:moveTo>
                    <a:pt x="3371" y="1"/>
                  </a:moveTo>
                  <a:lnTo>
                    <a:pt x="1686" y="230"/>
                  </a:lnTo>
                  <a:lnTo>
                    <a:pt x="1" y="20513"/>
                  </a:lnTo>
                  <a:lnTo>
                    <a:pt x="10420" y="13350"/>
                  </a:lnTo>
                  <a:lnTo>
                    <a:pt x="10496" y="10726"/>
                  </a:lnTo>
                  <a:lnTo>
                    <a:pt x="33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45"/>
            <p:cNvSpPr/>
            <p:nvPr/>
          </p:nvSpPr>
          <p:spPr>
            <a:xfrm>
              <a:off x="4886875" y="2488125"/>
              <a:ext cx="409875" cy="509000"/>
            </a:xfrm>
            <a:custGeom>
              <a:avLst/>
              <a:gdLst/>
              <a:ahLst/>
              <a:cxnLst/>
              <a:rect l="l" t="t" r="r" b="b"/>
              <a:pathLst>
                <a:path w="16395" h="20360" extrusionOk="0">
                  <a:moveTo>
                    <a:pt x="9059" y="0"/>
                  </a:moveTo>
                  <a:lnTo>
                    <a:pt x="0" y="7431"/>
                  </a:lnTo>
                  <a:lnTo>
                    <a:pt x="7316" y="20360"/>
                  </a:lnTo>
                  <a:lnTo>
                    <a:pt x="16395" y="12928"/>
                  </a:lnTo>
                  <a:lnTo>
                    <a:pt x="90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45"/>
            <p:cNvSpPr/>
            <p:nvPr/>
          </p:nvSpPr>
          <p:spPr>
            <a:xfrm>
              <a:off x="4925650" y="2536475"/>
              <a:ext cx="331850" cy="412300"/>
            </a:xfrm>
            <a:custGeom>
              <a:avLst/>
              <a:gdLst/>
              <a:ahLst/>
              <a:cxnLst/>
              <a:rect l="l" t="t" r="r" b="b"/>
              <a:pathLst>
                <a:path w="13274" h="16492" extrusionOk="0">
                  <a:moveTo>
                    <a:pt x="7355" y="1"/>
                  </a:moveTo>
                  <a:lnTo>
                    <a:pt x="0" y="6015"/>
                  </a:lnTo>
                  <a:lnTo>
                    <a:pt x="5938" y="16491"/>
                  </a:lnTo>
                  <a:lnTo>
                    <a:pt x="13273" y="10477"/>
                  </a:lnTo>
                  <a:lnTo>
                    <a:pt x="73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45"/>
            <p:cNvSpPr/>
            <p:nvPr/>
          </p:nvSpPr>
          <p:spPr>
            <a:xfrm>
              <a:off x="5060675" y="2699275"/>
              <a:ext cx="143200" cy="190600"/>
            </a:xfrm>
            <a:custGeom>
              <a:avLst/>
              <a:gdLst/>
              <a:ahLst/>
              <a:cxnLst/>
              <a:rect l="l" t="t" r="r" b="b"/>
              <a:pathLst>
                <a:path w="5728" h="7624" extrusionOk="0">
                  <a:moveTo>
                    <a:pt x="518" y="1"/>
                  </a:moveTo>
                  <a:lnTo>
                    <a:pt x="422" y="20"/>
                  </a:lnTo>
                  <a:lnTo>
                    <a:pt x="326" y="58"/>
                  </a:lnTo>
                  <a:lnTo>
                    <a:pt x="249" y="116"/>
                  </a:lnTo>
                  <a:lnTo>
                    <a:pt x="173" y="192"/>
                  </a:lnTo>
                  <a:lnTo>
                    <a:pt x="115" y="288"/>
                  </a:lnTo>
                  <a:lnTo>
                    <a:pt x="58" y="384"/>
                  </a:lnTo>
                  <a:lnTo>
                    <a:pt x="39" y="499"/>
                  </a:lnTo>
                  <a:lnTo>
                    <a:pt x="0" y="633"/>
                  </a:lnTo>
                  <a:lnTo>
                    <a:pt x="0" y="786"/>
                  </a:lnTo>
                  <a:lnTo>
                    <a:pt x="0" y="939"/>
                  </a:lnTo>
                  <a:lnTo>
                    <a:pt x="20" y="1303"/>
                  </a:lnTo>
                  <a:lnTo>
                    <a:pt x="96" y="1724"/>
                  </a:lnTo>
                  <a:lnTo>
                    <a:pt x="211" y="2184"/>
                  </a:lnTo>
                  <a:lnTo>
                    <a:pt x="364" y="2682"/>
                  </a:lnTo>
                  <a:lnTo>
                    <a:pt x="556" y="3199"/>
                  </a:lnTo>
                  <a:lnTo>
                    <a:pt x="786" y="3774"/>
                  </a:lnTo>
                  <a:lnTo>
                    <a:pt x="1054" y="4367"/>
                  </a:lnTo>
                  <a:lnTo>
                    <a:pt x="1341" y="4980"/>
                  </a:lnTo>
                  <a:lnTo>
                    <a:pt x="1667" y="5612"/>
                  </a:lnTo>
                  <a:lnTo>
                    <a:pt x="2031" y="6283"/>
                  </a:lnTo>
                  <a:lnTo>
                    <a:pt x="2414" y="6934"/>
                  </a:lnTo>
                  <a:lnTo>
                    <a:pt x="2816" y="7623"/>
                  </a:lnTo>
                  <a:lnTo>
                    <a:pt x="5727" y="5114"/>
                  </a:lnTo>
                  <a:lnTo>
                    <a:pt x="5325" y="4521"/>
                  </a:lnTo>
                  <a:lnTo>
                    <a:pt x="4923" y="3965"/>
                  </a:lnTo>
                  <a:lnTo>
                    <a:pt x="4521" y="3429"/>
                  </a:lnTo>
                  <a:lnTo>
                    <a:pt x="4118" y="2912"/>
                  </a:lnTo>
                  <a:lnTo>
                    <a:pt x="3716" y="2433"/>
                  </a:lnTo>
                  <a:lnTo>
                    <a:pt x="3314" y="1992"/>
                  </a:lnTo>
                  <a:lnTo>
                    <a:pt x="2931" y="1590"/>
                  </a:lnTo>
                  <a:lnTo>
                    <a:pt x="2567" y="1207"/>
                  </a:lnTo>
                  <a:lnTo>
                    <a:pt x="2203" y="882"/>
                  </a:lnTo>
                  <a:lnTo>
                    <a:pt x="1877" y="613"/>
                  </a:lnTo>
                  <a:lnTo>
                    <a:pt x="1552" y="384"/>
                  </a:lnTo>
                  <a:lnTo>
                    <a:pt x="1245" y="211"/>
                  </a:lnTo>
                  <a:lnTo>
                    <a:pt x="977" y="77"/>
                  </a:lnTo>
                  <a:lnTo>
                    <a:pt x="843" y="39"/>
                  </a:lnTo>
                  <a:lnTo>
                    <a:pt x="728" y="20"/>
                  </a:lnTo>
                  <a:lnTo>
                    <a:pt x="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45"/>
            <p:cNvSpPr/>
            <p:nvPr/>
          </p:nvSpPr>
          <p:spPr>
            <a:xfrm>
              <a:off x="4925650" y="2686350"/>
              <a:ext cx="150850" cy="262425"/>
            </a:xfrm>
            <a:custGeom>
              <a:avLst/>
              <a:gdLst/>
              <a:ahLst/>
              <a:cxnLst/>
              <a:rect l="l" t="t" r="r" b="b"/>
              <a:pathLst>
                <a:path w="6034" h="10497" extrusionOk="0">
                  <a:moveTo>
                    <a:pt x="39" y="0"/>
                  </a:moveTo>
                  <a:lnTo>
                    <a:pt x="0" y="20"/>
                  </a:lnTo>
                  <a:lnTo>
                    <a:pt x="5938" y="10496"/>
                  </a:lnTo>
                  <a:lnTo>
                    <a:pt x="6014" y="10420"/>
                  </a:lnTo>
                  <a:lnTo>
                    <a:pt x="6034" y="9883"/>
                  </a:lnTo>
                  <a:lnTo>
                    <a:pt x="6014" y="9347"/>
                  </a:lnTo>
                  <a:lnTo>
                    <a:pt x="5976" y="8792"/>
                  </a:lnTo>
                  <a:lnTo>
                    <a:pt x="5919" y="8236"/>
                  </a:lnTo>
                  <a:lnTo>
                    <a:pt x="5804" y="7662"/>
                  </a:lnTo>
                  <a:lnTo>
                    <a:pt x="5689" y="7087"/>
                  </a:lnTo>
                  <a:lnTo>
                    <a:pt x="5516" y="6512"/>
                  </a:lnTo>
                  <a:lnTo>
                    <a:pt x="5325" y="5919"/>
                  </a:lnTo>
                  <a:lnTo>
                    <a:pt x="5114" y="5344"/>
                  </a:lnTo>
                  <a:lnTo>
                    <a:pt x="4865" y="4808"/>
                  </a:lnTo>
                  <a:lnTo>
                    <a:pt x="4616" y="4272"/>
                  </a:lnTo>
                  <a:lnTo>
                    <a:pt x="4329" y="3774"/>
                  </a:lnTo>
                  <a:lnTo>
                    <a:pt x="4042" y="3295"/>
                  </a:lnTo>
                  <a:lnTo>
                    <a:pt x="3716" y="2835"/>
                  </a:lnTo>
                  <a:lnTo>
                    <a:pt x="3390" y="2414"/>
                  </a:lnTo>
                  <a:lnTo>
                    <a:pt x="3046" y="2012"/>
                  </a:lnTo>
                  <a:lnTo>
                    <a:pt x="2701" y="1648"/>
                  </a:lnTo>
                  <a:lnTo>
                    <a:pt x="2337" y="1303"/>
                  </a:lnTo>
                  <a:lnTo>
                    <a:pt x="1973" y="996"/>
                  </a:lnTo>
                  <a:lnTo>
                    <a:pt x="1590" y="728"/>
                  </a:lnTo>
                  <a:lnTo>
                    <a:pt x="1207" y="479"/>
                  </a:lnTo>
                  <a:lnTo>
                    <a:pt x="824" y="288"/>
                  </a:lnTo>
                  <a:lnTo>
                    <a:pt x="422" y="115"/>
                  </a:lnTo>
                  <a:lnTo>
                    <a:pt x="3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97" name="Google Shape;2697;p45"/>
          <p:cNvGrpSpPr/>
          <p:nvPr/>
        </p:nvGrpSpPr>
        <p:grpSpPr>
          <a:xfrm>
            <a:off x="8143940" y="242029"/>
            <a:ext cx="573650" cy="594956"/>
            <a:chOff x="6190700" y="1963125"/>
            <a:chExt cx="524408" cy="543885"/>
          </a:xfrm>
        </p:grpSpPr>
        <p:sp>
          <p:nvSpPr>
            <p:cNvPr id="2698" name="Google Shape;2698;p45"/>
            <p:cNvSpPr/>
            <p:nvPr/>
          </p:nvSpPr>
          <p:spPr>
            <a:xfrm>
              <a:off x="6190700" y="2231786"/>
              <a:ext cx="524408" cy="275224"/>
            </a:xfrm>
            <a:custGeom>
              <a:avLst/>
              <a:gdLst/>
              <a:ahLst/>
              <a:cxnLst/>
              <a:rect l="l" t="t" r="r" b="b"/>
              <a:pathLst>
                <a:path w="17047" h="8946" extrusionOk="0">
                  <a:moveTo>
                    <a:pt x="1" y="1"/>
                  </a:move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45"/>
            <p:cNvSpPr/>
            <p:nvPr/>
          </p:nvSpPr>
          <p:spPr>
            <a:xfrm>
              <a:off x="6190700" y="2231786"/>
              <a:ext cx="524408" cy="275224"/>
            </a:xfrm>
            <a:custGeom>
              <a:avLst/>
              <a:gdLst/>
              <a:ahLst/>
              <a:cxnLst/>
              <a:rect l="l" t="t" r="r" b="b"/>
              <a:pathLst>
                <a:path w="17047" h="8946" fill="none" extrusionOk="0">
                  <a:moveTo>
                    <a:pt x="17028" y="1"/>
                  </a:move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lnTo>
                    <a:pt x="1" y="1"/>
                  </a:lnTo>
                  <a:lnTo>
                    <a:pt x="1" y="231"/>
                  </a:ln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524" y="8945"/>
                  </a:lnTo>
                  <a:lnTo>
                    <a:pt x="8524"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47" y="231"/>
                  </a:lnTo>
                  <a:lnTo>
                    <a:pt x="170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45"/>
            <p:cNvSpPr/>
            <p:nvPr/>
          </p:nvSpPr>
          <p:spPr>
            <a:xfrm>
              <a:off x="6190700" y="1963125"/>
              <a:ext cx="524408" cy="524451"/>
            </a:xfrm>
            <a:custGeom>
              <a:avLst/>
              <a:gdLst/>
              <a:ahLst/>
              <a:cxnLst/>
              <a:rect l="l" t="t" r="r" b="b"/>
              <a:pathLst>
                <a:path w="17047" h="17047" extrusionOk="0">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493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45"/>
            <p:cNvSpPr/>
            <p:nvPr/>
          </p:nvSpPr>
          <p:spPr>
            <a:xfrm>
              <a:off x="6190700" y="1963125"/>
              <a:ext cx="524408" cy="524451"/>
            </a:xfrm>
            <a:custGeom>
              <a:avLst/>
              <a:gdLst/>
              <a:ahLst/>
              <a:cxnLst/>
              <a:rect l="l" t="t" r="r" b="b"/>
              <a:pathLst>
                <a:path w="17047" h="17047" fill="none" extrusionOk="0">
                  <a:moveTo>
                    <a:pt x="1" y="8523"/>
                  </a:move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45"/>
            <p:cNvSpPr/>
            <p:nvPr/>
          </p:nvSpPr>
          <p:spPr>
            <a:xfrm>
              <a:off x="6226663" y="1999642"/>
              <a:ext cx="451932" cy="451384"/>
            </a:xfrm>
            <a:custGeom>
              <a:avLst/>
              <a:gdLst/>
              <a:ahLst/>
              <a:cxnLst/>
              <a:rect l="l" t="t" r="r" b="b"/>
              <a:pathLst>
                <a:path w="14691" h="14672" extrusionOk="0">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rgbClr val="FFE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45"/>
            <p:cNvSpPr/>
            <p:nvPr/>
          </p:nvSpPr>
          <p:spPr>
            <a:xfrm>
              <a:off x="6226663" y="1999642"/>
              <a:ext cx="451932" cy="451384"/>
            </a:xfrm>
            <a:custGeom>
              <a:avLst/>
              <a:gdLst/>
              <a:ahLst/>
              <a:cxnLst/>
              <a:rect l="l" t="t" r="r" b="b"/>
              <a:pathLst>
                <a:path w="14691" h="14672" fill="none" extrusionOk="0">
                  <a:moveTo>
                    <a:pt x="0" y="7336"/>
                  </a:move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45"/>
            <p:cNvSpPr/>
            <p:nvPr/>
          </p:nvSpPr>
          <p:spPr>
            <a:xfrm>
              <a:off x="6425210" y="2198223"/>
              <a:ext cx="54819" cy="54239"/>
            </a:xfrm>
            <a:custGeom>
              <a:avLst/>
              <a:gdLst/>
              <a:ahLst/>
              <a:cxnLst/>
              <a:rect l="l" t="t" r="r" b="b"/>
              <a:pathLst>
                <a:path w="1782" h="1763" fill="none" extrusionOk="0">
                  <a:moveTo>
                    <a:pt x="1" y="881"/>
                  </a:moveTo>
                  <a:lnTo>
                    <a:pt x="1" y="881"/>
                  </a:lnTo>
                  <a:lnTo>
                    <a:pt x="20" y="1053"/>
                  </a:lnTo>
                  <a:lnTo>
                    <a:pt x="77" y="1226"/>
                  </a:lnTo>
                  <a:lnTo>
                    <a:pt x="154" y="1379"/>
                  </a:lnTo>
                  <a:lnTo>
                    <a:pt x="269" y="1513"/>
                  </a:lnTo>
                  <a:lnTo>
                    <a:pt x="403" y="1609"/>
                  </a:lnTo>
                  <a:lnTo>
                    <a:pt x="556" y="1705"/>
                  </a:lnTo>
                  <a:lnTo>
                    <a:pt x="709" y="1743"/>
                  </a:lnTo>
                  <a:lnTo>
                    <a:pt x="901" y="1762"/>
                  </a:lnTo>
                  <a:lnTo>
                    <a:pt x="901" y="1762"/>
                  </a:lnTo>
                  <a:lnTo>
                    <a:pt x="1073" y="1743"/>
                  </a:lnTo>
                  <a:lnTo>
                    <a:pt x="1246" y="1705"/>
                  </a:lnTo>
                  <a:lnTo>
                    <a:pt x="1399" y="1609"/>
                  </a:lnTo>
                  <a:lnTo>
                    <a:pt x="1514" y="1513"/>
                  </a:lnTo>
                  <a:lnTo>
                    <a:pt x="1629" y="1379"/>
                  </a:lnTo>
                  <a:lnTo>
                    <a:pt x="1705" y="1226"/>
                  </a:lnTo>
                  <a:lnTo>
                    <a:pt x="1763" y="1053"/>
                  </a:lnTo>
                  <a:lnTo>
                    <a:pt x="1782" y="881"/>
                  </a:lnTo>
                  <a:lnTo>
                    <a:pt x="1782" y="881"/>
                  </a:lnTo>
                  <a:lnTo>
                    <a:pt x="1763" y="709"/>
                  </a:lnTo>
                  <a:lnTo>
                    <a:pt x="1705" y="536"/>
                  </a:lnTo>
                  <a:lnTo>
                    <a:pt x="1629" y="383"/>
                  </a:lnTo>
                  <a:lnTo>
                    <a:pt x="1514" y="249"/>
                  </a:lnTo>
                  <a:lnTo>
                    <a:pt x="1399" y="134"/>
                  </a:lnTo>
                  <a:lnTo>
                    <a:pt x="1246" y="58"/>
                  </a:lnTo>
                  <a:lnTo>
                    <a:pt x="1073" y="0"/>
                  </a:lnTo>
                  <a:lnTo>
                    <a:pt x="901" y="0"/>
                  </a:lnTo>
                  <a:lnTo>
                    <a:pt x="901" y="0"/>
                  </a:lnTo>
                  <a:lnTo>
                    <a:pt x="709" y="0"/>
                  </a:lnTo>
                  <a:lnTo>
                    <a:pt x="556" y="58"/>
                  </a:lnTo>
                  <a:lnTo>
                    <a:pt x="403" y="134"/>
                  </a:lnTo>
                  <a:lnTo>
                    <a:pt x="269" y="249"/>
                  </a:lnTo>
                  <a:lnTo>
                    <a:pt x="154" y="383"/>
                  </a:lnTo>
                  <a:lnTo>
                    <a:pt x="77" y="536"/>
                  </a:lnTo>
                  <a:lnTo>
                    <a:pt x="20" y="709"/>
                  </a:lnTo>
                  <a:lnTo>
                    <a:pt x="1" y="8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45"/>
            <p:cNvSpPr/>
            <p:nvPr/>
          </p:nvSpPr>
          <p:spPr>
            <a:xfrm>
              <a:off x="6440530" y="2237693"/>
              <a:ext cx="24179" cy="157363"/>
            </a:xfrm>
            <a:custGeom>
              <a:avLst/>
              <a:gdLst/>
              <a:ahLst/>
              <a:cxnLst/>
              <a:rect l="l" t="t" r="r" b="b"/>
              <a:pathLst>
                <a:path w="786" h="5115" extrusionOk="0">
                  <a:moveTo>
                    <a:pt x="1" y="0"/>
                  </a:moveTo>
                  <a:lnTo>
                    <a:pt x="1" y="5114"/>
                  </a:lnTo>
                  <a:lnTo>
                    <a:pt x="786" y="5114"/>
                  </a:lnTo>
                  <a:lnTo>
                    <a:pt x="786" y="0"/>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45"/>
            <p:cNvSpPr/>
            <p:nvPr/>
          </p:nvSpPr>
          <p:spPr>
            <a:xfrm>
              <a:off x="6440530" y="2237693"/>
              <a:ext cx="24179" cy="157363"/>
            </a:xfrm>
            <a:custGeom>
              <a:avLst/>
              <a:gdLst/>
              <a:ahLst/>
              <a:cxnLst/>
              <a:rect l="l" t="t" r="r" b="b"/>
              <a:pathLst>
                <a:path w="786" h="5115" fill="none" extrusionOk="0">
                  <a:moveTo>
                    <a:pt x="786" y="0"/>
                  </a:moveTo>
                  <a:lnTo>
                    <a:pt x="1" y="0"/>
                  </a:lnTo>
                  <a:lnTo>
                    <a:pt x="1" y="5114"/>
                  </a:lnTo>
                  <a:lnTo>
                    <a:pt x="786" y="5114"/>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45"/>
            <p:cNvSpPr/>
            <p:nvPr/>
          </p:nvSpPr>
          <p:spPr>
            <a:xfrm>
              <a:off x="6327413" y="2096271"/>
              <a:ext cx="129049" cy="129090"/>
            </a:xfrm>
            <a:custGeom>
              <a:avLst/>
              <a:gdLst/>
              <a:ahLst/>
              <a:cxnLst/>
              <a:rect l="l" t="t" r="r" b="b"/>
              <a:pathLst>
                <a:path w="4195" h="4196" extrusionOk="0">
                  <a:moveTo>
                    <a:pt x="575" y="1"/>
                  </a:moveTo>
                  <a:lnTo>
                    <a:pt x="0" y="575"/>
                  </a:lnTo>
                  <a:lnTo>
                    <a:pt x="3639" y="4195"/>
                  </a:lnTo>
                  <a:lnTo>
                    <a:pt x="4195" y="3640"/>
                  </a:lnTo>
                  <a:lnTo>
                    <a:pt x="575" y="1"/>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45"/>
            <p:cNvSpPr/>
            <p:nvPr/>
          </p:nvSpPr>
          <p:spPr>
            <a:xfrm>
              <a:off x="6327413" y="2096271"/>
              <a:ext cx="129049" cy="129090"/>
            </a:xfrm>
            <a:custGeom>
              <a:avLst/>
              <a:gdLst/>
              <a:ahLst/>
              <a:cxnLst/>
              <a:rect l="l" t="t" r="r" b="b"/>
              <a:pathLst>
                <a:path w="4195" h="4196" fill="none" extrusionOk="0">
                  <a:moveTo>
                    <a:pt x="3639" y="4195"/>
                  </a:moveTo>
                  <a:lnTo>
                    <a:pt x="4195" y="3640"/>
                  </a:lnTo>
                  <a:lnTo>
                    <a:pt x="575" y="1"/>
                  </a:lnTo>
                  <a:lnTo>
                    <a:pt x="0" y="575"/>
                  </a:lnTo>
                  <a:lnTo>
                    <a:pt x="3639" y="4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45"/>
            <p:cNvSpPr/>
            <p:nvPr/>
          </p:nvSpPr>
          <p:spPr>
            <a:xfrm>
              <a:off x="6190700" y="1963125"/>
              <a:ext cx="524408" cy="262241"/>
            </a:xfrm>
            <a:custGeom>
              <a:avLst/>
              <a:gdLst/>
              <a:ahLst/>
              <a:cxnLst/>
              <a:rect l="l" t="t" r="r" b="b"/>
              <a:pathLst>
                <a:path w="17047" h="8524"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BA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45"/>
            <p:cNvSpPr/>
            <p:nvPr/>
          </p:nvSpPr>
          <p:spPr>
            <a:xfrm>
              <a:off x="6190700" y="1963125"/>
              <a:ext cx="524408" cy="262241"/>
            </a:xfrm>
            <a:custGeom>
              <a:avLst/>
              <a:gdLst/>
              <a:ahLst/>
              <a:cxnLst/>
              <a:rect l="l" t="t" r="r" b="b"/>
              <a:pathLst>
                <a:path w="17047" h="8524"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45"/>
            <p:cNvSpPr/>
            <p:nvPr/>
          </p:nvSpPr>
          <p:spPr>
            <a:xfrm>
              <a:off x="6190700" y="1963125"/>
              <a:ext cx="524408" cy="524451"/>
            </a:xfrm>
            <a:custGeom>
              <a:avLst/>
              <a:gdLst/>
              <a:ahLst/>
              <a:cxnLst/>
              <a:rect l="l" t="t" r="r" b="b"/>
              <a:pathLst>
                <a:path w="17047" h="17047" extrusionOk="0">
                  <a:moveTo>
                    <a:pt x="8888" y="1188"/>
                  </a:moveTo>
                  <a:lnTo>
                    <a:pt x="9271" y="1226"/>
                  </a:lnTo>
                  <a:lnTo>
                    <a:pt x="9635" y="1264"/>
                  </a:lnTo>
                  <a:lnTo>
                    <a:pt x="9999" y="1341"/>
                  </a:lnTo>
                  <a:lnTo>
                    <a:pt x="10343" y="1417"/>
                  </a:lnTo>
                  <a:lnTo>
                    <a:pt x="10707" y="1513"/>
                  </a:lnTo>
                  <a:lnTo>
                    <a:pt x="11033" y="1628"/>
                  </a:lnTo>
                  <a:lnTo>
                    <a:pt x="11378" y="1762"/>
                  </a:lnTo>
                  <a:lnTo>
                    <a:pt x="11703" y="1915"/>
                  </a:lnTo>
                  <a:lnTo>
                    <a:pt x="12010" y="2069"/>
                  </a:lnTo>
                  <a:lnTo>
                    <a:pt x="12316" y="2241"/>
                  </a:lnTo>
                  <a:lnTo>
                    <a:pt x="12622" y="2433"/>
                  </a:lnTo>
                  <a:lnTo>
                    <a:pt x="12910" y="2643"/>
                  </a:lnTo>
                  <a:lnTo>
                    <a:pt x="13178" y="2854"/>
                  </a:lnTo>
                  <a:lnTo>
                    <a:pt x="13446" y="3084"/>
                  </a:lnTo>
                  <a:lnTo>
                    <a:pt x="13714" y="3333"/>
                  </a:lnTo>
                  <a:lnTo>
                    <a:pt x="13944" y="3582"/>
                  </a:lnTo>
                  <a:lnTo>
                    <a:pt x="14174" y="3850"/>
                  </a:lnTo>
                  <a:lnTo>
                    <a:pt x="14404" y="4137"/>
                  </a:lnTo>
                  <a:lnTo>
                    <a:pt x="14595" y="4424"/>
                  </a:lnTo>
                  <a:lnTo>
                    <a:pt x="14787" y="4712"/>
                  </a:lnTo>
                  <a:lnTo>
                    <a:pt x="14959" y="5018"/>
                  </a:lnTo>
                  <a:lnTo>
                    <a:pt x="15131" y="5344"/>
                  </a:lnTo>
                  <a:lnTo>
                    <a:pt x="15285" y="5669"/>
                  </a:lnTo>
                  <a:lnTo>
                    <a:pt x="15400" y="5995"/>
                  </a:lnTo>
                  <a:lnTo>
                    <a:pt x="15534" y="6340"/>
                  </a:lnTo>
                  <a:lnTo>
                    <a:pt x="15629" y="6684"/>
                  </a:lnTo>
                  <a:lnTo>
                    <a:pt x="15706" y="7048"/>
                  </a:lnTo>
                  <a:lnTo>
                    <a:pt x="15764" y="7412"/>
                  </a:lnTo>
                  <a:lnTo>
                    <a:pt x="15821" y="7776"/>
                  </a:lnTo>
                  <a:lnTo>
                    <a:pt x="15840" y="8140"/>
                  </a:lnTo>
                  <a:lnTo>
                    <a:pt x="15859" y="8523"/>
                  </a:lnTo>
                  <a:lnTo>
                    <a:pt x="15840" y="8906"/>
                  </a:lnTo>
                  <a:lnTo>
                    <a:pt x="15821" y="9270"/>
                  </a:lnTo>
                  <a:lnTo>
                    <a:pt x="15764" y="9634"/>
                  </a:lnTo>
                  <a:lnTo>
                    <a:pt x="15706" y="9998"/>
                  </a:lnTo>
                  <a:lnTo>
                    <a:pt x="15629" y="10362"/>
                  </a:lnTo>
                  <a:lnTo>
                    <a:pt x="15534" y="10707"/>
                  </a:lnTo>
                  <a:lnTo>
                    <a:pt x="15400" y="11051"/>
                  </a:lnTo>
                  <a:lnTo>
                    <a:pt x="15285" y="11377"/>
                  </a:lnTo>
                  <a:lnTo>
                    <a:pt x="15131" y="11702"/>
                  </a:lnTo>
                  <a:lnTo>
                    <a:pt x="14959" y="12028"/>
                  </a:lnTo>
                  <a:lnTo>
                    <a:pt x="14787" y="12335"/>
                  </a:lnTo>
                  <a:lnTo>
                    <a:pt x="14595" y="12622"/>
                  </a:lnTo>
                  <a:lnTo>
                    <a:pt x="14404" y="12909"/>
                  </a:lnTo>
                  <a:lnTo>
                    <a:pt x="14174" y="13196"/>
                  </a:lnTo>
                  <a:lnTo>
                    <a:pt x="13944" y="13465"/>
                  </a:lnTo>
                  <a:lnTo>
                    <a:pt x="13714" y="13714"/>
                  </a:lnTo>
                  <a:lnTo>
                    <a:pt x="13446" y="13962"/>
                  </a:lnTo>
                  <a:lnTo>
                    <a:pt x="13178" y="14192"/>
                  </a:lnTo>
                  <a:lnTo>
                    <a:pt x="12910" y="14403"/>
                  </a:lnTo>
                  <a:lnTo>
                    <a:pt x="12622" y="14614"/>
                  </a:lnTo>
                  <a:lnTo>
                    <a:pt x="12316" y="14805"/>
                  </a:lnTo>
                  <a:lnTo>
                    <a:pt x="12010" y="14978"/>
                  </a:lnTo>
                  <a:lnTo>
                    <a:pt x="11703" y="15131"/>
                  </a:lnTo>
                  <a:lnTo>
                    <a:pt x="11378" y="15284"/>
                  </a:lnTo>
                  <a:lnTo>
                    <a:pt x="11033" y="15418"/>
                  </a:lnTo>
                  <a:lnTo>
                    <a:pt x="10707" y="15533"/>
                  </a:lnTo>
                  <a:lnTo>
                    <a:pt x="10343" y="15629"/>
                  </a:lnTo>
                  <a:lnTo>
                    <a:pt x="9999" y="15705"/>
                  </a:lnTo>
                  <a:lnTo>
                    <a:pt x="9635" y="15782"/>
                  </a:lnTo>
                  <a:lnTo>
                    <a:pt x="9271" y="15820"/>
                  </a:lnTo>
                  <a:lnTo>
                    <a:pt x="8888" y="15859"/>
                  </a:lnTo>
                  <a:lnTo>
                    <a:pt x="8141" y="15859"/>
                  </a:lnTo>
                  <a:lnTo>
                    <a:pt x="7758" y="15820"/>
                  </a:lnTo>
                  <a:lnTo>
                    <a:pt x="7394" y="15782"/>
                  </a:lnTo>
                  <a:lnTo>
                    <a:pt x="7030" y="15705"/>
                  </a:lnTo>
                  <a:lnTo>
                    <a:pt x="6685" y="15629"/>
                  </a:lnTo>
                  <a:lnTo>
                    <a:pt x="6340" y="15533"/>
                  </a:lnTo>
                  <a:lnTo>
                    <a:pt x="5996" y="15418"/>
                  </a:lnTo>
                  <a:lnTo>
                    <a:pt x="5651" y="15284"/>
                  </a:lnTo>
                  <a:lnTo>
                    <a:pt x="5325" y="15131"/>
                  </a:lnTo>
                  <a:lnTo>
                    <a:pt x="5019" y="14978"/>
                  </a:lnTo>
                  <a:lnTo>
                    <a:pt x="4712" y="14805"/>
                  </a:lnTo>
                  <a:lnTo>
                    <a:pt x="4406" y="14614"/>
                  </a:lnTo>
                  <a:lnTo>
                    <a:pt x="4119" y="14403"/>
                  </a:lnTo>
                  <a:lnTo>
                    <a:pt x="3851" y="14192"/>
                  </a:lnTo>
                  <a:lnTo>
                    <a:pt x="3582" y="13962"/>
                  </a:lnTo>
                  <a:lnTo>
                    <a:pt x="3333" y="13714"/>
                  </a:lnTo>
                  <a:lnTo>
                    <a:pt x="3084" y="13465"/>
                  </a:lnTo>
                  <a:lnTo>
                    <a:pt x="2855" y="13196"/>
                  </a:lnTo>
                  <a:lnTo>
                    <a:pt x="2644" y="12909"/>
                  </a:lnTo>
                  <a:lnTo>
                    <a:pt x="2433" y="12622"/>
                  </a:lnTo>
                  <a:lnTo>
                    <a:pt x="2242" y="12335"/>
                  </a:lnTo>
                  <a:lnTo>
                    <a:pt x="2069" y="12028"/>
                  </a:lnTo>
                  <a:lnTo>
                    <a:pt x="1897" y="11702"/>
                  </a:lnTo>
                  <a:lnTo>
                    <a:pt x="1763" y="11377"/>
                  </a:lnTo>
                  <a:lnTo>
                    <a:pt x="1629" y="11051"/>
                  </a:lnTo>
                  <a:lnTo>
                    <a:pt x="1514" y="10707"/>
                  </a:lnTo>
                  <a:lnTo>
                    <a:pt x="1418" y="10362"/>
                  </a:lnTo>
                  <a:lnTo>
                    <a:pt x="1322" y="9998"/>
                  </a:lnTo>
                  <a:lnTo>
                    <a:pt x="1265" y="9634"/>
                  </a:lnTo>
                  <a:lnTo>
                    <a:pt x="1207" y="9270"/>
                  </a:lnTo>
                  <a:lnTo>
                    <a:pt x="1188" y="8906"/>
                  </a:lnTo>
                  <a:lnTo>
                    <a:pt x="1169" y="8523"/>
                  </a:lnTo>
                  <a:lnTo>
                    <a:pt x="1188" y="8140"/>
                  </a:lnTo>
                  <a:lnTo>
                    <a:pt x="1207" y="7776"/>
                  </a:lnTo>
                  <a:lnTo>
                    <a:pt x="1265" y="7412"/>
                  </a:lnTo>
                  <a:lnTo>
                    <a:pt x="1322" y="7048"/>
                  </a:lnTo>
                  <a:lnTo>
                    <a:pt x="1418" y="6684"/>
                  </a:lnTo>
                  <a:lnTo>
                    <a:pt x="1514" y="6340"/>
                  </a:lnTo>
                  <a:lnTo>
                    <a:pt x="1629" y="5995"/>
                  </a:lnTo>
                  <a:lnTo>
                    <a:pt x="1763" y="5669"/>
                  </a:lnTo>
                  <a:lnTo>
                    <a:pt x="1897" y="5344"/>
                  </a:lnTo>
                  <a:lnTo>
                    <a:pt x="2069" y="5018"/>
                  </a:lnTo>
                  <a:lnTo>
                    <a:pt x="2242" y="4712"/>
                  </a:lnTo>
                  <a:lnTo>
                    <a:pt x="2433" y="4424"/>
                  </a:lnTo>
                  <a:lnTo>
                    <a:pt x="2644" y="4137"/>
                  </a:lnTo>
                  <a:lnTo>
                    <a:pt x="2855" y="3850"/>
                  </a:lnTo>
                  <a:lnTo>
                    <a:pt x="3084" y="3582"/>
                  </a:lnTo>
                  <a:lnTo>
                    <a:pt x="3333" y="3333"/>
                  </a:lnTo>
                  <a:lnTo>
                    <a:pt x="3582" y="3084"/>
                  </a:lnTo>
                  <a:lnTo>
                    <a:pt x="3851" y="2854"/>
                  </a:lnTo>
                  <a:lnTo>
                    <a:pt x="4119" y="2643"/>
                  </a:lnTo>
                  <a:lnTo>
                    <a:pt x="4406" y="2433"/>
                  </a:lnTo>
                  <a:lnTo>
                    <a:pt x="4712" y="2241"/>
                  </a:lnTo>
                  <a:lnTo>
                    <a:pt x="5019" y="2069"/>
                  </a:lnTo>
                  <a:lnTo>
                    <a:pt x="5325" y="1915"/>
                  </a:lnTo>
                  <a:lnTo>
                    <a:pt x="5651" y="1762"/>
                  </a:lnTo>
                  <a:lnTo>
                    <a:pt x="5996" y="1628"/>
                  </a:lnTo>
                  <a:lnTo>
                    <a:pt x="6340" y="1513"/>
                  </a:lnTo>
                  <a:lnTo>
                    <a:pt x="6685" y="1417"/>
                  </a:lnTo>
                  <a:lnTo>
                    <a:pt x="7030" y="1341"/>
                  </a:lnTo>
                  <a:lnTo>
                    <a:pt x="7394" y="1264"/>
                  </a:lnTo>
                  <a:lnTo>
                    <a:pt x="7758" y="1226"/>
                  </a:lnTo>
                  <a:lnTo>
                    <a:pt x="8141" y="1188"/>
                  </a:lnTo>
                  <a:close/>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45"/>
            <p:cNvSpPr/>
            <p:nvPr/>
          </p:nvSpPr>
          <p:spPr>
            <a:xfrm>
              <a:off x="6226663" y="1999642"/>
              <a:ext cx="451932" cy="451384"/>
            </a:xfrm>
            <a:custGeom>
              <a:avLst/>
              <a:gdLst/>
              <a:ahLst/>
              <a:cxnLst/>
              <a:rect l="l" t="t" r="r" b="b"/>
              <a:pathLst>
                <a:path w="14691" h="14672" fill="none" extrusionOk="0">
                  <a:moveTo>
                    <a:pt x="7355" y="14672"/>
                  </a:moveTo>
                  <a:lnTo>
                    <a:pt x="7355" y="14672"/>
                  </a:lnTo>
                  <a:lnTo>
                    <a:pt x="6972" y="14672"/>
                  </a:lnTo>
                  <a:lnTo>
                    <a:pt x="6589" y="14633"/>
                  </a:lnTo>
                  <a:lnTo>
                    <a:pt x="6225" y="14595"/>
                  </a:lnTo>
                  <a:lnTo>
                    <a:pt x="5861" y="14518"/>
                  </a:lnTo>
                  <a:lnTo>
                    <a:pt x="5516" y="14442"/>
                  </a:lnTo>
                  <a:lnTo>
                    <a:pt x="5171" y="14346"/>
                  </a:lnTo>
                  <a:lnTo>
                    <a:pt x="4827" y="14231"/>
                  </a:lnTo>
                  <a:lnTo>
                    <a:pt x="4482" y="14097"/>
                  </a:lnTo>
                  <a:lnTo>
                    <a:pt x="4156" y="13944"/>
                  </a:lnTo>
                  <a:lnTo>
                    <a:pt x="3850" y="13791"/>
                  </a:lnTo>
                  <a:lnTo>
                    <a:pt x="3543" y="13618"/>
                  </a:lnTo>
                  <a:lnTo>
                    <a:pt x="3237" y="13427"/>
                  </a:lnTo>
                  <a:lnTo>
                    <a:pt x="2950" y="13216"/>
                  </a:lnTo>
                  <a:lnTo>
                    <a:pt x="2682" y="13005"/>
                  </a:lnTo>
                  <a:lnTo>
                    <a:pt x="2413" y="12775"/>
                  </a:lnTo>
                  <a:lnTo>
                    <a:pt x="2164" y="12527"/>
                  </a:lnTo>
                  <a:lnTo>
                    <a:pt x="1915" y="12278"/>
                  </a:lnTo>
                  <a:lnTo>
                    <a:pt x="1686" y="12009"/>
                  </a:lnTo>
                  <a:lnTo>
                    <a:pt x="1475" y="11722"/>
                  </a:lnTo>
                  <a:lnTo>
                    <a:pt x="1264" y="11435"/>
                  </a:lnTo>
                  <a:lnTo>
                    <a:pt x="1073" y="11148"/>
                  </a:lnTo>
                  <a:lnTo>
                    <a:pt x="900" y="10841"/>
                  </a:lnTo>
                  <a:lnTo>
                    <a:pt x="728" y="10515"/>
                  </a:lnTo>
                  <a:lnTo>
                    <a:pt x="594" y="10190"/>
                  </a:lnTo>
                  <a:lnTo>
                    <a:pt x="460" y="9864"/>
                  </a:lnTo>
                  <a:lnTo>
                    <a:pt x="345" y="9520"/>
                  </a:lnTo>
                  <a:lnTo>
                    <a:pt x="249" y="9175"/>
                  </a:lnTo>
                  <a:lnTo>
                    <a:pt x="153" y="8811"/>
                  </a:lnTo>
                  <a:lnTo>
                    <a:pt x="96" y="8447"/>
                  </a:lnTo>
                  <a:lnTo>
                    <a:pt x="38" y="8083"/>
                  </a:lnTo>
                  <a:lnTo>
                    <a:pt x="19" y="7719"/>
                  </a:lnTo>
                  <a:lnTo>
                    <a:pt x="0" y="7336"/>
                  </a:lnTo>
                  <a:lnTo>
                    <a:pt x="0" y="7336"/>
                  </a:lnTo>
                  <a:lnTo>
                    <a:pt x="19" y="6953"/>
                  </a:lnTo>
                  <a:lnTo>
                    <a:pt x="38" y="6589"/>
                  </a:lnTo>
                  <a:lnTo>
                    <a:pt x="96" y="6225"/>
                  </a:lnTo>
                  <a:lnTo>
                    <a:pt x="153" y="5861"/>
                  </a:lnTo>
                  <a:lnTo>
                    <a:pt x="249" y="5497"/>
                  </a:lnTo>
                  <a:lnTo>
                    <a:pt x="345" y="5153"/>
                  </a:lnTo>
                  <a:lnTo>
                    <a:pt x="460" y="4808"/>
                  </a:lnTo>
                  <a:lnTo>
                    <a:pt x="594" y="4482"/>
                  </a:lnTo>
                  <a:lnTo>
                    <a:pt x="728" y="4157"/>
                  </a:lnTo>
                  <a:lnTo>
                    <a:pt x="900" y="3831"/>
                  </a:lnTo>
                  <a:lnTo>
                    <a:pt x="1073" y="3525"/>
                  </a:lnTo>
                  <a:lnTo>
                    <a:pt x="1264" y="3237"/>
                  </a:lnTo>
                  <a:lnTo>
                    <a:pt x="1475" y="2950"/>
                  </a:lnTo>
                  <a:lnTo>
                    <a:pt x="1686" y="2663"/>
                  </a:lnTo>
                  <a:lnTo>
                    <a:pt x="1915" y="2395"/>
                  </a:lnTo>
                  <a:lnTo>
                    <a:pt x="2164" y="2146"/>
                  </a:lnTo>
                  <a:lnTo>
                    <a:pt x="2413" y="1897"/>
                  </a:lnTo>
                  <a:lnTo>
                    <a:pt x="2682" y="1667"/>
                  </a:lnTo>
                  <a:lnTo>
                    <a:pt x="2950" y="1456"/>
                  </a:lnTo>
                  <a:lnTo>
                    <a:pt x="3237" y="1246"/>
                  </a:lnTo>
                  <a:lnTo>
                    <a:pt x="3543" y="1054"/>
                  </a:lnTo>
                  <a:lnTo>
                    <a:pt x="3850" y="882"/>
                  </a:lnTo>
                  <a:lnTo>
                    <a:pt x="4156" y="728"/>
                  </a:lnTo>
                  <a:lnTo>
                    <a:pt x="4482" y="575"/>
                  </a:lnTo>
                  <a:lnTo>
                    <a:pt x="4827" y="441"/>
                  </a:lnTo>
                  <a:lnTo>
                    <a:pt x="5171" y="326"/>
                  </a:lnTo>
                  <a:lnTo>
                    <a:pt x="5516" y="230"/>
                  </a:lnTo>
                  <a:lnTo>
                    <a:pt x="5861" y="154"/>
                  </a:lnTo>
                  <a:lnTo>
                    <a:pt x="6225" y="77"/>
                  </a:lnTo>
                  <a:lnTo>
                    <a:pt x="6589" y="39"/>
                  </a:lnTo>
                  <a:lnTo>
                    <a:pt x="6972" y="1"/>
                  </a:lnTo>
                  <a:lnTo>
                    <a:pt x="7355" y="1"/>
                  </a:lnTo>
                  <a:lnTo>
                    <a:pt x="7355" y="1"/>
                  </a:lnTo>
                  <a:lnTo>
                    <a:pt x="7719" y="1"/>
                  </a:lnTo>
                  <a:lnTo>
                    <a:pt x="8102" y="39"/>
                  </a:lnTo>
                  <a:lnTo>
                    <a:pt x="8466" y="77"/>
                  </a:lnTo>
                  <a:lnTo>
                    <a:pt x="8830" y="154"/>
                  </a:lnTo>
                  <a:lnTo>
                    <a:pt x="9174" y="230"/>
                  </a:lnTo>
                  <a:lnTo>
                    <a:pt x="9538" y="326"/>
                  </a:lnTo>
                  <a:lnTo>
                    <a:pt x="9864" y="441"/>
                  </a:lnTo>
                  <a:lnTo>
                    <a:pt x="10209" y="575"/>
                  </a:lnTo>
                  <a:lnTo>
                    <a:pt x="10534" y="728"/>
                  </a:lnTo>
                  <a:lnTo>
                    <a:pt x="10841" y="882"/>
                  </a:lnTo>
                  <a:lnTo>
                    <a:pt x="11147" y="1054"/>
                  </a:lnTo>
                  <a:lnTo>
                    <a:pt x="11453" y="1246"/>
                  </a:lnTo>
                  <a:lnTo>
                    <a:pt x="11741" y="1456"/>
                  </a:lnTo>
                  <a:lnTo>
                    <a:pt x="12009" y="1667"/>
                  </a:lnTo>
                  <a:lnTo>
                    <a:pt x="12277" y="1897"/>
                  </a:lnTo>
                  <a:lnTo>
                    <a:pt x="12545" y="2146"/>
                  </a:lnTo>
                  <a:lnTo>
                    <a:pt x="12775" y="2395"/>
                  </a:lnTo>
                  <a:lnTo>
                    <a:pt x="13005" y="2663"/>
                  </a:lnTo>
                  <a:lnTo>
                    <a:pt x="13235" y="2950"/>
                  </a:lnTo>
                  <a:lnTo>
                    <a:pt x="13426" y="3237"/>
                  </a:lnTo>
                  <a:lnTo>
                    <a:pt x="13618" y="3525"/>
                  </a:lnTo>
                  <a:lnTo>
                    <a:pt x="13790" y="3831"/>
                  </a:lnTo>
                  <a:lnTo>
                    <a:pt x="13962" y="4157"/>
                  </a:lnTo>
                  <a:lnTo>
                    <a:pt x="14116" y="4482"/>
                  </a:lnTo>
                  <a:lnTo>
                    <a:pt x="14231" y="4808"/>
                  </a:lnTo>
                  <a:lnTo>
                    <a:pt x="14365" y="5153"/>
                  </a:lnTo>
                  <a:lnTo>
                    <a:pt x="14460" y="5497"/>
                  </a:lnTo>
                  <a:lnTo>
                    <a:pt x="14537" y="5861"/>
                  </a:lnTo>
                  <a:lnTo>
                    <a:pt x="14595" y="6225"/>
                  </a:lnTo>
                  <a:lnTo>
                    <a:pt x="14652" y="6589"/>
                  </a:lnTo>
                  <a:lnTo>
                    <a:pt x="14671" y="6953"/>
                  </a:lnTo>
                  <a:lnTo>
                    <a:pt x="14690" y="7336"/>
                  </a:lnTo>
                  <a:lnTo>
                    <a:pt x="14690" y="7336"/>
                  </a:lnTo>
                  <a:lnTo>
                    <a:pt x="14671" y="7719"/>
                  </a:lnTo>
                  <a:lnTo>
                    <a:pt x="14652" y="8083"/>
                  </a:lnTo>
                  <a:lnTo>
                    <a:pt x="14595" y="8447"/>
                  </a:lnTo>
                  <a:lnTo>
                    <a:pt x="14537" y="8811"/>
                  </a:lnTo>
                  <a:lnTo>
                    <a:pt x="14460" y="9175"/>
                  </a:lnTo>
                  <a:lnTo>
                    <a:pt x="14365" y="9520"/>
                  </a:lnTo>
                  <a:lnTo>
                    <a:pt x="14231" y="9864"/>
                  </a:lnTo>
                  <a:lnTo>
                    <a:pt x="14116" y="10190"/>
                  </a:lnTo>
                  <a:lnTo>
                    <a:pt x="13962" y="10515"/>
                  </a:lnTo>
                  <a:lnTo>
                    <a:pt x="13790" y="10841"/>
                  </a:lnTo>
                  <a:lnTo>
                    <a:pt x="13618" y="11148"/>
                  </a:lnTo>
                  <a:lnTo>
                    <a:pt x="13426" y="11435"/>
                  </a:lnTo>
                  <a:lnTo>
                    <a:pt x="13235" y="11722"/>
                  </a:lnTo>
                  <a:lnTo>
                    <a:pt x="13005" y="12009"/>
                  </a:lnTo>
                  <a:lnTo>
                    <a:pt x="12775" y="12278"/>
                  </a:lnTo>
                  <a:lnTo>
                    <a:pt x="12545" y="12527"/>
                  </a:lnTo>
                  <a:lnTo>
                    <a:pt x="12277" y="12775"/>
                  </a:lnTo>
                  <a:lnTo>
                    <a:pt x="12009" y="13005"/>
                  </a:lnTo>
                  <a:lnTo>
                    <a:pt x="11741" y="13216"/>
                  </a:lnTo>
                  <a:lnTo>
                    <a:pt x="11453" y="13427"/>
                  </a:lnTo>
                  <a:lnTo>
                    <a:pt x="11147" y="13618"/>
                  </a:lnTo>
                  <a:lnTo>
                    <a:pt x="10841" y="13791"/>
                  </a:lnTo>
                  <a:lnTo>
                    <a:pt x="10534" y="13944"/>
                  </a:lnTo>
                  <a:lnTo>
                    <a:pt x="10209" y="14097"/>
                  </a:lnTo>
                  <a:lnTo>
                    <a:pt x="9864" y="14231"/>
                  </a:lnTo>
                  <a:lnTo>
                    <a:pt x="9538" y="14346"/>
                  </a:lnTo>
                  <a:lnTo>
                    <a:pt x="9174" y="14442"/>
                  </a:lnTo>
                  <a:lnTo>
                    <a:pt x="8830" y="14518"/>
                  </a:lnTo>
                  <a:lnTo>
                    <a:pt x="8466" y="14595"/>
                  </a:lnTo>
                  <a:lnTo>
                    <a:pt x="8102" y="14633"/>
                  </a:lnTo>
                  <a:lnTo>
                    <a:pt x="7719" y="14672"/>
                  </a:lnTo>
                  <a:lnTo>
                    <a:pt x="7355" y="14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45"/>
            <p:cNvSpPr/>
            <p:nvPr/>
          </p:nvSpPr>
          <p:spPr>
            <a:xfrm>
              <a:off x="6190700" y="1963125"/>
              <a:ext cx="524408" cy="524451"/>
            </a:xfrm>
            <a:custGeom>
              <a:avLst/>
              <a:gdLst/>
              <a:ahLst/>
              <a:cxnLst/>
              <a:rect l="l" t="t" r="r" b="b"/>
              <a:pathLst>
                <a:path w="17047" h="17047"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45"/>
            <p:cNvSpPr/>
            <p:nvPr/>
          </p:nvSpPr>
          <p:spPr>
            <a:xfrm>
              <a:off x="6226663" y="1999642"/>
              <a:ext cx="451932" cy="451384"/>
            </a:xfrm>
            <a:custGeom>
              <a:avLst/>
              <a:gdLst/>
              <a:ahLst/>
              <a:cxnLst/>
              <a:rect l="l" t="t" r="r" b="b"/>
              <a:pathLst>
                <a:path w="14691" h="14672" extrusionOk="0">
                  <a:moveTo>
                    <a:pt x="3850" y="3142"/>
                  </a:moveTo>
                  <a:lnTo>
                    <a:pt x="7163" y="6474"/>
                  </a:lnTo>
                  <a:lnTo>
                    <a:pt x="7355" y="6455"/>
                  </a:lnTo>
                  <a:lnTo>
                    <a:pt x="7527" y="6455"/>
                  </a:lnTo>
                  <a:lnTo>
                    <a:pt x="7700" y="6513"/>
                  </a:lnTo>
                  <a:lnTo>
                    <a:pt x="7853" y="6589"/>
                  </a:lnTo>
                  <a:lnTo>
                    <a:pt x="7968" y="6704"/>
                  </a:lnTo>
                  <a:lnTo>
                    <a:pt x="8083" y="6838"/>
                  </a:lnTo>
                  <a:lnTo>
                    <a:pt x="8159" y="6991"/>
                  </a:lnTo>
                  <a:lnTo>
                    <a:pt x="8217" y="7164"/>
                  </a:lnTo>
                  <a:lnTo>
                    <a:pt x="8236" y="7336"/>
                  </a:lnTo>
                  <a:lnTo>
                    <a:pt x="8217" y="7470"/>
                  </a:lnTo>
                  <a:lnTo>
                    <a:pt x="8198" y="7585"/>
                  </a:lnTo>
                  <a:lnTo>
                    <a:pt x="8159" y="7700"/>
                  </a:lnTo>
                  <a:lnTo>
                    <a:pt x="8102" y="7815"/>
                  </a:lnTo>
                  <a:lnTo>
                    <a:pt x="8025" y="7911"/>
                  </a:lnTo>
                  <a:lnTo>
                    <a:pt x="7949" y="7987"/>
                  </a:lnTo>
                  <a:lnTo>
                    <a:pt x="7853" y="8064"/>
                  </a:lnTo>
                  <a:lnTo>
                    <a:pt x="7738" y="8121"/>
                  </a:lnTo>
                  <a:lnTo>
                    <a:pt x="7738" y="12852"/>
                  </a:lnTo>
                  <a:lnTo>
                    <a:pt x="6953" y="12852"/>
                  </a:lnTo>
                  <a:lnTo>
                    <a:pt x="6953" y="8121"/>
                  </a:lnTo>
                  <a:lnTo>
                    <a:pt x="6857" y="8064"/>
                  </a:lnTo>
                  <a:lnTo>
                    <a:pt x="6761" y="7987"/>
                  </a:lnTo>
                  <a:lnTo>
                    <a:pt x="6665" y="7911"/>
                  </a:lnTo>
                  <a:lnTo>
                    <a:pt x="6589" y="7815"/>
                  </a:lnTo>
                  <a:lnTo>
                    <a:pt x="6531" y="7700"/>
                  </a:lnTo>
                  <a:lnTo>
                    <a:pt x="6493" y="7585"/>
                  </a:lnTo>
                  <a:lnTo>
                    <a:pt x="6474" y="7470"/>
                  </a:lnTo>
                  <a:lnTo>
                    <a:pt x="6455" y="7336"/>
                  </a:lnTo>
                  <a:lnTo>
                    <a:pt x="6474" y="7145"/>
                  </a:lnTo>
                  <a:lnTo>
                    <a:pt x="6531" y="6972"/>
                  </a:lnTo>
                  <a:lnTo>
                    <a:pt x="3275" y="3716"/>
                  </a:lnTo>
                  <a:lnTo>
                    <a:pt x="3850" y="3142"/>
                  </a:lnTo>
                  <a:close/>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45"/>
            <p:cNvSpPr/>
            <p:nvPr/>
          </p:nvSpPr>
          <p:spPr>
            <a:xfrm>
              <a:off x="6327413" y="2096271"/>
              <a:ext cx="152613" cy="298790"/>
            </a:xfrm>
            <a:custGeom>
              <a:avLst/>
              <a:gdLst/>
              <a:ahLst/>
              <a:cxnLst/>
              <a:rect l="l" t="t" r="r" b="b"/>
              <a:pathLst>
                <a:path w="4961" h="9712" fill="none" extrusionOk="0">
                  <a:moveTo>
                    <a:pt x="3256" y="3831"/>
                  </a:moveTo>
                  <a:lnTo>
                    <a:pt x="0" y="575"/>
                  </a:lnTo>
                  <a:lnTo>
                    <a:pt x="575" y="1"/>
                  </a:lnTo>
                  <a:lnTo>
                    <a:pt x="3888" y="3333"/>
                  </a:lnTo>
                  <a:lnTo>
                    <a:pt x="3888" y="3333"/>
                  </a:lnTo>
                  <a:lnTo>
                    <a:pt x="4080" y="3314"/>
                  </a:lnTo>
                  <a:lnTo>
                    <a:pt x="4080" y="3314"/>
                  </a:lnTo>
                  <a:lnTo>
                    <a:pt x="4252" y="3314"/>
                  </a:lnTo>
                  <a:lnTo>
                    <a:pt x="4425" y="3372"/>
                  </a:lnTo>
                  <a:lnTo>
                    <a:pt x="4578" y="3448"/>
                  </a:lnTo>
                  <a:lnTo>
                    <a:pt x="4693" y="3563"/>
                  </a:lnTo>
                  <a:lnTo>
                    <a:pt x="4808" y="3697"/>
                  </a:lnTo>
                  <a:lnTo>
                    <a:pt x="4884" y="3850"/>
                  </a:lnTo>
                  <a:lnTo>
                    <a:pt x="4942" y="4023"/>
                  </a:lnTo>
                  <a:lnTo>
                    <a:pt x="4961" y="4195"/>
                  </a:lnTo>
                  <a:lnTo>
                    <a:pt x="4961" y="4195"/>
                  </a:lnTo>
                  <a:lnTo>
                    <a:pt x="4942" y="4329"/>
                  </a:lnTo>
                  <a:lnTo>
                    <a:pt x="4923" y="4444"/>
                  </a:lnTo>
                  <a:lnTo>
                    <a:pt x="4884" y="4559"/>
                  </a:lnTo>
                  <a:lnTo>
                    <a:pt x="4827" y="4674"/>
                  </a:lnTo>
                  <a:lnTo>
                    <a:pt x="4750" y="4770"/>
                  </a:lnTo>
                  <a:lnTo>
                    <a:pt x="4674" y="4846"/>
                  </a:lnTo>
                  <a:lnTo>
                    <a:pt x="4578" y="4923"/>
                  </a:lnTo>
                  <a:lnTo>
                    <a:pt x="4463" y="4980"/>
                  </a:lnTo>
                  <a:lnTo>
                    <a:pt x="4463" y="9711"/>
                  </a:lnTo>
                  <a:lnTo>
                    <a:pt x="3678" y="9711"/>
                  </a:lnTo>
                  <a:lnTo>
                    <a:pt x="3678" y="4980"/>
                  </a:lnTo>
                  <a:lnTo>
                    <a:pt x="3678" y="4980"/>
                  </a:lnTo>
                  <a:lnTo>
                    <a:pt x="3582" y="4923"/>
                  </a:lnTo>
                  <a:lnTo>
                    <a:pt x="3486" y="4846"/>
                  </a:lnTo>
                  <a:lnTo>
                    <a:pt x="3390" y="4770"/>
                  </a:lnTo>
                  <a:lnTo>
                    <a:pt x="3314" y="4674"/>
                  </a:lnTo>
                  <a:lnTo>
                    <a:pt x="3256" y="4559"/>
                  </a:lnTo>
                  <a:lnTo>
                    <a:pt x="3218" y="4444"/>
                  </a:lnTo>
                  <a:lnTo>
                    <a:pt x="3199" y="4329"/>
                  </a:lnTo>
                  <a:lnTo>
                    <a:pt x="3180" y="4195"/>
                  </a:lnTo>
                  <a:lnTo>
                    <a:pt x="3180" y="4195"/>
                  </a:lnTo>
                  <a:lnTo>
                    <a:pt x="3199" y="4004"/>
                  </a:lnTo>
                  <a:lnTo>
                    <a:pt x="3256" y="3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6" name="Google Shape;2716;p45"/>
            <p:cNvSpPr/>
            <p:nvPr/>
          </p:nvSpPr>
          <p:spPr>
            <a:xfrm>
              <a:off x="6226663" y="1999642"/>
              <a:ext cx="451932" cy="451384"/>
            </a:xfrm>
            <a:custGeom>
              <a:avLst/>
              <a:gdLst/>
              <a:ahLst/>
              <a:cxnLst/>
              <a:rect l="l" t="t" r="r" b="b"/>
              <a:pathLst>
                <a:path w="14691" h="14672" fill="none" extrusionOk="0">
                  <a:moveTo>
                    <a:pt x="7355" y="1"/>
                  </a:move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7" name="Google Shape;2717;p45"/>
            <p:cNvSpPr/>
            <p:nvPr/>
          </p:nvSpPr>
          <p:spPr>
            <a:xfrm>
              <a:off x="6440530" y="2237693"/>
              <a:ext cx="24179" cy="157363"/>
            </a:xfrm>
            <a:custGeom>
              <a:avLst/>
              <a:gdLst/>
              <a:ahLst/>
              <a:cxnLst/>
              <a:rect l="l" t="t" r="r" b="b"/>
              <a:pathLst>
                <a:path w="786" h="5115" extrusionOk="0">
                  <a:moveTo>
                    <a:pt x="1" y="0"/>
                  </a:moveTo>
                  <a:lnTo>
                    <a:pt x="1" y="383"/>
                  </a:lnTo>
                  <a:lnTo>
                    <a:pt x="1" y="5114"/>
                  </a:lnTo>
                  <a:lnTo>
                    <a:pt x="786" y="5114"/>
                  </a:lnTo>
                  <a:lnTo>
                    <a:pt x="786" y="38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45"/>
            <p:cNvSpPr/>
            <p:nvPr/>
          </p:nvSpPr>
          <p:spPr>
            <a:xfrm>
              <a:off x="6440530" y="2237693"/>
              <a:ext cx="24179" cy="157363"/>
            </a:xfrm>
            <a:custGeom>
              <a:avLst/>
              <a:gdLst/>
              <a:ahLst/>
              <a:cxnLst/>
              <a:rect l="l" t="t" r="r" b="b"/>
              <a:pathLst>
                <a:path w="786" h="5115" fill="none" extrusionOk="0">
                  <a:moveTo>
                    <a:pt x="786" y="0"/>
                  </a:moveTo>
                  <a:lnTo>
                    <a:pt x="1" y="0"/>
                  </a:lnTo>
                  <a:lnTo>
                    <a:pt x="1" y="383"/>
                  </a:lnTo>
                  <a:lnTo>
                    <a:pt x="1" y="5114"/>
                  </a:lnTo>
                  <a:lnTo>
                    <a:pt x="786" y="5114"/>
                  </a:lnTo>
                  <a:lnTo>
                    <a:pt x="786" y="383"/>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45"/>
            <p:cNvSpPr/>
            <p:nvPr/>
          </p:nvSpPr>
          <p:spPr>
            <a:xfrm>
              <a:off x="6327413" y="2096271"/>
              <a:ext cx="129049" cy="129090"/>
            </a:xfrm>
            <a:custGeom>
              <a:avLst/>
              <a:gdLst/>
              <a:ahLst/>
              <a:cxnLst/>
              <a:rect l="l" t="t" r="r" b="b"/>
              <a:pathLst>
                <a:path w="4195" h="4196" extrusionOk="0">
                  <a:moveTo>
                    <a:pt x="575" y="1"/>
                  </a:moveTo>
                  <a:lnTo>
                    <a:pt x="0" y="575"/>
                  </a:lnTo>
                  <a:lnTo>
                    <a:pt x="3256" y="3831"/>
                  </a:lnTo>
                  <a:lnTo>
                    <a:pt x="3639" y="4195"/>
                  </a:lnTo>
                  <a:lnTo>
                    <a:pt x="4195" y="3640"/>
                  </a:lnTo>
                  <a:lnTo>
                    <a:pt x="3888" y="3333"/>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45"/>
            <p:cNvSpPr/>
            <p:nvPr/>
          </p:nvSpPr>
          <p:spPr>
            <a:xfrm>
              <a:off x="6327413" y="2096271"/>
              <a:ext cx="129049" cy="129090"/>
            </a:xfrm>
            <a:custGeom>
              <a:avLst/>
              <a:gdLst/>
              <a:ahLst/>
              <a:cxnLst/>
              <a:rect l="l" t="t" r="r" b="b"/>
              <a:pathLst>
                <a:path w="4195" h="4196" fill="none" extrusionOk="0">
                  <a:moveTo>
                    <a:pt x="575" y="1"/>
                  </a:moveTo>
                  <a:lnTo>
                    <a:pt x="0" y="575"/>
                  </a:lnTo>
                  <a:lnTo>
                    <a:pt x="3256" y="3831"/>
                  </a:lnTo>
                  <a:lnTo>
                    <a:pt x="3639" y="4195"/>
                  </a:lnTo>
                  <a:lnTo>
                    <a:pt x="4195" y="3640"/>
                  </a:lnTo>
                  <a:lnTo>
                    <a:pt x="3888" y="3333"/>
                  </a:lnTo>
                  <a:lnTo>
                    <a:pt x="57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45"/>
            <p:cNvSpPr/>
            <p:nvPr/>
          </p:nvSpPr>
          <p:spPr>
            <a:xfrm>
              <a:off x="6425210" y="2198223"/>
              <a:ext cx="54819" cy="51285"/>
            </a:xfrm>
            <a:custGeom>
              <a:avLst/>
              <a:gdLst/>
              <a:ahLst/>
              <a:cxnLst/>
              <a:rect l="l" t="t" r="r" b="b"/>
              <a:pathLst>
                <a:path w="1782" h="1667" fill="none" extrusionOk="0">
                  <a:moveTo>
                    <a:pt x="901" y="0"/>
                  </a:moveTo>
                  <a:lnTo>
                    <a:pt x="901" y="0"/>
                  </a:lnTo>
                  <a:lnTo>
                    <a:pt x="709" y="19"/>
                  </a:lnTo>
                  <a:lnTo>
                    <a:pt x="1016" y="326"/>
                  </a:lnTo>
                  <a:lnTo>
                    <a:pt x="460" y="881"/>
                  </a:lnTo>
                  <a:lnTo>
                    <a:pt x="77" y="517"/>
                  </a:lnTo>
                  <a:lnTo>
                    <a:pt x="77" y="517"/>
                  </a:lnTo>
                  <a:lnTo>
                    <a:pt x="20" y="690"/>
                  </a:lnTo>
                  <a:lnTo>
                    <a:pt x="1" y="881"/>
                  </a:lnTo>
                  <a:lnTo>
                    <a:pt x="1" y="881"/>
                  </a:lnTo>
                  <a:lnTo>
                    <a:pt x="20" y="1015"/>
                  </a:lnTo>
                  <a:lnTo>
                    <a:pt x="39" y="1130"/>
                  </a:lnTo>
                  <a:lnTo>
                    <a:pt x="77" y="1245"/>
                  </a:lnTo>
                  <a:lnTo>
                    <a:pt x="135" y="1360"/>
                  </a:lnTo>
                  <a:lnTo>
                    <a:pt x="211" y="1456"/>
                  </a:lnTo>
                  <a:lnTo>
                    <a:pt x="307" y="1532"/>
                  </a:lnTo>
                  <a:lnTo>
                    <a:pt x="403" y="1609"/>
                  </a:lnTo>
                  <a:lnTo>
                    <a:pt x="499" y="1666"/>
                  </a:lnTo>
                  <a:lnTo>
                    <a:pt x="499" y="1283"/>
                  </a:lnTo>
                  <a:lnTo>
                    <a:pt x="1284" y="1283"/>
                  </a:lnTo>
                  <a:lnTo>
                    <a:pt x="1284" y="1666"/>
                  </a:lnTo>
                  <a:lnTo>
                    <a:pt x="1284" y="1666"/>
                  </a:lnTo>
                  <a:lnTo>
                    <a:pt x="1399" y="1609"/>
                  </a:lnTo>
                  <a:lnTo>
                    <a:pt x="1495" y="1532"/>
                  </a:lnTo>
                  <a:lnTo>
                    <a:pt x="1571" y="1456"/>
                  </a:lnTo>
                  <a:lnTo>
                    <a:pt x="1648" y="1360"/>
                  </a:lnTo>
                  <a:lnTo>
                    <a:pt x="1705" y="1245"/>
                  </a:lnTo>
                  <a:lnTo>
                    <a:pt x="1744" y="1130"/>
                  </a:lnTo>
                  <a:lnTo>
                    <a:pt x="1763" y="1015"/>
                  </a:lnTo>
                  <a:lnTo>
                    <a:pt x="1782" y="881"/>
                  </a:lnTo>
                  <a:lnTo>
                    <a:pt x="1782" y="881"/>
                  </a:lnTo>
                  <a:lnTo>
                    <a:pt x="1763" y="709"/>
                  </a:lnTo>
                  <a:lnTo>
                    <a:pt x="1705" y="536"/>
                  </a:lnTo>
                  <a:lnTo>
                    <a:pt x="1629" y="383"/>
                  </a:lnTo>
                  <a:lnTo>
                    <a:pt x="1514" y="249"/>
                  </a:lnTo>
                  <a:lnTo>
                    <a:pt x="1399" y="134"/>
                  </a:lnTo>
                  <a:lnTo>
                    <a:pt x="1246" y="58"/>
                  </a:lnTo>
                  <a:lnTo>
                    <a:pt x="1073" y="0"/>
                  </a:lnTo>
                  <a:lnTo>
                    <a:pt x="9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45"/>
            <p:cNvSpPr/>
            <p:nvPr/>
          </p:nvSpPr>
          <p:spPr>
            <a:xfrm>
              <a:off x="6425210" y="2198223"/>
              <a:ext cx="54819" cy="54239"/>
            </a:xfrm>
            <a:custGeom>
              <a:avLst/>
              <a:gdLst/>
              <a:ahLst/>
              <a:cxnLst/>
              <a:rect l="l" t="t" r="r" b="b"/>
              <a:pathLst>
                <a:path w="1782" h="1763" extrusionOk="0">
                  <a:moveTo>
                    <a:pt x="709" y="0"/>
                  </a:moveTo>
                  <a:lnTo>
                    <a:pt x="556" y="58"/>
                  </a:lnTo>
                  <a:lnTo>
                    <a:pt x="403" y="134"/>
                  </a:lnTo>
                  <a:lnTo>
                    <a:pt x="269" y="249"/>
                  </a:lnTo>
                  <a:lnTo>
                    <a:pt x="154" y="383"/>
                  </a:lnTo>
                  <a:lnTo>
                    <a:pt x="77" y="536"/>
                  </a:lnTo>
                  <a:lnTo>
                    <a:pt x="20" y="709"/>
                  </a:lnTo>
                  <a:lnTo>
                    <a:pt x="1" y="881"/>
                  </a:lnTo>
                  <a:lnTo>
                    <a:pt x="20" y="1053"/>
                  </a:lnTo>
                  <a:lnTo>
                    <a:pt x="77" y="1226"/>
                  </a:lnTo>
                  <a:lnTo>
                    <a:pt x="154" y="1379"/>
                  </a:lnTo>
                  <a:lnTo>
                    <a:pt x="269" y="1513"/>
                  </a:lnTo>
                  <a:lnTo>
                    <a:pt x="403" y="1609"/>
                  </a:lnTo>
                  <a:lnTo>
                    <a:pt x="556" y="1705"/>
                  </a:lnTo>
                  <a:lnTo>
                    <a:pt x="709" y="1743"/>
                  </a:lnTo>
                  <a:lnTo>
                    <a:pt x="901" y="1762"/>
                  </a:lnTo>
                  <a:lnTo>
                    <a:pt x="1073" y="1743"/>
                  </a:lnTo>
                  <a:lnTo>
                    <a:pt x="1246" y="1705"/>
                  </a:lnTo>
                  <a:lnTo>
                    <a:pt x="1399" y="1609"/>
                  </a:lnTo>
                  <a:lnTo>
                    <a:pt x="1514" y="1513"/>
                  </a:lnTo>
                  <a:lnTo>
                    <a:pt x="1629" y="1379"/>
                  </a:lnTo>
                  <a:lnTo>
                    <a:pt x="1705" y="1226"/>
                  </a:lnTo>
                  <a:lnTo>
                    <a:pt x="1763" y="1053"/>
                  </a:lnTo>
                  <a:lnTo>
                    <a:pt x="1782" y="881"/>
                  </a:lnTo>
                  <a:lnTo>
                    <a:pt x="1763" y="709"/>
                  </a:lnTo>
                  <a:lnTo>
                    <a:pt x="1705" y="536"/>
                  </a:lnTo>
                  <a:lnTo>
                    <a:pt x="1629" y="383"/>
                  </a:lnTo>
                  <a:lnTo>
                    <a:pt x="1514" y="249"/>
                  </a:lnTo>
                  <a:lnTo>
                    <a:pt x="1399" y="134"/>
                  </a:lnTo>
                  <a:lnTo>
                    <a:pt x="1246" y="58"/>
                  </a:lnTo>
                  <a:lnTo>
                    <a:pt x="1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AutoShape 2" descr="blob:https://web.whatsapp.com/1b2ba36b-1f93-4769-826c-aa1101d35639"/>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3" name="Picture 2"/>
          <p:cNvPicPr>
            <a:picLocks noChangeAspect="1"/>
          </p:cNvPicPr>
          <p:nvPr/>
        </p:nvPicPr>
        <p:blipFill>
          <a:blip r:embed="rId1"/>
          <a:stretch>
            <a:fillRect/>
          </a:stretch>
        </p:blipFill>
        <p:spPr>
          <a:xfrm>
            <a:off x="848995" y="988060"/>
            <a:ext cx="7420610" cy="3178175"/>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5090"/>
        <p:cNvGrpSpPr/>
        <p:nvPr/>
      </p:nvGrpSpPr>
      <p:grpSpPr>
        <a:xfrm>
          <a:off x="0" y="0"/>
          <a:ext cx="0" cy="0"/>
          <a:chOff x="0" y="0"/>
          <a:chExt cx="0" cy="0"/>
        </a:xfrm>
      </p:grpSpPr>
      <p:grpSp>
        <p:nvGrpSpPr>
          <p:cNvPr id="5091" name="Google Shape;5091;p64"/>
          <p:cNvGrpSpPr/>
          <p:nvPr/>
        </p:nvGrpSpPr>
        <p:grpSpPr>
          <a:xfrm>
            <a:off x="1833168" y="1828743"/>
            <a:ext cx="914404" cy="1181215"/>
            <a:chOff x="4818025" y="6245250"/>
            <a:chExt cx="1099175" cy="1419900"/>
          </a:xfrm>
        </p:grpSpPr>
        <p:sp>
          <p:nvSpPr>
            <p:cNvPr id="5092" name="Google Shape;5092;p64"/>
            <p:cNvSpPr/>
            <p:nvPr/>
          </p:nvSpPr>
          <p:spPr>
            <a:xfrm>
              <a:off x="4818025" y="6245250"/>
              <a:ext cx="1099164" cy="1419857"/>
            </a:xfrm>
            <a:custGeom>
              <a:avLst/>
              <a:gdLst/>
              <a:ahLst/>
              <a:cxnLst/>
              <a:rect l="l" t="t" r="r" b="b"/>
              <a:pathLst>
                <a:path w="35272" h="48192" extrusionOk="0">
                  <a:moveTo>
                    <a:pt x="1" y="0"/>
                  </a:moveTo>
                  <a:lnTo>
                    <a:pt x="1" y="48191"/>
                  </a:lnTo>
                  <a:lnTo>
                    <a:pt x="35272" y="48191"/>
                  </a:lnTo>
                  <a:lnTo>
                    <a:pt x="35272" y="0"/>
                  </a:lnTo>
                  <a:close/>
                </a:path>
              </a:pathLst>
            </a:custGeom>
            <a:solidFill>
              <a:schemeClr val="lt2"/>
            </a:solidFill>
            <a:ln>
              <a:noFill/>
            </a:ln>
            <a:effectLst>
              <a:outerShdw blurRad="71438" dist="47625" dir="27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3" name="Google Shape;5093;p64"/>
            <p:cNvSpPr/>
            <p:nvPr/>
          </p:nvSpPr>
          <p:spPr>
            <a:xfrm>
              <a:off x="4929000" y="6370800"/>
              <a:ext cx="881800" cy="1204800"/>
            </a:xfrm>
            <a:custGeom>
              <a:avLst/>
              <a:gdLst/>
              <a:ahLst/>
              <a:cxnLst/>
              <a:rect l="l" t="t" r="r" b="b"/>
              <a:pathLst>
                <a:path w="35272" h="48192" fill="none" extrusionOk="0">
                  <a:moveTo>
                    <a:pt x="35272" y="48191"/>
                  </a:moveTo>
                  <a:lnTo>
                    <a:pt x="1" y="48191"/>
                  </a:lnTo>
                  <a:lnTo>
                    <a:pt x="1" y="0"/>
                  </a:lnTo>
                  <a:lnTo>
                    <a:pt x="35272" y="0"/>
                  </a:lnTo>
                  <a:lnTo>
                    <a:pt x="35272" y="481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4" name="Google Shape;5094;p64"/>
            <p:cNvSpPr/>
            <p:nvPr/>
          </p:nvSpPr>
          <p:spPr>
            <a:xfrm>
              <a:off x="4818025" y="6245250"/>
              <a:ext cx="1099175" cy="1419900"/>
            </a:xfrm>
            <a:custGeom>
              <a:avLst/>
              <a:gdLst/>
              <a:ahLst/>
              <a:cxnLst/>
              <a:rect l="l" t="t" r="r" b="b"/>
              <a:pathLst>
                <a:path w="43967" h="56796" extrusionOk="0">
                  <a:moveTo>
                    <a:pt x="39190" y="5022"/>
                  </a:moveTo>
                  <a:lnTo>
                    <a:pt x="39190" y="51836"/>
                  </a:lnTo>
                  <a:lnTo>
                    <a:pt x="4746" y="51836"/>
                  </a:lnTo>
                  <a:lnTo>
                    <a:pt x="4746" y="5022"/>
                  </a:lnTo>
                  <a:close/>
                  <a:moveTo>
                    <a:pt x="0" y="1"/>
                  </a:moveTo>
                  <a:lnTo>
                    <a:pt x="0" y="56796"/>
                  </a:lnTo>
                  <a:lnTo>
                    <a:pt x="43966" y="56796"/>
                  </a:lnTo>
                  <a:lnTo>
                    <a:pt x="4396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5" name="Google Shape;5095;p64"/>
            <p:cNvSpPr/>
            <p:nvPr/>
          </p:nvSpPr>
          <p:spPr>
            <a:xfrm>
              <a:off x="4936650" y="6370800"/>
              <a:ext cx="861150" cy="1170350"/>
            </a:xfrm>
            <a:custGeom>
              <a:avLst/>
              <a:gdLst/>
              <a:ahLst/>
              <a:cxnLst/>
              <a:rect l="l" t="t" r="r" b="b"/>
              <a:pathLst>
                <a:path w="34446" h="46814" fill="none" extrusionOk="0">
                  <a:moveTo>
                    <a:pt x="34445" y="0"/>
                  </a:moveTo>
                  <a:lnTo>
                    <a:pt x="34445" y="46814"/>
                  </a:lnTo>
                  <a:lnTo>
                    <a:pt x="1" y="46814"/>
                  </a:lnTo>
                  <a:lnTo>
                    <a:pt x="1" y="0"/>
                  </a:lnTo>
                  <a:lnTo>
                    <a:pt x="344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6" name="Google Shape;5096;p64"/>
            <p:cNvSpPr/>
            <p:nvPr/>
          </p:nvSpPr>
          <p:spPr>
            <a:xfrm>
              <a:off x="4906050" y="6335575"/>
              <a:ext cx="922350" cy="1240025"/>
            </a:xfrm>
            <a:custGeom>
              <a:avLst/>
              <a:gdLst/>
              <a:ahLst/>
              <a:cxnLst/>
              <a:rect l="l" t="t" r="r" b="b"/>
              <a:pathLst>
                <a:path w="36894" h="49601" extrusionOk="0">
                  <a:moveTo>
                    <a:pt x="35149" y="1838"/>
                  </a:moveTo>
                  <a:lnTo>
                    <a:pt x="35149" y="47794"/>
                  </a:lnTo>
                  <a:lnTo>
                    <a:pt x="1745" y="47794"/>
                  </a:lnTo>
                  <a:lnTo>
                    <a:pt x="1745" y="1838"/>
                  </a:lnTo>
                  <a:close/>
                  <a:moveTo>
                    <a:pt x="0" y="1"/>
                  </a:moveTo>
                  <a:lnTo>
                    <a:pt x="0" y="49600"/>
                  </a:lnTo>
                  <a:lnTo>
                    <a:pt x="36894" y="49600"/>
                  </a:lnTo>
                  <a:lnTo>
                    <a:pt x="36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7" name="Google Shape;5097;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8" name="Google Shape;5098;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9" name="Google Shape;5099;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0" name="Google Shape;5100;p64"/>
            <p:cNvSpPr/>
            <p:nvPr/>
          </p:nvSpPr>
          <p:spPr>
            <a:xfrm>
              <a:off x="4906050" y="6335575"/>
              <a:ext cx="922350" cy="1240025"/>
            </a:xfrm>
            <a:custGeom>
              <a:avLst/>
              <a:gdLst/>
              <a:ahLst/>
              <a:cxnLst/>
              <a:rect l="l" t="t" r="r" b="b"/>
              <a:pathLst>
                <a:path w="36894" h="49601" fill="none" extrusionOk="0">
                  <a:moveTo>
                    <a:pt x="0" y="49600"/>
                  </a:moveTo>
                  <a:lnTo>
                    <a:pt x="36894" y="49600"/>
                  </a:lnTo>
                  <a:lnTo>
                    <a:pt x="36894" y="1"/>
                  </a:lnTo>
                  <a:lnTo>
                    <a:pt x="0" y="1"/>
                  </a:lnTo>
                  <a:lnTo>
                    <a:pt x="0" y="496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1" name="Google Shape;5101;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2" name="Google Shape;5102;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3" name="Google Shape;5103;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4" name="Google Shape;5104;p64"/>
            <p:cNvSpPr/>
            <p:nvPr/>
          </p:nvSpPr>
          <p:spPr>
            <a:xfrm>
              <a:off x="4906050" y="6336350"/>
              <a:ext cx="42875" cy="1238475"/>
            </a:xfrm>
            <a:custGeom>
              <a:avLst/>
              <a:gdLst/>
              <a:ahLst/>
              <a:cxnLst/>
              <a:rect l="l" t="t" r="r" b="b"/>
              <a:pathLst>
                <a:path w="1715" h="49539" extrusionOk="0">
                  <a:moveTo>
                    <a:pt x="0" y="0"/>
                  </a:moveTo>
                  <a:lnTo>
                    <a:pt x="0" y="49539"/>
                  </a:lnTo>
                  <a:lnTo>
                    <a:pt x="1715" y="47763"/>
                  </a:lnTo>
                  <a:lnTo>
                    <a:pt x="1715" y="1807"/>
                  </a:lnTo>
                  <a:lnTo>
                    <a:pt x="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5" name="Google Shape;5105;p64"/>
            <p:cNvSpPr/>
            <p:nvPr/>
          </p:nvSpPr>
          <p:spPr>
            <a:xfrm>
              <a:off x="5303300" y="7587825"/>
              <a:ext cx="148525" cy="59725"/>
            </a:xfrm>
            <a:custGeom>
              <a:avLst/>
              <a:gdLst/>
              <a:ahLst/>
              <a:cxnLst/>
              <a:rect l="l" t="t" r="r" b="b"/>
              <a:pathLst>
                <a:path w="5941" h="2389" extrusionOk="0">
                  <a:moveTo>
                    <a:pt x="0" y="0"/>
                  </a:moveTo>
                  <a:lnTo>
                    <a:pt x="0" y="2388"/>
                  </a:lnTo>
                  <a:lnTo>
                    <a:pt x="5940" y="2388"/>
                  </a:lnTo>
                  <a:lnTo>
                    <a:pt x="5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06" name="Google Shape;5106;p64"/>
          <p:cNvSpPr txBox="1">
            <a:spLocks noGrp="1"/>
          </p:cNvSpPr>
          <p:nvPr>
            <p:ph type="title"/>
          </p:nvPr>
        </p:nvSpPr>
        <p:spPr>
          <a:xfrm>
            <a:off x="2856865" y="1982470"/>
            <a:ext cx="5309235" cy="8134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IN" sz="2800" dirty="0">
                <a:sym typeface="+mn-ea"/>
              </a:rPr>
              <a:t>SUBQUERY</a:t>
            </a:r>
            <a:r>
              <a:rPr lang="en-IN" sz="2800" dirty="0">
                <a:sym typeface="+mn-ea"/>
              </a:rPr>
              <a:t> </a:t>
            </a:r>
            <a:endParaRPr lang="en-IN" sz="2800" dirty="0">
              <a:sym typeface="+mn-ea"/>
            </a:endParaRPr>
          </a:p>
        </p:txBody>
      </p:sp>
      <p:sp>
        <p:nvSpPr>
          <p:cNvPr id="5107" name="Google Shape;5107;p64"/>
          <p:cNvSpPr txBox="1">
            <a:spLocks noGrp="1"/>
          </p:cNvSpPr>
          <p:nvPr>
            <p:ph type="title" idx="2"/>
          </p:nvPr>
        </p:nvSpPr>
        <p:spPr>
          <a:xfrm>
            <a:off x="1833168" y="2073896"/>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gradFill>
                  <a:gsLst>
                    <a:gs pos="50000">
                      <a:schemeClr val="accent2"/>
                    </a:gs>
                    <a:gs pos="0">
                      <a:schemeClr val="accent2">
                        <a:lumMod val="25000"/>
                        <a:lumOff val="75000"/>
                      </a:schemeClr>
                    </a:gs>
                    <a:gs pos="100000">
                      <a:schemeClr val="accent2">
                        <a:lumMod val="85000"/>
                      </a:schemeClr>
                    </a:gs>
                  </a:gsLst>
                  <a:lin ang="5400000" scaled="1"/>
                </a:gradFill>
              </a:rPr>
              <a:t>4</a:t>
            </a:r>
            <a:endParaRPr lang="en-US" altLang="en-GB">
              <a:gradFill>
                <a:gsLst>
                  <a:gs pos="50000">
                    <a:schemeClr val="accent2"/>
                  </a:gs>
                  <a:gs pos="0">
                    <a:schemeClr val="accent2">
                      <a:lumMod val="25000"/>
                      <a:lumOff val="75000"/>
                    </a:schemeClr>
                  </a:gs>
                  <a:gs pos="100000">
                    <a:schemeClr val="accent2">
                      <a:lumMod val="85000"/>
                    </a:schemeClr>
                  </a:gs>
                </a:gsLst>
                <a:lin ang="5400000" scaled="1"/>
              </a:gradFill>
            </a:endParaRPr>
          </a:p>
        </p:txBody>
      </p:sp>
      <p:grpSp>
        <p:nvGrpSpPr>
          <p:cNvPr id="5109" name="Google Shape;5109;p64"/>
          <p:cNvGrpSpPr/>
          <p:nvPr/>
        </p:nvGrpSpPr>
        <p:grpSpPr>
          <a:xfrm>
            <a:off x="118505" y="0"/>
            <a:ext cx="1298101" cy="4535571"/>
            <a:chOff x="7557750" y="-1418"/>
            <a:chExt cx="1189500" cy="4156118"/>
          </a:xfrm>
        </p:grpSpPr>
        <p:sp>
          <p:nvSpPr>
            <p:cNvPr id="5110" name="Google Shape;5110;p64"/>
            <p:cNvSpPr/>
            <p:nvPr/>
          </p:nvSpPr>
          <p:spPr>
            <a:xfrm>
              <a:off x="7557750" y="3966600"/>
              <a:ext cx="1189500" cy="188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11" name="Google Shape;5111;p64"/>
            <p:cNvGrpSpPr/>
            <p:nvPr/>
          </p:nvGrpSpPr>
          <p:grpSpPr>
            <a:xfrm>
              <a:off x="7624424" y="-1418"/>
              <a:ext cx="1084959" cy="4097077"/>
              <a:chOff x="9320250" y="1620725"/>
              <a:chExt cx="487600" cy="1841300"/>
            </a:xfrm>
          </p:grpSpPr>
          <p:sp>
            <p:nvSpPr>
              <p:cNvPr id="5112" name="Google Shape;5112;p64"/>
              <p:cNvSpPr/>
              <p:nvPr/>
            </p:nvSpPr>
            <p:spPr>
              <a:xfrm>
                <a:off x="9716800" y="1704250"/>
                <a:ext cx="46000" cy="61500"/>
              </a:xfrm>
              <a:custGeom>
                <a:avLst/>
                <a:gdLst/>
                <a:ahLst/>
                <a:cxnLst/>
                <a:rect l="l" t="t" r="r" b="b"/>
                <a:pathLst>
                  <a:path w="1840" h="2460" extrusionOk="0">
                    <a:moveTo>
                      <a:pt x="0" y="1"/>
                    </a:moveTo>
                    <a:lnTo>
                      <a:pt x="0" y="2460"/>
                    </a:lnTo>
                    <a:lnTo>
                      <a:pt x="1840" y="2460"/>
                    </a:lnTo>
                    <a:lnTo>
                      <a:pt x="1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3" name="Google Shape;5113;p64"/>
              <p:cNvSpPr/>
              <p:nvPr/>
            </p:nvSpPr>
            <p:spPr>
              <a:xfrm>
                <a:off x="9674075" y="1655450"/>
                <a:ext cx="88725" cy="110300"/>
              </a:xfrm>
              <a:custGeom>
                <a:avLst/>
                <a:gdLst/>
                <a:ahLst/>
                <a:cxnLst/>
                <a:rect l="l" t="t" r="r" b="b"/>
                <a:pathLst>
                  <a:path w="3549" h="4412" extrusionOk="0">
                    <a:moveTo>
                      <a:pt x="1784" y="0"/>
                    </a:moveTo>
                    <a:lnTo>
                      <a:pt x="1597" y="19"/>
                    </a:lnTo>
                    <a:lnTo>
                      <a:pt x="1428" y="57"/>
                    </a:lnTo>
                    <a:lnTo>
                      <a:pt x="1259" y="113"/>
                    </a:lnTo>
                    <a:lnTo>
                      <a:pt x="1090" y="169"/>
                    </a:lnTo>
                    <a:lnTo>
                      <a:pt x="940" y="263"/>
                    </a:lnTo>
                    <a:lnTo>
                      <a:pt x="789" y="376"/>
                    </a:lnTo>
                    <a:lnTo>
                      <a:pt x="658" y="507"/>
                    </a:lnTo>
                    <a:lnTo>
                      <a:pt x="527" y="657"/>
                    </a:lnTo>
                    <a:lnTo>
                      <a:pt x="414" y="808"/>
                    </a:lnTo>
                    <a:lnTo>
                      <a:pt x="301" y="977"/>
                    </a:lnTo>
                    <a:lnTo>
                      <a:pt x="226" y="1164"/>
                    </a:lnTo>
                    <a:lnTo>
                      <a:pt x="151" y="1352"/>
                    </a:lnTo>
                    <a:lnTo>
                      <a:pt x="76" y="1558"/>
                    </a:lnTo>
                    <a:lnTo>
                      <a:pt x="38" y="1765"/>
                    </a:lnTo>
                    <a:lnTo>
                      <a:pt x="20" y="1990"/>
                    </a:lnTo>
                    <a:lnTo>
                      <a:pt x="1" y="2215"/>
                    </a:lnTo>
                    <a:lnTo>
                      <a:pt x="20" y="2422"/>
                    </a:lnTo>
                    <a:lnTo>
                      <a:pt x="38" y="2647"/>
                    </a:lnTo>
                    <a:lnTo>
                      <a:pt x="76" y="2854"/>
                    </a:lnTo>
                    <a:lnTo>
                      <a:pt x="151" y="3060"/>
                    </a:lnTo>
                    <a:lnTo>
                      <a:pt x="226" y="3248"/>
                    </a:lnTo>
                    <a:lnTo>
                      <a:pt x="301" y="3436"/>
                    </a:lnTo>
                    <a:lnTo>
                      <a:pt x="414" y="3605"/>
                    </a:lnTo>
                    <a:lnTo>
                      <a:pt x="527" y="3755"/>
                    </a:lnTo>
                    <a:lnTo>
                      <a:pt x="658" y="3905"/>
                    </a:lnTo>
                    <a:lnTo>
                      <a:pt x="789" y="4036"/>
                    </a:lnTo>
                    <a:lnTo>
                      <a:pt x="940" y="4149"/>
                    </a:lnTo>
                    <a:lnTo>
                      <a:pt x="1090" y="4243"/>
                    </a:lnTo>
                    <a:lnTo>
                      <a:pt x="1259" y="4318"/>
                    </a:lnTo>
                    <a:lnTo>
                      <a:pt x="1428" y="4355"/>
                    </a:lnTo>
                    <a:lnTo>
                      <a:pt x="1597" y="4393"/>
                    </a:lnTo>
                    <a:lnTo>
                      <a:pt x="1784" y="4412"/>
                    </a:lnTo>
                    <a:lnTo>
                      <a:pt x="1953" y="4393"/>
                    </a:lnTo>
                    <a:lnTo>
                      <a:pt x="2141" y="4355"/>
                    </a:lnTo>
                    <a:lnTo>
                      <a:pt x="2310" y="4318"/>
                    </a:lnTo>
                    <a:lnTo>
                      <a:pt x="2479" y="4243"/>
                    </a:lnTo>
                    <a:lnTo>
                      <a:pt x="2629" y="4149"/>
                    </a:lnTo>
                    <a:lnTo>
                      <a:pt x="2779" y="4036"/>
                    </a:lnTo>
                    <a:lnTo>
                      <a:pt x="2911" y="3905"/>
                    </a:lnTo>
                    <a:lnTo>
                      <a:pt x="3042" y="3755"/>
                    </a:lnTo>
                    <a:lnTo>
                      <a:pt x="3155" y="3605"/>
                    </a:lnTo>
                    <a:lnTo>
                      <a:pt x="3248" y="3436"/>
                    </a:lnTo>
                    <a:lnTo>
                      <a:pt x="3342" y="3248"/>
                    </a:lnTo>
                    <a:lnTo>
                      <a:pt x="3417" y="3060"/>
                    </a:lnTo>
                    <a:lnTo>
                      <a:pt x="3474" y="2854"/>
                    </a:lnTo>
                    <a:lnTo>
                      <a:pt x="3511" y="2647"/>
                    </a:lnTo>
                    <a:lnTo>
                      <a:pt x="3549" y="2422"/>
                    </a:lnTo>
                    <a:lnTo>
                      <a:pt x="3549" y="2215"/>
                    </a:lnTo>
                    <a:lnTo>
                      <a:pt x="3549" y="1990"/>
                    </a:lnTo>
                    <a:lnTo>
                      <a:pt x="3511" y="1765"/>
                    </a:lnTo>
                    <a:lnTo>
                      <a:pt x="3474" y="1558"/>
                    </a:lnTo>
                    <a:lnTo>
                      <a:pt x="3417" y="1352"/>
                    </a:lnTo>
                    <a:lnTo>
                      <a:pt x="3342" y="1164"/>
                    </a:lnTo>
                    <a:lnTo>
                      <a:pt x="3248" y="977"/>
                    </a:lnTo>
                    <a:lnTo>
                      <a:pt x="3155" y="808"/>
                    </a:lnTo>
                    <a:lnTo>
                      <a:pt x="3042" y="657"/>
                    </a:lnTo>
                    <a:lnTo>
                      <a:pt x="2911" y="507"/>
                    </a:lnTo>
                    <a:lnTo>
                      <a:pt x="2779" y="376"/>
                    </a:lnTo>
                    <a:lnTo>
                      <a:pt x="2629" y="263"/>
                    </a:lnTo>
                    <a:lnTo>
                      <a:pt x="2479"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4" name="Google Shape;5114;p64"/>
              <p:cNvSpPr/>
              <p:nvPr/>
            </p:nvSpPr>
            <p:spPr>
              <a:xfrm>
                <a:off x="9364350" y="1704250"/>
                <a:ext cx="46475" cy="61500"/>
              </a:xfrm>
              <a:custGeom>
                <a:avLst/>
                <a:gdLst/>
                <a:ahLst/>
                <a:cxnLst/>
                <a:rect l="l" t="t" r="r" b="b"/>
                <a:pathLst>
                  <a:path w="1859" h="2460" extrusionOk="0">
                    <a:moveTo>
                      <a:pt x="1" y="1"/>
                    </a:moveTo>
                    <a:lnTo>
                      <a:pt x="1" y="2460"/>
                    </a:lnTo>
                    <a:lnTo>
                      <a:pt x="1859" y="2460"/>
                    </a:lnTo>
                    <a:lnTo>
                      <a:pt x="1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5" name="Google Shape;5115;p64"/>
              <p:cNvSpPr/>
              <p:nvPr/>
            </p:nvSpPr>
            <p:spPr>
              <a:xfrm>
                <a:off x="9364350" y="1655450"/>
                <a:ext cx="88725" cy="110300"/>
              </a:xfrm>
              <a:custGeom>
                <a:avLst/>
                <a:gdLst/>
                <a:ahLst/>
                <a:cxnLst/>
                <a:rect l="l" t="t" r="r" b="b"/>
                <a:pathLst>
                  <a:path w="3549" h="4412" extrusionOk="0">
                    <a:moveTo>
                      <a:pt x="1784" y="0"/>
                    </a:moveTo>
                    <a:lnTo>
                      <a:pt x="1596" y="19"/>
                    </a:lnTo>
                    <a:lnTo>
                      <a:pt x="1427" y="57"/>
                    </a:lnTo>
                    <a:lnTo>
                      <a:pt x="1258" y="113"/>
                    </a:lnTo>
                    <a:lnTo>
                      <a:pt x="1089" y="169"/>
                    </a:lnTo>
                    <a:lnTo>
                      <a:pt x="939" y="263"/>
                    </a:lnTo>
                    <a:lnTo>
                      <a:pt x="789" y="376"/>
                    </a:lnTo>
                    <a:lnTo>
                      <a:pt x="658" y="507"/>
                    </a:lnTo>
                    <a:lnTo>
                      <a:pt x="526" y="657"/>
                    </a:lnTo>
                    <a:lnTo>
                      <a:pt x="414" y="808"/>
                    </a:lnTo>
                    <a:lnTo>
                      <a:pt x="301" y="977"/>
                    </a:lnTo>
                    <a:lnTo>
                      <a:pt x="226" y="1164"/>
                    </a:lnTo>
                    <a:lnTo>
                      <a:pt x="151" y="1352"/>
                    </a:lnTo>
                    <a:lnTo>
                      <a:pt x="76" y="1558"/>
                    </a:lnTo>
                    <a:lnTo>
                      <a:pt x="38" y="1765"/>
                    </a:lnTo>
                    <a:lnTo>
                      <a:pt x="19" y="1990"/>
                    </a:lnTo>
                    <a:lnTo>
                      <a:pt x="1" y="2215"/>
                    </a:lnTo>
                    <a:lnTo>
                      <a:pt x="19" y="2422"/>
                    </a:lnTo>
                    <a:lnTo>
                      <a:pt x="38" y="2647"/>
                    </a:lnTo>
                    <a:lnTo>
                      <a:pt x="76" y="2854"/>
                    </a:lnTo>
                    <a:lnTo>
                      <a:pt x="151" y="3060"/>
                    </a:lnTo>
                    <a:lnTo>
                      <a:pt x="226" y="3248"/>
                    </a:lnTo>
                    <a:lnTo>
                      <a:pt x="301" y="3436"/>
                    </a:lnTo>
                    <a:lnTo>
                      <a:pt x="414" y="3605"/>
                    </a:lnTo>
                    <a:lnTo>
                      <a:pt x="526" y="3755"/>
                    </a:lnTo>
                    <a:lnTo>
                      <a:pt x="658" y="3905"/>
                    </a:lnTo>
                    <a:lnTo>
                      <a:pt x="789" y="4036"/>
                    </a:lnTo>
                    <a:lnTo>
                      <a:pt x="939" y="4149"/>
                    </a:lnTo>
                    <a:lnTo>
                      <a:pt x="1089" y="4243"/>
                    </a:lnTo>
                    <a:lnTo>
                      <a:pt x="1258" y="4318"/>
                    </a:lnTo>
                    <a:lnTo>
                      <a:pt x="1427" y="4355"/>
                    </a:lnTo>
                    <a:lnTo>
                      <a:pt x="1596" y="4393"/>
                    </a:lnTo>
                    <a:lnTo>
                      <a:pt x="1784" y="4412"/>
                    </a:lnTo>
                    <a:lnTo>
                      <a:pt x="1953" y="4393"/>
                    </a:lnTo>
                    <a:lnTo>
                      <a:pt x="2141" y="4355"/>
                    </a:lnTo>
                    <a:lnTo>
                      <a:pt x="2310" y="4318"/>
                    </a:lnTo>
                    <a:lnTo>
                      <a:pt x="2478" y="4243"/>
                    </a:lnTo>
                    <a:lnTo>
                      <a:pt x="2629" y="4149"/>
                    </a:lnTo>
                    <a:lnTo>
                      <a:pt x="2779" y="4036"/>
                    </a:lnTo>
                    <a:lnTo>
                      <a:pt x="2910" y="3905"/>
                    </a:lnTo>
                    <a:lnTo>
                      <a:pt x="3042" y="3755"/>
                    </a:lnTo>
                    <a:lnTo>
                      <a:pt x="3154" y="3605"/>
                    </a:lnTo>
                    <a:lnTo>
                      <a:pt x="3248" y="3436"/>
                    </a:lnTo>
                    <a:lnTo>
                      <a:pt x="3342" y="3248"/>
                    </a:lnTo>
                    <a:lnTo>
                      <a:pt x="3417" y="3060"/>
                    </a:lnTo>
                    <a:lnTo>
                      <a:pt x="3473" y="2854"/>
                    </a:lnTo>
                    <a:lnTo>
                      <a:pt x="3511" y="2647"/>
                    </a:lnTo>
                    <a:lnTo>
                      <a:pt x="3548" y="2422"/>
                    </a:lnTo>
                    <a:lnTo>
                      <a:pt x="3548" y="2215"/>
                    </a:lnTo>
                    <a:lnTo>
                      <a:pt x="3548" y="1990"/>
                    </a:lnTo>
                    <a:lnTo>
                      <a:pt x="3511" y="1765"/>
                    </a:lnTo>
                    <a:lnTo>
                      <a:pt x="3473" y="1558"/>
                    </a:lnTo>
                    <a:lnTo>
                      <a:pt x="3417" y="1352"/>
                    </a:lnTo>
                    <a:lnTo>
                      <a:pt x="3342" y="1164"/>
                    </a:lnTo>
                    <a:lnTo>
                      <a:pt x="3248" y="977"/>
                    </a:lnTo>
                    <a:lnTo>
                      <a:pt x="3154" y="808"/>
                    </a:lnTo>
                    <a:lnTo>
                      <a:pt x="3042" y="657"/>
                    </a:lnTo>
                    <a:lnTo>
                      <a:pt x="2910" y="507"/>
                    </a:lnTo>
                    <a:lnTo>
                      <a:pt x="2779" y="376"/>
                    </a:lnTo>
                    <a:lnTo>
                      <a:pt x="2629" y="263"/>
                    </a:lnTo>
                    <a:lnTo>
                      <a:pt x="2478"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6" name="Google Shape;5116;p64"/>
              <p:cNvSpPr/>
              <p:nvPr/>
            </p:nvSpPr>
            <p:spPr>
              <a:xfrm>
                <a:off x="9453525" y="1712700"/>
                <a:ext cx="220125" cy="1674475"/>
              </a:xfrm>
              <a:custGeom>
                <a:avLst/>
                <a:gdLst/>
                <a:ahLst/>
                <a:cxnLst/>
                <a:rect l="l" t="t" r="r" b="b"/>
                <a:pathLst>
                  <a:path w="8805" h="66979" extrusionOk="0">
                    <a:moveTo>
                      <a:pt x="0" y="1"/>
                    </a:moveTo>
                    <a:lnTo>
                      <a:pt x="0" y="66978"/>
                    </a:lnTo>
                    <a:lnTo>
                      <a:pt x="8804" y="66978"/>
                    </a:lnTo>
                    <a:lnTo>
                      <a:pt x="8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7" name="Google Shape;5117;p64"/>
              <p:cNvSpPr/>
              <p:nvPr/>
            </p:nvSpPr>
            <p:spPr>
              <a:xfrm>
                <a:off x="9462425" y="1861950"/>
                <a:ext cx="198550" cy="1361900"/>
              </a:xfrm>
              <a:custGeom>
                <a:avLst/>
                <a:gdLst/>
                <a:ahLst/>
                <a:cxnLst/>
                <a:rect l="l" t="t" r="r" b="b"/>
                <a:pathLst>
                  <a:path w="7942" h="54476" extrusionOk="0">
                    <a:moveTo>
                      <a:pt x="1" y="0"/>
                    </a:moveTo>
                    <a:lnTo>
                      <a:pt x="1" y="54476"/>
                    </a:lnTo>
                    <a:lnTo>
                      <a:pt x="7941" y="54476"/>
                    </a:lnTo>
                    <a:lnTo>
                      <a:pt x="7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8" name="Google Shape;5118;p64"/>
              <p:cNvSpPr/>
              <p:nvPr/>
            </p:nvSpPr>
            <p:spPr>
              <a:xfrm>
                <a:off x="961730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9" name="Google Shape;5119;p64"/>
              <p:cNvSpPr/>
              <p:nvPr/>
            </p:nvSpPr>
            <p:spPr>
              <a:xfrm>
                <a:off x="957365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0" name="Google Shape;5120;p64"/>
              <p:cNvSpPr/>
              <p:nvPr/>
            </p:nvSpPr>
            <p:spPr>
              <a:xfrm>
                <a:off x="9529550" y="1873200"/>
                <a:ext cx="20675" cy="1358175"/>
              </a:xfrm>
              <a:custGeom>
                <a:avLst/>
                <a:gdLst/>
                <a:ahLst/>
                <a:cxnLst/>
                <a:rect l="l" t="t" r="r" b="b"/>
                <a:pathLst>
                  <a:path w="827" h="54327" extrusionOk="0">
                    <a:moveTo>
                      <a:pt x="0" y="1"/>
                    </a:moveTo>
                    <a:lnTo>
                      <a:pt x="0" y="54326"/>
                    </a:lnTo>
                    <a:lnTo>
                      <a:pt x="826" y="54326"/>
                    </a:lnTo>
                    <a:lnTo>
                      <a:pt x="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1" name="Google Shape;5121;p64"/>
              <p:cNvSpPr/>
              <p:nvPr/>
            </p:nvSpPr>
            <p:spPr>
              <a:xfrm>
                <a:off x="9485425" y="1873200"/>
                <a:ext cx="21150" cy="1358175"/>
              </a:xfrm>
              <a:custGeom>
                <a:avLst/>
                <a:gdLst/>
                <a:ahLst/>
                <a:cxnLst/>
                <a:rect l="l" t="t" r="r" b="b"/>
                <a:pathLst>
                  <a:path w="846" h="54327" extrusionOk="0">
                    <a:moveTo>
                      <a:pt x="1" y="1"/>
                    </a:moveTo>
                    <a:lnTo>
                      <a:pt x="1" y="54326"/>
                    </a:lnTo>
                    <a:lnTo>
                      <a:pt x="845" y="54326"/>
                    </a:lnTo>
                    <a:lnTo>
                      <a:pt x="8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2" name="Google Shape;5122;p64"/>
              <p:cNvSpPr/>
              <p:nvPr/>
            </p:nvSpPr>
            <p:spPr>
              <a:xfrm>
                <a:off x="9387825" y="3247300"/>
                <a:ext cx="351525" cy="211675"/>
              </a:xfrm>
              <a:custGeom>
                <a:avLst/>
                <a:gdLst/>
                <a:ahLst/>
                <a:cxnLst/>
                <a:rect l="l" t="t" r="r" b="b"/>
                <a:pathLst>
                  <a:path w="14061" h="8467" extrusionOk="0">
                    <a:moveTo>
                      <a:pt x="1708" y="0"/>
                    </a:moveTo>
                    <a:lnTo>
                      <a:pt x="1708" y="1615"/>
                    </a:lnTo>
                    <a:lnTo>
                      <a:pt x="1708" y="2516"/>
                    </a:lnTo>
                    <a:lnTo>
                      <a:pt x="1690" y="3342"/>
                    </a:lnTo>
                    <a:lnTo>
                      <a:pt x="1671" y="3736"/>
                    </a:lnTo>
                    <a:lnTo>
                      <a:pt x="1633" y="4112"/>
                    </a:lnTo>
                    <a:lnTo>
                      <a:pt x="1577" y="4468"/>
                    </a:lnTo>
                    <a:lnTo>
                      <a:pt x="1502" y="4787"/>
                    </a:lnTo>
                    <a:lnTo>
                      <a:pt x="1408" y="5088"/>
                    </a:lnTo>
                    <a:lnTo>
                      <a:pt x="1295" y="5350"/>
                    </a:lnTo>
                    <a:lnTo>
                      <a:pt x="1164" y="5576"/>
                    </a:lnTo>
                    <a:lnTo>
                      <a:pt x="1070" y="5670"/>
                    </a:lnTo>
                    <a:lnTo>
                      <a:pt x="995" y="5763"/>
                    </a:lnTo>
                    <a:lnTo>
                      <a:pt x="901" y="5839"/>
                    </a:lnTo>
                    <a:lnTo>
                      <a:pt x="789" y="5914"/>
                    </a:lnTo>
                    <a:lnTo>
                      <a:pt x="676" y="5989"/>
                    </a:lnTo>
                    <a:lnTo>
                      <a:pt x="563" y="6026"/>
                    </a:lnTo>
                    <a:lnTo>
                      <a:pt x="432" y="6064"/>
                    </a:lnTo>
                    <a:lnTo>
                      <a:pt x="301" y="6101"/>
                    </a:lnTo>
                    <a:lnTo>
                      <a:pt x="150" y="6120"/>
                    </a:lnTo>
                    <a:lnTo>
                      <a:pt x="0" y="6120"/>
                    </a:lnTo>
                    <a:lnTo>
                      <a:pt x="0" y="8467"/>
                    </a:lnTo>
                    <a:lnTo>
                      <a:pt x="14060" y="8467"/>
                    </a:lnTo>
                    <a:lnTo>
                      <a:pt x="14060" y="6120"/>
                    </a:lnTo>
                    <a:lnTo>
                      <a:pt x="13891" y="6120"/>
                    </a:lnTo>
                    <a:lnTo>
                      <a:pt x="13760" y="6101"/>
                    </a:lnTo>
                    <a:lnTo>
                      <a:pt x="13610" y="6064"/>
                    </a:lnTo>
                    <a:lnTo>
                      <a:pt x="13478" y="6026"/>
                    </a:lnTo>
                    <a:lnTo>
                      <a:pt x="13366" y="5989"/>
                    </a:lnTo>
                    <a:lnTo>
                      <a:pt x="13253" y="5914"/>
                    </a:lnTo>
                    <a:lnTo>
                      <a:pt x="13159" y="5839"/>
                    </a:lnTo>
                    <a:lnTo>
                      <a:pt x="13065" y="5763"/>
                    </a:lnTo>
                    <a:lnTo>
                      <a:pt x="12971" y="5670"/>
                    </a:lnTo>
                    <a:lnTo>
                      <a:pt x="12896" y="5576"/>
                    </a:lnTo>
                    <a:lnTo>
                      <a:pt x="12746" y="5350"/>
                    </a:lnTo>
                    <a:lnTo>
                      <a:pt x="12634" y="5088"/>
                    </a:lnTo>
                    <a:lnTo>
                      <a:pt x="12540" y="4787"/>
                    </a:lnTo>
                    <a:lnTo>
                      <a:pt x="12483" y="4468"/>
                    </a:lnTo>
                    <a:lnTo>
                      <a:pt x="12427" y="4112"/>
                    </a:lnTo>
                    <a:lnTo>
                      <a:pt x="12390" y="3736"/>
                    </a:lnTo>
                    <a:lnTo>
                      <a:pt x="12352" y="3342"/>
                    </a:lnTo>
                    <a:lnTo>
                      <a:pt x="12333" y="2516"/>
                    </a:lnTo>
                    <a:lnTo>
                      <a:pt x="12333" y="1615"/>
                    </a:lnTo>
                    <a:lnTo>
                      <a:pt x="12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3" name="Google Shape;5123;p64"/>
              <p:cNvSpPr/>
              <p:nvPr/>
            </p:nvSpPr>
            <p:spPr>
              <a:xfrm>
                <a:off x="9320250" y="1620725"/>
                <a:ext cx="487600" cy="208375"/>
              </a:xfrm>
              <a:custGeom>
                <a:avLst/>
                <a:gdLst/>
                <a:ahLst/>
                <a:cxnLst/>
                <a:rect l="l" t="t" r="r" b="b"/>
                <a:pathLst>
                  <a:path w="19504" h="8335" extrusionOk="0">
                    <a:moveTo>
                      <a:pt x="2985" y="0"/>
                    </a:moveTo>
                    <a:lnTo>
                      <a:pt x="2666" y="38"/>
                    </a:lnTo>
                    <a:lnTo>
                      <a:pt x="2440" y="75"/>
                    </a:lnTo>
                    <a:lnTo>
                      <a:pt x="2215" y="132"/>
                    </a:lnTo>
                    <a:lnTo>
                      <a:pt x="1952" y="226"/>
                    </a:lnTo>
                    <a:lnTo>
                      <a:pt x="1689" y="357"/>
                    </a:lnTo>
                    <a:lnTo>
                      <a:pt x="1408" y="526"/>
                    </a:lnTo>
                    <a:lnTo>
                      <a:pt x="1145" y="732"/>
                    </a:lnTo>
                    <a:lnTo>
                      <a:pt x="1014" y="845"/>
                    </a:lnTo>
                    <a:lnTo>
                      <a:pt x="882" y="976"/>
                    </a:lnTo>
                    <a:lnTo>
                      <a:pt x="751" y="1127"/>
                    </a:lnTo>
                    <a:lnTo>
                      <a:pt x="638" y="1296"/>
                    </a:lnTo>
                    <a:lnTo>
                      <a:pt x="526" y="1464"/>
                    </a:lnTo>
                    <a:lnTo>
                      <a:pt x="432" y="1671"/>
                    </a:lnTo>
                    <a:lnTo>
                      <a:pt x="338" y="1877"/>
                    </a:lnTo>
                    <a:lnTo>
                      <a:pt x="244" y="2103"/>
                    </a:lnTo>
                    <a:lnTo>
                      <a:pt x="169" y="2347"/>
                    </a:lnTo>
                    <a:lnTo>
                      <a:pt x="113" y="2610"/>
                    </a:lnTo>
                    <a:lnTo>
                      <a:pt x="56" y="2891"/>
                    </a:lnTo>
                    <a:lnTo>
                      <a:pt x="19" y="3191"/>
                    </a:lnTo>
                    <a:lnTo>
                      <a:pt x="0" y="3379"/>
                    </a:lnTo>
                    <a:lnTo>
                      <a:pt x="0" y="3586"/>
                    </a:lnTo>
                    <a:lnTo>
                      <a:pt x="0" y="3680"/>
                    </a:lnTo>
                    <a:lnTo>
                      <a:pt x="0" y="3849"/>
                    </a:lnTo>
                    <a:lnTo>
                      <a:pt x="19" y="3849"/>
                    </a:lnTo>
                    <a:lnTo>
                      <a:pt x="38" y="4036"/>
                    </a:lnTo>
                    <a:lnTo>
                      <a:pt x="75" y="4243"/>
                    </a:lnTo>
                    <a:lnTo>
                      <a:pt x="131" y="4430"/>
                    </a:lnTo>
                    <a:lnTo>
                      <a:pt x="207" y="4618"/>
                    </a:lnTo>
                    <a:lnTo>
                      <a:pt x="282" y="4787"/>
                    </a:lnTo>
                    <a:lnTo>
                      <a:pt x="375" y="4937"/>
                    </a:lnTo>
                    <a:lnTo>
                      <a:pt x="488" y="5087"/>
                    </a:lnTo>
                    <a:lnTo>
                      <a:pt x="601" y="5238"/>
                    </a:lnTo>
                    <a:lnTo>
                      <a:pt x="713" y="5369"/>
                    </a:lnTo>
                    <a:lnTo>
                      <a:pt x="845" y="5482"/>
                    </a:lnTo>
                    <a:lnTo>
                      <a:pt x="995" y="5576"/>
                    </a:lnTo>
                    <a:lnTo>
                      <a:pt x="1126" y="5651"/>
                    </a:lnTo>
                    <a:lnTo>
                      <a:pt x="1295" y="5707"/>
                    </a:lnTo>
                    <a:lnTo>
                      <a:pt x="1445" y="5763"/>
                    </a:lnTo>
                    <a:lnTo>
                      <a:pt x="1614" y="5801"/>
                    </a:lnTo>
                    <a:lnTo>
                      <a:pt x="1952" y="5801"/>
                    </a:lnTo>
                    <a:lnTo>
                      <a:pt x="2121" y="5763"/>
                    </a:lnTo>
                    <a:lnTo>
                      <a:pt x="2271" y="5707"/>
                    </a:lnTo>
                    <a:lnTo>
                      <a:pt x="2422" y="5651"/>
                    </a:lnTo>
                    <a:lnTo>
                      <a:pt x="2572" y="5576"/>
                    </a:lnTo>
                    <a:lnTo>
                      <a:pt x="2722" y="5482"/>
                    </a:lnTo>
                    <a:lnTo>
                      <a:pt x="2853" y="5369"/>
                    </a:lnTo>
                    <a:lnTo>
                      <a:pt x="2966" y="5238"/>
                    </a:lnTo>
                    <a:lnTo>
                      <a:pt x="3079" y="5087"/>
                    </a:lnTo>
                    <a:lnTo>
                      <a:pt x="3191" y="4937"/>
                    </a:lnTo>
                    <a:lnTo>
                      <a:pt x="3266" y="4787"/>
                    </a:lnTo>
                    <a:lnTo>
                      <a:pt x="3360" y="4618"/>
                    </a:lnTo>
                    <a:lnTo>
                      <a:pt x="3416" y="4430"/>
                    </a:lnTo>
                    <a:lnTo>
                      <a:pt x="3473" y="4243"/>
                    </a:lnTo>
                    <a:lnTo>
                      <a:pt x="3510" y="4036"/>
                    </a:lnTo>
                    <a:lnTo>
                      <a:pt x="3548" y="3849"/>
                    </a:lnTo>
                    <a:lnTo>
                      <a:pt x="3567" y="3736"/>
                    </a:lnTo>
                    <a:lnTo>
                      <a:pt x="3585" y="3623"/>
                    </a:lnTo>
                    <a:lnTo>
                      <a:pt x="3567" y="3304"/>
                    </a:lnTo>
                    <a:lnTo>
                      <a:pt x="3567" y="2985"/>
                    </a:lnTo>
                    <a:lnTo>
                      <a:pt x="3585" y="2835"/>
                    </a:lnTo>
                    <a:lnTo>
                      <a:pt x="3623" y="2703"/>
                    </a:lnTo>
                    <a:lnTo>
                      <a:pt x="3661" y="2647"/>
                    </a:lnTo>
                    <a:lnTo>
                      <a:pt x="3717" y="2572"/>
                    </a:lnTo>
                    <a:lnTo>
                      <a:pt x="3811" y="2516"/>
                    </a:lnTo>
                    <a:lnTo>
                      <a:pt x="3905" y="2459"/>
                    </a:lnTo>
                    <a:lnTo>
                      <a:pt x="3998" y="2422"/>
                    </a:lnTo>
                    <a:lnTo>
                      <a:pt x="4130" y="2422"/>
                    </a:lnTo>
                    <a:lnTo>
                      <a:pt x="4261" y="2441"/>
                    </a:lnTo>
                    <a:lnTo>
                      <a:pt x="4393" y="2497"/>
                    </a:lnTo>
                    <a:lnTo>
                      <a:pt x="4430" y="2534"/>
                    </a:lnTo>
                    <a:lnTo>
                      <a:pt x="4468" y="2591"/>
                    </a:lnTo>
                    <a:lnTo>
                      <a:pt x="4524" y="2797"/>
                    </a:lnTo>
                    <a:lnTo>
                      <a:pt x="4580" y="3098"/>
                    </a:lnTo>
                    <a:lnTo>
                      <a:pt x="4618" y="3492"/>
                    </a:lnTo>
                    <a:lnTo>
                      <a:pt x="4693" y="4430"/>
                    </a:lnTo>
                    <a:lnTo>
                      <a:pt x="4731" y="5482"/>
                    </a:lnTo>
                    <a:lnTo>
                      <a:pt x="4768" y="6533"/>
                    </a:lnTo>
                    <a:lnTo>
                      <a:pt x="4768" y="7434"/>
                    </a:lnTo>
                    <a:lnTo>
                      <a:pt x="4768" y="8335"/>
                    </a:lnTo>
                    <a:lnTo>
                      <a:pt x="14717" y="8335"/>
                    </a:lnTo>
                    <a:lnTo>
                      <a:pt x="14717" y="7434"/>
                    </a:lnTo>
                    <a:lnTo>
                      <a:pt x="14736" y="6533"/>
                    </a:lnTo>
                    <a:lnTo>
                      <a:pt x="14755" y="5482"/>
                    </a:lnTo>
                    <a:lnTo>
                      <a:pt x="14811" y="4430"/>
                    </a:lnTo>
                    <a:lnTo>
                      <a:pt x="14867" y="3492"/>
                    </a:lnTo>
                    <a:lnTo>
                      <a:pt x="14924" y="3098"/>
                    </a:lnTo>
                    <a:lnTo>
                      <a:pt x="14961" y="2797"/>
                    </a:lnTo>
                    <a:lnTo>
                      <a:pt x="15036" y="2591"/>
                    </a:lnTo>
                    <a:lnTo>
                      <a:pt x="15055" y="2534"/>
                    </a:lnTo>
                    <a:lnTo>
                      <a:pt x="15093" y="2497"/>
                    </a:lnTo>
                    <a:lnTo>
                      <a:pt x="15243" y="2441"/>
                    </a:lnTo>
                    <a:lnTo>
                      <a:pt x="15374" y="2422"/>
                    </a:lnTo>
                    <a:lnTo>
                      <a:pt x="15487" y="2422"/>
                    </a:lnTo>
                    <a:lnTo>
                      <a:pt x="15599" y="2459"/>
                    </a:lnTo>
                    <a:lnTo>
                      <a:pt x="15693" y="2516"/>
                    </a:lnTo>
                    <a:lnTo>
                      <a:pt x="15768" y="2572"/>
                    </a:lnTo>
                    <a:lnTo>
                      <a:pt x="15825" y="2647"/>
                    </a:lnTo>
                    <a:lnTo>
                      <a:pt x="15881" y="2703"/>
                    </a:lnTo>
                    <a:lnTo>
                      <a:pt x="15918" y="2835"/>
                    </a:lnTo>
                    <a:lnTo>
                      <a:pt x="15937" y="2985"/>
                    </a:lnTo>
                    <a:lnTo>
                      <a:pt x="15937" y="3304"/>
                    </a:lnTo>
                    <a:lnTo>
                      <a:pt x="15918" y="3623"/>
                    </a:lnTo>
                    <a:lnTo>
                      <a:pt x="15918" y="3736"/>
                    </a:lnTo>
                    <a:lnTo>
                      <a:pt x="15937" y="3849"/>
                    </a:lnTo>
                    <a:lnTo>
                      <a:pt x="15956" y="3849"/>
                    </a:lnTo>
                    <a:lnTo>
                      <a:pt x="15975" y="4036"/>
                    </a:lnTo>
                    <a:lnTo>
                      <a:pt x="16012" y="4243"/>
                    </a:lnTo>
                    <a:lnTo>
                      <a:pt x="16069" y="4430"/>
                    </a:lnTo>
                    <a:lnTo>
                      <a:pt x="16144" y="4618"/>
                    </a:lnTo>
                    <a:lnTo>
                      <a:pt x="16219" y="4787"/>
                    </a:lnTo>
                    <a:lnTo>
                      <a:pt x="16313" y="4937"/>
                    </a:lnTo>
                    <a:lnTo>
                      <a:pt x="16407" y="5087"/>
                    </a:lnTo>
                    <a:lnTo>
                      <a:pt x="16519" y="5238"/>
                    </a:lnTo>
                    <a:lnTo>
                      <a:pt x="16651" y="5369"/>
                    </a:lnTo>
                    <a:lnTo>
                      <a:pt x="16782" y="5482"/>
                    </a:lnTo>
                    <a:lnTo>
                      <a:pt x="16913" y="5576"/>
                    </a:lnTo>
                    <a:lnTo>
                      <a:pt x="17064" y="5651"/>
                    </a:lnTo>
                    <a:lnTo>
                      <a:pt x="17214" y="5707"/>
                    </a:lnTo>
                    <a:lnTo>
                      <a:pt x="17383" y="5763"/>
                    </a:lnTo>
                    <a:lnTo>
                      <a:pt x="17552" y="5801"/>
                    </a:lnTo>
                    <a:lnTo>
                      <a:pt x="17890" y="5801"/>
                    </a:lnTo>
                    <a:lnTo>
                      <a:pt x="18058" y="5763"/>
                    </a:lnTo>
                    <a:lnTo>
                      <a:pt x="18209" y="5707"/>
                    </a:lnTo>
                    <a:lnTo>
                      <a:pt x="18359" y="5651"/>
                    </a:lnTo>
                    <a:lnTo>
                      <a:pt x="18509" y="5576"/>
                    </a:lnTo>
                    <a:lnTo>
                      <a:pt x="18640" y="5482"/>
                    </a:lnTo>
                    <a:lnTo>
                      <a:pt x="18772" y="5369"/>
                    </a:lnTo>
                    <a:lnTo>
                      <a:pt x="18903" y="5238"/>
                    </a:lnTo>
                    <a:lnTo>
                      <a:pt x="19016" y="5087"/>
                    </a:lnTo>
                    <a:lnTo>
                      <a:pt x="19110" y="4937"/>
                    </a:lnTo>
                    <a:lnTo>
                      <a:pt x="19204" y="4787"/>
                    </a:lnTo>
                    <a:lnTo>
                      <a:pt x="19297" y="4618"/>
                    </a:lnTo>
                    <a:lnTo>
                      <a:pt x="19354" y="4430"/>
                    </a:lnTo>
                    <a:lnTo>
                      <a:pt x="19410" y="4243"/>
                    </a:lnTo>
                    <a:lnTo>
                      <a:pt x="19448" y="4036"/>
                    </a:lnTo>
                    <a:lnTo>
                      <a:pt x="19485" y="3849"/>
                    </a:lnTo>
                    <a:lnTo>
                      <a:pt x="19504" y="3849"/>
                    </a:lnTo>
                    <a:lnTo>
                      <a:pt x="19485" y="3680"/>
                    </a:lnTo>
                    <a:lnTo>
                      <a:pt x="19504" y="3586"/>
                    </a:lnTo>
                    <a:lnTo>
                      <a:pt x="19485" y="3379"/>
                    </a:lnTo>
                    <a:lnTo>
                      <a:pt x="19466" y="3191"/>
                    </a:lnTo>
                    <a:lnTo>
                      <a:pt x="19429" y="2891"/>
                    </a:lnTo>
                    <a:lnTo>
                      <a:pt x="19373" y="2610"/>
                    </a:lnTo>
                    <a:lnTo>
                      <a:pt x="19316" y="2347"/>
                    </a:lnTo>
                    <a:lnTo>
                      <a:pt x="19241" y="2103"/>
                    </a:lnTo>
                    <a:lnTo>
                      <a:pt x="19166" y="1877"/>
                    </a:lnTo>
                    <a:lnTo>
                      <a:pt x="19072" y="1671"/>
                    </a:lnTo>
                    <a:lnTo>
                      <a:pt x="18960" y="1464"/>
                    </a:lnTo>
                    <a:lnTo>
                      <a:pt x="18847" y="1296"/>
                    </a:lnTo>
                    <a:lnTo>
                      <a:pt x="18734" y="1127"/>
                    </a:lnTo>
                    <a:lnTo>
                      <a:pt x="18622" y="976"/>
                    </a:lnTo>
                    <a:lnTo>
                      <a:pt x="18490" y="845"/>
                    </a:lnTo>
                    <a:lnTo>
                      <a:pt x="18359" y="732"/>
                    </a:lnTo>
                    <a:lnTo>
                      <a:pt x="18077" y="526"/>
                    </a:lnTo>
                    <a:lnTo>
                      <a:pt x="17814" y="357"/>
                    </a:lnTo>
                    <a:lnTo>
                      <a:pt x="17552" y="226"/>
                    </a:lnTo>
                    <a:lnTo>
                      <a:pt x="17289" y="132"/>
                    </a:lnTo>
                    <a:lnTo>
                      <a:pt x="17045" y="75"/>
                    </a:lnTo>
                    <a:lnTo>
                      <a:pt x="16838" y="38"/>
                    </a:lnTo>
                    <a:lnTo>
                      <a:pt x="165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4" name="Google Shape;5124;p64"/>
              <p:cNvSpPr/>
              <p:nvPr/>
            </p:nvSpPr>
            <p:spPr>
              <a:xfrm>
                <a:off x="9655775"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5" name="Google Shape;5125;p64"/>
              <p:cNvSpPr/>
              <p:nvPr/>
            </p:nvSpPr>
            <p:spPr>
              <a:xfrm>
                <a:off x="9614025" y="3253875"/>
                <a:ext cx="26300" cy="71350"/>
              </a:xfrm>
              <a:custGeom>
                <a:avLst/>
                <a:gdLst/>
                <a:ahLst/>
                <a:cxnLst/>
                <a:rect l="l" t="t" r="r" b="b"/>
                <a:pathLst>
                  <a:path w="1052" h="2854" extrusionOk="0">
                    <a:moveTo>
                      <a:pt x="0" y="0"/>
                    </a:moveTo>
                    <a:lnTo>
                      <a:pt x="0" y="582"/>
                    </a:lnTo>
                    <a:lnTo>
                      <a:pt x="19" y="1127"/>
                    </a:lnTo>
                    <a:lnTo>
                      <a:pt x="56" y="1615"/>
                    </a:lnTo>
                    <a:lnTo>
                      <a:pt x="113" y="2028"/>
                    </a:lnTo>
                    <a:lnTo>
                      <a:pt x="188" y="2384"/>
                    </a:lnTo>
                    <a:lnTo>
                      <a:pt x="225" y="2516"/>
                    </a:lnTo>
                    <a:lnTo>
                      <a:pt x="263" y="2628"/>
                    </a:lnTo>
                    <a:lnTo>
                      <a:pt x="319" y="2722"/>
                    </a:lnTo>
                    <a:lnTo>
                      <a:pt x="376" y="2797"/>
                    </a:lnTo>
                    <a:lnTo>
                      <a:pt x="451" y="2835"/>
                    </a:lnTo>
                    <a:lnTo>
                      <a:pt x="526" y="2854"/>
                    </a:lnTo>
                    <a:lnTo>
                      <a:pt x="601" y="2835"/>
                    </a:lnTo>
                    <a:lnTo>
                      <a:pt x="657" y="2797"/>
                    </a:lnTo>
                    <a:lnTo>
                      <a:pt x="713" y="2722"/>
                    </a:lnTo>
                    <a:lnTo>
                      <a:pt x="770" y="2628"/>
                    </a:lnTo>
                    <a:lnTo>
                      <a:pt x="826" y="2516"/>
                    </a:lnTo>
                    <a:lnTo>
                      <a:pt x="864" y="2384"/>
                    </a:lnTo>
                    <a:lnTo>
                      <a:pt x="939" y="2028"/>
                    </a:lnTo>
                    <a:lnTo>
                      <a:pt x="976" y="1615"/>
                    </a:lnTo>
                    <a:lnTo>
                      <a:pt x="1014" y="1127"/>
                    </a:lnTo>
                    <a:lnTo>
                      <a:pt x="1033"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6" name="Google Shape;5126;p64"/>
              <p:cNvSpPr/>
              <p:nvPr/>
            </p:nvSpPr>
            <p:spPr>
              <a:xfrm>
                <a:off x="9571775" y="3253875"/>
                <a:ext cx="26775" cy="71350"/>
              </a:xfrm>
              <a:custGeom>
                <a:avLst/>
                <a:gdLst/>
                <a:ahLst/>
                <a:cxnLst/>
                <a:rect l="l" t="t" r="r" b="b"/>
                <a:pathLst>
                  <a:path w="1071" h="2854" extrusionOk="0">
                    <a:moveTo>
                      <a:pt x="1" y="0"/>
                    </a:moveTo>
                    <a:lnTo>
                      <a:pt x="19" y="582"/>
                    </a:lnTo>
                    <a:lnTo>
                      <a:pt x="38" y="1127"/>
                    </a:lnTo>
                    <a:lnTo>
                      <a:pt x="76" y="1615"/>
                    </a:lnTo>
                    <a:lnTo>
                      <a:pt x="113" y="2028"/>
                    </a:lnTo>
                    <a:lnTo>
                      <a:pt x="188" y="2384"/>
                    </a:lnTo>
                    <a:lnTo>
                      <a:pt x="226" y="2516"/>
                    </a:lnTo>
                    <a:lnTo>
                      <a:pt x="282" y="2628"/>
                    </a:lnTo>
                    <a:lnTo>
                      <a:pt x="339" y="2722"/>
                    </a:lnTo>
                    <a:lnTo>
                      <a:pt x="395" y="2797"/>
                    </a:lnTo>
                    <a:lnTo>
                      <a:pt x="451" y="2835"/>
                    </a:lnTo>
                    <a:lnTo>
                      <a:pt x="526" y="2854"/>
                    </a:lnTo>
                    <a:lnTo>
                      <a:pt x="601" y="2835"/>
                    </a:lnTo>
                    <a:lnTo>
                      <a:pt x="676" y="2797"/>
                    </a:lnTo>
                    <a:lnTo>
                      <a:pt x="733" y="2722"/>
                    </a:lnTo>
                    <a:lnTo>
                      <a:pt x="789" y="2628"/>
                    </a:lnTo>
                    <a:lnTo>
                      <a:pt x="827" y="2516"/>
                    </a:lnTo>
                    <a:lnTo>
                      <a:pt x="883" y="2384"/>
                    </a:lnTo>
                    <a:lnTo>
                      <a:pt x="939" y="2028"/>
                    </a:lnTo>
                    <a:lnTo>
                      <a:pt x="996"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7" name="Google Shape;5127;p64"/>
              <p:cNvSpPr/>
              <p:nvPr/>
            </p:nvSpPr>
            <p:spPr>
              <a:xfrm>
                <a:off x="9530025" y="3253875"/>
                <a:ext cx="26300" cy="71350"/>
              </a:xfrm>
              <a:custGeom>
                <a:avLst/>
                <a:gdLst/>
                <a:ahLst/>
                <a:cxnLst/>
                <a:rect l="l" t="t" r="r" b="b"/>
                <a:pathLst>
                  <a:path w="1052" h="2854" extrusionOk="0">
                    <a:moveTo>
                      <a:pt x="0" y="0"/>
                    </a:moveTo>
                    <a:lnTo>
                      <a:pt x="0" y="582"/>
                    </a:lnTo>
                    <a:lnTo>
                      <a:pt x="38" y="1127"/>
                    </a:lnTo>
                    <a:lnTo>
                      <a:pt x="56" y="1615"/>
                    </a:lnTo>
                    <a:lnTo>
                      <a:pt x="113" y="2028"/>
                    </a:lnTo>
                    <a:lnTo>
                      <a:pt x="188" y="2384"/>
                    </a:lnTo>
                    <a:lnTo>
                      <a:pt x="225" y="2516"/>
                    </a:lnTo>
                    <a:lnTo>
                      <a:pt x="282" y="2628"/>
                    </a:lnTo>
                    <a:lnTo>
                      <a:pt x="319" y="2722"/>
                    </a:lnTo>
                    <a:lnTo>
                      <a:pt x="394" y="2797"/>
                    </a:lnTo>
                    <a:lnTo>
                      <a:pt x="451" y="2835"/>
                    </a:lnTo>
                    <a:lnTo>
                      <a:pt x="526" y="2854"/>
                    </a:lnTo>
                    <a:lnTo>
                      <a:pt x="601" y="2835"/>
                    </a:lnTo>
                    <a:lnTo>
                      <a:pt x="657" y="2797"/>
                    </a:lnTo>
                    <a:lnTo>
                      <a:pt x="732" y="2722"/>
                    </a:lnTo>
                    <a:lnTo>
                      <a:pt x="770" y="2628"/>
                    </a:lnTo>
                    <a:lnTo>
                      <a:pt x="826" y="2516"/>
                    </a:lnTo>
                    <a:lnTo>
                      <a:pt x="864" y="2384"/>
                    </a:lnTo>
                    <a:lnTo>
                      <a:pt x="939" y="2028"/>
                    </a:lnTo>
                    <a:lnTo>
                      <a:pt x="995" y="1615"/>
                    </a:lnTo>
                    <a:lnTo>
                      <a:pt x="1014" y="1127"/>
                    </a:lnTo>
                    <a:lnTo>
                      <a:pt x="1051"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8" name="Google Shape;5128;p64"/>
              <p:cNvSpPr/>
              <p:nvPr/>
            </p:nvSpPr>
            <p:spPr>
              <a:xfrm>
                <a:off x="9487775" y="3253875"/>
                <a:ext cx="26775" cy="71350"/>
              </a:xfrm>
              <a:custGeom>
                <a:avLst/>
                <a:gdLst/>
                <a:ahLst/>
                <a:cxnLst/>
                <a:rect l="l" t="t" r="r" b="b"/>
                <a:pathLst>
                  <a:path w="1071" h="2854" extrusionOk="0">
                    <a:moveTo>
                      <a:pt x="1" y="0"/>
                    </a:moveTo>
                    <a:lnTo>
                      <a:pt x="19" y="582"/>
                    </a:lnTo>
                    <a:lnTo>
                      <a:pt x="38" y="1127"/>
                    </a:lnTo>
                    <a:lnTo>
                      <a:pt x="76" y="1615"/>
                    </a:lnTo>
                    <a:lnTo>
                      <a:pt x="132" y="2028"/>
                    </a:lnTo>
                    <a:lnTo>
                      <a:pt x="188" y="2384"/>
                    </a:lnTo>
                    <a:lnTo>
                      <a:pt x="245" y="2516"/>
                    </a:lnTo>
                    <a:lnTo>
                      <a:pt x="282" y="2628"/>
                    </a:lnTo>
                    <a:lnTo>
                      <a:pt x="338" y="2722"/>
                    </a:lnTo>
                    <a:lnTo>
                      <a:pt x="395" y="2797"/>
                    </a:lnTo>
                    <a:lnTo>
                      <a:pt x="470" y="2835"/>
                    </a:lnTo>
                    <a:lnTo>
                      <a:pt x="545" y="2854"/>
                    </a:lnTo>
                    <a:lnTo>
                      <a:pt x="620" y="2835"/>
                    </a:lnTo>
                    <a:lnTo>
                      <a:pt x="676" y="2797"/>
                    </a:lnTo>
                    <a:lnTo>
                      <a:pt x="733" y="2722"/>
                    </a:lnTo>
                    <a:lnTo>
                      <a:pt x="789" y="2628"/>
                    </a:lnTo>
                    <a:lnTo>
                      <a:pt x="845" y="2516"/>
                    </a:lnTo>
                    <a:lnTo>
                      <a:pt x="883" y="2384"/>
                    </a:lnTo>
                    <a:lnTo>
                      <a:pt x="958" y="2028"/>
                    </a:lnTo>
                    <a:lnTo>
                      <a:pt x="995"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9" name="Google Shape;5129;p64"/>
              <p:cNvSpPr/>
              <p:nvPr/>
            </p:nvSpPr>
            <p:spPr>
              <a:xfrm>
                <a:off x="9446000"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0" name="Google Shape;5130;p64"/>
              <p:cNvSpPr/>
              <p:nvPr/>
            </p:nvSpPr>
            <p:spPr>
              <a:xfrm>
                <a:off x="9726650" y="1665300"/>
                <a:ext cx="72750" cy="90125"/>
              </a:xfrm>
              <a:custGeom>
                <a:avLst/>
                <a:gdLst/>
                <a:ahLst/>
                <a:cxnLst/>
                <a:rect l="l" t="t" r="r" b="b"/>
                <a:pathLst>
                  <a:path w="2910" h="3605" extrusionOk="0">
                    <a:moveTo>
                      <a:pt x="1465" y="1"/>
                    </a:moveTo>
                    <a:lnTo>
                      <a:pt x="1314" y="19"/>
                    </a:lnTo>
                    <a:lnTo>
                      <a:pt x="1164" y="38"/>
                    </a:lnTo>
                    <a:lnTo>
                      <a:pt x="1033" y="94"/>
                    </a:lnTo>
                    <a:lnTo>
                      <a:pt x="901" y="151"/>
                    </a:lnTo>
                    <a:lnTo>
                      <a:pt x="770" y="226"/>
                    </a:lnTo>
                    <a:lnTo>
                      <a:pt x="657" y="320"/>
                    </a:lnTo>
                    <a:lnTo>
                      <a:pt x="545" y="414"/>
                    </a:lnTo>
                    <a:lnTo>
                      <a:pt x="432" y="526"/>
                    </a:lnTo>
                    <a:lnTo>
                      <a:pt x="338" y="658"/>
                    </a:lnTo>
                    <a:lnTo>
                      <a:pt x="263" y="808"/>
                    </a:lnTo>
                    <a:lnTo>
                      <a:pt x="188" y="939"/>
                    </a:lnTo>
                    <a:lnTo>
                      <a:pt x="132" y="1108"/>
                    </a:lnTo>
                    <a:lnTo>
                      <a:pt x="75" y="1277"/>
                    </a:lnTo>
                    <a:lnTo>
                      <a:pt x="38" y="1446"/>
                    </a:lnTo>
                    <a:lnTo>
                      <a:pt x="19" y="1615"/>
                    </a:lnTo>
                    <a:lnTo>
                      <a:pt x="0" y="1803"/>
                    </a:lnTo>
                    <a:lnTo>
                      <a:pt x="19" y="1990"/>
                    </a:lnTo>
                    <a:lnTo>
                      <a:pt x="38" y="2159"/>
                    </a:lnTo>
                    <a:lnTo>
                      <a:pt x="75" y="2347"/>
                    </a:lnTo>
                    <a:lnTo>
                      <a:pt x="132" y="2497"/>
                    </a:lnTo>
                    <a:lnTo>
                      <a:pt x="188" y="2666"/>
                    </a:lnTo>
                    <a:lnTo>
                      <a:pt x="263" y="2816"/>
                    </a:lnTo>
                    <a:lnTo>
                      <a:pt x="338" y="2948"/>
                    </a:lnTo>
                    <a:lnTo>
                      <a:pt x="432" y="3079"/>
                    </a:lnTo>
                    <a:lnTo>
                      <a:pt x="545" y="3192"/>
                    </a:lnTo>
                    <a:lnTo>
                      <a:pt x="657" y="3304"/>
                    </a:lnTo>
                    <a:lnTo>
                      <a:pt x="770" y="3380"/>
                    </a:lnTo>
                    <a:lnTo>
                      <a:pt x="901" y="3455"/>
                    </a:lnTo>
                    <a:lnTo>
                      <a:pt x="1033" y="3530"/>
                    </a:lnTo>
                    <a:lnTo>
                      <a:pt x="1164" y="3567"/>
                    </a:lnTo>
                    <a:lnTo>
                      <a:pt x="1314" y="3586"/>
                    </a:lnTo>
                    <a:lnTo>
                      <a:pt x="1465" y="3605"/>
                    </a:lnTo>
                    <a:lnTo>
                      <a:pt x="1615" y="3586"/>
                    </a:lnTo>
                    <a:lnTo>
                      <a:pt x="1746" y="3567"/>
                    </a:lnTo>
                    <a:lnTo>
                      <a:pt x="1896" y="3530"/>
                    </a:lnTo>
                    <a:lnTo>
                      <a:pt x="2028" y="3455"/>
                    </a:lnTo>
                    <a:lnTo>
                      <a:pt x="2159" y="3380"/>
                    </a:lnTo>
                    <a:lnTo>
                      <a:pt x="2272" y="3304"/>
                    </a:lnTo>
                    <a:lnTo>
                      <a:pt x="2384" y="3192"/>
                    </a:lnTo>
                    <a:lnTo>
                      <a:pt x="2478" y="3079"/>
                    </a:lnTo>
                    <a:lnTo>
                      <a:pt x="2572" y="2948"/>
                    </a:lnTo>
                    <a:lnTo>
                      <a:pt x="2666" y="2816"/>
                    </a:lnTo>
                    <a:lnTo>
                      <a:pt x="2741" y="2666"/>
                    </a:lnTo>
                    <a:lnTo>
                      <a:pt x="2797" y="2497"/>
                    </a:lnTo>
                    <a:lnTo>
                      <a:pt x="2835" y="2347"/>
                    </a:lnTo>
                    <a:lnTo>
                      <a:pt x="2872" y="2159"/>
                    </a:lnTo>
                    <a:lnTo>
                      <a:pt x="2910" y="1990"/>
                    </a:lnTo>
                    <a:lnTo>
                      <a:pt x="2910" y="1803"/>
                    </a:lnTo>
                    <a:lnTo>
                      <a:pt x="2910" y="1615"/>
                    </a:lnTo>
                    <a:lnTo>
                      <a:pt x="2872" y="1446"/>
                    </a:lnTo>
                    <a:lnTo>
                      <a:pt x="2835" y="1277"/>
                    </a:lnTo>
                    <a:lnTo>
                      <a:pt x="2797" y="1108"/>
                    </a:lnTo>
                    <a:lnTo>
                      <a:pt x="2741" y="939"/>
                    </a:lnTo>
                    <a:lnTo>
                      <a:pt x="2666" y="808"/>
                    </a:lnTo>
                    <a:lnTo>
                      <a:pt x="2572" y="658"/>
                    </a:lnTo>
                    <a:lnTo>
                      <a:pt x="2478" y="526"/>
                    </a:lnTo>
                    <a:lnTo>
                      <a:pt x="2384" y="414"/>
                    </a:lnTo>
                    <a:lnTo>
                      <a:pt x="2272" y="320"/>
                    </a:lnTo>
                    <a:lnTo>
                      <a:pt x="2159" y="226"/>
                    </a:lnTo>
                    <a:lnTo>
                      <a:pt x="2028" y="151"/>
                    </a:lnTo>
                    <a:lnTo>
                      <a:pt x="1896" y="94"/>
                    </a:lnTo>
                    <a:lnTo>
                      <a:pt x="1746" y="38"/>
                    </a:lnTo>
                    <a:lnTo>
                      <a:pt x="1615" y="19"/>
                    </a:lnTo>
                    <a:lnTo>
                      <a:pt x="1465"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1" name="Google Shape;5131;p64"/>
              <p:cNvSpPr/>
              <p:nvPr/>
            </p:nvSpPr>
            <p:spPr>
              <a:xfrm>
                <a:off x="9745425" y="1688775"/>
                <a:ext cx="35225" cy="43200"/>
              </a:xfrm>
              <a:custGeom>
                <a:avLst/>
                <a:gdLst/>
                <a:ahLst/>
                <a:cxnLst/>
                <a:rect l="l" t="t" r="r" b="b"/>
                <a:pathLst>
                  <a:path w="1409" h="1728" extrusionOk="0">
                    <a:moveTo>
                      <a:pt x="714" y="0"/>
                    </a:moveTo>
                    <a:lnTo>
                      <a:pt x="563" y="19"/>
                    </a:lnTo>
                    <a:lnTo>
                      <a:pt x="432" y="75"/>
                    </a:lnTo>
                    <a:lnTo>
                      <a:pt x="319" y="150"/>
                    </a:lnTo>
                    <a:lnTo>
                      <a:pt x="207" y="244"/>
                    </a:lnTo>
                    <a:lnTo>
                      <a:pt x="132" y="376"/>
                    </a:lnTo>
                    <a:lnTo>
                      <a:pt x="57" y="526"/>
                    </a:lnTo>
                    <a:lnTo>
                      <a:pt x="19" y="695"/>
                    </a:lnTo>
                    <a:lnTo>
                      <a:pt x="0" y="864"/>
                    </a:lnTo>
                    <a:lnTo>
                      <a:pt x="19" y="1033"/>
                    </a:lnTo>
                    <a:lnTo>
                      <a:pt x="57" y="1202"/>
                    </a:lnTo>
                    <a:lnTo>
                      <a:pt x="132" y="1352"/>
                    </a:lnTo>
                    <a:lnTo>
                      <a:pt x="207" y="1483"/>
                    </a:lnTo>
                    <a:lnTo>
                      <a:pt x="319" y="1577"/>
                    </a:lnTo>
                    <a:lnTo>
                      <a:pt x="432" y="1671"/>
                    </a:lnTo>
                    <a:lnTo>
                      <a:pt x="563" y="1708"/>
                    </a:lnTo>
                    <a:lnTo>
                      <a:pt x="714" y="1727"/>
                    </a:lnTo>
                    <a:lnTo>
                      <a:pt x="845" y="1708"/>
                    </a:lnTo>
                    <a:lnTo>
                      <a:pt x="976" y="1671"/>
                    </a:lnTo>
                    <a:lnTo>
                      <a:pt x="1108" y="1577"/>
                    </a:lnTo>
                    <a:lnTo>
                      <a:pt x="1202" y="1483"/>
                    </a:lnTo>
                    <a:lnTo>
                      <a:pt x="1296" y="1352"/>
                    </a:lnTo>
                    <a:lnTo>
                      <a:pt x="1352" y="1202"/>
                    </a:lnTo>
                    <a:lnTo>
                      <a:pt x="1389" y="1033"/>
                    </a:lnTo>
                    <a:lnTo>
                      <a:pt x="1408" y="864"/>
                    </a:lnTo>
                    <a:lnTo>
                      <a:pt x="1389" y="695"/>
                    </a:lnTo>
                    <a:lnTo>
                      <a:pt x="1352" y="526"/>
                    </a:lnTo>
                    <a:lnTo>
                      <a:pt x="1296" y="376"/>
                    </a:lnTo>
                    <a:lnTo>
                      <a:pt x="1202" y="244"/>
                    </a:lnTo>
                    <a:lnTo>
                      <a:pt x="1108" y="150"/>
                    </a:lnTo>
                    <a:lnTo>
                      <a:pt x="976" y="75"/>
                    </a:lnTo>
                    <a:lnTo>
                      <a:pt x="845" y="19"/>
                    </a:lnTo>
                    <a:lnTo>
                      <a:pt x="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2" name="Google Shape;5132;p64"/>
              <p:cNvSpPr/>
              <p:nvPr/>
            </p:nvSpPr>
            <p:spPr>
              <a:xfrm>
                <a:off x="9330100" y="1665300"/>
                <a:ext cx="72300" cy="90125"/>
              </a:xfrm>
              <a:custGeom>
                <a:avLst/>
                <a:gdLst/>
                <a:ahLst/>
                <a:cxnLst/>
                <a:rect l="l" t="t" r="r" b="b"/>
                <a:pathLst>
                  <a:path w="2892" h="3605" extrusionOk="0">
                    <a:moveTo>
                      <a:pt x="1446" y="1"/>
                    </a:moveTo>
                    <a:lnTo>
                      <a:pt x="1295" y="19"/>
                    </a:lnTo>
                    <a:lnTo>
                      <a:pt x="1145" y="38"/>
                    </a:lnTo>
                    <a:lnTo>
                      <a:pt x="1014" y="94"/>
                    </a:lnTo>
                    <a:lnTo>
                      <a:pt x="883" y="151"/>
                    </a:lnTo>
                    <a:lnTo>
                      <a:pt x="751" y="226"/>
                    </a:lnTo>
                    <a:lnTo>
                      <a:pt x="638" y="320"/>
                    </a:lnTo>
                    <a:lnTo>
                      <a:pt x="526" y="414"/>
                    </a:lnTo>
                    <a:lnTo>
                      <a:pt x="413" y="526"/>
                    </a:lnTo>
                    <a:lnTo>
                      <a:pt x="319" y="658"/>
                    </a:lnTo>
                    <a:lnTo>
                      <a:pt x="244" y="808"/>
                    </a:lnTo>
                    <a:lnTo>
                      <a:pt x="169" y="939"/>
                    </a:lnTo>
                    <a:lnTo>
                      <a:pt x="113" y="1108"/>
                    </a:lnTo>
                    <a:lnTo>
                      <a:pt x="57" y="1277"/>
                    </a:lnTo>
                    <a:lnTo>
                      <a:pt x="19" y="1446"/>
                    </a:lnTo>
                    <a:lnTo>
                      <a:pt x="0" y="1615"/>
                    </a:lnTo>
                    <a:lnTo>
                      <a:pt x="0" y="1803"/>
                    </a:lnTo>
                    <a:lnTo>
                      <a:pt x="0" y="1990"/>
                    </a:lnTo>
                    <a:lnTo>
                      <a:pt x="19" y="2159"/>
                    </a:lnTo>
                    <a:lnTo>
                      <a:pt x="57" y="2347"/>
                    </a:lnTo>
                    <a:lnTo>
                      <a:pt x="113" y="2497"/>
                    </a:lnTo>
                    <a:lnTo>
                      <a:pt x="169" y="2666"/>
                    </a:lnTo>
                    <a:lnTo>
                      <a:pt x="244" y="2816"/>
                    </a:lnTo>
                    <a:lnTo>
                      <a:pt x="319" y="2948"/>
                    </a:lnTo>
                    <a:lnTo>
                      <a:pt x="413" y="3079"/>
                    </a:lnTo>
                    <a:lnTo>
                      <a:pt x="526" y="3192"/>
                    </a:lnTo>
                    <a:lnTo>
                      <a:pt x="638" y="3304"/>
                    </a:lnTo>
                    <a:lnTo>
                      <a:pt x="751" y="3380"/>
                    </a:lnTo>
                    <a:lnTo>
                      <a:pt x="883" y="3455"/>
                    </a:lnTo>
                    <a:lnTo>
                      <a:pt x="1014" y="3530"/>
                    </a:lnTo>
                    <a:lnTo>
                      <a:pt x="1145" y="3567"/>
                    </a:lnTo>
                    <a:lnTo>
                      <a:pt x="1295" y="3586"/>
                    </a:lnTo>
                    <a:lnTo>
                      <a:pt x="1446" y="3605"/>
                    </a:lnTo>
                    <a:lnTo>
                      <a:pt x="1596" y="3586"/>
                    </a:lnTo>
                    <a:lnTo>
                      <a:pt x="1746" y="3567"/>
                    </a:lnTo>
                    <a:lnTo>
                      <a:pt x="1877" y="3530"/>
                    </a:lnTo>
                    <a:lnTo>
                      <a:pt x="2009" y="3455"/>
                    </a:lnTo>
                    <a:lnTo>
                      <a:pt x="2140" y="3380"/>
                    </a:lnTo>
                    <a:lnTo>
                      <a:pt x="2253" y="3304"/>
                    </a:lnTo>
                    <a:lnTo>
                      <a:pt x="2365" y="3192"/>
                    </a:lnTo>
                    <a:lnTo>
                      <a:pt x="2478" y="3079"/>
                    </a:lnTo>
                    <a:lnTo>
                      <a:pt x="2572" y="2948"/>
                    </a:lnTo>
                    <a:lnTo>
                      <a:pt x="2647" y="2816"/>
                    </a:lnTo>
                    <a:lnTo>
                      <a:pt x="2722" y="2666"/>
                    </a:lnTo>
                    <a:lnTo>
                      <a:pt x="2778" y="2497"/>
                    </a:lnTo>
                    <a:lnTo>
                      <a:pt x="2835" y="2347"/>
                    </a:lnTo>
                    <a:lnTo>
                      <a:pt x="2872" y="2159"/>
                    </a:lnTo>
                    <a:lnTo>
                      <a:pt x="2891" y="1990"/>
                    </a:lnTo>
                    <a:lnTo>
                      <a:pt x="2891" y="1803"/>
                    </a:lnTo>
                    <a:lnTo>
                      <a:pt x="2891" y="1615"/>
                    </a:lnTo>
                    <a:lnTo>
                      <a:pt x="2872" y="1446"/>
                    </a:lnTo>
                    <a:lnTo>
                      <a:pt x="2835" y="1277"/>
                    </a:lnTo>
                    <a:lnTo>
                      <a:pt x="2778" y="1108"/>
                    </a:lnTo>
                    <a:lnTo>
                      <a:pt x="2722" y="939"/>
                    </a:lnTo>
                    <a:lnTo>
                      <a:pt x="2647" y="808"/>
                    </a:lnTo>
                    <a:lnTo>
                      <a:pt x="2572" y="658"/>
                    </a:lnTo>
                    <a:lnTo>
                      <a:pt x="2478" y="526"/>
                    </a:lnTo>
                    <a:lnTo>
                      <a:pt x="2365" y="414"/>
                    </a:lnTo>
                    <a:lnTo>
                      <a:pt x="2253" y="320"/>
                    </a:lnTo>
                    <a:lnTo>
                      <a:pt x="2140" y="226"/>
                    </a:lnTo>
                    <a:lnTo>
                      <a:pt x="2009" y="151"/>
                    </a:lnTo>
                    <a:lnTo>
                      <a:pt x="1877" y="94"/>
                    </a:lnTo>
                    <a:lnTo>
                      <a:pt x="1746" y="38"/>
                    </a:lnTo>
                    <a:lnTo>
                      <a:pt x="1596" y="19"/>
                    </a:lnTo>
                    <a:lnTo>
                      <a:pt x="144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3" name="Google Shape;5133;p64"/>
              <p:cNvSpPr/>
              <p:nvPr/>
            </p:nvSpPr>
            <p:spPr>
              <a:xfrm>
                <a:off x="9348875" y="1688775"/>
                <a:ext cx="34750" cy="43200"/>
              </a:xfrm>
              <a:custGeom>
                <a:avLst/>
                <a:gdLst/>
                <a:ahLst/>
                <a:cxnLst/>
                <a:rect l="l" t="t" r="r" b="b"/>
                <a:pathLst>
                  <a:path w="1390" h="1728" extrusionOk="0">
                    <a:moveTo>
                      <a:pt x="695" y="0"/>
                    </a:moveTo>
                    <a:lnTo>
                      <a:pt x="544" y="19"/>
                    </a:lnTo>
                    <a:lnTo>
                      <a:pt x="413" y="75"/>
                    </a:lnTo>
                    <a:lnTo>
                      <a:pt x="300" y="150"/>
                    </a:lnTo>
                    <a:lnTo>
                      <a:pt x="207" y="244"/>
                    </a:lnTo>
                    <a:lnTo>
                      <a:pt x="113" y="376"/>
                    </a:lnTo>
                    <a:lnTo>
                      <a:pt x="56" y="526"/>
                    </a:lnTo>
                    <a:lnTo>
                      <a:pt x="0" y="695"/>
                    </a:lnTo>
                    <a:lnTo>
                      <a:pt x="0" y="864"/>
                    </a:lnTo>
                    <a:lnTo>
                      <a:pt x="0" y="1033"/>
                    </a:lnTo>
                    <a:lnTo>
                      <a:pt x="56" y="1202"/>
                    </a:lnTo>
                    <a:lnTo>
                      <a:pt x="113" y="1352"/>
                    </a:lnTo>
                    <a:lnTo>
                      <a:pt x="207" y="1483"/>
                    </a:lnTo>
                    <a:lnTo>
                      <a:pt x="300" y="1577"/>
                    </a:lnTo>
                    <a:lnTo>
                      <a:pt x="413" y="1671"/>
                    </a:lnTo>
                    <a:lnTo>
                      <a:pt x="544" y="1708"/>
                    </a:lnTo>
                    <a:lnTo>
                      <a:pt x="695" y="1727"/>
                    </a:lnTo>
                    <a:lnTo>
                      <a:pt x="826" y="1708"/>
                    </a:lnTo>
                    <a:lnTo>
                      <a:pt x="957" y="1671"/>
                    </a:lnTo>
                    <a:lnTo>
                      <a:pt x="1089" y="1577"/>
                    </a:lnTo>
                    <a:lnTo>
                      <a:pt x="1183" y="1483"/>
                    </a:lnTo>
                    <a:lnTo>
                      <a:pt x="1277" y="1352"/>
                    </a:lnTo>
                    <a:lnTo>
                      <a:pt x="1333" y="1202"/>
                    </a:lnTo>
                    <a:lnTo>
                      <a:pt x="1370" y="1033"/>
                    </a:lnTo>
                    <a:lnTo>
                      <a:pt x="1389" y="864"/>
                    </a:lnTo>
                    <a:lnTo>
                      <a:pt x="1370" y="695"/>
                    </a:lnTo>
                    <a:lnTo>
                      <a:pt x="1333" y="526"/>
                    </a:lnTo>
                    <a:lnTo>
                      <a:pt x="1277" y="376"/>
                    </a:lnTo>
                    <a:lnTo>
                      <a:pt x="1183" y="244"/>
                    </a:lnTo>
                    <a:lnTo>
                      <a:pt x="1089" y="150"/>
                    </a:lnTo>
                    <a:lnTo>
                      <a:pt x="957" y="75"/>
                    </a:lnTo>
                    <a:lnTo>
                      <a:pt x="826" y="19"/>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4" name="Google Shape;5134;p64"/>
              <p:cNvSpPr/>
              <p:nvPr/>
            </p:nvSpPr>
            <p:spPr>
              <a:xfrm>
                <a:off x="94647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8"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5" name="Google Shape;5135;p64"/>
              <p:cNvSpPr/>
              <p:nvPr/>
            </p:nvSpPr>
            <p:spPr>
              <a:xfrm>
                <a:off x="94999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6" name="Google Shape;5136;p64"/>
              <p:cNvSpPr/>
              <p:nvPr/>
            </p:nvSpPr>
            <p:spPr>
              <a:xfrm>
                <a:off x="9535175" y="1759150"/>
                <a:ext cx="22550" cy="56825"/>
              </a:xfrm>
              <a:custGeom>
                <a:avLst/>
                <a:gdLst/>
                <a:ahLst/>
                <a:cxnLst/>
                <a:rect l="l" t="t" r="r" b="b"/>
                <a:pathLst>
                  <a:path w="902" h="2273" extrusionOk="0">
                    <a:moveTo>
                      <a:pt x="451" y="1"/>
                    </a:moveTo>
                    <a:lnTo>
                      <a:pt x="395" y="20"/>
                    </a:lnTo>
                    <a:lnTo>
                      <a:pt x="338" y="57"/>
                    </a:lnTo>
                    <a:lnTo>
                      <a:pt x="282" y="114"/>
                    </a:lnTo>
                    <a:lnTo>
                      <a:pt x="245" y="189"/>
                    </a:lnTo>
                    <a:lnTo>
                      <a:pt x="169" y="395"/>
                    </a:lnTo>
                    <a:lnTo>
                      <a:pt x="113" y="658"/>
                    </a:lnTo>
                    <a:lnTo>
                      <a:pt x="57" y="996"/>
                    </a:lnTo>
                    <a:lnTo>
                      <a:pt x="38" y="1390"/>
                    </a:lnTo>
                    <a:lnTo>
                      <a:pt x="1" y="2272"/>
                    </a:lnTo>
                    <a:lnTo>
                      <a:pt x="902" y="2272"/>
                    </a:lnTo>
                    <a:lnTo>
                      <a:pt x="864" y="1390"/>
                    </a:lnTo>
                    <a:lnTo>
                      <a:pt x="845" y="996"/>
                    </a:lnTo>
                    <a:lnTo>
                      <a:pt x="808"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7" name="Google Shape;5137;p64"/>
              <p:cNvSpPr/>
              <p:nvPr/>
            </p:nvSpPr>
            <p:spPr>
              <a:xfrm>
                <a:off x="9570850" y="1759150"/>
                <a:ext cx="22075" cy="56825"/>
              </a:xfrm>
              <a:custGeom>
                <a:avLst/>
                <a:gdLst/>
                <a:ahLst/>
                <a:cxnLst/>
                <a:rect l="l" t="t" r="r" b="b"/>
                <a:pathLst>
                  <a:path w="883" h="2273" extrusionOk="0">
                    <a:moveTo>
                      <a:pt x="432" y="1"/>
                    </a:moveTo>
                    <a:lnTo>
                      <a:pt x="376" y="20"/>
                    </a:lnTo>
                    <a:lnTo>
                      <a:pt x="319" y="57"/>
                    </a:lnTo>
                    <a:lnTo>
                      <a:pt x="263" y="114"/>
                    </a:lnTo>
                    <a:lnTo>
                      <a:pt x="225" y="189"/>
                    </a:lnTo>
                    <a:lnTo>
                      <a:pt x="150" y="395"/>
                    </a:lnTo>
                    <a:lnTo>
                      <a:pt x="94" y="658"/>
                    </a:lnTo>
                    <a:lnTo>
                      <a:pt x="56" y="996"/>
                    </a:lnTo>
                    <a:lnTo>
                      <a:pt x="19" y="1390"/>
                    </a:lnTo>
                    <a:lnTo>
                      <a:pt x="0" y="2272"/>
                    </a:lnTo>
                    <a:lnTo>
                      <a:pt x="882" y="2272"/>
                    </a:lnTo>
                    <a:lnTo>
                      <a:pt x="845" y="1390"/>
                    </a:lnTo>
                    <a:lnTo>
                      <a:pt x="826" y="996"/>
                    </a:lnTo>
                    <a:lnTo>
                      <a:pt x="789" y="658"/>
                    </a:lnTo>
                    <a:lnTo>
                      <a:pt x="732" y="395"/>
                    </a:lnTo>
                    <a:lnTo>
                      <a:pt x="657" y="189"/>
                    </a:lnTo>
                    <a:lnTo>
                      <a:pt x="601" y="114"/>
                    </a:lnTo>
                    <a:lnTo>
                      <a:pt x="545"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8" name="Google Shape;5138;p64"/>
              <p:cNvSpPr/>
              <p:nvPr/>
            </p:nvSpPr>
            <p:spPr>
              <a:xfrm>
                <a:off x="9606050" y="1759150"/>
                <a:ext cx="22075" cy="56825"/>
              </a:xfrm>
              <a:custGeom>
                <a:avLst/>
                <a:gdLst/>
                <a:ahLst/>
                <a:cxnLst/>
                <a:rect l="l" t="t" r="r" b="b"/>
                <a:pathLst>
                  <a:path w="883" h="2273" extrusionOk="0">
                    <a:moveTo>
                      <a:pt x="432" y="1"/>
                    </a:moveTo>
                    <a:lnTo>
                      <a:pt x="375" y="20"/>
                    </a:lnTo>
                    <a:lnTo>
                      <a:pt x="319" y="57"/>
                    </a:lnTo>
                    <a:lnTo>
                      <a:pt x="263" y="114"/>
                    </a:lnTo>
                    <a:lnTo>
                      <a:pt x="225" y="189"/>
                    </a:lnTo>
                    <a:lnTo>
                      <a:pt x="150" y="395"/>
                    </a:lnTo>
                    <a:lnTo>
                      <a:pt x="94" y="658"/>
                    </a:lnTo>
                    <a:lnTo>
                      <a:pt x="56" y="996"/>
                    </a:lnTo>
                    <a:lnTo>
                      <a:pt x="19" y="1390"/>
                    </a:lnTo>
                    <a:lnTo>
                      <a:pt x="0" y="2272"/>
                    </a:lnTo>
                    <a:lnTo>
                      <a:pt x="882" y="2272"/>
                    </a:lnTo>
                    <a:lnTo>
                      <a:pt x="864" y="1390"/>
                    </a:lnTo>
                    <a:lnTo>
                      <a:pt x="826" y="996"/>
                    </a:lnTo>
                    <a:lnTo>
                      <a:pt x="788" y="658"/>
                    </a:lnTo>
                    <a:lnTo>
                      <a:pt x="732" y="395"/>
                    </a:lnTo>
                    <a:lnTo>
                      <a:pt x="657" y="189"/>
                    </a:lnTo>
                    <a:lnTo>
                      <a:pt x="601" y="114"/>
                    </a:lnTo>
                    <a:lnTo>
                      <a:pt x="563"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9" name="Google Shape;5139;p64"/>
              <p:cNvSpPr/>
              <p:nvPr/>
            </p:nvSpPr>
            <p:spPr>
              <a:xfrm>
                <a:off x="9641225" y="1759150"/>
                <a:ext cx="22100" cy="56825"/>
              </a:xfrm>
              <a:custGeom>
                <a:avLst/>
                <a:gdLst/>
                <a:ahLst/>
                <a:cxnLst/>
                <a:rect l="l" t="t" r="r" b="b"/>
                <a:pathLst>
                  <a:path w="884" h="2273" extrusionOk="0">
                    <a:moveTo>
                      <a:pt x="433" y="1"/>
                    </a:moveTo>
                    <a:lnTo>
                      <a:pt x="376" y="20"/>
                    </a:lnTo>
                    <a:lnTo>
                      <a:pt x="320" y="57"/>
                    </a:lnTo>
                    <a:lnTo>
                      <a:pt x="283" y="114"/>
                    </a:lnTo>
                    <a:lnTo>
                      <a:pt x="226" y="189"/>
                    </a:lnTo>
                    <a:lnTo>
                      <a:pt x="151" y="395"/>
                    </a:lnTo>
                    <a:lnTo>
                      <a:pt x="95" y="658"/>
                    </a:lnTo>
                    <a:lnTo>
                      <a:pt x="57" y="996"/>
                    </a:lnTo>
                    <a:lnTo>
                      <a:pt x="20" y="1390"/>
                    </a:lnTo>
                    <a:lnTo>
                      <a:pt x="1" y="2272"/>
                    </a:lnTo>
                    <a:lnTo>
                      <a:pt x="883" y="2272"/>
                    </a:lnTo>
                    <a:lnTo>
                      <a:pt x="864" y="1390"/>
                    </a:lnTo>
                    <a:lnTo>
                      <a:pt x="827" y="996"/>
                    </a:lnTo>
                    <a:lnTo>
                      <a:pt x="789" y="658"/>
                    </a:lnTo>
                    <a:lnTo>
                      <a:pt x="733" y="395"/>
                    </a:lnTo>
                    <a:lnTo>
                      <a:pt x="658" y="189"/>
                    </a:lnTo>
                    <a:lnTo>
                      <a:pt x="602" y="114"/>
                    </a:lnTo>
                    <a:lnTo>
                      <a:pt x="564" y="57"/>
                    </a:lnTo>
                    <a:lnTo>
                      <a:pt x="508" y="20"/>
                    </a:lnTo>
                    <a:lnTo>
                      <a:pt x="433"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0" name="Google Shape;5140;p64"/>
              <p:cNvSpPr/>
              <p:nvPr/>
            </p:nvSpPr>
            <p:spPr>
              <a:xfrm>
                <a:off x="9320250" y="1623775"/>
                <a:ext cx="487600" cy="1838250"/>
              </a:xfrm>
              <a:custGeom>
                <a:avLst/>
                <a:gdLst/>
                <a:ahLst/>
                <a:cxnLst/>
                <a:rect l="l" t="t" r="r" b="b"/>
                <a:pathLst>
                  <a:path w="19504" h="73530" extrusionOk="0">
                    <a:moveTo>
                      <a:pt x="2985" y="0"/>
                    </a:moveTo>
                    <a:lnTo>
                      <a:pt x="2666" y="38"/>
                    </a:lnTo>
                    <a:lnTo>
                      <a:pt x="2459" y="75"/>
                    </a:lnTo>
                    <a:lnTo>
                      <a:pt x="2215" y="132"/>
                    </a:lnTo>
                    <a:lnTo>
                      <a:pt x="1952" y="225"/>
                    </a:lnTo>
                    <a:lnTo>
                      <a:pt x="1689" y="357"/>
                    </a:lnTo>
                    <a:lnTo>
                      <a:pt x="1408" y="526"/>
                    </a:lnTo>
                    <a:lnTo>
                      <a:pt x="1145" y="732"/>
                    </a:lnTo>
                    <a:lnTo>
                      <a:pt x="1014" y="845"/>
                    </a:lnTo>
                    <a:lnTo>
                      <a:pt x="882" y="976"/>
                    </a:lnTo>
                    <a:lnTo>
                      <a:pt x="770" y="1126"/>
                    </a:lnTo>
                    <a:lnTo>
                      <a:pt x="657" y="1295"/>
                    </a:lnTo>
                    <a:lnTo>
                      <a:pt x="544" y="1464"/>
                    </a:lnTo>
                    <a:lnTo>
                      <a:pt x="432" y="1671"/>
                    </a:lnTo>
                    <a:lnTo>
                      <a:pt x="338" y="1877"/>
                    </a:lnTo>
                    <a:lnTo>
                      <a:pt x="263" y="2103"/>
                    </a:lnTo>
                    <a:lnTo>
                      <a:pt x="188" y="2347"/>
                    </a:lnTo>
                    <a:lnTo>
                      <a:pt x="113" y="2609"/>
                    </a:lnTo>
                    <a:lnTo>
                      <a:pt x="75" y="2891"/>
                    </a:lnTo>
                    <a:lnTo>
                      <a:pt x="38" y="3191"/>
                    </a:lnTo>
                    <a:lnTo>
                      <a:pt x="19" y="3379"/>
                    </a:lnTo>
                    <a:lnTo>
                      <a:pt x="0" y="3586"/>
                    </a:lnTo>
                    <a:lnTo>
                      <a:pt x="0" y="3679"/>
                    </a:lnTo>
                    <a:lnTo>
                      <a:pt x="0" y="3848"/>
                    </a:lnTo>
                    <a:lnTo>
                      <a:pt x="19" y="3848"/>
                    </a:lnTo>
                    <a:lnTo>
                      <a:pt x="56" y="4036"/>
                    </a:lnTo>
                    <a:lnTo>
                      <a:pt x="94" y="4243"/>
                    </a:lnTo>
                    <a:lnTo>
                      <a:pt x="150" y="4430"/>
                    </a:lnTo>
                    <a:lnTo>
                      <a:pt x="207" y="4618"/>
                    </a:lnTo>
                    <a:lnTo>
                      <a:pt x="300" y="4787"/>
                    </a:lnTo>
                    <a:lnTo>
                      <a:pt x="375" y="4937"/>
                    </a:lnTo>
                    <a:lnTo>
                      <a:pt x="488" y="5087"/>
                    </a:lnTo>
                    <a:lnTo>
                      <a:pt x="601" y="5238"/>
                    </a:lnTo>
                    <a:lnTo>
                      <a:pt x="713" y="5369"/>
                    </a:lnTo>
                    <a:lnTo>
                      <a:pt x="845" y="5482"/>
                    </a:lnTo>
                    <a:lnTo>
                      <a:pt x="995" y="5575"/>
                    </a:lnTo>
                    <a:lnTo>
                      <a:pt x="1145" y="5650"/>
                    </a:lnTo>
                    <a:lnTo>
                      <a:pt x="1295" y="5707"/>
                    </a:lnTo>
                    <a:lnTo>
                      <a:pt x="1445" y="5763"/>
                    </a:lnTo>
                    <a:lnTo>
                      <a:pt x="1614" y="5801"/>
                    </a:lnTo>
                    <a:lnTo>
                      <a:pt x="3623" y="5801"/>
                    </a:lnTo>
                    <a:lnTo>
                      <a:pt x="3773" y="5782"/>
                    </a:lnTo>
                    <a:lnTo>
                      <a:pt x="3923" y="5744"/>
                    </a:lnTo>
                    <a:lnTo>
                      <a:pt x="4073" y="5688"/>
                    </a:lnTo>
                    <a:lnTo>
                      <a:pt x="4224" y="5632"/>
                    </a:lnTo>
                    <a:lnTo>
                      <a:pt x="4355" y="5557"/>
                    </a:lnTo>
                    <a:lnTo>
                      <a:pt x="4486" y="5463"/>
                    </a:lnTo>
                    <a:lnTo>
                      <a:pt x="4618" y="5350"/>
                    </a:lnTo>
                    <a:lnTo>
                      <a:pt x="4731" y="5238"/>
                    </a:lnTo>
                    <a:lnTo>
                      <a:pt x="4768" y="6364"/>
                    </a:lnTo>
                    <a:lnTo>
                      <a:pt x="4768" y="7340"/>
                    </a:lnTo>
                    <a:lnTo>
                      <a:pt x="4787" y="8335"/>
                    </a:lnTo>
                    <a:lnTo>
                      <a:pt x="5331" y="8335"/>
                    </a:lnTo>
                    <a:lnTo>
                      <a:pt x="5331" y="65063"/>
                    </a:lnTo>
                    <a:lnTo>
                      <a:pt x="4430" y="65063"/>
                    </a:lnTo>
                    <a:lnTo>
                      <a:pt x="4430" y="66678"/>
                    </a:lnTo>
                    <a:lnTo>
                      <a:pt x="4430" y="67579"/>
                    </a:lnTo>
                    <a:lnTo>
                      <a:pt x="4393" y="68405"/>
                    </a:lnTo>
                    <a:lnTo>
                      <a:pt x="4374" y="68799"/>
                    </a:lnTo>
                    <a:lnTo>
                      <a:pt x="4336" y="69174"/>
                    </a:lnTo>
                    <a:lnTo>
                      <a:pt x="4280" y="69531"/>
                    </a:lnTo>
                    <a:lnTo>
                      <a:pt x="4205" y="69850"/>
                    </a:lnTo>
                    <a:lnTo>
                      <a:pt x="4111" y="70151"/>
                    </a:lnTo>
                    <a:lnTo>
                      <a:pt x="3998" y="70413"/>
                    </a:lnTo>
                    <a:lnTo>
                      <a:pt x="3867" y="70639"/>
                    </a:lnTo>
                    <a:lnTo>
                      <a:pt x="3792" y="70732"/>
                    </a:lnTo>
                    <a:lnTo>
                      <a:pt x="3698" y="70826"/>
                    </a:lnTo>
                    <a:lnTo>
                      <a:pt x="3604" y="70901"/>
                    </a:lnTo>
                    <a:lnTo>
                      <a:pt x="3510" y="70976"/>
                    </a:lnTo>
                    <a:lnTo>
                      <a:pt x="3398" y="71052"/>
                    </a:lnTo>
                    <a:lnTo>
                      <a:pt x="3266" y="71089"/>
                    </a:lnTo>
                    <a:lnTo>
                      <a:pt x="3135" y="71127"/>
                    </a:lnTo>
                    <a:lnTo>
                      <a:pt x="3003" y="71164"/>
                    </a:lnTo>
                    <a:lnTo>
                      <a:pt x="2853" y="71183"/>
                    </a:lnTo>
                    <a:lnTo>
                      <a:pt x="2703" y="71183"/>
                    </a:lnTo>
                    <a:lnTo>
                      <a:pt x="2703" y="73529"/>
                    </a:lnTo>
                    <a:lnTo>
                      <a:pt x="16763" y="73529"/>
                    </a:lnTo>
                    <a:lnTo>
                      <a:pt x="16763" y="71183"/>
                    </a:lnTo>
                    <a:lnTo>
                      <a:pt x="16613" y="71183"/>
                    </a:lnTo>
                    <a:lnTo>
                      <a:pt x="16463" y="71164"/>
                    </a:lnTo>
                    <a:lnTo>
                      <a:pt x="16331" y="71127"/>
                    </a:lnTo>
                    <a:lnTo>
                      <a:pt x="16200" y="71089"/>
                    </a:lnTo>
                    <a:lnTo>
                      <a:pt x="16069" y="71052"/>
                    </a:lnTo>
                    <a:lnTo>
                      <a:pt x="15956" y="70976"/>
                    </a:lnTo>
                    <a:lnTo>
                      <a:pt x="15862" y="70901"/>
                    </a:lnTo>
                    <a:lnTo>
                      <a:pt x="15768" y="70826"/>
                    </a:lnTo>
                    <a:lnTo>
                      <a:pt x="15674" y="70732"/>
                    </a:lnTo>
                    <a:lnTo>
                      <a:pt x="15599" y="70639"/>
                    </a:lnTo>
                    <a:lnTo>
                      <a:pt x="15468" y="70413"/>
                    </a:lnTo>
                    <a:lnTo>
                      <a:pt x="15355" y="70151"/>
                    </a:lnTo>
                    <a:lnTo>
                      <a:pt x="15261" y="69850"/>
                    </a:lnTo>
                    <a:lnTo>
                      <a:pt x="15186" y="69531"/>
                    </a:lnTo>
                    <a:lnTo>
                      <a:pt x="15130" y="69174"/>
                    </a:lnTo>
                    <a:lnTo>
                      <a:pt x="15093" y="68799"/>
                    </a:lnTo>
                    <a:lnTo>
                      <a:pt x="15074" y="68405"/>
                    </a:lnTo>
                    <a:lnTo>
                      <a:pt x="15036" y="67579"/>
                    </a:lnTo>
                    <a:lnTo>
                      <a:pt x="15036" y="66678"/>
                    </a:lnTo>
                    <a:lnTo>
                      <a:pt x="15036" y="65063"/>
                    </a:lnTo>
                    <a:lnTo>
                      <a:pt x="14135" y="65063"/>
                    </a:lnTo>
                    <a:lnTo>
                      <a:pt x="14135" y="50553"/>
                    </a:lnTo>
                    <a:lnTo>
                      <a:pt x="14135" y="25868"/>
                    </a:lnTo>
                    <a:lnTo>
                      <a:pt x="14135" y="8335"/>
                    </a:lnTo>
                    <a:lnTo>
                      <a:pt x="14717" y="8335"/>
                    </a:lnTo>
                    <a:lnTo>
                      <a:pt x="14736" y="7359"/>
                    </a:lnTo>
                    <a:lnTo>
                      <a:pt x="14736" y="6364"/>
                    </a:lnTo>
                    <a:lnTo>
                      <a:pt x="14773" y="5256"/>
                    </a:lnTo>
                    <a:lnTo>
                      <a:pt x="14886" y="5369"/>
                    </a:lnTo>
                    <a:lnTo>
                      <a:pt x="15017" y="5463"/>
                    </a:lnTo>
                    <a:lnTo>
                      <a:pt x="15149" y="5557"/>
                    </a:lnTo>
                    <a:lnTo>
                      <a:pt x="15280" y="5632"/>
                    </a:lnTo>
                    <a:lnTo>
                      <a:pt x="15412" y="5688"/>
                    </a:lnTo>
                    <a:lnTo>
                      <a:pt x="15562" y="5744"/>
                    </a:lnTo>
                    <a:lnTo>
                      <a:pt x="15712" y="5782"/>
                    </a:lnTo>
                    <a:lnTo>
                      <a:pt x="15862" y="5801"/>
                    </a:lnTo>
                    <a:lnTo>
                      <a:pt x="17890" y="5801"/>
                    </a:lnTo>
                    <a:lnTo>
                      <a:pt x="18058" y="5763"/>
                    </a:lnTo>
                    <a:lnTo>
                      <a:pt x="18209" y="5707"/>
                    </a:lnTo>
                    <a:lnTo>
                      <a:pt x="18378" y="5650"/>
                    </a:lnTo>
                    <a:lnTo>
                      <a:pt x="18509" y="5575"/>
                    </a:lnTo>
                    <a:lnTo>
                      <a:pt x="18659" y="5482"/>
                    </a:lnTo>
                    <a:lnTo>
                      <a:pt x="18791" y="5369"/>
                    </a:lnTo>
                    <a:lnTo>
                      <a:pt x="18903" y="5238"/>
                    </a:lnTo>
                    <a:lnTo>
                      <a:pt x="19016" y="5087"/>
                    </a:lnTo>
                    <a:lnTo>
                      <a:pt x="19128" y="4937"/>
                    </a:lnTo>
                    <a:lnTo>
                      <a:pt x="19222" y="4787"/>
                    </a:lnTo>
                    <a:lnTo>
                      <a:pt x="19297" y="4618"/>
                    </a:lnTo>
                    <a:lnTo>
                      <a:pt x="19372" y="4430"/>
                    </a:lnTo>
                    <a:lnTo>
                      <a:pt x="19410" y="4243"/>
                    </a:lnTo>
                    <a:lnTo>
                      <a:pt x="19466" y="4036"/>
                    </a:lnTo>
                    <a:lnTo>
                      <a:pt x="19485" y="3848"/>
                    </a:lnTo>
                    <a:lnTo>
                      <a:pt x="19504" y="3848"/>
                    </a:lnTo>
                    <a:lnTo>
                      <a:pt x="19504" y="3679"/>
                    </a:lnTo>
                    <a:lnTo>
                      <a:pt x="19504" y="3586"/>
                    </a:lnTo>
                    <a:lnTo>
                      <a:pt x="19504" y="3379"/>
                    </a:lnTo>
                    <a:lnTo>
                      <a:pt x="19466" y="3191"/>
                    </a:lnTo>
                    <a:lnTo>
                      <a:pt x="19429" y="2891"/>
                    </a:lnTo>
                    <a:lnTo>
                      <a:pt x="19391" y="2609"/>
                    </a:lnTo>
                    <a:lnTo>
                      <a:pt x="19316" y="2347"/>
                    </a:lnTo>
                    <a:lnTo>
                      <a:pt x="19241" y="2103"/>
                    </a:lnTo>
                    <a:lnTo>
                      <a:pt x="19166" y="1877"/>
                    </a:lnTo>
                    <a:lnTo>
                      <a:pt x="19072" y="1671"/>
                    </a:lnTo>
                    <a:lnTo>
                      <a:pt x="18960" y="1464"/>
                    </a:lnTo>
                    <a:lnTo>
                      <a:pt x="18866" y="1295"/>
                    </a:lnTo>
                    <a:lnTo>
                      <a:pt x="18734" y="1126"/>
                    </a:lnTo>
                    <a:lnTo>
                      <a:pt x="18622" y="976"/>
                    </a:lnTo>
                    <a:lnTo>
                      <a:pt x="18490" y="845"/>
                    </a:lnTo>
                    <a:lnTo>
                      <a:pt x="18359" y="732"/>
                    </a:lnTo>
                    <a:lnTo>
                      <a:pt x="18096" y="526"/>
                    </a:lnTo>
                    <a:lnTo>
                      <a:pt x="17814" y="357"/>
                    </a:lnTo>
                    <a:lnTo>
                      <a:pt x="17552" y="225"/>
                    </a:lnTo>
                    <a:lnTo>
                      <a:pt x="17289" y="132"/>
                    </a:lnTo>
                    <a:lnTo>
                      <a:pt x="17045" y="75"/>
                    </a:lnTo>
                    <a:lnTo>
                      <a:pt x="16838" y="38"/>
                    </a:lnTo>
                    <a:lnTo>
                      <a:pt x="16519"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141" name="Google Shape;5141;p64"/>
          <p:cNvGrpSpPr/>
          <p:nvPr/>
        </p:nvGrpSpPr>
        <p:grpSpPr>
          <a:xfrm>
            <a:off x="7788030" y="0"/>
            <a:ext cx="1298101" cy="4535571"/>
            <a:chOff x="7557750" y="-1418"/>
            <a:chExt cx="1189500" cy="4156118"/>
          </a:xfrm>
        </p:grpSpPr>
        <p:sp>
          <p:nvSpPr>
            <p:cNvPr id="5142" name="Google Shape;5142;p64"/>
            <p:cNvSpPr/>
            <p:nvPr/>
          </p:nvSpPr>
          <p:spPr>
            <a:xfrm>
              <a:off x="7557750" y="3966600"/>
              <a:ext cx="1189500" cy="188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43" name="Google Shape;5143;p64"/>
            <p:cNvGrpSpPr/>
            <p:nvPr/>
          </p:nvGrpSpPr>
          <p:grpSpPr>
            <a:xfrm>
              <a:off x="7624424" y="-1418"/>
              <a:ext cx="1084959" cy="4097077"/>
              <a:chOff x="9320250" y="1620725"/>
              <a:chExt cx="487600" cy="1841300"/>
            </a:xfrm>
          </p:grpSpPr>
          <p:sp>
            <p:nvSpPr>
              <p:cNvPr id="5144" name="Google Shape;5144;p64"/>
              <p:cNvSpPr/>
              <p:nvPr/>
            </p:nvSpPr>
            <p:spPr>
              <a:xfrm>
                <a:off x="9716800" y="1704250"/>
                <a:ext cx="46000" cy="61500"/>
              </a:xfrm>
              <a:custGeom>
                <a:avLst/>
                <a:gdLst/>
                <a:ahLst/>
                <a:cxnLst/>
                <a:rect l="l" t="t" r="r" b="b"/>
                <a:pathLst>
                  <a:path w="1840" h="2460" extrusionOk="0">
                    <a:moveTo>
                      <a:pt x="0" y="1"/>
                    </a:moveTo>
                    <a:lnTo>
                      <a:pt x="0" y="2460"/>
                    </a:lnTo>
                    <a:lnTo>
                      <a:pt x="1840" y="2460"/>
                    </a:lnTo>
                    <a:lnTo>
                      <a:pt x="1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5" name="Google Shape;5145;p64"/>
              <p:cNvSpPr/>
              <p:nvPr/>
            </p:nvSpPr>
            <p:spPr>
              <a:xfrm>
                <a:off x="9674075" y="1655450"/>
                <a:ext cx="88725" cy="110300"/>
              </a:xfrm>
              <a:custGeom>
                <a:avLst/>
                <a:gdLst/>
                <a:ahLst/>
                <a:cxnLst/>
                <a:rect l="l" t="t" r="r" b="b"/>
                <a:pathLst>
                  <a:path w="3549" h="4412" extrusionOk="0">
                    <a:moveTo>
                      <a:pt x="1784" y="0"/>
                    </a:moveTo>
                    <a:lnTo>
                      <a:pt x="1597" y="19"/>
                    </a:lnTo>
                    <a:lnTo>
                      <a:pt x="1428" y="57"/>
                    </a:lnTo>
                    <a:lnTo>
                      <a:pt x="1259" y="113"/>
                    </a:lnTo>
                    <a:lnTo>
                      <a:pt x="1090" y="169"/>
                    </a:lnTo>
                    <a:lnTo>
                      <a:pt x="940" y="263"/>
                    </a:lnTo>
                    <a:lnTo>
                      <a:pt x="789" y="376"/>
                    </a:lnTo>
                    <a:lnTo>
                      <a:pt x="658" y="507"/>
                    </a:lnTo>
                    <a:lnTo>
                      <a:pt x="527" y="657"/>
                    </a:lnTo>
                    <a:lnTo>
                      <a:pt x="414" y="808"/>
                    </a:lnTo>
                    <a:lnTo>
                      <a:pt x="301" y="977"/>
                    </a:lnTo>
                    <a:lnTo>
                      <a:pt x="226" y="1164"/>
                    </a:lnTo>
                    <a:lnTo>
                      <a:pt x="151" y="1352"/>
                    </a:lnTo>
                    <a:lnTo>
                      <a:pt x="76" y="1558"/>
                    </a:lnTo>
                    <a:lnTo>
                      <a:pt x="38" y="1765"/>
                    </a:lnTo>
                    <a:lnTo>
                      <a:pt x="20" y="1990"/>
                    </a:lnTo>
                    <a:lnTo>
                      <a:pt x="1" y="2215"/>
                    </a:lnTo>
                    <a:lnTo>
                      <a:pt x="20" y="2422"/>
                    </a:lnTo>
                    <a:lnTo>
                      <a:pt x="38" y="2647"/>
                    </a:lnTo>
                    <a:lnTo>
                      <a:pt x="76" y="2854"/>
                    </a:lnTo>
                    <a:lnTo>
                      <a:pt x="151" y="3060"/>
                    </a:lnTo>
                    <a:lnTo>
                      <a:pt x="226" y="3248"/>
                    </a:lnTo>
                    <a:lnTo>
                      <a:pt x="301" y="3436"/>
                    </a:lnTo>
                    <a:lnTo>
                      <a:pt x="414" y="3605"/>
                    </a:lnTo>
                    <a:lnTo>
                      <a:pt x="527" y="3755"/>
                    </a:lnTo>
                    <a:lnTo>
                      <a:pt x="658" y="3905"/>
                    </a:lnTo>
                    <a:lnTo>
                      <a:pt x="789" y="4036"/>
                    </a:lnTo>
                    <a:lnTo>
                      <a:pt x="940" y="4149"/>
                    </a:lnTo>
                    <a:lnTo>
                      <a:pt x="1090" y="4243"/>
                    </a:lnTo>
                    <a:lnTo>
                      <a:pt x="1259" y="4318"/>
                    </a:lnTo>
                    <a:lnTo>
                      <a:pt x="1428" y="4355"/>
                    </a:lnTo>
                    <a:lnTo>
                      <a:pt x="1597" y="4393"/>
                    </a:lnTo>
                    <a:lnTo>
                      <a:pt x="1784" y="4412"/>
                    </a:lnTo>
                    <a:lnTo>
                      <a:pt x="1953" y="4393"/>
                    </a:lnTo>
                    <a:lnTo>
                      <a:pt x="2141" y="4355"/>
                    </a:lnTo>
                    <a:lnTo>
                      <a:pt x="2310" y="4318"/>
                    </a:lnTo>
                    <a:lnTo>
                      <a:pt x="2479" y="4243"/>
                    </a:lnTo>
                    <a:lnTo>
                      <a:pt x="2629" y="4149"/>
                    </a:lnTo>
                    <a:lnTo>
                      <a:pt x="2779" y="4036"/>
                    </a:lnTo>
                    <a:lnTo>
                      <a:pt x="2911" y="3905"/>
                    </a:lnTo>
                    <a:lnTo>
                      <a:pt x="3042" y="3755"/>
                    </a:lnTo>
                    <a:lnTo>
                      <a:pt x="3155" y="3605"/>
                    </a:lnTo>
                    <a:lnTo>
                      <a:pt x="3248" y="3436"/>
                    </a:lnTo>
                    <a:lnTo>
                      <a:pt x="3342" y="3248"/>
                    </a:lnTo>
                    <a:lnTo>
                      <a:pt x="3417" y="3060"/>
                    </a:lnTo>
                    <a:lnTo>
                      <a:pt x="3474" y="2854"/>
                    </a:lnTo>
                    <a:lnTo>
                      <a:pt x="3511" y="2647"/>
                    </a:lnTo>
                    <a:lnTo>
                      <a:pt x="3549" y="2422"/>
                    </a:lnTo>
                    <a:lnTo>
                      <a:pt x="3549" y="2215"/>
                    </a:lnTo>
                    <a:lnTo>
                      <a:pt x="3549" y="1990"/>
                    </a:lnTo>
                    <a:lnTo>
                      <a:pt x="3511" y="1765"/>
                    </a:lnTo>
                    <a:lnTo>
                      <a:pt x="3474" y="1558"/>
                    </a:lnTo>
                    <a:lnTo>
                      <a:pt x="3417" y="1352"/>
                    </a:lnTo>
                    <a:lnTo>
                      <a:pt x="3342" y="1164"/>
                    </a:lnTo>
                    <a:lnTo>
                      <a:pt x="3248" y="977"/>
                    </a:lnTo>
                    <a:lnTo>
                      <a:pt x="3155" y="808"/>
                    </a:lnTo>
                    <a:lnTo>
                      <a:pt x="3042" y="657"/>
                    </a:lnTo>
                    <a:lnTo>
                      <a:pt x="2911" y="507"/>
                    </a:lnTo>
                    <a:lnTo>
                      <a:pt x="2779" y="376"/>
                    </a:lnTo>
                    <a:lnTo>
                      <a:pt x="2629" y="263"/>
                    </a:lnTo>
                    <a:lnTo>
                      <a:pt x="2479"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6" name="Google Shape;5146;p64"/>
              <p:cNvSpPr/>
              <p:nvPr/>
            </p:nvSpPr>
            <p:spPr>
              <a:xfrm>
                <a:off x="9364350" y="1704250"/>
                <a:ext cx="46475" cy="61500"/>
              </a:xfrm>
              <a:custGeom>
                <a:avLst/>
                <a:gdLst/>
                <a:ahLst/>
                <a:cxnLst/>
                <a:rect l="l" t="t" r="r" b="b"/>
                <a:pathLst>
                  <a:path w="1859" h="2460" extrusionOk="0">
                    <a:moveTo>
                      <a:pt x="1" y="1"/>
                    </a:moveTo>
                    <a:lnTo>
                      <a:pt x="1" y="2460"/>
                    </a:lnTo>
                    <a:lnTo>
                      <a:pt x="1859" y="2460"/>
                    </a:lnTo>
                    <a:lnTo>
                      <a:pt x="1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7" name="Google Shape;5147;p64"/>
              <p:cNvSpPr/>
              <p:nvPr/>
            </p:nvSpPr>
            <p:spPr>
              <a:xfrm>
                <a:off x="9364350" y="1655450"/>
                <a:ext cx="88725" cy="110300"/>
              </a:xfrm>
              <a:custGeom>
                <a:avLst/>
                <a:gdLst/>
                <a:ahLst/>
                <a:cxnLst/>
                <a:rect l="l" t="t" r="r" b="b"/>
                <a:pathLst>
                  <a:path w="3549" h="4412" extrusionOk="0">
                    <a:moveTo>
                      <a:pt x="1784" y="0"/>
                    </a:moveTo>
                    <a:lnTo>
                      <a:pt x="1596" y="19"/>
                    </a:lnTo>
                    <a:lnTo>
                      <a:pt x="1427" y="57"/>
                    </a:lnTo>
                    <a:lnTo>
                      <a:pt x="1258" y="113"/>
                    </a:lnTo>
                    <a:lnTo>
                      <a:pt x="1089" y="169"/>
                    </a:lnTo>
                    <a:lnTo>
                      <a:pt x="939" y="263"/>
                    </a:lnTo>
                    <a:lnTo>
                      <a:pt x="789" y="376"/>
                    </a:lnTo>
                    <a:lnTo>
                      <a:pt x="658" y="507"/>
                    </a:lnTo>
                    <a:lnTo>
                      <a:pt x="526" y="657"/>
                    </a:lnTo>
                    <a:lnTo>
                      <a:pt x="414" y="808"/>
                    </a:lnTo>
                    <a:lnTo>
                      <a:pt x="301" y="977"/>
                    </a:lnTo>
                    <a:lnTo>
                      <a:pt x="226" y="1164"/>
                    </a:lnTo>
                    <a:lnTo>
                      <a:pt x="151" y="1352"/>
                    </a:lnTo>
                    <a:lnTo>
                      <a:pt x="76" y="1558"/>
                    </a:lnTo>
                    <a:lnTo>
                      <a:pt x="38" y="1765"/>
                    </a:lnTo>
                    <a:lnTo>
                      <a:pt x="19" y="1990"/>
                    </a:lnTo>
                    <a:lnTo>
                      <a:pt x="1" y="2215"/>
                    </a:lnTo>
                    <a:lnTo>
                      <a:pt x="19" y="2422"/>
                    </a:lnTo>
                    <a:lnTo>
                      <a:pt x="38" y="2647"/>
                    </a:lnTo>
                    <a:lnTo>
                      <a:pt x="76" y="2854"/>
                    </a:lnTo>
                    <a:lnTo>
                      <a:pt x="151" y="3060"/>
                    </a:lnTo>
                    <a:lnTo>
                      <a:pt x="226" y="3248"/>
                    </a:lnTo>
                    <a:lnTo>
                      <a:pt x="301" y="3436"/>
                    </a:lnTo>
                    <a:lnTo>
                      <a:pt x="414" y="3605"/>
                    </a:lnTo>
                    <a:lnTo>
                      <a:pt x="526" y="3755"/>
                    </a:lnTo>
                    <a:lnTo>
                      <a:pt x="658" y="3905"/>
                    </a:lnTo>
                    <a:lnTo>
                      <a:pt x="789" y="4036"/>
                    </a:lnTo>
                    <a:lnTo>
                      <a:pt x="939" y="4149"/>
                    </a:lnTo>
                    <a:lnTo>
                      <a:pt x="1089" y="4243"/>
                    </a:lnTo>
                    <a:lnTo>
                      <a:pt x="1258" y="4318"/>
                    </a:lnTo>
                    <a:lnTo>
                      <a:pt x="1427" y="4355"/>
                    </a:lnTo>
                    <a:lnTo>
                      <a:pt x="1596" y="4393"/>
                    </a:lnTo>
                    <a:lnTo>
                      <a:pt x="1784" y="4412"/>
                    </a:lnTo>
                    <a:lnTo>
                      <a:pt x="1953" y="4393"/>
                    </a:lnTo>
                    <a:lnTo>
                      <a:pt x="2141" y="4355"/>
                    </a:lnTo>
                    <a:lnTo>
                      <a:pt x="2310" y="4318"/>
                    </a:lnTo>
                    <a:lnTo>
                      <a:pt x="2478" y="4243"/>
                    </a:lnTo>
                    <a:lnTo>
                      <a:pt x="2629" y="4149"/>
                    </a:lnTo>
                    <a:lnTo>
                      <a:pt x="2779" y="4036"/>
                    </a:lnTo>
                    <a:lnTo>
                      <a:pt x="2910" y="3905"/>
                    </a:lnTo>
                    <a:lnTo>
                      <a:pt x="3042" y="3755"/>
                    </a:lnTo>
                    <a:lnTo>
                      <a:pt x="3154" y="3605"/>
                    </a:lnTo>
                    <a:lnTo>
                      <a:pt x="3248" y="3436"/>
                    </a:lnTo>
                    <a:lnTo>
                      <a:pt x="3342" y="3248"/>
                    </a:lnTo>
                    <a:lnTo>
                      <a:pt x="3417" y="3060"/>
                    </a:lnTo>
                    <a:lnTo>
                      <a:pt x="3473" y="2854"/>
                    </a:lnTo>
                    <a:lnTo>
                      <a:pt x="3511" y="2647"/>
                    </a:lnTo>
                    <a:lnTo>
                      <a:pt x="3548" y="2422"/>
                    </a:lnTo>
                    <a:lnTo>
                      <a:pt x="3548" y="2215"/>
                    </a:lnTo>
                    <a:lnTo>
                      <a:pt x="3548" y="1990"/>
                    </a:lnTo>
                    <a:lnTo>
                      <a:pt x="3511" y="1765"/>
                    </a:lnTo>
                    <a:lnTo>
                      <a:pt x="3473" y="1558"/>
                    </a:lnTo>
                    <a:lnTo>
                      <a:pt x="3417" y="1352"/>
                    </a:lnTo>
                    <a:lnTo>
                      <a:pt x="3342" y="1164"/>
                    </a:lnTo>
                    <a:lnTo>
                      <a:pt x="3248" y="977"/>
                    </a:lnTo>
                    <a:lnTo>
                      <a:pt x="3154" y="808"/>
                    </a:lnTo>
                    <a:lnTo>
                      <a:pt x="3042" y="657"/>
                    </a:lnTo>
                    <a:lnTo>
                      <a:pt x="2910" y="507"/>
                    </a:lnTo>
                    <a:lnTo>
                      <a:pt x="2779" y="376"/>
                    </a:lnTo>
                    <a:lnTo>
                      <a:pt x="2629" y="263"/>
                    </a:lnTo>
                    <a:lnTo>
                      <a:pt x="2478"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8" name="Google Shape;5148;p64"/>
              <p:cNvSpPr/>
              <p:nvPr/>
            </p:nvSpPr>
            <p:spPr>
              <a:xfrm>
                <a:off x="9453525" y="1712700"/>
                <a:ext cx="220125" cy="1674475"/>
              </a:xfrm>
              <a:custGeom>
                <a:avLst/>
                <a:gdLst/>
                <a:ahLst/>
                <a:cxnLst/>
                <a:rect l="l" t="t" r="r" b="b"/>
                <a:pathLst>
                  <a:path w="8805" h="66979" extrusionOk="0">
                    <a:moveTo>
                      <a:pt x="0" y="1"/>
                    </a:moveTo>
                    <a:lnTo>
                      <a:pt x="0" y="66978"/>
                    </a:lnTo>
                    <a:lnTo>
                      <a:pt x="8804" y="66978"/>
                    </a:lnTo>
                    <a:lnTo>
                      <a:pt x="8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9" name="Google Shape;5149;p64"/>
              <p:cNvSpPr/>
              <p:nvPr/>
            </p:nvSpPr>
            <p:spPr>
              <a:xfrm>
                <a:off x="9462425" y="1861950"/>
                <a:ext cx="198550" cy="1361900"/>
              </a:xfrm>
              <a:custGeom>
                <a:avLst/>
                <a:gdLst/>
                <a:ahLst/>
                <a:cxnLst/>
                <a:rect l="l" t="t" r="r" b="b"/>
                <a:pathLst>
                  <a:path w="7942" h="54476" extrusionOk="0">
                    <a:moveTo>
                      <a:pt x="1" y="0"/>
                    </a:moveTo>
                    <a:lnTo>
                      <a:pt x="1" y="54476"/>
                    </a:lnTo>
                    <a:lnTo>
                      <a:pt x="7941" y="54476"/>
                    </a:lnTo>
                    <a:lnTo>
                      <a:pt x="7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0" name="Google Shape;5150;p64"/>
              <p:cNvSpPr/>
              <p:nvPr/>
            </p:nvSpPr>
            <p:spPr>
              <a:xfrm>
                <a:off x="961730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1" name="Google Shape;5151;p64"/>
              <p:cNvSpPr/>
              <p:nvPr/>
            </p:nvSpPr>
            <p:spPr>
              <a:xfrm>
                <a:off x="957365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2" name="Google Shape;5152;p64"/>
              <p:cNvSpPr/>
              <p:nvPr/>
            </p:nvSpPr>
            <p:spPr>
              <a:xfrm>
                <a:off x="9529550" y="1873200"/>
                <a:ext cx="20675" cy="1358175"/>
              </a:xfrm>
              <a:custGeom>
                <a:avLst/>
                <a:gdLst/>
                <a:ahLst/>
                <a:cxnLst/>
                <a:rect l="l" t="t" r="r" b="b"/>
                <a:pathLst>
                  <a:path w="827" h="54327" extrusionOk="0">
                    <a:moveTo>
                      <a:pt x="0" y="1"/>
                    </a:moveTo>
                    <a:lnTo>
                      <a:pt x="0" y="54326"/>
                    </a:lnTo>
                    <a:lnTo>
                      <a:pt x="826" y="54326"/>
                    </a:lnTo>
                    <a:lnTo>
                      <a:pt x="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3" name="Google Shape;5153;p64"/>
              <p:cNvSpPr/>
              <p:nvPr/>
            </p:nvSpPr>
            <p:spPr>
              <a:xfrm>
                <a:off x="9485425" y="1873200"/>
                <a:ext cx="21150" cy="1358175"/>
              </a:xfrm>
              <a:custGeom>
                <a:avLst/>
                <a:gdLst/>
                <a:ahLst/>
                <a:cxnLst/>
                <a:rect l="l" t="t" r="r" b="b"/>
                <a:pathLst>
                  <a:path w="846" h="54327" extrusionOk="0">
                    <a:moveTo>
                      <a:pt x="1" y="1"/>
                    </a:moveTo>
                    <a:lnTo>
                      <a:pt x="1" y="54326"/>
                    </a:lnTo>
                    <a:lnTo>
                      <a:pt x="845" y="54326"/>
                    </a:lnTo>
                    <a:lnTo>
                      <a:pt x="8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4" name="Google Shape;5154;p64"/>
              <p:cNvSpPr/>
              <p:nvPr/>
            </p:nvSpPr>
            <p:spPr>
              <a:xfrm>
                <a:off x="9387825" y="3247300"/>
                <a:ext cx="351525" cy="211675"/>
              </a:xfrm>
              <a:custGeom>
                <a:avLst/>
                <a:gdLst/>
                <a:ahLst/>
                <a:cxnLst/>
                <a:rect l="l" t="t" r="r" b="b"/>
                <a:pathLst>
                  <a:path w="14061" h="8467" extrusionOk="0">
                    <a:moveTo>
                      <a:pt x="1708" y="0"/>
                    </a:moveTo>
                    <a:lnTo>
                      <a:pt x="1708" y="1615"/>
                    </a:lnTo>
                    <a:lnTo>
                      <a:pt x="1708" y="2516"/>
                    </a:lnTo>
                    <a:lnTo>
                      <a:pt x="1690" y="3342"/>
                    </a:lnTo>
                    <a:lnTo>
                      <a:pt x="1671" y="3736"/>
                    </a:lnTo>
                    <a:lnTo>
                      <a:pt x="1633" y="4112"/>
                    </a:lnTo>
                    <a:lnTo>
                      <a:pt x="1577" y="4468"/>
                    </a:lnTo>
                    <a:lnTo>
                      <a:pt x="1502" y="4787"/>
                    </a:lnTo>
                    <a:lnTo>
                      <a:pt x="1408" y="5088"/>
                    </a:lnTo>
                    <a:lnTo>
                      <a:pt x="1295" y="5350"/>
                    </a:lnTo>
                    <a:lnTo>
                      <a:pt x="1164" y="5576"/>
                    </a:lnTo>
                    <a:lnTo>
                      <a:pt x="1070" y="5670"/>
                    </a:lnTo>
                    <a:lnTo>
                      <a:pt x="995" y="5763"/>
                    </a:lnTo>
                    <a:lnTo>
                      <a:pt x="901" y="5839"/>
                    </a:lnTo>
                    <a:lnTo>
                      <a:pt x="789" y="5914"/>
                    </a:lnTo>
                    <a:lnTo>
                      <a:pt x="676" y="5989"/>
                    </a:lnTo>
                    <a:lnTo>
                      <a:pt x="563" y="6026"/>
                    </a:lnTo>
                    <a:lnTo>
                      <a:pt x="432" y="6064"/>
                    </a:lnTo>
                    <a:lnTo>
                      <a:pt x="301" y="6101"/>
                    </a:lnTo>
                    <a:lnTo>
                      <a:pt x="150" y="6120"/>
                    </a:lnTo>
                    <a:lnTo>
                      <a:pt x="0" y="6120"/>
                    </a:lnTo>
                    <a:lnTo>
                      <a:pt x="0" y="8467"/>
                    </a:lnTo>
                    <a:lnTo>
                      <a:pt x="14060" y="8467"/>
                    </a:lnTo>
                    <a:lnTo>
                      <a:pt x="14060" y="6120"/>
                    </a:lnTo>
                    <a:lnTo>
                      <a:pt x="13891" y="6120"/>
                    </a:lnTo>
                    <a:lnTo>
                      <a:pt x="13760" y="6101"/>
                    </a:lnTo>
                    <a:lnTo>
                      <a:pt x="13610" y="6064"/>
                    </a:lnTo>
                    <a:lnTo>
                      <a:pt x="13478" y="6026"/>
                    </a:lnTo>
                    <a:lnTo>
                      <a:pt x="13366" y="5989"/>
                    </a:lnTo>
                    <a:lnTo>
                      <a:pt x="13253" y="5914"/>
                    </a:lnTo>
                    <a:lnTo>
                      <a:pt x="13159" y="5839"/>
                    </a:lnTo>
                    <a:lnTo>
                      <a:pt x="13065" y="5763"/>
                    </a:lnTo>
                    <a:lnTo>
                      <a:pt x="12971" y="5670"/>
                    </a:lnTo>
                    <a:lnTo>
                      <a:pt x="12896" y="5576"/>
                    </a:lnTo>
                    <a:lnTo>
                      <a:pt x="12746" y="5350"/>
                    </a:lnTo>
                    <a:lnTo>
                      <a:pt x="12634" y="5088"/>
                    </a:lnTo>
                    <a:lnTo>
                      <a:pt x="12540" y="4787"/>
                    </a:lnTo>
                    <a:lnTo>
                      <a:pt x="12483" y="4468"/>
                    </a:lnTo>
                    <a:lnTo>
                      <a:pt x="12427" y="4112"/>
                    </a:lnTo>
                    <a:lnTo>
                      <a:pt x="12390" y="3736"/>
                    </a:lnTo>
                    <a:lnTo>
                      <a:pt x="12352" y="3342"/>
                    </a:lnTo>
                    <a:lnTo>
                      <a:pt x="12333" y="2516"/>
                    </a:lnTo>
                    <a:lnTo>
                      <a:pt x="12333" y="1615"/>
                    </a:lnTo>
                    <a:lnTo>
                      <a:pt x="12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5" name="Google Shape;5155;p64"/>
              <p:cNvSpPr/>
              <p:nvPr/>
            </p:nvSpPr>
            <p:spPr>
              <a:xfrm>
                <a:off x="9320250" y="1620725"/>
                <a:ext cx="487600" cy="208375"/>
              </a:xfrm>
              <a:custGeom>
                <a:avLst/>
                <a:gdLst/>
                <a:ahLst/>
                <a:cxnLst/>
                <a:rect l="l" t="t" r="r" b="b"/>
                <a:pathLst>
                  <a:path w="19504" h="8335" extrusionOk="0">
                    <a:moveTo>
                      <a:pt x="2985" y="0"/>
                    </a:moveTo>
                    <a:lnTo>
                      <a:pt x="2666" y="38"/>
                    </a:lnTo>
                    <a:lnTo>
                      <a:pt x="2440" y="75"/>
                    </a:lnTo>
                    <a:lnTo>
                      <a:pt x="2215" y="132"/>
                    </a:lnTo>
                    <a:lnTo>
                      <a:pt x="1952" y="226"/>
                    </a:lnTo>
                    <a:lnTo>
                      <a:pt x="1689" y="357"/>
                    </a:lnTo>
                    <a:lnTo>
                      <a:pt x="1408" y="526"/>
                    </a:lnTo>
                    <a:lnTo>
                      <a:pt x="1145" y="732"/>
                    </a:lnTo>
                    <a:lnTo>
                      <a:pt x="1014" y="845"/>
                    </a:lnTo>
                    <a:lnTo>
                      <a:pt x="882" y="976"/>
                    </a:lnTo>
                    <a:lnTo>
                      <a:pt x="751" y="1127"/>
                    </a:lnTo>
                    <a:lnTo>
                      <a:pt x="638" y="1296"/>
                    </a:lnTo>
                    <a:lnTo>
                      <a:pt x="526" y="1464"/>
                    </a:lnTo>
                    <a:lnTo>
                      <a:pt x="432" y="1671"/>
                    </a:lnTo>
                    <a:lnTo>
                      <a:pt x="338" y="1877"/>
                    </a:lnTo>
                    <a:lnTo>
                      <a:pt x="244" y="2103"/>
                    </a:lnTo>
                    <a:lnTo>
                      <a:pt x="169" y="2347"/>
                    </a:lnTo>
                    <a:lnTo>
                      <a:pt x="113" y="2610"/>
                    </a:lnTo>
                    <a:lnTo>
                      <a:pt x="56" y="2891"/>
                    </a:lnTo>
                    <a:lnTo>
                      <a:pt x="19" y="3191"/>
                    </a:lnTo>
                    <a:lnTo>
                      <a:pt x="0" y="3379"/>
                    </a:lnTo>
                    <a:lnTo>
                      <a:pt x="0" y="3586"/>
                    </a:lnTo>
                    <a:lnTo>
                      <a:pt x="0" y="3680"/>
                    </a:lnTo>
                    <a:lnTo>
                      <a:pt x="0" y="3849"/>
                    </a:lnTo>
                    <a:lnTo>
                      <a:pt x="19" y="3849"/>
                    </a:lnTo>
                    <a:lnTo>
                      <a:pt x="38" y="4036"/>
                    </a:lnTo>
                    <a:lnTo>
                      <a:pt x="75" y="4243"/>
                    </a:lnTo>
                    <a:lnTo>
                      <a:pt x="131" y="4430"/>
                    </a:lnTo>
                    <a:lnTo>
                      <a:pt x="207" y="4618"/>
                    </a:lnTo>
                    <a:lnTo>
                      <a:pt x="282" y="4787"/>
                    </a:lnTo>
                    <a:lnTo>
                      <a:pt x="375" y="4937"/>
                    </a:lnTo>
                    <a:lnTo>
                      <a:pt x="488" y="5087"/>
                    </a:lnTo>
                    <a:lnTo>
                      <a:pt x="601" y="5238"/>
                    </a:lnTo>
                    <a:lnTo>
                      <a:pt x="713" y="5369"/>
                    </a:lnTo>
                    <a:lnTo>
                      <a:pt x="845" y="5482"/>
                    </a:lnTo>
                    <a:lnTo>
                      <a:pt x="995" y="5576"/>
                    </a:lnTo>
                    <a:lnTo>
                      <a:pt x="1126" y="5651"/>
                    </a:lnTo>
                    <a:lnTo>
                      <a:pt x="1295" y="5707"/>
                    </a:lnTo>
                    <a:lnTo>
                      <a:pt x="1445" y="5763"/>
                    </a:lnTo>
                    <a:lnTo>
                      <a:pt x="1614" y="5801"/>
                    </a:lnTo>
                    <a:lnTo>
                      <a:pt x="1952" y="5801"/>
                    </a:lnTo>
                    <a:lnTo>
                      <a:pt x="2121" y="5763"/>
                    </a:lnTo>
                    <a:lnTo>
                      <a:pt x="2271" y="5707"/>
                    </a:lnTo>
                    <a:lnTo>
                      <a:pt x="2422" y="5651"/>
                    </a:lnTo>
                    <a:lnTo>
                      <a:pt x="2572" y="5576"/>
                    </a:lnTo>
                    <a:lnTo>
                      <a:pt x="2722" y="5482"/>
                    </a:lnTo>
                    <a:lnTo>
                      <a:pt x="2853" y="5369"/>
                    </a:lnTo>
                    <a:lnTo>
                      <a:pt x="2966" y="5238"/>
                    </a:lnTo>
                    <a:lnTo>
                      <a:pt x="3079" y="5087"/>
                    </a:lnTo>
                    <a:lnTo>
                      <a:pt x="3191" y="4937"/>
                    </a:lnTo>
                    <a:lnTo>
                      <a:pt x="3266" y="4787"/>
                    </a:lnTo>
                    <a:lnTo>
                      <a:pt x="3360" y="4618"/>
                    </a:lnTo>
                    <a:lnTo>
                      <a:pt x="3416" y="4430"/>
                    </a:lnTo>
                    <a:lnTo>
                      <a:pt x="3473" y="4243"/>
                    </a:lnTo>
                    <a:lnTo>
                      <a:pt x="3510" y="4036"/>
                    </a:lnTo>
                    <a:lnTo>
                      <a:pt x="3548" y="3849"/>
                    </a:lnTo>
                    <a:lnTo>
                      <a:pt x="3567" y="3736"/>
                    </a:lnTo>
                    <a:lnTo>
                      <a:pt x="3585" y="3623"/>
                    </a:lnTo>
                    <a:lnTo>
                      <a:pt x="3567" y="3304"/>
                    </a:lnTo>
                    <a:lnTo>
                      <a:pt x="3567" y="2985"/>
                    </a:lnTo>
                    <a:lnTo>
                      <a:pt x="3585" y="2835"/>
                    </a:lnTo>
                    <a:lnTo>
                      <a:pt x="3623" y="2703"/>
                    </a:lnTo>
                    <a:lnTo>
                      <a:pt x="3661" y="2647"/>
                    </a:lnTo>
                    <a:lnTo>
                      <a:pt x="3717" y="2572"/>
                    </a:lnTo>
                    <a:lnTo>
                      <a:pt x="3811" y="2516"/>
                    </a:lnTo>
                    <a:lnTo>
                      <a:pt x="3905" y="2459"/>
                    </a:lnTo>
                    <a:lnTo>
                      <a:pt x="3998" y="2422"/>
                    </a:lnTo>
                    <a:lnTo>
                      <a:pt x="4130" y="2422"/>
                    </a:lnTo>
                    <a:lnTo>
                      <a:pt x="4261" y="2441"/>
                    </a:lnTo>
                    <a:lnTo>
                      <a:pt x="4393" y="2497"/>
                    </a:lnTo>
                    <a:lnTo>
                      <a:pt x="4430" y="2534"/>
                    </a:lnTo>
                    <a:lnTo>
                      <a:pt x="4468" y="2591"/>
                    </a:lnTo>
                    <a:lnTo>
                      <a:pt x="4524" y="2797"/>
                    </a:lnTo>
                    <a:lnTo>
                      <a:pt x="4580" y="3098"/>
                    </a:lnTo>
                    <a:lnTo>
                      <a:pt x="4618" y="3492"/>
                    </a:lnTo>
                    <a:lnTo>
                      <a:pt x="4693" y="4430"/>
                    </a:lnTo>
                    <a:lnTo>
                      <a:pt x="4731" y="5482"/>
                    </a:lnTo>
                    <a:lnTo>
                      <a:pt x="4768" y="6533"/>
                    </a:lnTo>
                    <a:lnTo>
                      <a:pt x="4768" y="7434"/>
                    </a:lnTo>
                    <a:lnTo>
                      <a:pt x="4768" y="8335"/>
                    </a:lnTo>
                    <a:lnTo>
                      <a:pt x="14717" y="8335"/>
                    </a:lnTo>
                    <a:lnTo>
                      <a:pt x="14717" y="7434"/>
                    </a:lnTo>
                    <a:lnTo>
                      <a:pt x="14736" y="6533"/>
                    </a:lnTo>
                    <a:lnTo>
                      <a:pt x="14755" y="5482"/>
                    </a:lnTo>
                    <a:lnTo>
                      <a:pt x="14811" y="4430"/>
                    </a:lnTo>
                    <a:lnTo>
                      <a:pt x="14867" y="3492"/>
                    </a:lnTo>
                    <a:lnTo>
                      <a:pt x="14924" y="3098"/>
                    </a:lnTo>
                    <a:lnTo>
                      <a:pt x="14961" y="2797"/>
                    </a:lnTo>
                    <a:lnTo>
                      <a:pt x="15036" y="2591"/>
                    </a:lnTo>
                    <a:lnTo>
                      <a:pt x="15055" y="2534"/>
                    </a:lnTo>
                    <a:lnTo>
                      <a:pt x="15093" y="2497"/>
                    </a:lnTo>
                    <a:lnTo>
                      <a:pt x="15243" y="2441"/>
                    </a:lnTo>
                    <a:lnTo>
                      <a:pt x="15374" y="2422"/>
                    </a:lnTo>
                    <a:lnTo>
                      <a:pt x="15487" y="2422"/>
                    </a:lnTo>
                    <a:lnTo>
                      <a:pt x="15599" y="2459"/>
                    </a:lnTo>
                    <a:lnTo>
                      <a:pt x="15693" y="2516"/>
                    </a:lnTo>
                    <a:lnTo>
                      <a:pt x="15768" y="2572"/>
                    </a:lnTo>
                    <a:lnTo>
                      <a:pt x="15825" y="2647"/>
                    </a:lnTo>
                    <a:lnTo>
                      <a:pt x="15881" y="2703"/>
                    </a:lnTo>
                    <a:lnTo>
                      <a:pt x="15918" y="2835"/>
                    </a:lnTo>
                    <a:lnTo>
                      <a:pt x="15937" y="2985"/>
                    </a:lnTo>
                    <a:lnTo>
                      <a:pt x="15937" y="3304"/>
                    </a:lnTo>
                    <a:lnTo>
                      <a:pt x="15918" y="3623"/>
                    </a:lnTo>
                    <a:lnTo>
                      <a:pt x="15918" y="3736"/>
                    </a:lnTo>
                    <a:lnTo>
                      <a:pt x="15937" y="3849"/>
                    </a:lnTo>
                    <a:lnTo>
                      <a:pt x="15956" y="3849"/>
                    </a:lnTo>
                    <a:lnTo>
                      <a:pt x="15975" y="4036"/>
                    </a:lnTo>
                    <a:lnTo>
                      <a:pt x="16012" y="4243"/>
                    </a:lnTo>
                    <a:lnTo>
                      <a:pt x="16069" y="4430"/>
                    </a:lnTo>
                    <a:lnTo>
                      <a:pt x="16144" y="4618"/>
                    </a:lnTo>
                    <a:lnTo>
                      <a:pt x="16219" y="4787"/>
                    </a:lnTo>
                    <a:lnTo>
                      <a:pt x="16313" y="4937"/>
                    </a:lnTo>
                    <a:lnTo>
                      <a:pt x="16407" y="5087"/>
                    </a:lnTo>
                    <a:lnTo>
                      <a:pt x="16519" y="5238"/>
                    </a:lnTo>
                    <a:lnTo>
                      <a:pt x="16651" y="5369"/>
                    </a:lnTo>
                    <a:lnTo>
                      <a:pt x="16782" y="5482"/>
                    </a:lnTo>
                    <a:lnTo>
                      <a:pt x="16913" y="5576"/>
                    </a:lnTo>
                    <a:lnTo>
                      <a:pt x="17064" y="5651"/>
                    </a:lnTo>
                    <a:lnTo>
                      <a:pt x="17214" y="5707"/>
                    </a:lnTo>
                    <a:lnTo>
                      <a:pt x="17383" y="5763"/>
                    </a:lnTo>
                    <a:lnTo>
                      <a:pt x="17552" y="5801"/>
                    </a:lnTo>
                    <a:lnTo>
                      <a:pt x="17890" y="5801"/>
                    </a:lnTo>
                    <a:lnTo>
                      <a:pt x="18058" y="5763"/>
                    </a:lnTo>
                    <a:lnTo>
                      <a:pt x="18209" y="5707"/>
                    </a:lnTo>
                    <a:lnTo>
                      <a:pt x="18359" y="5651"/>
                    </a:lnTo>
                    <a:lnTo>
                      <a:pt x="18509" y="5576"/>
                    </a:lnTo>
                    <a:lnTo>
                      <a:pt x="18640" y="5482"/>
                    </a:lnTo>
                    <a:lnTo>
                      <a:pt x="18772" y="5369"/>
                    </a:lnTo>
                    <a:lnTo>
                      <a:pt x="18903" y="5238"/>
                    </a:lnTo>
                    <a:lnTo>
                      <a:pt x="19016" y="5087"/>
                    </a:lnTo>
                    <a:lnTo>
                      <a:pt x="19110" y="4937"/>
                    </a:lnTo>
                    <a:lnTo>
                      <a:pt x="19204" y="4787"/>
                    </a:lnTo>
                    <a:lnTo>
                      <a:pt x="19297" y="4618"/>
                    </a:lnTo>
                    <a:lnTo>
                      <a:pt x="19354" y="4430"/>
                    </a:lnTo>
                    <a:lnTo>
                      <a:pt x="19410" y="4243"/>
                    </a:lnTo>
                    <a:lnTo>
                      <a:pt x="19448" y="4036"/>
                    </a:lnTo>
                    <a:lnTo>
                      <a:pt x="19485" y="3849"/>
                    </a:lnTo>
                    <a:lnTo>
                      <a:pt x="19504" y="3849"/>
                    </a:lnTo>
                    <a:lnTo>
                      <a:pt x="19485" y="3680"/>
                    </a:lnTo>
                    <a:lnTo>
                      <a:pt x="19504" y="3586"/>
                    </a:lnTo>
                    <a:lnTo>
                      <a:pt x="19485" y="3379"/>
                    </a:lnTo>
                    <a:lnTo>
                      <a:pt x="19466" y="3191"/>
                    </a:lnTo>
                    <a:lnTo>
                      <a:pt x="19429" y="2891"/>
                    </a:lnTo>
                    <a:lnTo>
                      <a:pt x="19373" y="2610"/>
                    </a:lnTo>
                    <a:lnTo>
                      <a:pt x="19316" y="2347"/>
                    </a:lnTo>
                    <a:lnTo>
                      <a:pt x="19241" y="2103"/>
                    </a:lnTo>
                    <a:lnTo>
                      <a:pt x="19166" y="1877"/>
                    </a:lnTo>
                    <a:lnTo>
                      <a:pt x="19072" y="1671"/>
                    </a:lnTo>
                    <a:lnTo>
                      <a:pt x="18960" y="1464"/>
                    </a:lnTo>
                    <a:lnTo>
                      <a:pt x="18847" y="1296"/>
                    </a:lnTo>
                    <a:lnTo>
                      <a:pt x="18734" y="1127"/>
                    </a:lnTo>
                    <a:lnTo>
                      <a:pt x="18622" y="976"/>
                    </a:lnTo>
                    <a:lnTo>
                      <a:pt x="18490" y="845"/>
                    </a:lnTo>
                    <a:lnTo>
                      <a:pt x="18359" y="732"/>
                    </a:lnTo>
                    <a:lnTo>
                      <a:pt x="18077" y="526"/>
                    </a:lnTo>
                    <a:lnTo>
                      <a:pt x="17814" y="357"/>
                    </a:lnTo>
                    <a:lnTo>
                      <a:pt x="17552" y="226"/>
                    </a:lnTo>
                    <a:lnTo>
                      <a:pt x="17289" y="132"/>
                    </a:lnTo>
                    <a:lnTo>
                      <a:pt x="17045" y="75"/>
                    </a:lnTo>
                    <a:lnTo>
                      <a:pt x="16838" y="38"/>
                    </a:lnTo>
                    <a:lnTo>
                      <a:pt x="165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6" name="Google Shape;5156;p64"/>
              <p:cNvSpPr/>
              <p:nvPr/>
            </p:nvSpPr>
            <p:spPr>
              <a:xfrm>
                <a:off x="9655775"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7" name="Google Shape;5157;p64"/>
              <p:cNvSpPr/>
              <p:nvPr/>
            </p:nvSpPr>
            <p:spPr>
              <a:xfrm>
                <a:off x="9614025" y="3253875"/>
                <a:ext cx="26300" cy="71350"/>
              </a:xfrm>
              <a:custGeom>
                <a:avLst/>
                <a:gdLst/>
                <a:ahLst/>
                <a:cxnLst/>
                <a:rect l="l" t="t" r="r" b="b"/>
                <a:pathLst>
                  <a:path w="1052" h="2854" extrusionOk="0">
                    <a:moveTo>
                      <a:pt x="0" y="0"/>
                    </a:moveTo>
                    <a:lnTo>
                      <a:pt x="0" y="582"/>
                    </a:lnTo>
                    <a:lnTo>
                      <a:pt x="19" y="1127"/>
                    </a:lnTo>
                    <a:lnTo>
                      <a:pt x="56" y="1615"/>
                    </a:lnTo>
                    <a:lnTo>
                      <a:pt x="113" y="2028"/>
                    </a:lnTo>
                    <a:lnTo>
                      <a:pt x="188" y="2384"/>
                    </a:lnTo>
                    <a:lnTo>
                      <a:pt x="225" y="2516"/>
                    </a:lnTo>
                    <a:lnTo>
                      <a:pt x="263" y="2628"/>
                    </a:lnTo>
                    <a:lnTo>
                      <a:pt x="319" y="2722"/>
                    </a:lnTo>
                    <a:lnTo>
                      <a:pt x="376" y="2797"/>
                    </a:lnTo>
                    <a:lnTo>
                      <a:pt x="451" y="2835"/>
                    </a:lnTo>
                    <a:lnTo>
                      <a:pt x="526" y="2854"/>
                    </a:lnTo>
                    <a:lnTo>
                      <a:pt x="601" y="2835"/>
                    </a:lnTo>
                    <a:lnTo>
                      <a:pt x="657" y="2797"/>
                    </a:lnTo>
                    <a:lnTo>
                      <a:pt x="713" y="2722"/>
                    </a:lnTo>
                    <a:lnTo>
                      <a:pt x="770" y="2628"/>
                    </a:lnTo>
                    <a:lnTo>
                      <a:pt x="826" y="2516"/>
                    </a:lnTo>
                    <a:lnTo>
                      <a:pt x="864" y="2384"/>
                    </a:lnTo>
                    <a:lnTo>
                      <a:pt x="939" y="2028"/>
                    </a:lnTo>
                    <a:lnTo>
                      <a:pt x="976" y="1615"/>
                    </a:lnTo>
                    <a:lnTo>
                      <a:pt x="1014" y="1127"/>
                    </a:lnTo>
                    <a:lnTo>
                      <a:pt x="1033"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8" name="Google Shape;5158;p64"/>
              <p:cNvSpPr/>
              <p:nvPr/>
            </p:nvSpPr>
            <p:spPr>
              <a:xfrm>
                <a:off x="9571775" y="3253875"/>
                <a:ext cx="26775" cy="71350"/>
              </a:xfrm>
              <a:custGeom>
                <a:avLst/>
                <a:gdLst/>
                <a:ahLst/>
                <a:cxnLst/>
                <a:rect l="l" t="t" r="r" b="b"/>
                <a:pathLst>
                  <a:path w="1071" h="2854" extrusionOk="0">
                    <a:moveTo>
                      <a:pt x="1" y="0"/>
                    </a:moveTo>
                    <a:lnTo>
                      <a:pt x="19" y="582"/>
                    </a:lnTo>
                    <a:lnTo>
                      <a:pt x="38" y="1127"/>
                    </a:lnTo>
                    <a:lnTo>
                      <a:pt x="76" y="1615"/>
                    </a:lnTo>
                    <a:lnTo>
                      <a:pt x="113" y="2028"/>
                    </a:lnTo>
                    <a:lnTo>
                      <a:pt x="188" y="2384"/>
                    </a:lnTo>
                    <a:lnTo>
                      <a:pt x="226" y="2516"/>
                    </a:lnTo>
                    <a:lnTo>
                      <a:pt x="282" y="2628"/>
                    </a:lnTo>
                    <a:lnTo>
                      <a:pt x="339" y="2722"/>
                    </a:lnTo>
                    <a:lnTo>
                      <a:pt x="395" y="2797"/>
                    </a:lnTo>
                    <a:lnTo>
                      <a:pt x="451" y="2835"/>
                    </a:lnTo>
                    <a:lnTo>
                      <a:pt x="526" y="2854"/>
                    </a:lnTo>
                    <a:lnTo>
                      <a:pt x="601" y="2835"/>
                    </a:lnTo>
                    <a:lnTo>
                      <a:pt x="676" y="2797"/>
                    </a:lnTo>
                    <a:lnTo>
                      <a:pt x="733" y="2722"/>
                    </a:lnTo>
                    <a:lnTo>
                      <a:pt x="789" y="2628"/>
                    </a:lnTo>
                    <a:lnTo>
                      <a:pt x="827" y="2516"/>
                    </a:lnTo>
                    <a:lnTo>
                      <a:pt x="883" y="2384"/>
                    </a:lnTo>
                    <a:lnTo>
                      <a:pt x="939" y="2028"/>
                    </a:lnTo>
                    <a:lnTo>
                      <a:pt x="996"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9" name="Google Shape;5159;p64"/>
              <p:cNvSpPr/>
              <p:nvPr/>
            </p:nvSpPr>
            <p:spPr>
              <a:xfrm>
                <a:off x="9530025" y="3253875"/>
                <a:ext cx="26300" cy="71350"/>
              </a:xfrm>
              <a:custGeom>
                <a:avLst/>
                <a:gdLst/>
                <a:ahLst/>
                <a:cxnLst/>
                <a:rect l="l" t="t" r="r" b="b"/>
                <a:pathLst>
                  <a:path w="1052" h="2854" extrusionOk="0">
                    <a:moveTo>
                      <a:pt x="0" y="0"/>
                    </a:moveTo>
                    <a:lnTo>
                      <a:pt x="0" y="582"/>
                    </a:lnTo>
                    <a:lnTo>
                      <a:pt x="38" y="1127"/>
                    </a:lnTo>
                    <a:lnTo>
                      <a:pt x="56" y="1615"/>
                    </a:lnTo>
                    <a:lnTo>
                      <a:pt x="113" y="2028"/>
                    </a:lnTo>
                    <a:lnTo>
                      <a:pt x="188" y="2384"/>
                    </a:lnTo>
                    <a:lnTo>
                      <a:pt x="225" y="2516"/>
                    </a:lnTo>
                    <a:lnTo>
                      <a:pt x="282" y="2628"/>
                    </a:lnTo>
                    <a:lnTo>
                      <a:pt x="319" y="2722"/>
                    </a:lnTo>
                    <a:lnTo>
                      <a:pt x="394" y="2797"/>
                    </a:lnTo>
                    <a:lnTo>
                      <a:pt x="451" y="2835"/>
                    </a:lnTo>
                    <a:lnTo>
                      <a:pt x="526" y="2854"/>
                    </a:lnTo>
                    <a:lnTo>
                      <a:pt x="601" y="2835"/>
                    </a:lnTo>
                    <a:lnTo>
                      <a:pt x="657" y="2797"/>
                    </a:lnTo>
                    <a:lnTo>
                      <a:pt x="732" y="2722"/>
                    </a:lnTo>
                    <a:lnTo>
                      <a:pt x="770" y="2628"/>
                    </a:lnTo>
                    <a:lnTo>
                      <a:pt x="826" y="2516"/>
                    </a:lnTo>
                    <a:lnTo>
                      <a:pt x="864" y="2384"/>
                    </a:lnTo>
                    <a:lnTo>
                      <a:pt x="939" y="2028"/>
                    </a:lnTo>
                    <a:lnTo>
                      <a:pt x="995" y="1615"/>
                    </a:lnTo>
                    <a:lnTo>
                      <a:pt x="1014" y="1127"/>
                    </a:lnTo>
                    <a:lnTo>
                      <a:pt x="1051"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0" name="Google Shape;5160;p64"/>
              <p:cNvSpPr/>
              <p:nvPr/>
            </p:nvSpPr>
            <p:spPr>
              <a:xfrm>
                <a:off x="9487775" y="3253875"/>
                <a:ext cx="26775" cy="71350"/>
              </a:xfrm>
              <a:custGeom>
                <a:avLst/>
                <a:gdLst/>
                <a:ahLst/>
                <a:cxnLst/>
                <a:rect l="l" t="t" r="r" b="b"/>
                <a:pathLst>
                  <a:path w="1071" h="2854" extrusionOk="0">
                    <a:moveTo>
                      <a:pt x="1" y="0"/>
                    </a:moveTo>
                    <a:lnTo>
                      <a:pt x="19" y="582"/>
                    </a:lnTo>
                    <a:lnTo>
                      <a:pt x="38" y="1127"/>
                    </a:lnTo>
                    <a:lnTo>
                      <a:pt x="76" y="1615"/>
                    </a:lnTo>
                    <a:lnTo>
                      <a:pt x="132" y="2028"/>
                    </a:lnTo>
                    <a:lnTo>
                      <a:pt x="188" y="2384"/>
                    </a:lnTo>
                    <a:lnTo>
                      <a:pt x="245" y="2516"/>
                    </a:lnTo>
                    <a:lnTo>
                      <a:pt x="282" y="2628"/>
                    </a:lnTo>
                    <a:lnTo>
                      <a:pt x="338" y="2722"/>
                    </a:lnTo>
                    <a:lnTo>
                      <a:pt x="395" y="2797"/>
                    </a:lnTo>
                    <a:lnTo>
                      <a:pt x="470" y="2835"/>
                    </a:lnTo>
                    <a:lnTo>
                      <a:pt x="545" y="2854"/>
                    </a:lnTo>
                    <a:lnTo>
                      <a:pt x="620" y="2835"/>
                    </a:lnTo>
                    <a:lnTo>
                      <a:pt x="676" y="2797"/>
                    </a:lnTo>
                    <a:lnTo>
                      <a:pt x="733" y="2722"/>
                    </a:lnTo>
                    <a:lnTo>
                      <a:pt x="789" y="2628"/>
                    </a:lnTo>
                    <a:lnTo>
                      <a:pt x="845" y="2516"/>
                    </a:lnTo>
                    <a:lnTo>
                      <a:pt x="883" y="2384"/>
                    </a:lnTo>
                    <a:lnTo>
                      <a:pt x="958" y="2028"/>
                    </a:lnTo>
                    <a:lnTo>
                      <a:pt x="995"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1" name="Google Shape;5161;p64"/>
              <p:cNvSpPr/>
              <p:nvPr/>
            </p:nvSpPr>
            <p:spPr>
              <a:xfrm>
                <a:off x="9446000"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2" name="Google Shape;5162;p64"/>
              <p:cNvSpPr/>
              <p:nvPr/>
            </p:nvSpPr>
            <p:spPr>
              <a:xfrm>
                <a:off x="9726650" y="1665300"/>
                <a:ext cx="72750" cy="90125"/>
              </a:xfrm>
              <a:custGeom>
                <a:avLst/>
                <a:gdLst/>
                <a:ahLst/>
                <a:cxnLst/>
                <a:rect l="l" t="t" r="r" b="b"/>
                <a:pathLst>
                  <a:path w="2910" h="3605" extrusionOk="0">
                    <a:moveTo>
                      <a:pt x="1465" y="1"/>
                    </a:moveTo>
                    <a:lnTo>
                      <a:pt x="1314" y="19"/>
                    </a:lnTo>
                    <a:lnTo>
                      <a:pt x="1164" y="38"/>
                    </a:lnTo>
                    <a:lnTo>
                      <a:pt x="1033" y="94"/>
                    </a:lnTo>
                    <a:lnTo>
                      <a:pt x="901" y="151"/>
                    </a:lnTo>
                    <a:lnTo>
                      <a:pt x="770" y="226"/>
                    </a:lnTo>
                    <a:lnTo>
                      <a:pt x="657" y="320"/>
                    </a:lnTo>
                    <a:lnTo>
                      <a:pt x="545" y="414"/>
                    </a:lnTo>
                    <a:lnTo>
                      <a:pt x="432" y="526"/>
                    </a:lnTo>
                    <a:lnTo>
                      <a:pt x="338" y="658"/>
                    </a:lnTo>
                    <a:lnTo>
                      <a:pt x="263" y="808"/>
                    </a:lnTo>
                    <a:lnTo>
                      <a:pt x="188" y="939"/>
                    </a:lnTo>
                    <a:lnTo>
                      <a:pt x="132" y="1108"/>
                    </a:lnTo>
                    <a:lnTo>
                      <a:pt x="75" y="1277"/>
                    </a:lnTo>
                    <a:lnTo>
                      <a:pt x="38" y="1446"/>
                    </a:lnTo>
                    <a:lnTo>
                      <a:pt x="19" y="1615"/>
                    </a:lnTo>
                    <a:lnTo>
                      <a:pt x="0" y="1803"/>
                    </a:lnTo>
                    <a:lnTo>
                      <a:pt x="19" y="1990"/>
                    </a:lnTo>
                    <a:lnTo>
                      <a:pt x="38" y="2159"/>
                    </a:lnTo>
                    <a:lnTo>
                      <a:pt x="75" y="2347"/>
                    </a:lnTo>
                    <a:lnTo>
                      <a:pt x="132" y="2497"/>
                    </a:lnTo>
                    <a:lnTo>
                      <a:pt x="188" y="2666"/>
                    </a:lnTo>
                    <a:lnTo>
                      <a:pt x="263" y="2816"/>
                    </a:lnTo>
                    <a:lnTo>
                      <a:pt x="338" y="2948"/>
                    </a:lnTo>
                    <a:lnTo>
                      <a:pt x="432" y="3079"/>
                    </a:lnTo>
                    <a:lnTo>
                      <a:pt x="545" y="3192"/>
                    </a:lnTo>
                    <a:lnTo>
                      <a:pt x="657" y="3304"/>
                    </a:lnTo>
                    <a:lnTo>
                      <a:pt x="770" y="3380"/>
                    </a:lnTo>
                    <a:lnTo>
                      <a:pt x="901" y="3455"/>
                    </a:lnTo>
                    <a:lnTo>
                      <a:pt x="1033" y="3530"/>
                    </a:lnTo>
                    <a:lnTo>
                      <a:pt x="1164" y="3567"/>
                    </a:lnTo>
                    <a:lnTo>
                      <a:pt x="1314" y="3586"/>
                    </a:lnTo>
                    <a:lnTo>
                      <a:pt x="1465" y="3605"/>
                    </a:lnTo>
                    <a:lnTo>
                      <a:pt x="1615" y="3586"/>
                    </a:lnTo>
                    <a:lnTo>
                      <a:pt x="1746" y="3567"/>
                    </a:lnTo>
                    <a:lnTo>
                      <a:pt x="1896" y="3530"/>
                    </a:lnTo>
                    <a:lnTo>
                      <a:pt x="2028" y="3455"/>
                    </a:lnTo>
                    <a:lnTo>
                      <a:pt x="2159" y="3380"/>
                    </a:lnTo>
                    <a:lnTo>
                      <a:pt x="2272" y="3304"/>
                    </a:lnTo>
                    <a:lnTo>
                      <a:pt x="2384" y="3192"/>
                    </a:lnTo>
                    <a:lnTo>
                      <a:pt x="2478" y="3079"/>
                    </a:lnTo>
                    <a:lnTo>
                      <a:pt x="2572" y="2948"/>
                    </a:lnTo>
                    <a:lnTo>
                      <a:pt x="2666" y="2816"/>
                    </a:lnTo>
                    <a:lnTo>
                      <a:pt x="2741" y="2666"/>
                    </a:lnTo>
                    <a:lnTo>
                      <a:pt x="2797" y="2497"/>
                    </a:lnTo>
                    <a:lnTo>
                      <a:pt x="2835" y="2347"/>
                    </a:lnTo>
                    <a:lnTo>
                      <a:pt x="2872" y="2159"/>
                    </a:lnTo>
                    <a:lnTo>
                      <a:pt x="2910" y="1990"/>
                    </a:lnTo>
                    <a:lnTo>
                      <a:pt x="2910" y="1803"/>
                    </a:lnTo>
                    <a:lnTo>
                      <a:pt x="2910" y="1615"/>
                    </a:lnTo>
                    <a:lnTo>
                      <a:pt x="2872" y="1446"/>
                    </a:lnTo>
                    <a:lnTo>
                      <a:pt x="2835" y="1277"/>
                    </a:lnTo>
                    <a:lnTo>
                      <a:pt x="2797" y="1108"/>
                    </a:lnTo>
                    <a:lnTo>
                      <a:pt x="2741" y="939"/>
                    </a:lnTo>
                    <a:lnTo>
                      <a:pt x="2666" y="808"/>
                    </a:lnTo>
                    <a:lnTo>
                      <a:pt x="2572" y="658"/>
                    </a:lnTo>
                    <a:lnTo>
                      <a:pt x="2478" y="526"/>
                    </a:lnTo>
                    <a:lnTo>
                      <a:pt x="2384" y="414"/>
                    </a:lnTo>
                    <a:lnTo>
                      <a:pt x="2272" y="320"/>
                    </a:lnTo>
                    <a:lnTo>
                      <a:pt x="2159" y="226"/>
                    </a:lnTo>
                    <a:lnTo>
                      <a:pt x="2028" y="151"/>
                    </a:lnTo>
                    <a:lnTo>
                      <a:pt x="1896" y="94"/>
                    </a:lnTo>
                    <a:lnTo>
                      <a:pt x="1746" y="38"/>
                    </a:lnTo>
                    <a:lnTo>
                      <a:pt x="1615" y="19"/>
                    </a:lnTo>
                    <a:lnTo>
                      <a:pt x="1465"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3" name="Google Shape;5163;p64"/>
              <p:cNvSpPr/>
              <p:nvPr/>
            </p:nvSpPr>
            <p:spPr>
              <a:xfrm>
                <a:off x="9745425" y="1688775"/>
                <a:ext cx="35225" cy="43200"/>
              </a:xfrm>
              <a:custGeom>
                <a:avLst/>
                <a:gdLst/>
                <a:ahLst/>
                <a:cxnLst/>
                <a:rect l="l" t="t" r="r" b="b"/>
                <a:pathLst>
                  <a:path w="1409" h="1728" extrusionOk="0">
                    <a:moveTo>
                      <a:pt x="714" y="0"/>
                    </a:moveTo>
                    <a:lnTo>
                      <a:pt x="563" y="19"/>
                    </a:lnTo>
                    <a:lnTo>
                      <a:pt x="432" y="75"/>
                    </a:lnTo>
                    <a:lnTo>
                      <a:pt x="319" y="150"/>
                    </a:lnTo>
                    <a:lnTo>
                      <a:pt x="207" y="244"/>
                    </a:lnTo>
                    <a:lnTo>
                      <a:pt x="132" y="376"/>
                    </a:lnTo>
                    <a:lnTo>
                      <a:pt x="57" y="526"/>
                    </a:lnTo>
                    <a:lnTo>
                      <a:pt x="19" y="695"/>
                    </a:lnTo>
                    <a:lnTo>
                      <a:pt x="0" y="864"/>
                    </a:lnTo>
                    <a:lnTo>
                      <a:pt x="19" y="1033"/>
                    </a:lnTo>
                    <a:lnTo>
                      <a:pt x="57" y="1202"/>
                    </a:lnTo>
                    <a:lnTo>
                      <a:pt x="132" y="1352"/>
                    </a:lnTo>
                    <a:lnTo>
                      <a:pt x="207" y="1483"/>
                    </a:lnTo>
                    <a:lnTo>
                      <a:pt x="319" y="1577"/>
                    </a:lnTo>
                    <a:lnTo>
                      <a:pt x="432" y="1671"/>
                    </a:lnTo>
                    <a:lnTo>
                      <a:pt x="563" y="1708"/>
                    </a:lnTo>
                    <a:lnTo>
                      <a:pt x="714" y="1727"/>
                    </a:lnTo>
                    <a:lnTo>
                      <a:pt x="845" y="1708"/>
                    </a:lnTo>
                    <a:lnTo>
                      <a:pt x="976" y="1671"/>
                    </a:lnTo>
                    <a:lnTo>
                      <a:pt x="1108" y="1577"/>
                    </a:lnTo>
                    <a:lnTo>
                      <a:pt x="1202" y="1483"/>
                    </a:lnTo>
                    <a:lnTo>
                      <a:pt x="1296" y="1352"/>
                    </a:lnTo>
                    <a:lnTo>
                      <a:pt x="1352" y="1202"/>
                    </a:lnTo>
                    <a:lnTo>
                      <a:pt x="1389" y="1033"/>
                    </a:lnTo>
                    <a:lnTo>
                      <a:pt x="1408" y="864"/>
                    </a:lnTo>
                    <a:lnTo>
                      <a:pt x="1389" y="695"/>
                    </a:lnTo>
                    <a:lnTo>
                      <a:pt x="1352" y="526"/>
                    </a:lnTo>
                    <a:lnTo>
                      <a:pt x="1296" y="376"/>
                    </a:lnTo>
                    <a:lnTo>
                      <a:pt x="1202" y="244"/>
                    </a:lnTo>
                    <a:lnTo>
                      <a:pt x="1108" y="150"/>
                    </a:lnTo>
                    <a:lnTo>
                      <a:pt x="976" y="75"/>
                    </a:lnTo>
                    <a:lnTo>
                      <a:pt x="845" y="19"/>
                    </a:lnTo>
                    <a:lnTo>
                      <a:pt x="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4" name="Google Shape;5164;p64"/>
              <p:cNvSpPr/>
              <p:nvPr/>
            </p:nvSpPr>
            <p:spPr>
              <a:xfrm>
                <a:off x="9330100" y="1665300"/>
                <a:ext cx="72300" cy="90125"/>
              </a:xfrm>
              <a:custGeom>
                <a:avLst/>
                <a:gdLst/>
                <a:ahLst/>
                <a:cxnLst/>
                <a:rect l="l" t="t" r="r" b="b"/>
                <a:pathLst>
                  <a:path w="2892" h="3605" extrusionOk="0">
                    <a:moveTo>
                      <a:pt x="1446" y="1"/>
                    </a:moveTo>
                    <a:lnTo>
                      <a:pt x="1295" y="19"/>
                    </a:lnTo>
                    <a:lnTo>
                      <a:pt x="1145" y="38"/>
                    </a:lnTo>
                    <a:lnTo>
                      <a:pt x="1014" y="94"/>
                    </a:lnTo>
                    <a:lnTo>
                      <a:pt x="883" y="151"/>
                    </a:lnTo>
                    <a:lnTo>
                      <a:pt x="751" y="226"/>
                    </a:lnTo>
                    <a:lnTo>
                      <a:pt x="638" y="320"/>
                    </a:lnTo>
                    <a:lnTo>
                      <a:pt x="526" y="414"/>
                    </a:lnTo>
                    <a:lnTo>
                      <a:pt x="413" y="526"/>
                    </a:lnTo>
                    <a:lnTo>
                      <a:pt x="319" y="658"/>
                    </a:lnTo>
                    <a:lnTo>
                      <a:pt x="244" y="808"/>
                    </a:lnTo>
                    <a:lnTo>
                      <a:pt x="169" y="939"/>
                    </a:lnTo>
                    <a:lnTo>
                      <a:pt x="113" y="1108"/>
                    </a:lnTo>
                    <a:lnTo>
                      <a:pt x="57" y="1277"/>
                    </a:lnTo>
                    <a:lnTo>
                      <a:pt x="19" y="1446"/>
                    </a:lnTo>
                    <a:lnTo>
                      <a:pt x="0" y="1615"/>
                    </a:lnTo>
                    <a:lnTo>
                      <a:pt x="0" y="1803"/>
                    </a:lnTo>
                    <a:lnTo>
                      <a:pt x="0" y="1990"/>
                    </a:lnTo>
                    <a:lnTo>
                      <a:pt x="19" y="2159"/>
                    </a:lnTo>
                    <a:lnTo>
                      <a:pt x="57" y="2347"/>
                    </a:lnTo>
                    <a:lnTo>
                      <a:pt x="113" y="2497"/>
                    </a:lnTo>
                    <a:lnTo>
                      <a:pt x="169" y="2666"/>
                    </a:lnTo>
                    <a:lnTo>
                      <a:pt x="244" y="2816"/>
                    </a:lnTo>
                    <a:lnTo>
                      <a:pt x="319" y="2948"/>
                    </a:lnTo>
                    <a:lnTo>
                      <a:pt x="413" y="3079"/>
                    </a:lnTo>
                    <a:lnTo>
                      <a:pt x="526" y="3192"/>
                    </a:lnTo>
                    <a:lnTo>
                      <a:pt x="638" y="3304"/>
                    </a:lnTo>
                    <a:lnTo>
                      <a:pt x="751" y="3380"/>
                    </a:lnTo>
                    <a:lnTo>
                      <a:pt x="883" y="3455"/>
                    </a:lnTo>
                    <a:lnTo>
                      <a:pt x="1014" y="3530"/>
                    </a:lnTo>
                    <a:lnTo>
                      <a:pt x="1145" y="3567"/>
                    </a:lnTo>
                    <a:lnTo>
                      <a:pt x="1295" y="3586"/>
                    </a:lnTo>
                    <a:lnTo>
                      <a:pt x="1446" y="3605"/>
                    </a:lnTo>
                    <a:lnTo>
                      <a:pt x="1596" y="3586"/>
                    </a:lnTo>
                    <a:lnTo>
                      <a:pt x="1746" y="3567"/>
                    </a:lnTo>
                    <a:lnTo>
                      <a:pt x="1877" y="3530"/>
                    </a:lnTo>
                    <a:lnTo>
                      <a:pt x="2009" y="3455"/>
                    </a:lnTo>
                    <a:lnTo>
                      <a:pt x="2140" y="3380"/>
                    </a:lnTo>
                    <a:lnTo>
                      <a:pt x="2253" y="3304"/>
                    </a:lnTo>
                    <a:lnTo>
                      <a:pt x="2365" y="3192"/>
                    </a:lnTo>
                    <a:lnTo>
                      <a:pt x="2478" y="3079"/>
                    </a:lnTo>
                    <a:lnTo>
                      <a:pt x="2572" y="2948"/>
                    </a:lnTo>
                    <a:lnTo>
                      <a:pt x="2647" y="2816"/>
                    </a:lnTo>
                    <a:lnTo>
                      <a:pt x="2722" y="2666"/>
                    </a:lnTo>
                    <a:lnTo>
                      <a:pt x="2778" y="2497"/>
                    </a:lnTo>
                    <a:lnTo>
                      <a:pt x="2835" y="2347"/>
                    </a:lnTo>
                    <a:lnTo>
                      <a:pt x="2872" y="2159"/>
                    </a:lnTo>
                    <a:lnTo>
                      <a:pt x="2891" y="1990"/>
                    </a:lnTo>
                    <a:lnTo>
                      <a:pt x="2891" y="1803"/>
                    </a:lnTo>
                    <a:lnTo>
                      <a:pt x="2891" y="1615"/>
                    </a:lnTo>
                    <a:lnTo>
                      <a:pt x="2872" y="1446"/>
                    </a:lnTo>
                    <a:lnTo>
                      <a:pt x="2835" y="1277"/>
                    </a:lnTo>
                    <a:lnTo>
                      <a:pt x="2778" y="1108"/>
                    </a:lnTo>
                    <a:lnTo>
                      <a:pt x="2722" y="939"/>
                    </a:lnTo>
                    <a:lnTo>
                      <a:pt x="2647" y="808"/>
                    </a:lnTo>
                    <a:lnTo>
                      <a:pt x="2572" y="658"/>
                    </a:lnTo>
                    <a:lnTo>
                      <a:pt x="2478" y="526"/>
                    </a:lnTo>
                    <a:lnTo>
                      <a:pt x="2365" y="414"/>
                    </a:lnTo>
                    <a:lnTo>
                      <a:pt x="2253" y="320"/>
                    </a:lnTo>
                    <a:lnTo>
                      <a:pt x="2140" y="226"/>
                    </a:lnTo>
                    <a:lnTo>
                      <a:pt x="2009" y="151"/>
                    </a:lnTo>
                    <a:lnTo>
                      <a:pt x="1877" y="94"/>
                    </a:lnTo>
                    <a:lnTo>
                      <a:pt x="1746" y="38"/>
                    </a:lnTo>
                    <a:lnTo>
                      <a:pt x="1596" y="19"/>
                    </a:lnTo>
                    <a:lnTo>
                      <a:pt x="144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5" name="Google Shape;5165;p64"/>
              <p:cNvSpPr/>
              <p:nvPr/>
            </p:nvSpPr>
            <p:spPr>
              <a:xfrm>
                <a:off x="9348875" y="1688775"/>
                <a:ext cx="34750" cy="43200"/>
              </a:xfrm>
              <a:custGeom>
                <a:avLst/>
                <a:gdLst/>
                <a:ahLst/>
                <a:cxnLst/>
                <a:rect l="l" t="t" r="r" b="b"/>
                <a:pathLst>
                  <a:path w="1390" h="1728" extrusionOk="0">
                    <a:moveTo>
                      <a:pt x="695" y="0"/>
                    </a:moveTo>
                    <a:lnTo>
                      <a:pt x="544" y="19"/>
                    </a:lnTo>
                    <a:lnTo>
                      <a:pt x="413" y="75"/>
                    </a:lnTo>
                    <a:lnTo>
                      <a:pt x="300" y="150"/>
                    </a:lnTo>
                    <a:lnTo>
                      <a:pt x="207" y="244"/>
                    </a:lnTo>
                    <a:lnTo>
                      <a:pt x="113" y="376"/>
                    </a:lnTo>
                    <a:lnTo>
                      <a:pt x="56" y="526"/>
                    </a:lnTo>
                    <a:lnTo>
                      <a:pt x="0" y="695"/>
                    </a:lnTo>
                    <a:lnTo>
                      <a:pt x="0" y="864"/>
                    </a:lnTo>
                    <a:lnTo>
                      <a:pt x="0" y="1033"/>
                    </a:lnTo>
                    <a:lnTo>
                      <a:pt x="56" y="1202"/>
                    </a:lnTo>
                    <a:lnTo>
                      <a:pt x="113" y="1352"/>
                    </a:lnTo>
                    <a:lnTo>
                      <a:pt x="207" y="1483"/>
                    </a:lnTo>
                    <a:lnTo>
                      <a:pt x="300" y="1577"/>
                    </a:lnTo>
                    <a:lnTo>
                      <a:pt x="413" y="1671"/>
                    </a:lnTo>
                    <a:lnTo>
                      <a:pt x="544" y="1708"/>
                    </a:lnTo>
                    <a:lnTo>
                      <a:pt x="695" y="1727"/>
                    </a:lnTo>
                    <a:lnTo>
                      <a:pt x="826" y="1708"/>
                    </a:lnTo>
                    <a:lnTo>
                      <a:pt x="957" y="1671"/>
                    </a:lnTo>
                    <a:lnTo>
                      <a:pt x="1089" y="1577"/>
                    </a:lnTo>
                    <a:lnTo>
                      <a:pt x="1183" y="1483"/>
                    </a:lnTo>
                    <a:lnTo>
                      <a:pt x="1277" y="1352"/>
                    </a:lnTo>
                    <a:lnTo>
                      <a:pt x="1333" y="1202"/>
                    </a:lnTo>
                    <a:lnTo>
                      <a:pt x="1370" y="1033"/>
                    </a:lnTo>
                    <a:lnTo>
                      <a:pt x="1389" y="864"/>
                    </a:lnTo>
                    <a:lnTo>
                      <a:pt x="1370" y="695"/>
                    </a:lnTo>
                    <a:lnTo>
                      <a:pt x="1333" y="526"/>
                    </a:lnTo>
                    <a:lnTo>
                      <a:pt x="1277" y="376"/>
                    </a:lnTo>
                    <a:lnTo>
                      <a:pt x="1183" y="244"/>
                    </a:lnTo>
                    <a:lnTo>
                      <a:pt x="1089" y="150"/>
                    </a:lnTo>
                    <a:lnTo>
                      <a:pt x="957" y="75"/>
                    </a:lnTo>
                    <a:lnTo>
                      <a:pt x="826" y="19"/>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6" name="Google Shape;5166;p64"/>
              <p:cNvSpPr/>
              <p:nvPr/>
            </p:nvSpPr>
            <p:spPr>
              <a:xfrm>
                <a:off x="94647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8"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7" name="Google Shape;5167;p64"/>
              <p:cNvSpPr/>
              <p:nvPr/>
            </p:nvSpPr>
            <p:spPr>
              <a:xfrm>
                <a:off x="94999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8" name="Google Shape;5168;p64"/>
              <p:cNvSpPr/>
              <p:nvPr/>
            </p:nvSpPr>
            <p:spPr>
              <a:xfrm>
                <a:off x="9535175" y="1759150"/>
                <a:ext cx="22550" cy="56825"/>
              </a:xfrm>
              <a:custGeom>
                <a:avLst/>
                <a:gdLst/>
                <a:ahLst/>
                <a:cxnLst/>
                <a:rect l="l" t="t" r="r" b="b"/>
                <a:pathLst>
                  <a:path w="902" h="2273" extrusionOk="0">
                    <a:moveTo>
                      <a:pt x="451" y="1"/>
                    </a:moveTo>
                    <a:lnTo>
                      <a:pt x="395" y="20"/>
                    </a:lnTo>
                    <a:lnTo>
                      <a:pt x="338" y="57"/>
                    </a:lnTo>
                    <a:lnTo>
                      <a:pt x="282" y="114"/>
                    </a:lnTo>
                    <a:lnTo>
                      <a:pt x="245" y="189"/>
                    </a:lnTo>
                    <a:lnTo>
                      <a:pt x="169" y="395"/>
                    </a:lnTo>
                    <a:lnTo>
                      <a:pt x="113" y="658"/>
                    </a:lnTo>
                    <a:lnTo>
                      <a:pt x="57" y="996"/>
                    </a:lnTo>
                    <a:lnTo>
                      <a:pt x="38" y="1390"/>
                    </a:lnTo>
                    <a:lnTo>
                      <a:pt x="1" y="2272"/>
                    </a:lnTo>
                    <a:lnTo>
                      <a:pt x="902" y="2272"/>
                    </a:lnTo>
                    <a:lnTo>
                      <a:pt x="864" y="1390"/>
                    </a:lnTo>
                    <a:lnTo>
                      <a:pt x="845" y="996"/>
                    </a:lnTo>
                    <a:lnTo>
                      <a:pt x="808"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9" name="Google Shape;5169;p64"/>
              <p:cNvSpPr/>
              <p:nvPr/>
            </p:nvSpPr>
            <p:spPr>
              <a:xfrm>
                <a:off x="9570850" y="1759150"/>
                <a:ext cx="22075" cy="56825"/>
              </a:xfrm>
              <a:custGeom>
                <a:avLst/>
                <a:gdLst/>
                <a:ahLst/>
                <a:cxnLst/>
                <a:rect l="l" t="t" r="r" b="b"/>
                <a:pathLst>
                  <a:path w="883" h="2273" extrusionOk="0">
                    <a:moveTo>
                      <a:pt x="432" y="1"/>
                    </a:moveTo>
                    <a:lnTo>
                      <a:pt x="376" y="20"/>
                    </a:lnTo>
                    <a:lnTo>
                      <a:pt x="319" y="57"/>
                    </a:lnTo>
                    <a:lnTo>
                      <a:pt x="263" y="114"/>
                    </a:lnTo>
                    <a:lnTo>
                      <a:pt x="225" y="189"/>
                    </a:lnTo>
                    <a:lnTo>
                      <a:pt x="150" y="395"/>
                    </a:lnTo>
                    <a:lnTo>
                      <a:pt x="94" y="658"/>
                    </a:lnTo>
                    <a:lnTo>
                      <a:pt x="56" y="996"/>
                    </a:lnTo>
                    <a:lnTo>
                      <a:pt x="19" y="1390"/>
                    </a:lnTo>
                    <a:lnTo>
                      <a:pt x="0" y="2272"/>
                    </a:lnTo>
                    <a:lnTo>
                      <a:pt x="882" y="2272"/>
                    </a:lnTo>
                    <a:lnTo>
                      <a:pt x="845" y="1390"/>
                    </a:lnTo>
                    <a:lnTo>
                      <a:pt x="826" y="996"/>
                    </a:lnTo>
                    <a:lnTo>
                      <a:pt x="789" y="658"/>
                    </a:lnTo>
                    <a:lnTo>
                      <a:pt x="732" y="395"/>
                    </a:lnTo>
                    <a:lnTo>
                      <a:pt x="657" y="189"/>
                    </a:lnTo>
                    <a:lnTo>
                      <a:pt x="601" y="114"/>
                    </a:lnTo>
                    <a:lnTo>
                      <a:pt x="545"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0" name="Google Shape;5170;p64"/>
              <p:cNvSpPr/>
              <p:nvPr/>
            </p:nvSpPr>
            <p:spPr>
              <a:xfrm>
                <a:off x="9606050" y="1759150"/>
                <a:ext cx="22075" cy="56825"/>
              </a:xfrm>
              <a:custGeom>
                <a:avLst/>
                <a:gdLst/>
                <a:ahLst/>
                <a:cxnLst/>
                <a:rect l="l" t="t" r="r" b="b"/>
                <a:pathLst>
                  <a:path w="883" h="2273" extrusionOk="0">
                    <a:moveTo>
                      <a:pt x="432" y="1"/>
                    </a:moveTo>
                    <a:lnTo>
                      <a:pt x="375" y="20"/>
                    </a:lnTo>
                    <a:lnTo>
                      <a:pt x="319" y="57"/>
                    </a:lnTo>
                    <a:lnTo>
                      <a:pt x="263" y="114"/>
                    </a:lnTo>
                    <a:lnTo>
                      <a:pt x="225" y="189"/>
                    </a:lnTo>
                    <a:lnTo>
                      <a:pt x="150" y="395"/>
                    </a:lnTo>
                    <a:lnTo>
                      <a:pt x="94" y="658"/>
                    </a:lnTo>
                    <a:lnTo>
                      <a:pt x="56" y="996"/>
                    </a:lnTo>
                    <a:lnTo>
                      <a:pt x="19" y="1390"/>
                    </a:lnTo>
                    <a:lnTo>
                      <a:pt x="0" y="2272"/>
                    </a:lnTo>
                    <a:lnTo>
                      <a:pt x="882" y="2272"/>
                    </a:lnTo>
                    <a:lnTo>
                      <a:pt x="864" y="1390"/>
                    </a:lnTo>
                    <a:lnTo>
                      <a:pt x="826" y="996"/>
                    </a:lnTo>
                    <a:lnTo>
                      <a:pt x="788" y="658"/>
                    </a:lnTo>
                    <a:lnTo>
                      <a:pt x="732" y="395"/>
                    </a:lnTo>
                    <a:lnTo>
                      <a:pt x="657" y="189"/>
                    </a:lnTo>
                    <a:lnTo>
                      <a:pt x="601" y="114"/>
                    </a:lnTo>
                    <a:lnTo>
                      <a:pt x="563"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1" name="Google Shape;5171;p64"/>
              <p:cNvSpPr/>
              <p:nvPr/>
            </p:nvSpPr>
            <p:spPr>
              <a:xfrm>
                <a:off x="9641225" y="1759150"/>
                <a:ext cx="22100" cy="56825"/>
              </a:xfrm>
              <a:custGeom>
                <a:avLst/>
                <a:gdLst/>
                <a:ahLst/>
                <a:cxnLst/>
                <a:rect l="l" t="t" r="r" b="b"/>
                <a:pathLst>
                  <a:path w="884" h="2273" extrusionOk="0">
                    <a:moveTo>
                      <a:pt x="433" y="1"/>
                    </a:moveTo>
                    <a:lnTo>
                      <a:pt x="376" y="20"/>
                    </a:lnTo>
                    <a:lnTo>
                      <a:pt x="320" y="57"/>
                    </a:lnTo>
                    <a:lnTo>
                      <a:pt x="283" y="114"/>
                    </a:lnTo>
                    <a:lnTo>
                      <a:pt x="226" y="189"/>
                    </a:lnTo>
                    <a:lnTo>
                      <a:pt x="151" y="395"/>
                    </a:lnTo>
                    <a:lnTo>
                      <a:pt x="95" y="658"/>
                    </a:lnTo>
                    <a:lnTo>
                      <a:pt x="57" y="996"/>
                    </a:lnTo>
                    <a:lnTo>
                      <a:pt x="20" y="1390"/>
                    </a:lnTo>
                    <a:lnTo>
                      <a:pt x="1" y="2272"/>
                    </a:lnTo>
                    <a:lnTo>
                      <a:pt x="883" y="2272"/>
                    </a:lnTo>
                    <a:lnTo>
                      <a:pt x="864" y="1390"/>
                    </a:lnTo>
                    <a:lnTo>
                      <a:pt x="827" y="996"/>
                    </a:lnTo>
                    <a:lnTo>
                      <a:pt x="789" y="658"/>
                    </a:lnTo>
                    <a:lnTo>
                      <a:pt x="733" y="395"/>
                    </a:lnTo>
                    <a:lnTo>
                      <a:pt x="658" y="189"/>
                    </a:lnTo>
                    <a:lnTo>
                      <a:pt x="602" y="114"/>
                    </a:lnTo>
                    <a:lnTo>
                      <a:pt x="564" y="57"/>
                    </a:lnTo>
                    <a:lnTo>
                      <a:pt x="508" y="20"/>
                    </a:lnTo>
                    <a:lnTo>
                      <a:pt x="433"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2" name="Google Shape;5172;p64"/>
              <p:cNvSpPr/>
              <p:nvPr/>
            </p:nvSpPr>
            <p:spPr>
              <a:xfrm>
                <a:off x="9320250" y="1623775"/>
                <a:ext cx="487600" cy="1838250"/>
              </a:xfrm>
              <a:custGeom>
                <a:avLst/>
                <a:gdLst/>
                <a:ahLst/>
                <a:cxnLst/>
                <a:rect l="l" t="t" r="r" b="b"/>
                <a:pathLst>
                  <a:path w="19504" h="73530" extrusionOk="0">
                    <a:moveTo>
                      <a:pt x="2985" y="0"/>
                    </a:moveTo>
                    <a:lnTo>
                      <a:pt x="2666" y="38"/>
                    </a:lnTo>
                    <a:lnTo>
                      <a:pt x="2459" y="75"/>
                    </a:lnTo>
                    <a:lnTo>
                      <a:pt x="2215" y="132"/>
                    </a:lnTo>
                    <a:lnTo>
                      <a:pt x="1952" y="225"/>
                    </a:lnTo>
                    <a:lnTo>
                      <a:pt x="1689" y="357"/>
                    </a:lnTo>
                    <a:lnTo>
                      <a:pt x="1408" y="526"/>
                    </a:lnTo>
                    <a:lnTo>
                      <a:pt x="1145" y="732"/>
                    </a:lnTo>
                    <a:lnTo>
                      <a:pt x="1014" y="845"/>
                    </a:lnTo>
                    <a:lnTo>
                      <a:pt x="882" y="976"/>
                    </a:lnTo>
                    <a:lnTo>
                      <a:pt x="770" y="1126"/>
                    </a:lnTo>
                    <a:lnTo>
                      <a:pt x="657" y="1295"/>
                    </a:lnTo>
                    <a:lnTo>
                      <a:pt x="544" y="1464"/>
                    </a:lnTo>
                    <a:lnTo>
                      <a:pt x="432" y="1671"/>
                    </a:lnTo>
                    <a:lnTo>
                      <a:pt x="338" y="1877"/>
                    </a:lnTo>
                    <a:lnTo>
                      <a:pt x="263" y="2103"/>
                    </a:lnTo>
                    <a:lnTo>
                      <a:pt x="188" y="2347"/>
                    </a:lnTo>
                    <a:lnTo>
                      <a:pt x="113" y="2609"/>
                    </a:lnTo>
                    <a:lnTo>
                      <a:pt x="75" y="2891"/>
                    </a:lnTo>
                    <a:lnTo>
                      <a:pt x="38" y="3191"/>
                    </a:lnTo>
                    <a:lnTo>
                      <a:pt x="19" y="3379"/>
                    </a:lnTo>
                    <a:lnTo>
                      <a:pt x="0" y="3586"/>
                    </a:lnTo>
                    <a:lnTo>
                      <a:pt x="0" y="3679"/>
                    </a:lnTo>
                    <a:lnTo>
                      <a:pt x="0" y="3848"/>
                    </a:lnTo>
                    <a:lnTo>
                      <a:pt x="19" y="3848"/>
                    </a:lnTo>
                    <a:lnTo>
                      <a:pt x="56" y="4036"/>
                    </a:lnTo>
                    <a:lnTo>
                      <a:pt x="94" y="4243"/>
                    </a:lnTo>
                    <a:lnTo>
                      <a:pt x="150" y="4430"/>
                    </a:lnTo>
                    <a:lnTo>
                      <a:pt x="207" y="4618"/>
                    </a:lnTo>
                    <a:lnTo>
                      <a:pt x="300" y="4787"/>
                    </a:lnTo>
                    <a:lnTo>
                      <a:pt x="375" y="4937"/>
                    </a:lnTo>
                    <a:lnTo>
                      <a:pt x="488" y="5087"/>
                    </a:lnTo>
                    <a:lnTo>
                      <a:pt x="601" y="5238"/>
                    </a:lnTo>
                    <a:lnTo>
                      <a:pt x="713" y="5369"/>
                    </a:lnTo>
                    <a:lnTo>
                      <a:pt x="845" y="5482"/>
                    </a:lnTo>
                    <a:lnTo>
                      <a:pt x="995" y="5575"/>
                    </a:lnTo>
                    <a:lnTo>
                      <a:pt x="1145" y="5650"/>
                    </a:lnTo>
                    <a:lnTo>
                      <a:pt x="1295" y="5707"/>
                    </a:lnTo>
                    <a:lnTo>
                      <a:pt x="1445" y="5763"/>
                    </a:lnTo>
                    <a:lnTo>
                      <a:pt x="1614" y="5801"/>
                    </a:lnTo>
                    <a:lnTo>
                      <a:pt x="3623" y="5801"/>
                    </a:lnTo>
                    <a:lnTo>
                      <a:pt x="3773" y="5782"/>
                    </a:lnTo>
                    <a:lnTo>
                      <a:pt x="3923" y="5744"/>
                    </a:lnTo>
                    <a:lnTo>
                      <a:pt x="4073" y="5688"/>
                    </a:lnTo>
                    <a:lnTo>
                      <a:pt x="4224" y="5632"/>
                    </a:lnTo>
                    <a:lnTo>
                      <a:pt x="4355" y="5557"/>
                    </a:lnTo>
                    <a:lnTo>
                      <a:pt x="4486" y="5463"/>
                    </a:lnTo>
                    <a:lnTo>
                      <a:pt x="4618" y="5350"/>
                    </a:lnTo>
                    <a:lnTo>
                      <a:pt x="4731" y="5238"/>
                    </a:lnTo>
                    <a:lnTo>
                      <a:pt x="4768" y="6364"/>
                    </a:lnTo>
                    <a:lnTo>
                      <a:pt x="4768" y="7340"/>
                    </a:lnTo>
                    <a:lnTo>
                      <a:pt x="4787" y="8335"/>
                    </a:lnTo>
                    <a:lnTo>
                      <a:pt x="5331" y="8335"/>
                    </a:lnTo>
                    <a:lnTo>
                      <a:pt x="5331" y="65063"/>
                    </a:lnTo>
                    <a:lnTo>
                      <a:pt x="4430" y="65063"/>
                    </a:lnTo>
                    <a:lnTo>
                      <a:pt x="4430" y="66678"/>
                    </a:lnTo>
                    <a:lnTo>
                      <a:pt x="4430" y="67579"/>
                    </a:lnTo>
                    <a:lnTo>
                      <a:pt x="4393" y="68405"/>
                    </a:lnTo>
                    <a:lnTo>
                      <a:pt x="4374" y="68799"/>
                    </a:lnTo>
                    <a:lnTo>
                      <a:pt x="4336" y="69174"/>
                    </a:lnTo>
                    <a:lnTo>
                      <a:pt x="4280" y="69531"/>
                    </a:lnTo>
                    <a:lnTo>
                      <a:pt x="4205" y="69850"/>
                    </a:lnTo>
                    <a:lnTo>
                      <a:pt x="4111" y="70151"/>
                    </a:lnTo>
                    <a:lnTo>
                      <a:pt x="3998" y="70413"/>
                    </a:lnTo>
                    <a:lnTo>
                      <a:pt x="3867" y="70639"/>
                    </a:lnTo>
                    <a:lnTo>
                      <a:pt x="3792" y="70732"/>
                    </a:lnTo>
                    <a:lnTo>
                      <a:pt x="3698" y="70826"/>
                    </a:lnTo>
                    <a:lnTo>
                      <a:pt x="3604" y="70901"/>
                    </a:lnTo>
                    <a:lnTo>
                      <a:pt x="3510" y="70976"/>
                    </a:lnTo>
                    <a:lnTo>
                      <a:pt x="3398" y="71052"/>
                    </a:lnTo>
                    <a:lnTo>
                      <a:pt x="3266" y="71089"/>
                    </a:lnTo>
                    <a:lnTo>
                      <a:pt x="3135" y="71127"/>
                    </a:lnTo>
                    <a:lnTo>
                      <a:pt x="3003" y="71164"/>
                    </a:lnTo>
                    <a:lnTo>
                      <a:pt x="2853" y="71183"/>
                    </a:lnTo>
                    <a:lnTo>
                      <a:pt x="2703" y="71183"/>
                    </a:lnTo>
                    <a:lnTo>
                      <a:pt x="2703" y="73529"/>
                    </a:lnTo>
                    <a:lnTo>
                      <a:pt x="16763" y="73529"/>
                    </a:lnTo>
                    <a:lnTo>
                      <a:pt x="16763" y="71183"/>
                    </a:lnTo>
                    <a:lnTo>
                      <a:pt x="16613" y="71183"/>
                    </a:lnTo>
                    <a:lnTo>
                      <a:pt x="16463" y="71164"/>
                    </a:lnTo>
                    <a:lnTo>
                      <a:pt x="16331" y="71127"/>
                    </a:lnTo>
                    <a:lnTo>
                      <a:pt x="16200" y="71089"/>
                    </a:lnTo>
                    <a:lnTo>
                      <a:pt x="16069" y="71052"/>
                    </a:lnTo>
                    <a:lnTo>
                      <a:pt x="15956" y="70976"/>
                    </a:lnTo>
                    <a:lnTo>
                      <a:pt x="15862" y="70901"/>
                    </a:lnTo>
                    <a:lnTo>
                      <a:pt x="15768" y="70826"/>
                    </a:lnTo>
                    <a:lnTo>
                      <a:pt x="15674" y="70732"/>
                    </a:lnTo>
                    <a:lnTo>
                      <a:pt x="15599" y="70639"/>
                    </a:lnTo>
                    <a:lnTo>
                      <a:pt x="15468" y="70413"/>
                    </a:lnTo>
                    <a:lnTo>
                      <a:pt x="15355" y="70151"/>
                    </a:lnTo>
                    <a:lnTo>
                      <a:pt x="15261" y="69850"/>
                    </a:lnTo>
                    <a:lnTo>
                      <a:pt x="15186" y="69531"/>
                    </a:lnTo>
                    <a:lnTo>
                      <a:pt x="15130" y="69174"/>
                    </a:lnTo>
                    <a:lnTo>
                      <a:pt x="15093" y="68799"/>
                    </a:lnTo>
                    <a:lnTo>
                      <a:pt x="15074" y="68405"/>
                    </a:lnTo>
                    <a:lnTo>
                      <a:pt x="15036" y="67579"/>
                    </a:lnTo>
                    <a:lnTo>
                      <a:pt x="15036" y="66678"/>
                    </a:lnTo>
                    <a:lnTo>
                      <a:pt x="15036" y="65063"/>
                    </a:lnTo>
                    <a:lnTo>
                      <a:pt x="14135" y="65063"/>
                    </a:lnTo>
                    <a:lnTo>
                      <a:pt x="14135" y="50553"/>
                    </a:lnTo>
                    <a:lnTo>
                      <a:pt x="14135" y="25868"/>
                    </a:lnTo>
                    <a:lnTo>
                      <a:pt x="14135" y="8335"/>
                    </a:lnTo>
                    <a:lnTo>
                      <a:pt x="14717" y="8335"/>
                    </a:lnTo>
                    <a:lnTo>
                      <a:pt x="14736" y="7359"/>
                    </a:lnTo>
                    <a:lnTo>
                      <a:pt x="14736" y="6364"/>
                    </a:lnTo>
                    <a:lnTo>
                      <a:pt x="14773" y="5256"/>
                    </a:lnTo>
                    <a:lnTo>
                      <a:pt x="14886" y="5369"/>
                    </a:lnTo>
                    <a:lnTo>
                      <a:pt x="15017" y="5463"/>
                    </a:lnTo>
                    <a:lnTo>
                      <a:pt x="15149" y="5557"/>
                    </a:lnTo>
                    <a:lnTo>
                      <a:pt x="15280" y="5632"/>
                    </a:lnTo>
                    <a:lnTo>
                      <a:pt x="15412" y="5688"/>
                    </a:lnTo>
                    <a:lnTo>
                      <a:pt x="15562" y="5744"/>
                    </a:lnTo>
                    <a:lnTo>
                      <a:pt x="15712" y="5782"/>
                    </a:lnTo>
                    <a:lnTo>
                      <a:pt x="15862" y="5801"/>
                    </a:lnTo>
                    <a:lnTo>
                      <a:pt x="17890" y="5801"/>
                    </a:lnTo>
                    <a:lnTo>
                      <a:pt x="18058" y="5763"/>
                    </a:lnTo>
                    <a:lnTo>
                      <a:pt x="18209" y="5707"/>
                    </a:lnTo>
                    <a:lnTo>
                      <a:pt x="18378" y="5650"/>
                    </a:lnTo>
                    <a:lnTo>
                      <a:pt x="18509" y="5575"/>
                    </a:lnTo>
                    <a:lnTo>
                      <a:pt x="18659" y="5482"/>
                    </a:lnTo>
                    <a:lnTo>
                      <a:pt x="18791" y="5369"/>
                    </a:lnTo>
                    <a:lnTo>
                      <a:pt x="18903" y="5238"/>
                    </a:lnTo>
                    <a:lnTo>
                      <a:pt x="19016" y="5087"/>
                    </a:lnTo>
                    <a:lnTo>
                      <a:pt x="19128" y="4937"/>
                    </a:lnTo>
                    <a:lnTo>
                      <a:pt x="19222" y="4787"/>
                    </a:lnTo>
                    <a:lnTo>
                      <a:pt x="19297" y="4618"/>
                    </a:lnTo>
                    <a:lnTo>
                      <a:pt x="19372" y="4430"/>
                    </a:lnTo>
                    <a:lnTo>
                      <a:pt x="19410" y="4243"/>
                    </a:lnTo>
                    <a:lnTo>
                      <a:pt x="19466" y="4036"/>
                    </a:lnTo>
                    <a:lnTo>
                      <a:pt x="19485" y="3848"/>
                    </a:lnTo>
                    <a:lnTo>
                      <a:pt x="19504" y="3848"/>
                    </a:lnTo>
                    <a:lnTo>
                      <a:pt x="19504" y="3679"/>
                    </a:lnTo>
                    <a:lnTo>
                      <a:pt x="19504" y="3586"/>
                    </a:lnTo>
                    <a:lnTo>
                      <a:pt x="19504" y="3379"/>
                    </a:lnTo>
                    <a:lnTo>
                      <a:pt x="19466" y="3191"/>
                    </a:lnTo>
                    <a:lnTo>
                      <a:pt x="19429" y="2891"/>
                    </a:lnTo>
                    <a:lnTo>
                      <a:pt x="19391" y="2609"/>
                    </a:lnTo>
                    <a:lnTo>
                      <a:pt x="19316" y="2347"/>
                    </a:lnTo>
                    <a:lnTo>
                      <a:pt x="19241" y="2103"/>
                    </a:lnTo>
                    <a:lnTo>
                      <a:pt x="19166" y="1877"/>
                    </a:lnTo>
                    <a:lnTo>
                      <a:pt x="19072" y="1671"/>
                    </a:lnTo>
                    <a:lnTo>
                      <a:pt x="18960" y="1464"/>
                    </a:lnTo>
                    <a:lnTo>
                      <a:pt x="18866" y="1295"/>
                    </a:lnTo>
                    <a:lnTo>
                      <a:pt x="18734" y="1126"/>
                    </a:lnTo>
                    <a:lnTo>
                      <a:pt x="18622" y="976"/>
                    </a:lnTo>
                    <a:lnTo>
                      <a:pt x="18490" y="845"/>
                    </a:lnTo>
                    <a:lnTo>
                      <a:pt x="18359" y="732"/>
                    </a:lnTo>
                    <a:lnTo>
                      <a:pt x="18096" y="526"/>
                    </a:lnTo>
                    <a:lnTo>
                      <a:pt x="17814" y="357"/>
                    </a:lnTo>
                    <a:lnTo>
                      <a:pt x="17552" y="225"/>
                    </a:lnTo>
                    <a:lnTo>
                      <a:pt x="17289" y="132"/>
                    </a:lnTo>
                    <a:lnTo>
                      <a:pt x="17045" y="75"/>
                    </a:lnTo>
                    <a:lnTo>
                      <a:pt x="16838" y="38"/>
                    </a:lnTo>
                    <a:lnTo>
                      <a:pt x="16519"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173" name="Google Shape;5173;p64"/>
          <p:cNvGrpSpPr/>
          <p:nvPr/>
        </p:nvGrpSpPr>
        <p:grpSpPr>
          <a:xfrm>
            <a:off x="4285175" y="835629"/>
            <a:ext cx="573650" cy="594956"/>
            <a:chOff x="6190700" y="1963125"/>
            <a:chExt cx="524408" cy="543885"/>
          </a:xfrm>
        </p:grpSpPr>
        <p:sp>
          <p:nvSpPr>
            <p:cNvPr id="5174" name="Google Shape;5174;p64"/>
            <p:cNvSpPr/>
            <p:nvPr/>
          </p:nvSpPr>
          <p:spPr>
            <a:xfrm>
              <a:off x="6190700" y="2231786"/>
              <a:ext cx="524408" cy="275224"/>
            </a:xfrm>
            <a:custGeom>
              <a:avLst/>
              <a:gdLst/>
              <a:ahLst/>
              <a:cxnLst/>
              <a:rect l="l" t="t" r="r" b="b"/>
              <a:pathLst>
                <a:path w="17047" h="8946" extrusionOk="0">
                  <a:moveTo>
                    <a:pt x="1" y="1"/>
                  </a:move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5" name="Google Shape;5175;p64"/>
            <p:cNvSpPr/>
            <p:nvPr/>
          </p:nvSpPr>
          <p:spPr>
            <a:xfrm>
              <a:off x="6190700" y="2231786"/>
              <a:ext cx="524408" cy="275224"/>
            </a:xfrm>
            <a:custGeom>
              <a:avLst/>
              <a:gdLst/>
              <a:ahLst/>
              <a:cxnLst/>
              <a:rect l="l" t="t" r="r" b="b"/>
              <a:pathLst>
                <a:path w="17047" h="8946" fill="none" extrusionOk="0">
                  <a:moveTo>
                    <a:pt x="17028" y="1"/>
                  </a:move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lnTo>
                    <a:pt x="1" y="1"/>
                  </a:lnTo>
                  <a:lnTo>
                    <a:pt x="1" y="231"/>
                  </a:ln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524" y="8945"/>
                  </a:lnTo>
                  <a:lnTo>
                    <a:pt x="8524"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47" y="231"/>
                  </a:lnTo>
                  <a:lnTo>
                    <a:pt x="170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6" name="Google Shape;5176;p64"/>
            <p:cNvSpPr/>
            <p:nvPr/>
          </p:nvSpPr>
          <p:spPr>
            <a:xfrm>
              <a:off x="6190700" y="1963125"/>
              <a:ext cx="524408" cy="524451"/>
            </a:xfrm>
            <a:custGeom>
              <a:avLst/>
              <a:gdLst/>
              <a:ahLst/>
              <a:cxnLst/>
              <a:rect l="l" t="t" r="r" b="b"/>
              <a:pathLst>
                <a:path w="17047" h="17047" extrusionOk="0">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493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7" name="Google Shape;5177;p64"/>
            <p:cNvSpPr/>
            <p:nvPr/>
          </p:nvSpPr>
          <p:spPr>
            <a:xfrm>
              <a:off x="6190700" y="1963125"/>
              <a:ext cx="524408" cy="524451"/>
            </a:xfrm>
            <a:custGeom>
              <a:avLst/>
              <a:gdLst/>
              <a:ahLst/>
              <a:cxnLst/>
              <a:rect l="l" t="t" r="r" b="b"/>
              <a:pathLst>
                <a:path w="17047" h="17047" fill="none" extrusionOk="0">
                  <a:moveTo>
                    <a:pt x="1" y="8523"/>
                  </a:move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8" name="Google Shape;5178;p64"/>
            <p:cNvSpPr/>
            <p:nvPr/>
          </p:nvSpPr>
          <p:spPr>
            <a:xfrm>
              <a:off x="6226663" y="1999642"/>
              <a:ext cx="451932" cy="451384"/>
            </a:xfrm>
            <a:custGeom>
              <a:avLst/>
              <a:gdLst/>
              <a:ahLst/>
              <a:cxnLst/>
              <a:rect l="l" t="t" r="r" b="b"/>
              <a:pathLst>
                <a:path w="14691" h="14672" extrusionOk="0">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rgbClr val="FFE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9" name="Google Shape;5179;p64"/>
            <p:cNvSpPr/>
            <p:nvPr/>
          </p:nvSpPr>
          <p:spPr>
            <a:xfrm>
              <a:off x="6226663" y="1999642"/>
              <a:ext cx="451932" cy="451384"/>
            </a:xfrm>
            <a:custGeom>
              <a:avLst/>
              <a:gdLst/>
              <a:ahLst/>
              <a:cxnLst/>
              <a:rect l="l" t="t" r="r" b="b"/>
              <a:pathLst>
                <a:path w="14691" h="14672" fill="none" extrusionOk="0">
                  <a:moveTo>
                    <a:pt x="0" y="7336"/>
                  </a:move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0" name="Google Shape;5180;p64"/>
            <p:cNvSpPr/>
            <p:nvPr/>
          </p:nvSpPr>
          <p:spPr>
            <a:xfrm>
              <a:off x="6425210" y="2198223"/>
              <a:ext cx="54819" cy="54239"/>
            </a:xfrm>
            <a:custGeom>
              <a:avLst/>
              <a:gdLst/>
              <a:ahLst/>
              <a:cxnLst/>
              <a:rect l="l" t="t" r="r" b="b"/>
              <a:pathLst>
                <a:path w="1782" h="1763" fill="none" extrusionOk="0">
                  <a:moveTo>
                    <a:pt x="1" y="881"/>
                  </a:moveTo>
                  <a:lnTo>
                    <a:pt x="1" y="881"/>
                  </a:lnTo>
                  <a:lnTo>
                    <a:pt x="20" y="1053"/>
                  </a:lnTo>
                  <a:lnTo>
                    <a:pt x="77" y="1226"/>
                  </a:lnTo>
                  <a:lnTo>
                    <a:pt x="154" y="1379"/>
                  </a:lnTo>
                  <a:lnTo>
                    <a:pt x="269" y="1513"/>
                  </a:lnTo>
                  <a:lnTo>
                    <a:pt x="403" y="1609"/>
                  </a:lnTo>
                  <a:lnTo>
                    <a:pt x="556" y="1705"/>
                  </a:lnTo>
                  <a:lnTo>
                    <a:pt x="709" y="1743"/>
                  </a:lnTo>
                  <a:lnTo>
                    <a:pt x="901" y="1762"/>
                  </a:lnTo>
                  <a:lnTo>
                    <a:pt x="901" y="1762"/>
                  </a:lnTo>
                  <a:lnTo>
                    <a:pt x="1073" y="1743"/>
                  </a:lnTo>
                  <a:lnTo>
                    <a:pt x="1246" y="1705"/>
                  </a:lnTo>
                  <a:lnTo>
                    <a:pt x="1399" y="1609"/>
                  </a:lnTo>
                  <a:lnTo>
                    <a:pt x="1514" y="1513"/>
                  </a:lnTo>
                  <a:lnTo>
                    <a:pt x="1629" y="1379"/>
                  </a:lnTo>
                  <a:lnTo>
                    <a:pt x="1705" y="1226"/>
                  </a:lnTo>
                  <a:lnTo>
                    <a:pt x="1763" y="1053"/>
                  </a:lnTo>
                  <a:lnTo>
                    <a:pt x="1782" y="881"/>
                  </a:lnTo>
                  <a:lnTo>
                    <a:pt x="1782" y="881"/>
                  </a:lnTo>
                  <a:lnTo>
                    <a:pt x="1763" y="709"/>
                  </a:lnTo>
                  <a:lnTo>
                    <a:pt x="1705" y="536"/>
                  </a:lnTo>
                  <a:lnTo>
                    <a:pt x="1629" y="383"/>
                  </a:lnTo>
                  <a:lnTo>
                    <a:pt x="1514" y="249"/>
                  </a:lnTo>
                  <a:lnTo>
                    <a:pt x="1399" y="134"/>
                  </a:lnTo>
                  <a:lnTo>
                    <a:pt x="1246" y="58"/>
                  </a:lnTo>
                  <a:lnTo>
                    <a:pt x="1073" y="0"/>
                  </a:lnTo>
                  <a:lnTo>
                    <a:pt x="901" y="0"/>
                  </a:lnTo>
                  <a:lnTo>
                    <a:pt x="901" y="0"/>
                  </a:lnTo>
                  <a:lnTo>
                    <a:pt x="709" y="0"/>
                  </a:lnTo>
                  <a:lnTo>
                    <a:pt x="556" y="58"/>
                  </a:lnTo>
                  <a:lnTo>
                    <a:pt x="403" y="134"/>
                  </a:lnTo>
                  <a:lnTo>
                    <a:pt x="269" y="249"/>
                  </a:lnTo>
                  <a:lnTo>
                    <a:pt x="154" y="383"/>
                  </a:lnTo>
                  <a:lnTo>
                    <a:pt x="77" y="536"/>
                  </a:lnTo>
                  <a:lnTo>
                    <a:pt x="20" y="709"/>
                  </a:lnTo>
                  <a:lnTo>
                    <a:pt x="1" y="8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1" name="Google Shape;5181;p64"/>
            <p:cNvSpPr/>
            <p:nvPr/>
          </p:nvSpPr>
          <p:spPr>
            <a:xfrm>
              <a:off x="6440530" y="2237693"/>
              <a:ext cx="24179" cy="157363"/>
            </a:xfrm>
            <a:custGeom>
              <a:avLst/>
              <a:gdLst/>
              <a:ahLst/>
              <a:cxnLst/>
              <a:rect l="l" t="t" r="r" b="b"/>
              <a:pathLst>
                <a:path w="786" h="5115" extrusionOk="0">
                  <a:moveTo>
                    <a:pt x="1" y="0"/>
                  </a:moveTo>
                  <a:lnTo>
                    <a:pt x="1" y="5114"/>
                  </a:lnTo>
                  <a:lnTo>
                    <a:pt x="786" y="5114"/>
                  </a:lnTo>
                  <a:lnTo>
                    <a:pt x="786" y="0"/>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2" name="Google Shape;5182;p64"/>
            <p:cNvSpPr/>
            <p:nvPr/>
          </p:nvSpPr>
          <p:spPr>
            <a:xfrm>
              <a:off x="6440530" y="2237693"/>
              <a:ext cx="24179" cy="157363"/>
            </a:xfrm>
            <a:custGeom>
              <a:avLst/>
              <a:gdLst/>
              <a:ahLst/>
              <a:cxnLst/>
              <a:rect l="l" t="t" r="r" b="b"/>
              <a:pathLst>
                <a:path w="786" h="5115" fill="none" extrusionOk="0">
                  <a:moveTo>
                    <a:pt x="786" y="0"/>
                  </a:moveTo>
                  <a:lnTo>
                    <a:pt x="1" y="0"/>
                  </a:lnTo>
                  <a:lnTo>
                    <a:pt x="1" y="5114"/>
                  </a:lnTo>
                  <a:lnTo>
                    <a:pt x="786" y="5114"/>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3" name="Google Shape;5183;p64"/>
            <p:cNvSpPr/>
            <p:nvPr/>
          </p:nvSpPr>
          <p:spPr>
            <a:xfrm>
              <a:off x="6327413" y="2096271"/>
              <a:ext cx="129049" cy="129090"/>
            </a:xfrm>
            <a:custGeom>
              <a:avLst/>
              <a:gdLst/>
              <a:ahLst/>
              <a:cxnLst/>
              <a:rect l="l" t="t" r="r" b="b"/>
              <a:pathLst>
                <a:path w="4195" h="4196" extrusionOk="0">
                  <a:moveTo>
                    <a:pt x="575" y="1"/>
                  </a:moveTo>
                  <a:lnTo>
                    <a:pt x="0" y="575"/>
                  </a:lnTo>
                  <a:lnTo>
                    <a:pt x="3639" y="4195"/>
                  </a:lnTo>
                  <a:lnTo>
                    <a:pt x="4195" y="3640"/>
                  </a:lnTo>
                  <a:lnTo>
                    <a:pt x="575" y="1"/>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4" name="Google Shape;5184;p64"/>
            <p:cNvSpPr/>
            <p:nvPr/>
          </p:nvSpPr>
          <p:spPr>
            <a:xfrm>
              <a:off x="6327413" y="2096271"/>
              <a:ext cx="129049" cy="129090"/>
            </a:xfrm>
            <a:custGeom>
              <a:avLst/>
              <a:gdLst/>
              <a:ahLst/>
              <a:cxnLst/>
              <a:rect l="l" t="t" r="r" b="b"/>
              <a:pathLst>
                <a:path w="4195" h="4196" fill="none" extrusionOk="0">
                  <a:moveTo>
                    <a:pt x="3639" y="4195"/>
                  </a:moveTo>
                  <a:lnTo>
                    <a:pt x="4195" y="3640"/>
                  </a:lnTo>
                  <a:lnTo>
                    <a:pt x="575" y="1"/>
                  </a:lnTo>
                  <a:lnTo>
                    <a:pt x="0" y="575"/>
                  </a:lnTo>
                  <a:lnTo>
                    <a:pt x="3639" y="4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5" name="Google Shape;5185;p64"/>
            <p:cNvSpPr/>
            <p:nvPr/>
          </p:nvSpPr>
          <p:spPr>
            <a:xfrm>
              <a:off x="6190700" y="1963125"/>
              <a:ext cx="524408" cy="262241"/>
            </a:xfrm>
            <a:custGeom>
              <a:avLst/>
              <a:gdLst/>
              <a:ahLst/>
              <a:cxnLst/>
              <a:rect l="l" t="t" r="r" b="b"/>
              <a:pathLst>
                <a:path w="17047" h="8524"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BA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6" name="Google Shape;5186;p64"/>
            <p:cNvSpPr/>
            <p:nvPr/>
          </p:nvSpPr>
          <p:spPr>
            <a:xfrm>
              <a:off x="6190700" y="1963125"/>
              <a:ext cx="524408" cy="262241"/>
            </a:xfrm>
            <a:custGeom>
              <a:avLst/>
              <a:gdLst/>
              <a:ahLst/>
              <a:cxnLst/>
              <a:rect l="l" t="t" r="r" b="b"/>
              <a:pathLst>
                <a:path w="17047" h="8524"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7" name="Google Shape;5187;p64"/>
            <p:cNvSpPr/>
            <p:nvPr/>
          </p:nvSpPr>
          <p:spPr>
            <a:xfrm>
              <a:off x="6190700" y="1963125"/>
              <a:ext cx="524408" cy="524451"/>
            </a:xfrm>
            <a:custGeom>
              <a:avLst/>
              <a:gdLst/>
              <a:ahLst/>
              <a:cxnLst/>
              <a:rect l="l" t="t" r="r" b="b"/>
              <a:pathLst>
                <a:path w="17047" h="17047" extrusionOk="0">
                  <a:moveTo>
                    <a:pt x="8888" y="1188"/>
                  </a:moveTo>
                  <a:lnTo>
                    <a:pt x="9271" y="1226"/>
                  </a:lnTo>
                  <a:lnTo>
                    <a:pt x="9635" y="1264"/>
                  </a:lnTo>
                  <a:lnTo>
                    <a:pt x="9999" y="1341"/>
                  </a:lnTo>
                  <a:lnTo>
                    <a:pt x="10343" y="1417"/>
                  </a:lnTo>
                  <a:lnTo>
                    <a:pt x="10707" y="1513"/>
                  </a:lnTo>
                  <a:lnTo>
                    <a:pt x="11033" y="1628"/>
                  </a:lnTo>
                  <a:lnTo>
                    <a:pt x="11378" y="1762"/>
                  </a:lnTo>
                  <a:lnTo>
                    <a:pt x="11703" y="1915"/>
                  </a:lnTo>
                  <a:lnTo>
                    <a:pt x="12010" y="2069"/>
                  </a:lnTo>
                  <a:lnTo>
                    <a:pt x="12316" y="2241"/>
                  </a:lnTo>
                  <a:lnTo>
                    <a:pt x="12622" y="2433"/>
                  </a:lnTo>
                  <a:lnTo>
                    <a:pt x="12910" y="2643"/>
                  </a:lnTo>
                  <a:lnTo>
                    <a:pt x="13178" y="2854"/>
                  </a:lnTo>
                  <a:lnTo>
                    <a:pt x="13446" y="3084"/>
                  </a:lnTo>
                  <a:lnTo>
                    <a:pt x="13714" y="3333"/>
                  </a:lnTo>
                  <a:lnTo>
                    <a:pt x="13944" y="3582"/>
                  </a:lnTo>
                  <a:lnTo>
                    <a:pt x="14174" y="3850"/>
                  </a:lnTo>
                  <a:lnTo>
                    <a:pt x="14404" y="4137"/>
                  </a:lnTo>
                  <a:lnTo>
                    <a:pt x="14595" y="4424"/>
                  </a:lnTo>
                  <a:lnTo>
                    <a:pt x="14787" y="4712"/>
                  </a:lnTo>
                  <a:lnTo>
                    <a:pt x="14959" y="5018"/>
                  </a:lnTo>
                  <a:lnTo>
                    <a:pt x="15131" y="5344"/>
                  </a:lnTo>
                  <a:lnTo>
                    <a:pt x="15285" y="5669"/>
                  </a:lnTo>
                  <a:lnTo>
                    <a:pt x="15400" y="5995"/>
                  </a:lnTo>
                  <a:lnTo>
                    <a:pt x="15534" y="6340"/>
                  </a:lnTo>
                  <a:lnTo>
                    <a:pt x="15629" y="6684"/>
                  </a:lnTo>
                  <a:lnTo>
                    <a:pt x="15706" y="7048"/>
                  </a:lnTo>
                  <a:lnTo>
                    <a:pt x="15764" y="7412"/>
                  </a:lnTo>
                  <a:lnTo>
                    <a:pt x="15821" y="7776"/>
                  </a:lnTo>
                  <a:lnTo>
                    <a:pt x="15840" y="8140"/>
                  </a:lnTo>
                  <a:lnTo>
                    <a:pt x="15859" y="8523"/>
                  </a:lnTo>
                  <a:lnTo>
                    <a:pt x="15840" y="8906"/>
                  </a:lnTo>
                  <a:lnTo>
                    <a:pt x="15821" y="9270"/>
                  </a:lnTo>
                  <a:lnTo>
                    <a:pt x="15764" y="9634"/>
                  </a:lnTo>
                  <a:lnTo>
                    <a:pt x="15706" y="9998"/>
                  </a:lnTo>
                  <a:lnTo>
                    <a:pt x="15629" y="10362"/>
                  </a:lnTo>
                  <a:lnTo>
                    <a:pt x="15534" y="10707"/>
                  </a:lnTo>
                  <a:lnTo>
                    <a:pt x="15400" y="11051"/>
                  </a:lnTo>
                  <a:lnTo>
                    <a:pt x="15285" y="11377"/>
                  </a:lnTo>
                  <a:lnTo>
                    <a:pt x="15131" y="11702"/>
                  </a:lnTo>
                  <a:lnTo>
                    <a:pt x="14959" y="12028"/>
                  </a:lnTo>
                  <a:lnTo>
                    <a:pt x="14787" y="12335"/>
                  </a:lnTo>
                  <a:lnTo>
                    <a:pt x="14595" y="12622"/>
                  </a:lnTo>
                  <a:lnTo>
                    <a:pt x="14404" y="12909"/>
                  </a:lnTo>
                  <a:lnTo>
                    <a:pt x="14174" y="13196"/>
                  </a:lnTo>
                  <a:lnTo>
                    <a:pt x="13944" y="13465"/>
                  </a:lnTo>
                  <a:lnTo>
                    <a:pt x="13714" y="13714"/>
                  </a:lnTo>
                  <a:lnTo>
                    <a:pt x="13446" y="13962"/>
                  </a:lnTo>
                  <a:lnTo>
                    <a:pt x="13178" y="14192"/>
                  </a:lnTo>
                  <a:lnTo>
                    <a:pt x="12910" y="14403"/>
                  </a:lnTo>
                  <a:lnTo>
                    <a:pt x="12622" y="14614"/>
                  </a:lnTo>
                  <a:lnTo>
                    <a:pt x="12316" y="14805"/>
                  </a:lnTo>
                  <a:lnTo>
                    <a:pt x="12010" y="14978"/>
                  </a:lnTo>
                  <a:lnTo>
                    <a:pt x="11703" y="15131"/>
                  </a:lnTo>
                  <a:lnTo>
                    <a:pt x="11378" y="15284"/>
                  </a:lnTo>
                  <a:lnTo>
                    <a:pt x="11033" y="15418"/>
                  </a:lnTo>
                  <a:lnTo>
                    <a:pt x="10707" y="15533"/>
                  </a:lnTo>
                  <a:lnTo>
                    <a:pt x="10343" y="15629"/>
                  </a:lnTo>
                  <a:lnTo>
                    <a:pt x="9999" y="15705"/>
                  </a:lnTo>
                  <a:lnTo>
                    <a:pt x="9635" y="15782"/>
                  </a:lnTo>
                  <a:lnTo>
                    <a:pt x="9271" y="15820"/>
                  </a:lnTo>
                  <a:lnTo>
                    <a:pt x="8888" y="15859"/>
                  </a:lnTo>
                  <a:lnTo>
                    <a:pt x="8141" y="15859"/>
                  </a:lnTo>
                  <a:lnTo>
                    <a:pt x="7758" y="15820"/>
                  </a:lnTo>
                  <a:lnTo>
                    <a:pt x="7394" y="15782"/>
                  </a:lnTo>
                  <a:lnTo>
                    <a:pt x="7030" y="15705"/>
                  </a:lnTo>
                  <a:lnTo>
                    <a:pt x="6685" y="15629"/>
                  </a:lnTo>
                  <a:lnTo>
                    <a:pt x="6340" y="15533"/>
                  </a:lnTo>
                  <a:lnTo>
                    <a:pt x="5996" y="15418"/>
                  </a:lnTo>
                  <a:lnTo>
                    <a:pt x="5651" y="15284"/>
                  </a:lnTo>
                  <a:lnTo>
                    <a:pt x="5325" y="15131"/>
                  </a:lnTo>
                  <a:lnTo>
                    <a:pt x="5019" y="14978"/>
                  </a:lnTo>
                  <a:lnTo>
                    <a:pt x="4712" y="14805"/>
                  </a:lnTo>
                  <a:lnTo>
                    <a:pt x="4406" y="14614"/>
                  </a:lnTo>
                  <a:lnTo>
                    <a:pt x="4119" y="14403"/>
                  </a:lnTo>
                  <a:lnTo>
                    <a:pt x="3851" y="14192"/>
                  </a:lnTo>
                  <a:lnTo>
                    <a:pt x="3582" y="13962"/>
                  </a:lnTo>
                  <a:lnTo>
                    <a:pt x="3333" y="13714"/>
                  </a:lnTo>
                  <a:lnTo>
                    <a:pt x="3084" y="13465"/>
                  </a:lnTo>
                  <a:lnTo>
                    <a:pt x="2855" y="13196"/>
                  </a:lnTo>
                  <a:lnTo>
                    <a:pt x="2644" y="12909"/>
                  </a:lnTo>
                  <a:lnTo>
                    <a:pt x="2433" y="12622"/>
                  </a:lnTo>
                  <a:lnTo>
                    <a:pt x="2242" y="12335"/>
                  </a:lnTo>
                  <a:lnTo>
                    <a:pt x="2069" y="12028"/>
                  </a:lnTo>
                  <a:lnTo>
                    <a:pt x="1897" y="11702"/>
                  </a:lnTo>
                  <a:lnTo>
                    <a:pt x="1763" y="11377"/>
                  </a:lnTo>
                  <a:lnTo>
                    <a:pt x="1629" y="11051"/>
                  </a:lnTo>
                  <a:lnTo>
                    <a:pt x="1514" y="10707"/>
                  </a:lnTo>
                  <a:lnTo>
                    <a:pt x="1418" y="10362"/>
                  </a:lnTo>
                  <a:lnTo>
                    <a:pt x="1322" y="9998"/>
                  </a:lnTo>
                  <a:lnTo>
                    <a:pt x="1265" y="9634"/>
                  </a:lnTo>
                  <a:lnTo>
                    <a:pt x="1207" y="9270"/>
                  </a:lnTo>
                  <a:lnTo>
                    <a:pt x="1188" y="8906"/>
                  </a:lnTo>
                  <a:lnTo>
                    <a:pt x="1169" y="8523"/>
                  </a:lnTo>
                  <a:lnTo>
                    <a:pt x="1188" y="8140"/>
                  </a:lnTo>
                  <a:lnTo>
                    <a:pt x="1207" y="7776"/>
                  </a:lnTo>
                  <a:lnTo>
                    <a:pt x="1265" y="7412"/>
                  </a:lnTo>
                  <a:lnTo>
                    <a:pt x="1322" y="7048"/>
                  </a:lnTo>
                  <a:lnTo>
                    <a:pt x="1418" y="6684"/>
                  </a:lnTo>
                  <a:lnTo>
                    <a:pt x="1514" y="6340"/>
                  </a:lnTo>
                  <a:lnTo>
                    <a:pt x="1629" y="5995"/>
                  </a:lnTo>
                  <a:lnTo>
                    <a:pt x="1763" y="5669"/>
                  </a:lnTo>
                  <a:lnTo>
                    <a:pt x="1897" y="5344"/>
                  </a:lnTo>
                  <a:lnTo>
                    <a:pt x="2069" y="5018"/>
                  </a:lnTo>
                  <a:lnTo>
                    <a:pt x="2242" y="4712"/>
                  </a:lnTo>
                  <a:lnTo>
                    <a:pt x="2433" y="4424"/>
                  </a:lnTo>
                  <a:lnTo>
                    <a:pt x="2644" y="4137"/>
                  </a:lnTo>
                  <a:lnTo>
                    <a:pt x="2855" y="3850"/>
                  </a:lnTo>
                  <a:lnTo>
                    <a:pt x="3084" y="3582"/>
                  </a:lnTo>
                  <a:lnTo>
                    <a:pt x="3333" y="3333"/>
                  </a:lnTo>
                  <a:lnTo>
                    <a:pt x="3582" y="3084"/>
                  </a:lnTo>
                  <a:lnTo>
                    <a:pt x="3851" y="2854"/>
                  </a:lnTo>
                  <a:lnTo>
                    <a:pt x="4119" y="2643"/>
                  </a:lnTo>
                  <a:lnTo>
                    <a:pt x="4406" y="2433"/>
                  </a:lnTo>
                  <a:lnTo>
                    <a:pt x="4712" y="2241"/>
                  </a:lnTo>
                  <a:lnTo>
                    <a:pt x="5019" y="2069"/>
                  </a:lnTo>
                  <a:lnTo>
                    <a:pt x="5325" y="1915"/>
                  </a:lnTo>
                  <a:lnTo>
                    <a:pt x="5651" y="1762"/>
                  </a:lnTo>
                  <a:lnTo>
                    <a:pt x="5996" y="1628"/>
                  </a:lnTo>
                  <a:lnTo>
                    <a:pt x="6340" y="1513"/>
                  </a:lnTo>
                  <a:lnTo>
                    <a:pt x="6685" y="1417"/>
                  </a:lnTo>
                  <a:lnTo>
                    <a:pt x="7030" y="1341"/>
                  </a:lnTo>
                  <a:lnTo>
                    <a:pt x="7394" y="1264"/>
                  </a:lnTo>
                  <a:lnTo>
                    <a:pt x="7758" y="1226"/>
                  </a:lnTo>
                  <a:lnTo>
                    <a:pt x="8141" y="1188"/>
                  </a:lnTo>
                  <a:close/>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8" name="Google Shape;5188;p64"/>
            <p:cNvSpPr/>
            <p:nvPr/>
          </p:nvSpPr>
          <p:spPr>
            <a:xfrm>
              <a:off x="6226663" y="1999642"/>
              <a:ext cx="451932" cy="451384"/>
            </a:xfrm>
            <a:custGeom>
              <a:avLst/>
              <a:gdLst/>
              <a:ahLst/>
              <a:cxnLst/>
              <a:rect l="l" t="t" r="r" b="b"/>
              <a:pathLst>
                <a:path w="14691" h="14672" fill="none" extrusionOk="0">
                  <a:moveTo>
                    <a:pt x="7355" y="14672"/>
                  </a:moveTo>
                  <a:lnTo>
                    <a:pt x="7355" y="14672"/>
                  </a:lnTo>
                  <a:lnTo>
                    <a:pt x="6972" y="14672"/>
                  </a:lnTo>
                  <a:lnTo>
                    <a:pt x="6589" y="14633"/>
                  </a:lnTo>
                  <a:lnTo>
                    <a:pt x="6225" y="14595"/>
                  </a:lnTo>
                  <a:lnTo>
                    <a:pt x="5861" y="14518"/>
                  </a:lnTo>
                  <a:lnTo>
                    <a:pt x="5516" y="14442"/>
                  </a:lnTo>
                  <a:lnTo>
                    <a:pt x="5171" y="14346"/>
                  </a:lnTo>
                  <a:lnTo>
                    <a:pt x="4827" y="14231"/>
                  </a:lnTo>
                  <a:lnTo>
                    <a:pt x="4482" y="14097"/>
                  </a:lnTo>
                  <a:lnTo>
                    <a:pt x="4156" y="13944"/>
                  </a:lnTo>
                  <a:lnTo>
                    <a:pt x="3850" y="13791"/>
                  </a:lnTo>
                  <a:lnTo>
                    <a:pt x="3543" y="13618"/>
                  </a:lnTo>
                  <a:lnTo>
                    <a:pt x="3237" y="13427"/>
                  </a:lnTo>
                  <a:lnTo>
                    <a:pt x="2950" y="13216"/>
                  </a:lnTo>
                  <a:lnTo>
                    <a:pt x="2682" y="13005"/>
                  </a:lnTo>
                  <a:lnTo>
                    <a:pt x="2413" y="12775"/>
                  </a:lnTo>
                  <a:lnTo>
                    <a:pt x="2164" y="12527"/>
                  </a:lnTo>
                  <a:lnTo>
                    <a:pt x="1915" y="12278"/>
                  </a:lnTo>
                  <a:lnTo>
                    <a:pt x="1686" y="12009"/>
                  </a:lnTo>
                  <a:lnTo>
                    <a:pt x="1475" y="11722"/>
                  </a:lnTo>
                  <a:lnTo>
                    <a:pt x="1264" y="11435"/>
                  </a:lnTo>
                  <a:lnTo>
                    <a:pt x="1073" y="11148"/>
                  </a:lnTo>
                  <a:lnTo>
                    <a:pt x="900" y="10841"/>
                  </a:lnTo>
                  <a:lnTo>
                    <a:pt x="728" y="10515"/>
                  </a:lnTo>
                  <a:lnTo>
                    <a:pt x="594" y="10190"/>
                  </a:lnTo>
                  <a:lnTo>
                    <a:pt x="460" y="9864"/>
                  </a:lnTo>
                  <a:lnTo>
                    <a:pt x="345" y="9520"/>
                  </a:lnTo>
                  <a:lnTo>
                    <a:pt x="249" y="9175"/>
                  </a:lnTo>
                  <a:lnTo>
                    <a:pt x="153" y="8811"/>
                  </a:lnTo>
                  <a:lnTo>
                    <a:pt x="96" y="8447"/>
                  </a:lnTo>
                  <a:lnTo>
                    <a:pt x="38" y="8083"/>
                  </a:lnTo>
                  <a:lnTo>
                    <a:pt x="19" y="7719"/>
                  </a:lnTo>
                  <a:lnTo>
                    <a:pt x="0" y="7336"/>
                  </a:lnTo>
                  <a:lnTo>
                    <a:pt x="0" y="7336"/>
                  </a:lnTo>
                  <a:lnTo>
                    <a:pt x="19" y="6953"/>
                  </a:lnTo>
                  <a:lnTo>
                    <a:pt x="38" y="6589"/>
                  </a:lnTo>
                  <a:lnTo>
                    <a:pt x="96" y="6225"/>
                  </a:lnTo>
                  <a:lnTo>
                    <a:pt x="153" y="5861"/>
                  </a:lnTo>
                  <a:lnTo>
                    <a:pt x="249" y="5497"/>
                  </a:lnTo>
                  <a:lnTo>
                    <a:pt x="345" y="5153"/>
                  </a:lnTo>
                  <a:lnTo>
                    <a:pt x="460" y="4808"/>
                  </a:lnTo>
                  <a:lnTo>
                    <a:pt x="594" y="4482"/>
                  </a:lnTo>
                  <a:lnTo>
                    <a:pt x="728" y="4157"/>
                  </a:lnTo>
                  <a:lnTo>
                    <a:pt x="900" y="3831"/>
                  </a:lnTo>
                  <a:lnTo>
                    <a:pt x="1073" y="3525"/>
                  </a:lnTo>
                  <a:lnTo>
                    <a:pt x="1264" y="3237"/>
                  </a:lnTo>
                  <a:lnTo>
                    <a:pt x="1475" y="2950"/>
                  </a:lnTo>
                  <a:lnTo>
                    <a:pt x="1686" y="2663"/>
                  </a:lnTo>
                  <a:lnTo>
                    <a:pt x="1915" y="2395"/>
                  </a:lnTo>
                  <a:lnTo>
                    <a:pt x="2164" y="2146"/>
                  </a:lnTo>
                  <a:lnTo>
                    <a:pt x="2413" y="1897"/>
                  </a:lnTo>
                  <a:lnTo>
                    <a:pt x="2682" y="1667"/>
                  </a:lnTo>
                  <a:lnTo>
                    <a:pt x="2950" y="1456"/>
                  </a:lnTo>
                  <a:lnTo>
                    <a:pt x="3237" y="1246"/>
                  </a:lnTo>
                  <a:lnTo>
                    <a:pt x="3543" y="1054"/>
                  </a:lnTo>
                  <a:lnTo>
                    <a:pt x="3850" y="882"/>
                  </a:lnTo>
                  <a:lnTo>
                    <a:pt x="4156" y="728"/>
                  </a:lnTo>
                  <a:lnTo>
                    <a:pt x="4482" y="575"/>
                  </a:lnTo>
                  <a:lnTo>
                    <a:pt x="4827" y="441"/>
                  </a:lnTo>
                  <a:lnTo>
                    <a:pt x="5171" y="326"/>
                  </a:lnTo>
                  <a:lnTo>
                    <a:pt x="5516" y="230"/>
                  </a:lnTo>
                  <a:lnTo>
                    <a:pt x="5861" y="154"/>
                  </a:lnTo>
                  <a:lnTo>
                    <a:pt x="6225" y="77"/>
                  </a:lnTo>
                  <a:lnTo>
                    <a:pt x="6589" y="39"/>
                  </a:lnTo>
                  <a:lnTo>
                    <a:pt x="6972" y="1"/>
                  </a:lnTo>
                  <a:lnTo>
                    <a:pt x="7355" y="1"/>
                  </a:lnTo>
                  <a:lnTo>
                    <a:pt x="7355" y="1"/>
                  </a:lnTo>
                  <a:lnTo>
                    <a:pt x="7719" y="1"/>
                  </a:lnTo>
                  <a:lnTo>
                    <a:pt x="8102" y="39"/>
                  </a:lnTo>
                  <a:lnTo>
                    <a:pt x="8466" y="77"/>
                  </a:lnTo>
                  <a:lnTo>
                    <a:pt x="8830" y="154"/>
                  </a:lnTo>
                  <a:lnTo>
                    <a:pt x="9174" y="230"/>
                  </a:lnTo>
                  <a:lnTo>
                    <a:pt x="9538" y="326"/>
                  </a:lnTo>
                  <a:lnTo>
                    <a:pt x="9864" y="441"/>
                  </a:lnTo>
                  <a:lnTo>
                    <a:pt x="10209" y="575"/>
                  </a:lnTo>
                  <a:lnTo>
                    <a:pt x="10534" y="728"/>
                  </a:lnTo>
                  <a:lnTo>
                    <a:pt x="10841" y="882"/>
                  </a:lnTo>
                  <a:lnTo>
                    <a:pt x="11147" y="1054"/>
                  </a:lnTo>
                  <a:lnTo>
                    <a:pt x="11453" y="1246"/>
                  </a:lnTo>
                  <a:lnTo>
                    <a:pt x="11741" y="1456"/>
                  </a:lnTo>
                  <a:lnTo>
                    <a:pt x="12009" y="1667"/>
                  </a:lnTo>
                  <a:lnTo>
                    <a:pt x="12277" y="1897"/>
                  </a:lnTo>
                  <a:lnTo>
                    <a:pt x="12545" y="2146"/>
                  </a:lnTo>
                  <a:lnTo>
                    <a:pt x="12775" y="2395"/>
                  </a:lnTo>
                  <a:lnTo>
                    <a:pt x="13005" y="2663"/>
                  </a:lnTo>
                  <a:lnTo>
                    <a:pt x="13235" y="2950"/>
                  </a:lnTo>
                  <a:lnTo>
                    <a:pt x="13426" y="3237"/>
                  </a:lnTo>
                  <a:lnTo>
                    <a:pt x="13618" y="3525"/>
                  </a:lnTo>
                  <a:lnTo>
                    <a:pt x="13790" y="3831"/>
                  </a:lnTo>
                  <a:lnTo>
                    <a:pt x="13962" y="4157"/>
                  </a:lnTo>
                  <a:lnTo>
                    <a:pt x="14116" y="4482"/>
                  </a:lnTo>
                  <a:lnTo>
                    <a:pt x="14231" y="4808"/>
                  </a:lnTo>
                  <a:lnTo>
                    <a:pt x="14365" y="5153"/>
                  </a:lnTo>
                  <a:lnTo>
                    <a:pt x="14460" y="5497"/>
                  </a:lnTo>
                  <a:lnTo>
                    <a:pt x="14537" y="5861"/>
                  </a:lnTo>
                  <a:lnTo>
                    <a:pt x="14595" y="6225"/>
                  </a:lnTo>
                  <a:lnTo>
                    <a:pt x="14652" y="6589"/>
                  </a:lnTo>
                  <a:lnTo>
                    <a:pt x="14671" y="6953"/>
                  </a:lnTo>
                  <a:lnTo>
                    <a:pt x="14690" y="7336"/>
                  </a:lnTo>
                  <a:lnTo>
                    <a:pt x="14690" y="7336"/>
                  </a:lnTo>
                  <a:lnTo>
                    <a:pt x="14671" y="7719"/>
                  </a:lnTo>
                  <a:lnTo>
                    <a:pt x="14652" y="8083"/>
                  </a:lnTo>
                  <a:lnTo>
                    <a:pt x="14595" y="8447"/>
                  </a:lnTo>
                  <a:lnTo>
                    <a:pt x="14537" y="8811"/>
                  </a:lnTo>
                  <a:lnTo>
                    <a:pt x="14460" y="9175"/>
                  </a:lnTo>
                  <a:lnTo>
                    <a:pt x="14365" y="9520"/>
                  </a:lnTo>
                  <a:lnTo>
                    <a:pt x="14231" y="9864"/>
                  </a:lnTo>
                  <a:lnTo>
                    <a:pt x="14116" y="10190"/>
                  </a:lnTo>
                  <a:lnTo>
                    <a:pt x="13962" y="10515"/>
                  </a:lnTo>
                  <a:lnTo>
                    <a:pt x="13790" y="10841"/>
                  </a:lnTo>
                  <a:lnTo>
                    <a:pt x="13618" y="11148"/>
                  </a:lnTo>
                  <a:lnTo>
                    <a:pt x="13426" y="11435"/>
                  </a:lnTo>
                  <a:lnTo>
                    <a:pt x="13235" y="11722"/>
                  </a:lnTo>
                  <a:lnTo>
                    <a:pt x="13005" y="12009"/>
                  </a:lnTo>
                  <a:lnTo>
                    <a:pt x="12775" y="12278"/>
                  </a:lnTo>
                  <a:lnTo>
                    <a:pt x="12545" y="12527"/>
                  </a:lnTo>
                  <a:lnTo>
                    <a:pt x="12277" y="12775"/>
                  </a:lnTo>
                  <a:lnTo>
                    <a:pt x="12009" y="13005"/>
                  </a:lnTo>
                  <a:lnTo>
                    <a:pt x="11741" y="13216"/>
                  </a:lnTo>
                  <a:lnTo>
                    <a:pt x="11453" y="13427"/>
                  </a:lnTo>
                  <a:lnTo>
                    <a:pt x="11147" y="13618"/>
                  </a:lnTo>
                  <a:lnTo>
                    <a:pt x="10841" y="13791"/>
                  </a:lnTo>
                  <a:lnTo>
                    <a:pt x="10534" y="13944"/>
                  </a:lnTo>
                  <a:lnTo>
                    <a:pt x="10209" y="14097"/>
                  </a:lnTo>
                  <a:lnTo>
                    <a:pt x="9864" y="14231"/>
                  </a:lnTo>
                  <a:lnTo>
                    <a:pt x="9538" y="14346"/>
                  </a:lnTo>
                  <a:lnTo>
                    <a:pt x="9174" y="14442"/>
                  </a:lnTo>
                  <a:lnTo>
                    <a:pt x="8830" y="14518"/>
                  </a:lnTo>
                  <a:lnTo>
                    <a:pt x="8466" y="14595"/>
                  </a:lnTo>
                  <a:lnTo>
                    <a:pt x="8102" y="14633"/>
                  </a:lnTo>
                  <a:lnTo>
                    <a:pt x="7719" y="14672"/>
                  </a:lnTo>
                  <a:lnTo>
                    <a:pt x="7355" y="14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9" name="Google Shape;5189;p64"/>
            <p:cNvSpPr/>
            <p:nvPr/>
          </p:nvSpPr>
          <p:spPr>
            <a:xfrm>
              <a:off x="6190700" y="1963125"/>
              <a:ext cx="524408" cy="524451"/>
            </a:xfrm>
            <a:custGeom>
              <a:avLst/>
              <a:gdLst/>
              <a:ahLst/>
              <a:cxnLst/>
              <a:rect l="l" t="t" r="r" b="b"/>
              <a:pathLst>
                <a:path w="17047" h="17047"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0" name="Google Shape;5190;p64"/>
            <p:cNvSpPr/>
            <p:nvPr/>
          </p:nvSpPr>
          <p:spPr>
            <a:xfrm>
              <a:off x="6226663" y="1999642"/>
              <a:ext cx="451932" cy="451384"/>
            </a:xfrm>
            <a:custGeom>
              <a:avLst/>
              <a:gdLst/>
              <a:ahLst/>
              <a:cxnLst/>
              <a:rect l="l" t="t" r="r" b="b"/>
              <a:pathLst>
                <a:path w="14691" h="14672" extrusionOk="0">
                  <a:moveTo>
                    <a:pt x="3850" y="3142"/>
                  </a:moveTo>
                  <a:lnTo>
                    <a:pt x="7163" y="6474"/>
                  </a:lnTo>
                  <a:lnTo>
                    <a:pt x="7355" y="6455"/>
                  </a:lnTo>
                  <a:lnTo>
                    <a:pt x="7527" y="6455"/>
                  </a:lnTo>
                  <a:lnTo>
                    <a:pt x="7700" y="6513"/>
                  </a:lnTo>
                  <a:lnTo>
                    <a:pt x="7853" y="6589"/>
                  </a:lnTo>
                  <a:lnTo>
                    <a:pt x="7968" y="6704"/>
                  </a:lnTo>
                  <a:lnTo>
                    <a:pt x="8083" y="6838"/>
                  </a:lnTo>
                  <a:lnTo>
                    <a:pt x="8159" y="6991"/>
                  </a:lnTo>
                  <a:lnTo>
                    <a:pt x="8217" y="7164"/>
                  </a:lnTo>
                  <a:lnTo>
                    <a:pt x="8236" y="7336"/>
                  </a:lnTo>
                  <a:lnTo>
                    <a:pt x="8217" y="7470"/>
                  </a:lnTo>
                  <a:lnTo>
                    <a:pt x="8198" y="7585"/>
                  </a:lnTo>
                  <a:lnTo>
                    <a:pt x="8159" y="7700"/>
                  </a:lnTo>
                  <a:lnTo>
                    <a:pt x="8102" y="7815"/>
                  </a:lnTo>
                  <a:lnTo>
                    <a:pt x="8025" y="7911"/>
                  </a:lnTo>
                  <a:lnTo>
                    <a:pt x="7949" y="7987"/>
                  </a:lnTo>
                  <a:lnTo>
                    <a:pt x="7853" y="8064"/>
                  </a:lnTo>
                  <a:lnTo>
                    <a:pt x="7738" y="8121"/>
                  </a:lnTo>
                  <a:lnTo>
                    <a:pt x="7738" y="12852"/>
                  </a:lnTo>
                  <a:lnTo>
                    <a:pt x="6953" y="12852"/>
                  </a:lnTo>
                  <a:lnTo>
                    <a:pt x="6953" y="8121"/>
                  </a:lnTo>
                  <a:lnTo>
                    <a:pt x="6857" y="8064"/>
                  </a:lnTo>
                  <a:lnTo>
                    <a:pt x="6761" y="7987"/>
                  </a:lnTo>
                  <a:lnTo>
                    <a:pt x="6665" y="7911"/>
                  </a:lnTo>
                  <a:lnTo>
                    <a:pt x="6589" y="7815"/>
                  </a:lnTo>
                  <a:lnTo>
                    <a:pt x="6531" y="7700"/>
                  </a:lnTo>
                  <a:lnTo>
                    <a:pt x="6493" y="7585"/>
                  </a:lnTo>
                  <a:lnTo>
                    <a:pt x="6474" y="7470"/>
                  </a:lnTo>
                  <a:lnTo>
                    <a:pt x="6455" y="7336"/>
                  </a:lnTo>
                  <a:lnTo>
                    <a:pt x="6474" y="7145"/>
                  </a:lnTo>
                  <a:lnTo>
                    <a:pt x="6531" y="6972"/>
                  </a:lnTo>
                  <a:lnTo>
                    <a:pt x="3275" y="3716"/>
                  </a:lnTo>
                  <a:lnTo>
                    <a:pt x="3850" y="3142"/>
                  </a:lnTo>
                  <a:close/>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1" name="Google Shape;5191;p64"/>
            <p:cNvSpPr/>
            <p:nvPr/>
          </p:nvSpPr>
          <p:spPr>
            <a:xfrm>
              <a:off x="6327413" y="2096271"/>
              <a:ext cx="152613" cy="298790"/>
            </a:xfrm>
            <a:custGeom>
              <a:avLst/>
              <a:gdLst/>
              <a:ahLst/>
              <a:cxnLst/>
              <a:rect l="l" t="t" r="r" b="b"/>
              <a:pathLst>
                <a:path w="4961" h="9712" fill="none" extrusionOk="0">
                  <a:moveTo>
                    <a:pt x="3256" y="3831"/>
                  </a:moveTo>
                  <a:lnTo>
                    <a:pt x="0" y="575"/>
                  </a:lnTo>
                  <a:lnTo>
                    <a:pt x="575" y="1"/>
                  </a:lnTo>
                  <a:lnTo>
                    <a:pt x="3888" y="3333"/>
                  </a:lnTo>
                  <a:lnTo>
                    <a:pt x="3888" y="3333"/>
                  </a:lnTo>
                  <a:lnTo>
                    <a:pt x="4080" y="3314"/>
                  </a:lnTo>
                  <a:lnTo>
                    <a:pt x="4080" y="3314"/>
                  </a:lnTo>
                  <a:lnTo>
                    <a:pt x="4252" y="3314"/>
                  </a:lnTo>
                  <a:lnTo>
                    <a:pt x="4425" y="3372"/>
                  </a:lnTo>
                  <a:lnTo>
                    <a:pt x="4578" y="3448"/>
                  </a:lnTo>
                  <a:lnTo>
                    <a:pt x="4693" y="3563"/>
                  </a:lnTo>
                  <a:lnTo>
                    <a:pt x="4808" y="3697"/>
                  </a:lnTo>
                  <a:lnTo>
                    <a:pt x="4884" y="3850"/>
                  </a:lnTo>
                  <a:lnTo>
                    <a:pt x="4942" y="4023"/>
                  </a:lnTo>
                  <a:lnTo>
                    <a:pt x="4961" y="4195"/>
                  </a:lnTo>
                  <a:lnTo>
                    <a:pt x="4961" y="4195"/>
                  </a:lnTo>
                  <a:lnTo>
                    <a:pt x="4942" y="4329"/>
                  </a:lnTo>
                  <a:lnTo>
                    <a:pt x="4923" y="4444"/>
                  </a:lnTo>
                  <a:lnTo>
                    <a:pt x="4884" y="4559"/>
                  </a:lnTo>
                  <a:lnTo>
                    <a:pt x="4827" y="4674"/>
                  </a:lnTo>
                  <a:lnTo>
                    <a:pt x="4750" y="4770"/>
                  </a:lnTo>
                  <a:lnTo>
                    <a:pt x="4674" y="4846"/>
                  </a:lnTo>
                  <a:lnTo>
                    <a:pt x="4578" y="4923"/>
                  </a:lnTo>
                  <a:lnTo>
                    <a:pt x="4463" y="4980"/>
                  </a:lnTo>
                  <a:lnTo>
                    <a:pt x="4463" y="9711"/>
                  </a:lnTo>
                  <a:lnTo>
                    <a:pt x="3678" y="9711"/>
                  </a:lnTo>
                  <a:lnTo>
                    <a:pt x="3678" y="4980"/>
                  </a:lnTo>
                  <a:lnTo>
                    <a:pt x="3678" y="4980"/>
                  </a:lnTo>
                  <a:lnTo>
                    <a:pt x="3582" y="4923"/>
                  </a:lnTo>
                  <a:lnTo>
                    <a:pt x="3486" y="4846"/>
                  </a:lnTo>
                  <a:lnTo>
                    <a:pt x="3390" y="4770"/>
                  </a:lnTo>
                  <a:lnTo>
                    <a:pt x="3314" y="4674"/>
                  </a:lnTo>
                  <a:lnTo>
                    <a:pt x="3256" y="4559"/>
                  </a:lnTo>
                  <a:lnTo>
                    <a:pt x="3218" y="4444"/>
                  </a:lnTo>
                  <a:lnTo>
                    <a:pt x="3199" y="4329"/>
                  </a:lnTo>
                  <a:lnTo>
                    <a:pt x="3180" y="4195"/>
                  </a:lnTo>
                  <a:lnTo>
                    <a:pt x="3180" y="4195"/>
                  </a:lnTo>
                  <a:lnTo>
                    <a:pt x="3199" y="4004"/>
                  </a:lnTo>
                  <a:lnTo>
                    <a:pt x="3256" y="3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2" name="Google Shape;5192;p64"/>
            <p:cNvSpPr/>
            <p:nvPr/>
          </p:nvSpPr>
          <p:spPr>
            <a:xfrm>
              <a:off x="6226663" y="1999642"/>
              <a:ext cx="451932" cy="451384"/>
            </a:xfrm>
            <a:custGeom>
              <a:avLst/>
              <a:gdLst/>
              <a:ahLst/>
              <a:cxnLst/>
              <a:rect l="l" t="t" r="r" b="b"/>
              <a:pathLst>
                <a:path w="14691" h="14672" fill="none" extrusionOk="0">
                  <a:moveTo>
                    <a:pt x="7355" y="1"/>
                  </a:move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3" name="Google Shape;5193;p64"/>
            <p:cNvSpPr/>
            <p:nvPr/>
          </p:nvSpPr>
          <p:spPr>
            <a:xfrm>
              <a:off x="6440530" y="2237693"/>
              <a:ext cx="24179" cy="157363"/>
            </a:xfrm>
            <a:custGeom>
              <a:avLst/>
              <a:gdLst/>
              <a:ahLst/>
              <a:cxnLst/>
              <a:rect l="l" t="t" r="r" b="b"/>
              <a:pathLst>
                <a:path w="786" h="5115" extrusionOk="0">
                  <a:moveTo>
                    <a:pt x="1" y="0"/>
                  </a:moveTo>
                  <a:lnTo>
                    <a:pt x="1" y="383"/>
                  </a:lnTo>
                  <a:lnTo>
                    <a:pt x="1" y="5114"/>
                  </a:lnTo>
                  <a:lnTo>
                    <a:pt x="786" y="5114"/>
                  </a:lnTo>
                  <a:lnTo>
                    <a:pt x="786" y="38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4" name="Google Shape;5194;p64"/>
            <p:cNvSpPr/>
            <p:nvPr/>
          </p:nvSpPr>
          <p:spPr>
            <a:xfrm>
              <a:off x="6440530" y="2237693"/>
              <a:ext cx="24179" cy="157363"/>
            </a:xfrm>
            <a:custGeom>
              <a:avLst/>
              <a:gdLst/>
              <a:ahLst/>
              <a:cxnLst/>
              <a:rect l="l" t="t" r="r" b="b"/>
              <a:pathLst>
                <a:path w="786" h="5115" fill="none" extrusionOk="0">
                  <a:moveTo>
                    <a:pt x="786" y="0"/>
                  </a:moveTo>
                  <a:lnTo>
                    <a:pt x="1" y="0"/>
                  </a:lnTo>
                  <a:lnTo>
                    <a:pt x="1" y="383"/>
                  </a:lnTo>
                  <a:lnTo>
                    <a:pt x="1" y="5114"/>
                  </a:lnTo>
                  <a:lnTo>
                    <a:pt x="786" y="5114"/>
                  </a:lnTo>
                  <a:lnTo>
                    <a:pt x="786" y="383"/>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5" name="Google Shape;5195;p64"/>
            <p:cNvSpPr/>
            <p:nvPr/>
          </p:nvSpPr>
          <p:spPr>
            <a:xfrm>
              <a:off x="6327413" y="2096271"/>
              <a:ext cx="129049" cy="129090"/>
            </a:xfrm>
            <a:custGeom>
              <a:avLst/>
              <a:gdLst/>
              <a:ahLst/>
              <a:cxnLst/>
              <a:rect l="l" t="t" r="r" b="b"/>
              <a:pathLst>
                <a:path w="4195" h="4196" extrusionOk="0">
                  <a:moveTo>
                    <a:pt x="575" y="1"/>
                  </a:moveTo>
                  <a:lnTo>
                    <a:pt x="0" y="575"/>
                  </a:lnTo>
                  <a:lnTo>
                    <a:pt x="3256" y="3831"/>
                  </a:lnTo>
                  <a:lnTo>
                    <a:pt x="3639" y="4195"/>
                  </a:lnTo>
                  <a:lnTo>
                    <a:pt x="4195" y="3640"/>
                  </a:lnTo>
                  <a:lnTo>
                    <a:pt x="3888" y="3333"/>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6" name="Google Shape;5196;p64"/>
            <p:cNvSpPr/>
            <p:nvPr/>
          </p:nvSpPr>
          <p:spPr>
            <a:xfrm>
              <a:off x="6327413" y="2096271"/>
              <a:ext cx="129049" cy="129090"/>
            </a:xfrm>
            <a:custGeom>
              <a:avLst/>
              <a:gdLst/>
              <a:ahLst/>
              <a:cxnLst/>
              <a:rect l="l" t="t" r="r" b="b"/>
              <a:pathLst>
                <a:path w="4195" h="4196" fill="none" extrusionOk="0">
                  <a:moveTo>
                    <a:pt x="575" y="1"/>
                  </a:moveTo>
                  <a:lnTo>
                    <a:pt x="0" y="575"/>
                  </a:lnTo>
                  <a:lnTo>
                    <a:pt x="3256" y="3831"/>
                  </a:lnTo>
                  <a:lnTo>
                    <a:pt x="3639" y="4195"/>
                  </a:lnTo>
                  <a:lnTo>
                    <a:pt x="4195" y="3640"/>
                  </a:lnTo>
                  <a:lnTo>
                    <a:pt x="3888" y="3333"/>
                  </a:lnTo>
                  <a:lnTo>
                    <a:pt x="57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7" name="Google Shape;5197;p64"/>
            <p:cNvSpPr/>
            <p:nvPr/>
          </p:nvSpPr>
          <p:spPr>
            <a:xfrm>
              <a:off x="6425210" y="2198223"/>
              <a:ext cx="54819" cy="51285"/>
            </a:xfrm>
            <a:custGeom>
              <a:avLst/>
              <a:gdLst/>
              <a:ahLst/>
              <a:cxnLst/>
              <a:rect l="l" t="t" r="r" b="b"/>
              <a:pathLst>
                <a:path w="1782" h="1667" fill="none" extrusionOk="0">
                  <a:moveTo>
                    <a:pt x="901" y="0"/>
                  </a:moveTo>
                  <a:lnTo>
                    <a:pt x="901" y="0"/>
                  </a:lnTo>
                  <a:lnTo>
                    <a:pt x="709" y="19"/>
                  </a:lnTo>
                  <a:lnTo>
                    <a:pt x="1016" y="326"/>
                  </a:lnTo>
                  <a:lnTo>
                    <a:pt x="460" y="881"/>
                  </a:lnTo>
                  <a:lnTo>
                    <a:pt x="77" y="517"/>
                  </a:lnTo>
                  <a:lnTo>
                    <a:pt x="77" y="517"/>
                  </a:lnTo>
                  <a:lnTo>
                    <a:pt x="20" y="690"/>
                  </a:lnTo>
                  <a:lnTo>
                    <a:pt x="1" y="881"/>
                  </a:lnTo>
                  <a:lnTo>
                    <a:pt x="1" y="881"/>
                  </a:lnTo>
                  <a:lnTo>
                    <a:pt x="20" y="1015"/>
                  </a:lnTo>
                  <a:lnTo>
                    <a:pt x="39" y="1130"/>
                  </a:lnTo>
                  <a:lnTo>
                    <a:pt x="77" y="1245"/>
                  </a:lnTo>
                  <a:lnTo>
                    <a:pt x="135" y="1360"/>
                  </a:lnTo>
                  <a:lnTo>
                    <a:pt x="211" y="1456"/>
                  </a:lnTo>
                  <a:lnTo>
                    <a:pt x="307" y="1532"/>
                  </a:lnTo>
                  <a:lnTo>
                    <a:pt x="403" y="1609"/>
                  </a:lnTo>
                  <a:lnTo>
                    <a:pt x="499" y="1666"/>
                  </a:lnTo>
                  <a:lnTo>
                    <a:pt x="499" y="1283"/>
                  </a:lnTo>
                  <a:lnTo>
                    <a:pt x="1284" y="1283"/>
                  </a:lnTo>
                  <a:lnTo>
                    <a:pt x="1284" y="1666"/>
                  </a:lnTo>
                  <a:lnTo>
                    <a:pt x="1284" y="1666"/>
                  </a:lnTo>
                  <a:lnTo>
                    <a:pt x="1399" y="1609"/>
                  </a:lnTo>
                  <a:lnTo>
                    <a:pt x="1495" y="1532"/>
                  </a:lnTo>
                  <a:lnTo>
                    <a:pt x="1571" y="1456"/>
                  </a:lnTo>
                  <a:lnTo>
                    <a:pt x="1648" y="1360"/>
                  </a:lnTo>
                  <a:lnTo>
                    <a:pt x="1705" y="1245"/>
                  </a:lnTo>
                  <a:lnTo>
                    <a:pt x="1744" y="1130"/>
                  </a:lnTo>
                  <a:lnTo>
                    <a:pt x="1763" y="1015"/>
                  </a:lnTo>
                  <a:lnTo>
                    <a:pt x="1782" y="881"/>
                  </a:lnTo>
                  <a:lnTo>
                    <a:pt x="1782" y="881"/>
                  </a:lnTo>
                  <a:lnTo>
                    <a:pt x="1763" y="709"/>
                  </a:lnTo>
                  <a:lnTo>
                    <a:pt x="1705" y="536"/>
                  </a:lnTo>
                  <a:lnTo>
                    <a:pt x="1629" y="383"/>
                  </a:lnTo>
                  <a:lnTo>
                    <a:pt x="1514" y="249"/>
                  </a:lnTo>
                  <a:lnTo>
                    <a:pt x="1399" y="134"/>
                  </a:lnTo>
                  <a:lnTo>
                    <a:pt x="1246" y="58"/>
                  </a:lnTo>
                  <a:lnTo>
                    <a:pt x="1073" y="0"/>
                  </a:lnTo>
                  <a:lnTo>
                    <a:pt x="9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8" name="Google Shape;5198;p64"/>
            <p:cNvSpPr/>
            <p:nvPr/>
          </p:nvSpPr>
          <p:spPr>
            <a:xfrm>
              <a:off x="6425210" y="2198223"/>
              <a:ext cx="54819" cy="54239"/>
            </a:xfrm>
            <a:custGeom>
              <a:avLst/>
              <a:gdLst/>
              <a:ahLst/>
              <a:cxnLst/>
              <a:rect l="l" t="t" r="r" b="b"/>
              <a:pathLst>
                <a:path w="1782" h="1763" extrusionOk="0">
                  <a:moveTo>
                    <a:pt x="709" y="0"/>
                  </a:moveTo>
                  <a:lnTo>
                    <a:pt x="556" y="58"/>
                  </a:lnTo>
                  <a:lnTo>
                    <a:pt x="403" y="134"/>
                  </a:lnTo>
                  <a:lnTo>
                    <a:pt x="269" y="249"/>
                  </a:lnTo>
                  <a:lnTo>
                    <a:pt x="154" y="383"/>
                  </a:lnTo>
                  <a:lnTo>
                    <a:pt x="77" y="536"/>
                  </a:lnTo>
                  <a:lnTo>
                    <a:pt x="20" y="709"/>
                  </a:lnTo>
                  <a:lnTo>
                    <a:pt x="1" y="881"/>
                  </a:lnTo>
                  <a:lnTo>
                    <a:pt x="20" y="1053"/>
                  </a:lnTo>
                  <a:lnTo>
                    <a:pt x="77" y="1226"/>
                  </a:lnTo>
                  <a:lnTo>
                    <a:pt x="154" y="1379"/>
                  </a:lnTo>
                  <a:lnTo>
                    <a:pt x="269" y="1513"/>
                  </a:lnTo>
                  <a:lnTo>
                    <a:pt x="403" y="1609"/>
                  </a:lnTo>
                  <a:lnTo>
                    <a:pt x="556" y="1705"/>
                  </a:lnTo>
                  <a:lnTo>
                    <a:pt x="709" y="1743"/>
                  </a:lnTo>
                  <a:lnTo>
                    <a:pt x="901" y="1762"/>
                  </a:lnTo>
                  <a:lnTo>
                    <a:pt x="1073" y="1743"/>
                  </a:lnTo>
                  <a:lnTo>
                    <a:pt x="1246" y="1705"/>
                  </a:lnTo>
                  <a:lnTo>
                    <a:pt x="1399" y="1609"/>
                  </a:lnTo>
                  <a:lnTo>
                    <a:pt x="1514" y="1513"/>
                  </a:lnTo>
                  <a:lnTo>
                    <a:pt x="1629" y="1379"/>
                  </a:lnTo>
                  <a:lnTo>
                    <a:pt x="1705" y="1226"/>
                  </a:lnTo>
                  <a:lnTo>
                    <a:pt x="1763" y="1053"/>
                  </a:lnTo>
                  <a:lnTo>
                    <a:pt x="1782" y="881"/>
                  </a:lnTo>
                  <a:lnTo>
                    <a:pt x="1763" y="709"/>
                  </a:lnTo>
                  <a:lnTo>
                    <a:pt x="1705" y="536"/>
                  </a:lnTo>
                  <a:lnTo>
                    <a:pt x="1629" y="383"/>
                  </a:lnTo>
                  <a:lnTo>
                    <a:pt x="1514" y="249"/>
                  </a:lnTo>
                  <a:lnTo>
                    <a:pt x="1399" y="134"/>
                  </a:lnTo>
                  <a:lnTo>
                    <a:pt x="1246" y="58"/>
                  </a:lnTo>
                  <a:lnTo>
                    <a:pt x="1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99" name="Google Shape;5199;p64"/>
          <p:cNvGrpSpPr/>
          <p:nvPr/>
        </p:nvGrpSpPr>
        <p:grpSpPr>
          <a:xfrm>
            <a:off x="6910253" y="2540315"/>
            <a:ext cx="1366987" cy="2306087"/>
            <a:chOff x="-2348868" y="4924811"/>
            <a:chExt cx="1669500" cy="2816423"/>
          </a:xfrm>
        </p:grpSpPr>
        <p:sp>
          <p:nvSpPr>
            <p:cNvPr id="5200" name="Google Shape;5200;p64"/>
            <p:cNvSpPr/>
            <p:nvPr/>
          </p:nvSpPr>
          <p:spPr>
            <a:xfrm>
              <a:off x="-2348868" y="7541134"/>
              <a:ext cx="1669500" cy="200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1" name="Google Shape;5201;p64"/>
            <p:cNvSpPr/>
            <p:nvPr/>
          </p:nvSpPr>
          <p:spPr>
            <a:xfrm>
              <a:off x="-1831494" y="6029988"/>
              <a:ext cx="602412" cy="332952"/>
            </a:xfrm>
            <a:custGeom>
              <a:avLst/>
              <a:gdLst/>
              <a:ahLst/>
              <a:cxnLst/>
              <a:rect l="l" t="t" r="r" b="b"/>
              <a:pathLst>
                <a:path w="13179" h="7284" extrusionOk="0">
                  <a:moveTo>
                    <a:pt x="2121" y="0"/>
                  </a:moveTo>
                  <a:lnTo>
                    <a:pt x="0" y="7284"/>
                  </a:lnTo>
                  <a:lnTo>
                    <a:pt x="13178" y="6758"/>
                  </a:lnTo>
                  <a:lnTo>
                    <a:pt x="11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2" name="Google Shape;5202;p64"/>
            <p:cNvSpPr/>
            <p:nvPr/>
          </p:nvSpPr>
          <p:spPr>
            <a:xfrm>
              <a:off x="-1519156" y="6029988"/>
              <a:ext cx="290076" cy="320107"/>
            </a:xfrm>
            <a:custGeom>
              <a:avLst/>
              <a:gdLst/>
              <a:ahLst/>
              <a:cxnLst/>
              <a:rect l="l" t="t" r="r" b="b"/>
              <a:pathLst>
                <a:path w="6346" h="7003" extrusionOk="0">
                  <a:moveTo>
                    <a:pt x="2478" y="0"/>
                  </a:moveTo>
                  <a:lnTo>
                    <a:pt x="2159" y="432"/>
                  </a:lnTo>
                  <a:lnTo>
                    <a:pt x="1859" y="902"/>
                  </a:lnTo>
                  <a:lnTo>
                    <a:pt x="1558" y="1408"/>
                  </a:lnTo>
                  <a:lnTo>
                    <a:pt x="1295" y="1934"/>
                  </a:lnTo>
                  <a:lnTo>
                    <a:pt x="1033" y="2478"/>
                  </a:lnTo>
                  <a:lnTo>
                    <a:pt x="807" y="3060"/>
                  </a:lnTo>
                  <a:lnTo>
                    <a:pt x="601" y="3661"/>
                  </a:lnTo>
                  <a:lnTo>
                    <a:pt x="432" y="4280"/>
                  </a:lnTo>
                  <a:lnTo>
                    <a:pt x="263" y="4975"/>
                  </a:lnTo>
                  <a:lnTo>
                    <a:pt x="132" y="5670"/>
                  </a:lnTo>
                  <a:lnTo>
                    <a:pt x="57" y="6345"/>
                  </a:lnTo>
                  <a:lnTo>
                    <a:pt x="0" y="7002"/>
                  </a:lnTo>
                  <a:lnTo>
                    <a:pt x="6345" y="6758"/>
                  </a:lnTo>
                  <a:lnTo>
                    <a:pt x="49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3" name="Google Shape;5203;p64"/>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4" name="Google Shape;5204;p64"/>
            <p:cNvSpPr/>
            <p:nvPr/>
          </p:nvSpPr>
          <p:spPr>
            <a:xfrm>
              <a:off x="-1846076" y="6275405"/>
              <a:ext cx="325227" cy="138181"/>
            </a:xfrm>
            <a:custGeom>
              <a:avLst/>
              <a:gdLst/>
              <a:ahLst/>
              <a:cxnLst/>
              <a:rect l="l" t="t" r="r" b="b"/>
              <a:pathLst>
                <a:path w="7115" h="3023" extrusionOk="0">
                  <a:moveTo>
                    <a:pt x="1145" y="0"/>
                  </a:moveTo>
                  <a:lnTo>
                    <a:pt x="0" y="3022"/>
                  </a:lnTo>
                  <a:lnTo>
                    <a:pt x="7115" y="2835"/>
                  </a:lnTo>
                  <a:lnTo>
                    <a:pt x="6364" y="19"/>
                  </a:lnTo>
                  <a:lnTo>
                    <a:pt x="1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5" name="Google Shape;5205;p64"/>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6" name="Google Shape;5206;p64"/>
            <p:cNvSpPr/>
            <p:nvPr/>
          </p:nvSpPr>
          <p:spPr>
            <a:xfrm>
              <a:off x="-1767134" y="6304568"/>
              <a:ext cx="664166" cy="1094069"/>
            </a:xfrm>
            <a:custGeom>
              <a:avLst/>
              <a:gdLst/>
              <a:ahLst/>
              <a:cxnLst/>
              <a:rect l="l" t="t" r="r" b="b"/>
              <a:pathLst>
                <a:path w="14530" h="23935" extrusionOk="0">
                  <a:moveTo>
                    <a:pt x="1596" y="0"/>
                  </a:moveTo>
                  <a:lnTo>
                    <a:pt x="0" y="23935"/>
                  </a:lnTo>
                  <a:lnTo>
                    <a:pt x="14529" y="7340"/>
                  </a:lnTo>
                  <a:lnTo>
                    <a:pt x="1398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7" name="Google Shape;5207;p64"/>
            <p:cNvSpPr/>
            <p:nvPr/>
          </p:nvSpPr>
          <p:spPr>
            <a:xfrm>
              <a:off x="-2062331" y="6304568"/>
              <a:ext cx="755129" cy="1333452"/>
            </a:xfrm>
            <a:custGeom>
              <a:avLst/>
              <a:gdLst/>
              <a:ahLst/>
              <a:cxnLst/>
              <a:rect l="l" t="t" r="r" b="b"/>
              <a:pathLst>
                <a:path w="16520" h="29172" extrusionOk="0">
                  <a:moveTo>
                    <a:pt x="3999" y="0"/>
                  </a:moveTo>
                  <a:lnTo>
                    <a:pt x="1" y="29172"/>
                  </a:lnTo>
                  <a:lnTo>
                    <a:pt x="16520" y="29172"/>
                  </a:lnTo>
                  <a:lnTo>
                    <a:pt x="163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8" name="Google Shape;5208;p64"/>
            <p:cNvSpPr/>
            <p:nvPr/>
          </p:nvSpPr>
          <p:spPr>
            <a:xfrm>
              <a:off x="-1992806" y="6571423"/>
              <a:ext cx="684782" cy="867530"/>
            </a:xfrm>
            <a:custGeom>
              <a:avLst/>
              <a:gdLst/>
              <a:ahLst/>
              <a:cxnLst/>
              <a:rect l="l" t="t" r="r" b="b"/>
              <a:pathLst>
                <a:path w="14981" h="18979" extrusionOk="0">
                  <a:moveTo>
                    <a:pt x="1671" y="0"/>
                  </a:moveTo>
                  <a:lnTo>
                    <a:pt x="0" y="12202"/>
                  </a:lnTo>
                  <a:lnTo>
                    <a:pt x="14980" y="18979"/>
                  </a:lnTo>
                  <a:lnTo>
                    <a:pt x="14980" y="18979"/>
                  </a:lnTo>
                  <a:lnTo>
                    <a:pt x="14924" y="5989"/>
                  </a:lnTo>
                  <a:lnTo>
                    <a:pt x="16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9" name="Google Shape;5209;p64"/>
            <p:cNvSpPr/>
            <p:nvPr/>
          </p:nvSpPr>
          <p:spPr>
            <a:xfrm>
              <a:off x="-1867560" y="5691048"/>
              <a:ext cx="732823" cy="560359"/>
            </a:xfrm>
            <a:custGeom>
              <a:avLst/>
              <a:gdLst/>
              <a:ahLst/>
              <a:cxnLst/>
              <a:rect l="l" t="t" r="r" b="b"/>
              <a:pathLst>
                <a:path w="16032" h="12259" extrusionOk="0">
                  <a:moveTo>
                    <a:pt x="9781" y="1"/>
                  </a:moveTo>
                  <a:lnTo>
                    <a:pt x="1484" y="1333"/>
                  </a:lnTo>
                  <a:lnTo>
                    <a:pt x="1371" y="1352"/>
                  </a:lnTo>
                  <a:lnTo>
                    <a:pt x="1277" y="1390"/>
                  </a:lnTo>
                  <a:lnTo>
                    <a:pt x="1165" y="1446"/>
                  </a:lnTo>
                  <a:lnTo>
                    <a:pt x="1090" y="1521"/>
                  </a:lnTo>
                  <a:lnTo>
                    <a:pt x="996" y="1596"/>
                  </a:lnTo>
                  <a:lnTo>
                    <a:pt x="902" y="1671"/>
                  </a:lnTo>
                  <a:lnTo>
                    <a:pt x="752" y="1897"/>
                  </a:lnTo>
                  <a:lnTo>
                    <a:pt x="620" y="2159"/>
                  </a:lnTo>
                  <a:lnTo>
                    <a:pt x="508" y="2460"/>
                  </a:lnTo>
                  <a:lnTo>
                    <a:pt x="395" y="2798"/>
                  </a:lnTo>
                  <a:lnTo>
                    <a:pt x="301" y="3173"/>
                  </a:lnTo>
                  <a:lnTo>
                    <a:pt x="226" y="3586"/>
                  </a:lnTo>
                  <a:lnTo>
                    <a:pt x="170" y="3999"/>
                  </a:lnTo>
                  <a:lnTo>
                    <a:pt x="113" y="4450"/>
                  </a:lnTo>
                  <a:lnTo>
                    <a:pt x="76" y="4938"/>
                  </a:lnTo>
                  <a:lnTo>
                    <a:pt x="20" y="5914"/>
                  </a:lnTo>
                  <a:lnTo>
                    <a:pt x="1" y="6909"/>
                  </a:lnTo>
                  <a:lnTo>
                    <a:pt x="1" y="7922"/>
                  </a:lnTo>
                  <a:lnTo>
                    <a:pt x="38" y="8880"/>
                  </a:lnTo>
                  <a:lnTo>
                    <a:pt x="76" y="9799"/>
                  </a:lnTo>
                  <a:lnTo>
                    <a:pt x="113" y="10607"/>
                  </a:lnTo>
                  <a:lnTo>
                    <a:pt x="207" y="11808"/>
                  </a:lnTo>
                  <a:lnTo>
                    <a:pt x="264" y="12259"/>
                  </a:lnTo>
                  <a:lnTo>
                    <a:pt x="9894" y="12259"/>
                  </a:lnTo>
                  <a:lnTo>
                    <a:pt x="16032" y="1371"/>
                  </a:lnTo>
                  <a:lnTo>
                    <a:pt x="97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0" name="Google Shape;5210;p64"/>
            <p:cNvSpPr/>
            <p:nvPr/>
          </p:nvSpPr>
          <p:spPr>
            <a:xfrm>
              <a:off x="-1821210" y="5691048"/>
              <a:ext cx="686473" cy="526031"/>
            </a:xfrm>
            <a:custGeom>
              <a:avLst/>
              <a:gdLst/>
              <a:ahLst/>
              <a:cxnLst/>
              <a:rect l="l" t="t" r="r" b="b"/>
              <a:pathLst>
                <a:path w="15018" h="11508" extrusionOk="0">
                  <a:moveTo>
                    <a:pt x="8767" y="1"/>
                  </a:moveTo>
                  <a:lnTo>
                    <a:pt x="470" y="1333"/>
                  </a:lnTo>
                  <a:lnTo>
                    <a:pt x="338" y="1371"/>
                  </a:lnTo>
                  <a:lnTo>
                    <a:pt x="226" y="1427"/>
                  </a:lnTo>
                  <a:lnTo>
                    <a:pt x="113" y="1484"/>
                  </a:lnTo>
                  <a:lnTo>
                    <a:pt x="1" y="1577"/>
                  </a:lnTo>
                  <a:lnTo>
                    <a:pt x="695" y="1897"/>
                  </a:lnTo>
                  <a:lnTo>
                    <a:pt x="1408" y="2234"/>
                  </a:lnTo>
                  <a:lnTo>
                    <a:pt x="2103" y="2610"/>
                  </a:lnTo>
                  <a:lnTo>
                    <a:pt x="2779" y="3042"/>
                  </a:lnTo>
                  <a:lnTo>
                    <a:pt x="3455" y="3473"/>
                  </a:lnTo>
                  <a:lnTo>
                    <a:pt x="4093" y="3943"/>
                  </a:lnTo>
                  <a:lnTo>
                    <a:pt x="4693" y="4431"/>
                  </a:lnTo>
                  <a:lnTo>
                    <a:pt x="5275" y="4938"/>
                  </a:lnTo>
                  <a:lnTo>
                    <a:pt x="5820" y="5444"/>
                  </a:lnTo>
                  <a:lnTo>
                    <a:pt x="6308" y="5970"/>
                  </a:lnTo>
                  <a:lnTo>
                    <a:pt x="6796" y="6514"/>
                  </a:lnTo>
                  <a:lnTo>
                    <a:pt x="7228" y="7059"/>
                  </a:lnTo>
                  <a:lnTo>
                    <a:pt x="7622" y="7603"/>
                  </a:lnTo>
                  <a:lnTo>
                    <a:pt x="7979" y="8166"/>
                  </a:lnTo>
                  <a:lnTo>
                    <a:pt x="8298" y="8729"/>
                  </a:lnTo>
                  <a:lnTo>
                    <a:pt x="8579" y="9293"/>
                  </a:lnTo>
                  <a:lnTo>
                    <a:pt x="8823" y="9856"/>
                  </a:lnTo>
                  <a:lnTo>
                    <a:pt x="9030" y="10400"/>
                  </a:lnTo>
                  <a:lnTo>
                    <a:pt x="9180" y="10963"/>
                  </a:lnTo>
                  <a:lnTo>
                    <a:pt x="9311" y="11508"/>
                  </a:lnTo>
                  <a:lnTo>
                    <a:pt x="15018" y="1371"/>
                  </a:lnTo>
                  <a:lnTo>
                    <a:pt x="87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1" name="Google Shape;5211;p64"/>
            <p:cNvSpPr/>
            <p:nvPr/>
          </p:nvSpPr>
          <p:spPr>
            <a:xfrm>
              <a:off x="-1553485" y="5751979"/>
              <a:ext cx="449649" cy="499427"/>
            </a:xfrm>
            <a:custGeom>
              <a:avLst/>
              <a:gdLst/>
              <a:ahLst/>
              <a:cxnLst/>
              <a:rect l="l" t="t" r="r" b="b"/>
              <a:pathLst>
                <a:path w="9837" h="10926"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4430" y="10926"/>
                  </a:lnTo>
                  <a:lnTo>
                    <a:pt x="4712" y="10625"/>
                  </a:lnTo>
                  <a:lnTo>
                    <a:pt x="5444" y="9799"/>
                  </a:lnTo>
                  <a:lnTo>
                    <a:pt x="5932" y="9217"/>
                  </a:lnTo>
                  <a:lnTo>
                    <a:pt x="6458" y="8560"/>
                  </a:lnTo>
                  <a:lnTo>
                    <a:pt x="7021" y="7828"/>
                  </a:lnTo>
                  <a:lnTo>
                    <a:pt x="7584" y="7040"/>
                  </a:lnTo>
                  <a:lnTo>
                    <a:pt x="8128" y="6214"/>
                  </a:lnTo>
                  <a:lnTo>
                    <a:pt x="8391" y="5782"/>
                  </a:lnTo>
                  <a:lnTo>
                    <a:pt x="8635" y="5350"/>
                  </a:lnTo>
                  <a:lnTo>
                    <a:pt x="8861" y="4919"/>
                  </a:lnTo>
                  <a:lnTo>
                    <a:pt x="9067" y="4487"/>
                  </a:lnTo>
                  <a:lnTo>
                    <a:pt x="9274" y="4055"/>
                  </a:lnTo>
                  <a:lnTo>
                    <a:pt x="9443" y="3642"/>
                  </a:lnTo>
                  <a:lnTo>
                    <a:pt x="9593" y="3210"/>
                  </a:lnTo>
                  <a:lnTo>
                    <a:pt x="9705" y="2797"/>
                  </a:lnTo>
                  <a:lnTo>
                    <a:pt x="9780" y="2384"/>
                  </a:lnTo>
                  <a:lnTo>
                    <a:pt x="9837" y="1990"/>
                  </a:lnTo>
                  <a:lnTo>
                    <a:pt x="9837" y="1615"/>
                  </a:lnTo>
                  <a:lnTo>
                    <a:pt x="9818" y="1239"/>
                  </a:lnTo>
                  <a:lnTo>
                    <a:pt x="9799" y="1070"/>
                  </a:lnTo>
                  <a:lnTo>
                    <a:pt x="9743" y="883"/>
                  </a:lnTo>
                  <a:lnTo>
                    <a:pt x="9705" y="714"/>
                  </a:lnTo>
                  <a:lnTo>
                    <a:pt x="9630" y="564"/>
                  </a:lnTo>
                  <a:lnTo>
                    <a:pt x="9555" y="413"/>
                  </a:lnTo>
                  <a:lnTo>
                    <a:pt x="9480" y="282"/>
                  </a:lnTo>
                  <a:lnTo>
                    <a:pt x="9386" y="188"/>
                  </a:lnTo>
                  <a:lnTo>
                    <a:pt x="9292" y="94"/>
                  </a:lnTo>
                  <a:lnTo>
                    <a:pt x="9180" y="38"/>
                  </a:lnTo>
                  <a:lnTo>
                    <a:pt x="9067" y="19"/>
                  </a:lnTo>
                  <a:lnTo>
                    <a:pt x="89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2" name="Google Shape;5212;p64"/>
            <p:cNvSpPr/>
            <p:nvPr/>
          </p:nvSpPr>
          <p:spPr>
            <a:xfrm>
              <a:off x="-1553485" y="5751979"/>
              <a:ext cx="441056" cy="508021"/>
            </a:xfrm>
            <a:custGeom>
              <a:avLst/>
              <a:gdLst/>
              <a:ahLst/>
              <a:cxnLst/>
              <a:rect l="l" t="t" r="r" b="b"/>
              <a:pathLst>
                <a:path w="9649" h="11114"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695" y="11113"/>
                  </a:lnTo>
                  <a:lnTo>
                    <a:pt x="1408" y="9968"/>
                  </a:lnTo>
                  <a:lnTo>
                    <a:pt x="2403" y="8391"/>
                  </a:lnTo>
                  <a:lnTo>
                    <a:pt x="3004" y="7490"/>
                  </a:lnTo>
                  <a:lnTo>
                    <a:pt x="3642" y="6571"/>
                  </a:lnTo>
                  <a:lnTo>
                    <a:pt x="4299" y="5613"/>
                  </a:lnTo>
                  <a:lnTo>
                    <a:pt x="4975" y="4693"/>
                  </a:lnTo>
                  <a:lnTo>
                    <a:pt x="5651" y="3792"/>
                  </a:lnTo>
                  <a:lnTo>
                    <a:pt x="6345" y="2966"/>
                  </a:lnTo>
                  <a:lnTo>
                    <a:pt x="6664" y="2572"/>
                  </a:lnTo>
                  <a:lnTo>
                    <a:pt x="7002" y="2215"/>
                  </a:lnTo>
                  <a:lnTo>
                    <a:pt x="7321" y="1878"/>
                  </a:lnTo>
                  <a:lnTo>
                    <a:pt x="7640" y="1577"/>
                  </a:lnTo>
                  <a:lnTo>
                    <a:pt x="7941" y="1296"/>
                  </a:lnTo>
                  <a:lnTo>
                    <a:pt x="8222" y="1070"/>
                  </a:lnTo>
                  <a:lnTo>
                    <a:pt x="8504" y="864"/>
                  </a:lnTo>
                  <a:lnTo>
                    <a:pt x="8767" y="714"/>
                  </a:lnTo>
                  <a:lnTo>
                    <a:pt x="9011" y="620"/>
                  </a:lnTo>
                  <a:lnTo>
                    <a:pt x="9255" y="545"/>
                  </a:lnTo>
                  <a:lnTo>
                    <a:pt x="9461" y="545"/>
                  </a:lnTo>
                  <a:lnTo>
                    <a:pt x="9555" y="564"/>
                  </a:lnTo>
                  <a:lnTo>
                    <a:pt x="9649" y="601"/>
                  </a:lnTo>
                  <a:lnTo>
                    <a:pt x="9630" y="564"/>
                  </a:lnTo>
                  <a:lnTo>
                    <a:pt x="9555" y="413"/>
                  </a:lnTo>
                  <a:lnTo>
                    <a:pt x="9480" y="282"/>
                  </a:lnTo>
                  <a:lnTo>
                    <a:pt x="9386" y="188"/>
                  </a:lnTo>
                  <a:lnTo>
                    <a:pt x="9292" y="94"/>
                  </a:lnTo>
                  <a:lnTo>
                    <a:pt x="9180" y="38"/>
                  </a:lnTo>
                  <a:lnTo>
                    <a:pt x="9067" y="19"/>
                  </a:lnTo>
                  <a:lnTo>
                    <a:pt x="893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3" name="Google Shape;5213;p64"/>
            <p:cNvSpPr/>
            <p:nvPr/>
          </p:nvSpPr>
          <p:spPr>
            <a:xfrm>
              <a:off x="-1722521" y="5388173"/>
              <a:ext cx="399871" cy="428211"/>
            </a:xfrm>
            <a:custGeom>
              <a:avLst/>
              <a:gdLst/>
              <a:ahLst/>
              <a:cxnLst/>
              <a:rect l="l" t="t" r="r" b="b"/>
              <a:pathLst>
                <a:path w="8748" h="9368" extrusionOk="0">
                  <a:moveTo>
                    <a:pt x="4900" y="0"/>
                  </a:moveTo>
                  <a:lnTo>
                    <a:pt x="1446" y="3304"/>
                  </a:lnTo>
                  <a:lnTo>
                    <a:pt x="0" y="7790"/>
                  </a:lnTo>
                  <a:lnTo>
                    <a:pt x="132" y="7997"/>
                  </a:lnTo>
                  <a:lnTo>
                    <a:pt x="319" y="8222"/>
                  </a:lnTo>
                  <a:lnTo>
                    <a:pt x="545" y="8466"/>
                  </a:lnTo>
                  <a:lnTo>
                    <a:pt x="826" y="8729"/>
                  </a:lnTo>
                  <a:lnTo>
                    <a:pt x="995" y="8860"/>
                  </a:lnTo>
                  <a:lnTo>
                    <a:pt x="1183" y="8992"/>
                  </a:lnTo>
                  <a:lnTo>
                    <a:pt x="1371" y="9104"/>
                  </a:lnTo>
                  <a:lnTo>
                    <a:pt x="1577" y="9198"/>
                  </a:lnTo>
                  <a:lnTo>
                    <a:pt x="1802" y="9273"/>
                  </a:lnTo>
                  <a:lnTo>
                    <a:pt x="2028" y="9330"/>
                  </a:lnTo>
                  <a:lnTo>
                    <a:pt x="2197" y="9348"/>
                  </a:lnTo>
                  <a:lnTo>
                    <a:pt x="2384" y="9367"/>
                  </a:lnTo>
                  <a:lnTo>
                    <a:pt x="2591" y="9348"/>
                  </a:lnTo>
                  <a:lnTo>
                    <a:pt x="2816" y="9330"/>
                  </a:lnTo>
                  <a:lnTo>
                    <a:pt x="3285" y="9255"/>
                  </a:lnTo>
                  <a:lnTo>
                    <a:pt x="3811" y="9123"/>
                  </a:lnTo>
                  <a:lnTo>
                    <a:pt x="4355" y="8973"/>
                  </a:lnTo>
                  <a:lnTo>
                    <a:pt x="4918" y="8785"/>
                  </a:lnTo>
                  <a:lnTo>
                    <a:pt x="5482" y="8579"/>
                  </a:lnTo>
                  <a:lnTo>
                    <a:pt x="6045" y="8354"/>
                  </a:lnTo>
                  <a:lnTo>
                    <a:pt x="7077" y="7903"/>
                  </a:lnTo>
                  <a:lnTo>
                    <a:pt x="7941" y="7509"/>
                  </a:lnTo>
                  <a:lnTo>
                    <a:pt x="8748" y="7096"/>
                  </a:lnTo>
                  <a:lnTo>
                    <a:pt x="8673" y="1070"/>
                  </a:lnTo>
                  <a:lnTo>
                    <a:pt x="49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4" name="Google Shape;5214;p64"/>
            <p:cNvSpPr/>
            <p:nvPr/>
          </p:nvSpPr>
          <p:spPr>
            <a:xfrm>
              <a:off x="-1728555" y="4945380"/>
              <a:ext cx="666772" cy="632444"/>
            </a:xfrm>
            <a:custGeom>
              <a:avLst/>
              <a:gdLst/>
              <a:ahLst/>
              <a:cxnLst/>
              <a:rect l="l" t="t" r="r" b="b"/>
              <a:pathLst>
                <a:path w="14587" h="13836" extrusionOk="0">
                  <a:moveTo>
                    <a:pt x="3492" y="1"/>
                  </a:moveTo>
                  <a:lnTo>
                    <a:pt x="3117" y="38"/>
                  </a:lnTo>
                  <a:lnTo>
                    <a:pt x="2704" y="132"/>
                  </a:lnTo>
                  <a:lnTo>
                    <a:pt x="2272" y="264"/>
                  </a:lnTo>
                  <a:lnTo>
                    <a:pt x="2047" y="339"/>
                  </a:lnTo>
                  <a:lnTo>
                    <a:pt x="1841" y="433"/>
                  </a:lnTo>
                  <a:lnTo>
                    <a:pt x="1465" y="620"/>
                  </a:lnTo>
                  <a:lnTo>
                    <a:pt x="1146" y="827"/>
                  </a:lnTo>
                  <a:lnTo>
                    <a:pt x="883" y="1052"/>
                  </a:lnTo>
                  <a:lnTo>
                    <a:pt x="658" y="1277"/>
                  </a:lnTo>
                  <a:lnTo>
                    <a:pt x="470" y="1521"/>
                  </a:lnTo>
                  <a:lnTo>
                    <a:pt x="320" y="1747"/>
                  </a:lnTo>
                  <a:lnTo>
                    <a:pt x="207" y="1991"/>
                  </a:lnTo>
                  <a:lnTo>
                    <a:pt x="132" y="2197"/>
                  </a:lnTo>
                  <a:lnTo>
                    <a:pt x="76" y="2404"/>
                  </a:lnTo>
                  <a:lnTo>
                    <a:pt x="38" y="2591"/>
                  </a:lnTo>
                  <a:lnTo>
                    <a:pt x="20" y="2760"/>
                  </a:lnTo>
                  <a:lnTo>
                    <a:pt x="1" y="2986"/>
                  </a:lnTo>
                  <a:lnTo>
                    <a:pt x="20" y="3079"/>
                  </a:lnTo>
                  <a:lnTo>
                    <a:pt x="4262" y="12315"/>
                  </a:lnTo>
                  <a:lnTo>
                    <a:pt x="4393" y="12484"/>
                  </a:lnTo>
                  <a:lnTo>
                    <a:pt x="4525" y="12634"/>
                  </a:lnTo>
                  <a:lnTo>
                    <a:pt x="4656" y="12766"/>
                  </a:lnTo>
                  <a:lnTo>
                    <a:pt x="4806" y="12897"/>
                  </a:lnTo>
                  <a:lnTo>
                    <a:pt x="4938" y="13010"/>
                  </a:lnTo>
                  <a:lnTo>
                    <a:pt x="5088" y="13104"/>
                  </a:lnTo>
                  <a:lnTo>
                    <a:pt x="5238" y="13197"/>
                  </a:lnTo>
                  <a:lnTo>
                    <a:pt x="5388" y="13273"/>
                  </a:lnTo>
                  <a:lnTo>
                    <a:pt x="5689" y="13385"/>
                  </a:lnTo>
                  <a:lnTo>
                    <a:pt x="5989" y="13460"/>
                  </a:lnTo>
                  <a:lnTo>
                    <a:pt x="6289" y="13498"/>
                  </a:lnTo>
                  <a:lnTo>
                    <a:pt x="6571" y="13517"/>
                  </a:lnTo>
                  <a:lnTo>
                    <a:pt x="6834" y="13517"/>
                  </a:lnTo>
                  <a:lnTo>
                    <a:pt x="7097" y="13498"/>
                  </a:lnTo>
                  <a:lnTo>
                    <a:pt x="7322" y="13460"/>
                  </a:lnTo>
                  <a:lnTo>
                    <a:pt x="7510" y="13423"/>
                  </a:lnTo>
                  <a:lnTo>
                    <a:pt x="7791" y="13348"/>
                  </a:lnTo>
                  <a:lnTo>
                    <a:pt x="7885" y="13310"/>
                  </a:lnTo>
                  <a:lnTo>
                    <a:pt x="7960" y="13348"/>
                  </a:lnTo>
                  <a:lnTo>
                    <a:pt x="8129" y="13460"/>
                  </a:lnTo>
                  <a:lnTo>
                    <a:pt x="8260" y="13535"/>
                  </a:lnTo>
                  <a:lnTo>
                    <a:pt x="8429" y="13610"/>
                  </a:lnTo>
                  <a:lnTo>
                    <a:pt x="8617" y="13686"/>
                  </a:lnTo>
                  <a:lnTo>
                    <a:pt x="8824" y="13742"/>
                  </a:lnTo>
                  <a:lnTo>
                    <a:pt x="9086" y="13798"/>
                  </a:lnTo>
                  <a:lnTo>
                    <a:pt x="9349" y="13817"/>
                  </a:lnTo>
                  <a:lnTo>
                    <a:pt x="9650" y="13836"/>
                  </a:lnTo>
                  <a:lnTo>
                    <a:pt x="9987" y="13817"/>
                  </a:lnTo>
                  <a:lnTo>
                    <a:pt x="10344" y="13761"/>
                  </a:lnTo>
                  <a:lnTo>
                    <a:pt x="10720" y="13667"/>
                  </a:lnTo>
                  <a:lnTo>
                    <a:pt x="11133" y="13535"/>
                  </a:lnTo>
                  <a:lnTo>
                    <a:pt x="11564" y="13366"/>
                  </a:lnTo>
                  <a:lnTo>
                    <a:pt x="11977" y="13160"/>
                  </a:lnTo>
                  <a:lnTo>
                    <a:pt x="12315" y="12953"/>
                  </a:lnTo>
                  <a:lnTo>
                    <a:pt x="12597" y="12728"/>
                  </a:lnTo>
                  <a:lnTo>
                    <a:pt x="12822" y="12522"/>
                  </a:lnTo>
                  <a:lnTo>
                    <a:pt x="12991" y="12296"/>
                  </a:lnTo>
                  <a:lnTo>
                    <a:pt x="13122" y="12090"/>
                  </a:lnTo>
                  <a:lnTo>
                    <a:pt x="13197" y="11883"/>
                  </a:lnTo>
                  <a:lnTo>
                    <a:pt x="13254" y="11696"/>
                  </a:lnTo>
                  <a:lnTo>
                    <a:pt x="13273" y="11527"/>
                  </a:lnTo>
                  <a:lnTo>
                    <a:pt x="13273" y="11358"/>
                  </a:lnTo>
                  <a:lnTo>
                    <a:pt x="13254" y="11208"/>
                  </a:lnTo>
                  <a:lnTo>
                    <a:pt x="13235" y="11076"/>
                  </a:lnTo>
                  <a:lnTo>
                    <a:pt x="13179" y="10907"/>
                  </a:lnTo>
                  <a:lnTo>
                    <a:pt x="13141" y="10851"/>
                  </a:lnTo>
                  <a:lnTo>
                    <a:pt x="13197" y="10851"/>
                  </a:lnTo>
                  <a:lnTo>
                    <a:pt x="13310" y="10889"/>
                  </a:lnTo>
                  <a:lnTo>
                    <a:pt x="13498" y="10889"/>
                  </a:lnTo>
                  <a:lnTo>
                    <a:pt x="13592" y="10870"/>
                  </a:lnTo>
                  <a:lnTo>
                    <a:pt x="13704" y="10851"/>
                  </a:lnTo>
                  <a:lnTo>
                    <a:pt x="13817" y="10813"/>
                  </a:lnTo>
                  <a:lnTo>
                    <a:pt x="13930" y="10757"/>
                  </a:lnTo>
                  <a:lnTo>
                    <a:pt x="14023" y="10663"/>
                  </a:lnTo>
                  <a:lnTo>
                    <a:pt x="14136" y="10551"/>
                  </a:lnTo>
                  <a:lnTo>
                    <a:pt x="14211" y="10419"/>
                  </a:lnTo>
                  <a:lnTo>
                    <a:pt x="14305" y="10250"/>
                  </a:lnTo>
                  <a:lnTo>
                    <a:pt x="14361" y="10044"/>
                  </a:lnTo>
                  <a:lnTo>
                    <a:pt x="14418" y="9781"/>
                  </a:lnTo>
                  <a:lnTo>
                    <a:pt x="14418" y="9650"/>
                  </a:lnTo>
                  <a:lnTo>
                    <a:pt x="14418" y="9518"/>
                  </a:lnTo>
                  <a:lnTo>
                    <a:pt x="14399" y="9406"/>
                  </a:lnTo>
                  <a:lnTo>
                    <a:pt x="14380" y="9274"/>
                  </a:lnTo>
                  <a:lnTo>
                    <a:pt x="14305" y="9049"/>
                  </a:lnTo>
                  <a:lnTo>
                    <a:pt x="14192" y="8842"/>
                  </a:lnTo>
                  <a:lnTo>
                    <a:pt x="14042" y="8655"/>
                  </a:lnTo>
                  <a:lnTo>
                    <a:pt x="13873" y="8486"/>
                  </a:lnTo>
                  <a:lnTo>
                    <a:pt x="13704" y="8317"/>
                  </a:lnTo>
                  <a:lnTo>
                    <a:pt x="13498" y="8185"/>
                  </a:lnTo>
                  <a:lnTo>
                    <a:pt x="13310" y="8054"/>
                  </a:lnTo>
                  <a:lnTo>
                    <a:pt x="13122" y="7941"/>
                  </a:lnTo>
                  <a:lnTo>
                    <a:pt x="12784" y="7772"/>
                  </a:lnTo>
                  <a:lnTo>
                    <a:pt x="12540" y="7679"/>
                  </a:lnTo>
                  <a:lnTo>
                    <a:pt x="12447" y="7641"/>
                  </a:lnTo>
                  <a:lnTo>
                    <a:pt x="12784" y="7472"/>
                  </a:lnTo>
                  <a:lnTo>
                    <a:pt x="13122" y="7284"/>
                  </a:lnTo>
                  <a:lnTo>
                    <a:pt x="13517" y="7022"/>
                  </a:lnTo>
                  <a:lnTo>
                    <a:pt x="13704" y="6871"/>
                  </a:lnTo>
                  <a:lnTo>
                    <a:pt x="13911" y="6702"/>
                  </a:lnTo>
                  <a:lnTo>
                    <a:pt x="14080" y="6533"/>
                  </a:lnTo>
                  <a:lnTo>
                    <a:pt x="14249" y="6346"/>
                  </a:lnTo>
                  <a:lnTo>
                    <a:pt x="14380" y="6158"/>
                  </a:lnTo>
                  <a:lnTo>
                    <a:pt x="14493" y="5952"/>
                  </a:lnTo>
                  <a:lnTo>
                    <a:pt x="14568" y="5726"/>
                  </a:lnTo>
                  <a:lnTo>
                    <a:pt x="14587" y="5614"/>
                  </a:lnTo>
                  <a:lnTo>
                    <a:pt x="14587" y="5501"/>
                  </a:lnTo>
                  <a:lnTo>
                    <a:pt x="14587" y="5388"/>
                  </a:lnTo>
                  <a:lnTo>
                    <a:pt x="14549" y="5295"/>
                  </a:lnTo>
                  <a:lnTo>
                    <a:pt x="14511" y="5182"/>
                  </a:lnTo>
                  <a:lnTo>
                    <a:pt x="14474" y="5088"/>
                  </a:lnTo>
                  <a:lnTo>
                    <a:pt x="14399" y="4994"/>
                  </a:lnTo>
                  <a:lnTo>
                    <a:pt x="14324" y="4919"/>
                  </a:lnTo>
                  <a:lnTo>
                    <a:pt x="14136" y="4750"/>
                  </a:lnTo>
                  <a:lnTo>
                    <a:pt x="13911" y="4600"/>
                  </a:lnTo>
                  <a:lnTo>
                    <a:pt x="13667" y="4469"/>
                  </a:lnTo>
                  <a:lnTo>
                    <a:pt x="13404" y="4356"/>
                  </a:lnTo>
                  <a:lnTo>
                    <a:pt x="13141" y="4243"/>
                  </a:lnTo>
                  <a:lnTo>
                    <a:pt x="12860" y="4168"/>
                  </a:lnTo>
                  <a:lnTo>
                    <a:pt x="12597" y="4093"/>
                  </a:lnTo>
                  <a:lnTo>
                    <a:pt x="12146" y="3980"/>
                  </a:lnTo>
                  <a:lnTo>
                    <a:pt x="11677" y="3887"/>
                  </a:lnTo>
                  <a:lnTo>
                    <a:pt x="11733" y="3849"/>
                  </a:lnTo>
                  <a:lnTo>
                    <a:pt x="11846" y="3699"/>
                  </a:lnTo>
                  <a:lnTo>
                    <a:pt x="11996" y="3492"/>
                  </a:lnTo>
                  <a:lnTo>
                    <a:pt x="12052" y="3361"/>
                  </a:lnTo>
                  <a:lnTo>
                    <a:pt x="12127" y="3230"/>
                  </a:lnTo>
                  <a:lnTo>
                    <a:pt x="12165" y="3079"/>
                  </a:lnTo>
                  <a:lnTo>
                    <a:pt x="12203" y="2929"/>
                  </a:lnTo>
                  <a:lnTo>
                    <a:pt x="12203" y="2779"/>
                  </a:lnTo>
                  <a:lnTo>
                    <a:pt x="12184" y="2610"/>
                  </a:lnTo>
                  <a:lnTo>
                    <a:pt x="12109" y="2460"/>
                  </a:lnTo>
                  <a:lnTo>
                    <a:pt x="12015" y="2310"/>
                  </a:lnTo>
                  <a:lnTo>
                    <a:pt x="11883" y="2178"/>
                  </a:lnTo>
                  <a:lnTo>
                    <a:pt x="11677" y="2047"/>
                  </a:lnTo>
                  <a:lnTo>
                    <a:pt x="11470" y="1934"/>
                  </a:lnTo>
                  <a:lnTo>
                    <a:pt x="11245" y="1840"/>
                  </a:lnTo>
                  <a:lnTo>
                    <a:pt x="11001" y="1765"/>
                  </a:lnTo>
                  <a:lnTo>
                    <a:pt x="10776" y="1709"/>
                  </a:lnTo>
                  <a:lnTo>
                    <a:pt x="10551" y="1672"/>
                  </a:lnTo>
                  <a:lnTo>
                    <a:pt x="10325" y="1634"/>
                  </a:lnTo>
                  <a:lnTo>
                    <a:pt x="9931" y="1615"/>
                  </a:lnTo>
                  <a:lnTo>
                    <a:pt x="9574" y="1634"/>
                  </a:lnTo>
                  <a:lnTo>
                    <a:pt x="9293" y="1653"/>
                  </a:lnTo>
                  <a:lnTo>
                    <a:pt x="9030" y="1690"/>
                  </a:lnTo>
                  <a:lnTo>
                    <a:pt x="9049" y="1653"/>
                  </a:lnTo>
                  <a:lnTo>
                    <a:pt x="9068" y="1578"/>
                  </a:lnTo>
                  <a:lnTo>
                    <a:pt x="9086" y="1446"/>
                  </a:lnTo>
                  <a:lnTo>
                    <a:pt x="9086" y="1352"/>
                  </a:lnTo>
                  <a:lnTo>
                    <a:pt x="9086" y="1277"/>
                  </a:lnTo>
                  <a:lnTo>
                    <a:pt x="9049" y="1183"/>
                  </a:lnTo>
                  <a:lnTo>
                    <a:pt x="9011" y="1108"/>
                  </a:lnTo>
                  <a:lnTo>
                    <a:pt x="8936" y="1015"/>
                  </a:lnTo>
                  <a:lnTo>
                    <a:pt x="8861" y="921"/>
                  </a:lnTo>
                  <a:lnTo>
                    <a:pt x="8730" y="846"/>
                  </a:lnTo>
                  <a:lnTo>
                    <a:pt x="8598" y="771"/>
                  </a:lnTo>
                  <a:lnTo>
                    <a:pt x="8411" y="695"/>
                  </a:lnTo>
                  <a:lnTo>
                    <a:pt x="8204" y="639"/>
                  </a:lnTo>
                  <a:lnTo>
                    <a:pt x="7979" y="602"/>
                  </a:lnTo>
                  <a:lnTo>
                    <a:pt x="7735" y="564"/>
                  </a:lnTo>
                  <a:lnTo>
                    <a:pt x="7284" y="564"/>
                  </a:lnTo>
                  <a:lnTo>
                    <a:pt x="7078" y="583"/>
                  </a:lnTo>
                  <a:lnTo>
                    <a:pt x="6853" y="620"/>
                  </a:lnTo>
                  <a:lnTo>
                    <a:pt x="6477" y="695"/>
                  </a:lnTo>
                  <a:lnTo>
                    <a:pt x="6139" y="808"/>
                  </a:lnTo>
                  <a:lnTo>
                    <a:pt x="5895" y="902"/>
                  </a:lnTo>
                  <a:lnTo>
                    <a:pt x="5670" y="996"/>
                  </a:lnTo>
                  <a:lnTo>
                    <a:pt x="5614" y="921"/>
                  </a:lnTo>
                  <a:lnTo>
                    <a:pt x="5482" y="752"/>
                  </a:lnTo>
                  <a:lnTo>
                    <a:pt x="5370" y="658"/>
                  </a:lnTo>
                  <a:lnTo>
                    <a:pt x="5238" y="526"/>
                  </a:lnTo>
                  <a:lnTo>
                    <a:pt x="5088" y="414"/>
                  </a:lnTo>
                  <a:lnTo>
                    <a:pt x="4900" y="301"/>
                  </a:lnTo>
                  <a:lnTo>
                    <a:pt x="4675" y="207"/>
                  </a:lnTo>
                  <a:lnTo>
                    <a:pt x="4431" y="113"/>
                  </a:lnTo>
                  <a:lnTo>
                    <a:pt x="4149" y="57"/>
                  </a:lnTo>
                  <a:lnTo>
                    <a:pt x="3830" y="20"/>
                  </a:lnTo>
                  <a:lnTo>
                    <a:pt x="3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5" name="Google Shape;5215;p64"/>
            <p:cNvSpPr/>
            <p:nvPr/>
          </p:nvSpPr>
          <p:spPr>
            <a:xfrm>
              <a:off x="-1837528" y="4924811"/>
              <a:ext cx="566393" cy="773139"/>
            </a:xfrm>
            <a:custGeom>
              <a:avLst/>
              <a:gdLst/>
              <a:ahLst/>
              <a:cxnLst/>
              <a:rect l="l" t="t" r="r" b="b"/>
              <a:pathLst>
                <a:path w="12391" h="16914" extrusionOk="0">
                  <a:moveTo>
                    <a:pt x="6646" y="0"/>
                  </a:moveTo>
                  <a:lnTo>
                    <a:pt x="6271" y="19"/>
                  </a:lnTo>
                  <a:lnTo>
                    <a:pt x="5876" y="57"/>
                  </a:lnTo>
                  <a:lnTo>
                    <a:pt x="5482" y="132"/>
                  </a:lnTo>
                  <a:lnTo>
                    <a:pt x="5107" y="226"/>
                  </a:lnTo>
                  <a:lnTo>
                    <a:pt x="4750" y="338"/>
                  </a:lnTo>
                  <a:lnTo>
                    <a:pt x="4412" y="470"/>
                  </a:lnTo>
                  <a:lnTo>
                    <a:pt x="4093" y="601"/>
                  </a:lnTo>
                  <a:lnTo>
                    <a:pt x="3774" y="770"/>
                  </a:lnTo>
                  <a:lnTo>
                    <a:pt x="3492" y="939"/>
                  </a:lnTo>
                  <a:lnTo>
                    <a:pt x="3211" y="1127"/>
                  </a:lnTo>
                  <a:lnTo>
                    <a:pt x="2948" y="1314"/>
                  </a:lnTo>
                  <a:lnTo>
                    <a:pt x="2704" y="1521"/>
                  </a:lnTo>
                  <a:lnTo>
                    <a:pt x="2460" y="1746"/>
                  </a:lnTo>
                  <a:lnTo>
                    <a:pt x="2253" y="1953"/>
                  </a:lnTo>
                  <a:lnTo>
                    <a:pt x="2047" y="2178"/>
                  </a:lnTo>
                  <a:lnTo>
                    <a:pt x="1840" y="2403"/>
                  </a:lnTo>
                  <a:lnTo>
                    <a:pt x="1503" y="2854"/>
                  </a:lnTo>
                  <a:lnTo>
                    <a:pt x="1202" y="3304"/>
                  </a:lnTo>
                  <a:lnTo>
                    <a:pt x="939" y="3717"/>
                  </a:lnTo>
                  <a:lnTo>
                    <a:pt x="733" y="4111"/>
                  </a:lnTo>
                  <a:lnTo>
                    <a:pt x="564" y="4468"/>
                  </a:lnTo>
                  <a:lnTo>
                    <a:pt x="451" y="4750"/>
                  </a:lnTo>
                  <a:lnTo>
                    <a:pt x="358" y="4975"/>
                  </a:lnTo>
                  <a:lnTo>
                    <a:pt x="301" y="5181"/>
                  </a:lnTo>
                  <a:lnTo>
                    <a:pt x="808" y="6983"/>
                  </a:lnTo>
                  <a:lnTo>
                    <a:pt x="695" y="7584"/>
                  </a:lnTo>
                  <a:lnTo>
                    <a:pt x="433" y="8973"/>
                  </a:lnTo>
                  <a:lnTo>
                    <a:pt x="282" y="9780"/>
                  </a:lnTo>
                  <a:lnTo>
                    <a:pt x="151" y="10569"/>
                  </a:lnTo>
                  <a:lnTo>
                    <a:pt x="57" y="11263"/>
                  </a:lnTo>
                  <a:lnTo>
                    <a:pt x="1" y="11789"/>
                  </a:lnTo>
                  <a:lnTo>
                    <a:pt x="1" y="12014"/>
                  </a:lnTo>
                  <a:lnTo>
                    <a:pt x="1" y="12315"/>
                  </a:lnTo>
                  <a:lnTo>
                    <a:pt x="57" y="13028"/>
                  </a:lnTo>
                  <a:lnTo>
                    <a:pt x="132" y="13854"/>
                  </a:lnTo>
                  <a:lnTo>
                    <a:pt x="245" y="14717"/>
                  </a:lnTo>
                  <a:lnTo>
                    <a:pt x="433" y="16219"/>
                  </a:lnTo>
                  <a:lnTo>
                    <a:pt x="508" y="16857"/>
                  </a:lnTo>
                  <a:lnTo>
                    <a:pt x="789" y="16876"/>
                  </a:lnTo>
                  <a:lnTo>
                    <a:pt x="1521" y="16914"/>
                  </a:lnTo>
                  <a:lnTo>
                    <a:pt x="3230" y="16914"/>
                  </a:lnTo>
                  <a:lnTo>
                    <a:pt x="3887" y="16876"/>
                  </a:lnTo>
                  <a:lnTo>
                    <a:pt x="4562" y="16820"/>
                  </a:lnTo>
                  <a:lnTo>
                    <a:pt x="5257" y="16726"/>
                  </a:lnTo>
                  <a:lnTo>
                    <a:pt x="5914" y="16613"/>
                  </a:lnTo>
                  <a:lnTo>
                    <a:pt x="6233" y="16538"/>
                  </a:lnTo>
                  <a:lnTo>
                    <a:pt x="6552" y="16444"/>
                  </a:lnTo>
                  <a:lnTo>
                    <a:pt x="6853" y="16351"/>
                  </a:lnTo>
                  <a:lnTo>
                    <a:pt x="7153" y="16257"/>
                  </a:lnTo>
                  <a:lnTo>
                    <a:pt x="7434" y="16125"/>
                  </a:lnTo>
                  <a:lnTo>
                    <a:pt x="7679" y="16013"/>
                  </a:lnTo>
                  <a:lnTo>
                    <a:pt x="7923" y="15863"/>
                  </a:lnTo>
                  <a:lnTo>
                    <a:pt x="8148" y="15712"/>
                  </a:lnTo>
                  <a:lnTo>
                    <a:pt x="8336" y="15525"/>
                  </a:lnTo>
                  <a:lnTo>
                    <a:pt x="8504" y="15356"/>
                  </a:lnTo>
                  <a:lnTo>
                    <a:pt x="8655" y="15149"/>
                  </a:lnTo>
                  <a:lnTo>
                    <a:pt x="8805" y="14924"/>
                  </a:lnTo>
                  <a:lnTo>
                    <a:pt x="9124" y="14380"/>
                  </a:lnTo>
                  <a:lnTo>
                    <a:pt x="9443" y="13760"/>
                  </a:lnTo>
                  <a:lnTo>
                    <a:pt x="9743" y="13066"/>
                  </a:lnTo>
                  <a:lnTo>
                    <a:pt x="10063" y="12315"/>
                  </a:lnTo>
                  <a:lnTo>
                    <a:pt x="10382" y="11507"/>
                  </a:lnTo>
                  <a:lnTo>
                    <a:pt x="10682" y="10700"/>
                  </a:lnTo>
                  <a:lnTo>
                    <a:pt x="10964" y="9874"/>
                  </a:lnTo>
                  <a:lnTo>
                    <a:pt x="11226" y="9048"/>
                  </a:lnTo>
                  <a:lnTo>
                    <a:pt x="11470" y="8241"/>
                  </a:lnTo>
                  <a:lnTo>
                    <a:pt x="11902" y="6777"/>
                  </a:lnTo>
                  <a:lnTo>
                    <a:pt x="12071" y="6120"/>
                  </a:lnTo>
                  <a:lnTo>
                    <a:pt x="12221" y="5557"/>
                  </a:lnTo>
                  <a:lnTo>
                    <a:pt x="12315" y="5106"/>
                  </a:lnTo>
                  <a:lnTo>
                    <a:pt x="12371" y="4768"/>
                  </a:lnTo>
                  <a:lnTo>
                    <a:pt x="12390" y="4618"/>
                  </a:lnTo>
                  <a:lnTo>
                    <a:pt x="12390" y="4449"/>
                  </a:lnTo>
                  <a:lnTo>
                    <a:pt x="12371" y="4280"/>
                  </a:lnTo>
                  <a:lnTo>
                    <a:pt x="12334" y="4111"/>
                  </a:lnTo>
                  <a:lnTo>
                    <a:pt x="12278" y="3924"/>
                  </a:lnTo>
                  <a:lnTo>
                    <a:pt x="12221" y="3717"/>
                  </a:lnTo>
                  <a:lnTo>
                    <a:pt x="12127" y="3511"/>
                  </a:lnTo>
                  <a:lnTo>
                    <a:pt x="12034" y="3304"/>
                  </a:lnTo>
                  <a:lnTo>
                    <a:pt x="11940" y="3098"/>
                  </a:lnTo>
                  <a:lnTo>
                    <a:pt x="11808" y="2891"/>
                  </a:lnTo>
                  <a:lnTo>
                    <a:pt x="11677" y="2666"/>
                  </a:lnTo>
                  <a:lnTo>
                    <a:pt x="11527" y="2459"/>
                  </a:lnTo>
                  <a:lnTo>
                    <a:pt x="11358" y="2234"/>
                  </a:lnTo>
                  <a:lnTo>
                    <a:pt x="11189" y="2028"/>
                  </a:lnTo>
                  <a:lnTo>
                    <a:pt x="10982" y="1821"/>
                  </a:lnTo>
                  <a:lnTo>
                    <a:pt x="10795" y="1615"/>
                  </a:lnTo>
                  <a:lnTo>
                    <a:pt x="10569" y="1427"/>
                  </a:lnTo>
                  <a:lnTo>
                    <a:pt x="10344" y="1239"/>
                  </a:lnTo>
                  <a:lnTo>
                    <a:pt x="10100" y="1052"/>
                  </a:lnTo>
                  <a:lnTo>
                    <a:pt x="9837" y="883"/>
                  </a:lnTo>
                  <a:lnTo>
                    <a:pt x="9574" y="732"/>
                  </a:lnTo>
                  <a:lnTo>
                    <a:pt x="9293" y="582"/>
                  </a:lnTo>
                  <a:lnTo>
                    <a:pt x="9011" y="451"/>
                  </a:lnTo>
                  <a:lnTo>
                    <a:pt x="8692" y="319"/>
                  </a:lnTo>
                  <a:lnTo>
                    <a:pt x="8392" y="226"/>
                  </a:lnTo>
                  <a:lnTo>
                    <a:pt x="8054" y="132"/>
                  </a:lnTo>
                  <a:lnTo>
                    <a:pt x="7716" y="75"/>
                  </a:lnTo>
                  <a:lnTo>
                    <a:pt x="7378" y="19"/>
                  </a:lnTo>
                  <a:lnTo>
                    <a:pt x="70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6" name="Google Shape;5216;p64"/>
            <p:cNvSpPr/>
            <p:nvPr/>
          </p:nvSpPr>
          <p:spPr>
            <a:xfrm>
              <a:off x="-1820341" y="4965127"/>
              <a:ext cx="549206" cy="732823"/>
            </a:xfrm>
            <a:custGeom>
              <a:avLst/>
              <a:gdLst/>
              <a:ahLst/>
              <a:cxnLst/>
              <a:rect l="l" t="t" r="r" b="b"/>
              <a:pathLst>
                <a:path w="12015" h="16032" extrusionOk="0">
                  <a:moveTo>
                    <a:pt x="9461" y="1"/>
                  </a:moveTo>
                  <a:lnTo>
                    <a:pt x="9536" y="94"/>
                  </a:lnTo>
                  <a:lnTo>
                    <a:pt x="9593" y="226"/>
                  </a:lnTo>
                  <a:lnTo>
                    <a:pt x="9611" y="357"/>
                  </a:lnTo>
                  <a:lnTo>
                    <a:pt x="9630" y="489"/>
                  </a:lnTo>
                  <a:lnTo>
                    <a:pt x="9611" y="658"/>
                  </a:lnTo>
                  <a:lnTo>
                    <a:pt x="9574" y="827"/>
                  </a:lnTo>
                  <a:lnTo>
                    <a:pt x="9536" y="996"/>
                  </a:lnTo>
                  <a:lnTo>
                    <a:pt x="9461" y="1183"/>
                  </a:lnTo>
                  <a:lnTo>
                    <a:pt x="9292" y="1577"/>
                  </a:lnTo>
                  <a:lnTo>
                    <a:pt x="9067" y="1990"/>
                  </a:lnTo>
                  <a:lnTo>
                    <a:pt x="8804" y="2422"/>
                  </a:lnTo>
                  <a:lnTo>
                    <a:pt x="8541" y="2854"/>
                  </a:lnTo>
                  <a:lnTo>
                    <a:pt x="7941" y="3699"/>
                  </a:lnTo>
                  <a:lnTo>
                    <a:pt x="7415" y="4468"/>
                  </a:lnTo>
                  <a:lnTo>
                    <a:pt x="7171" y="4787"/>
                  </a:lnTo>
                  <a:lnTo>
                    <a:pt x="7002" y="5069"/>
                  </a:lnTo>
                  <a:lnTo>
                    <a:pt x="6871" y="5294"/>
                  </a:lnTo>
                  <a:lnTo>
                    <a:pt x="6833" y="5388"/>
                  </a:lnTo>
                  <a:lnTo>
                    <a:pt x="6814" y="5463"/>
                  </a:lnTo>
                  <a:lnTo>
                    <a:pt x="6796" y="5782"/>
                  </a:lnTo>
                  <a:lnTo>
                    <a:pt x="6777" y="6158"/>
                  </a:lnTo>
                  <a:lnTo>
                    <a:pt x="6796" y="7096"/>
                  </a:lnTo>
                  <a:lnTo>
                    <a:pt x="6814" y="8204"/>
                  </a:lnTo>
                  <a:lnTo>
                    <a:pt x="6833" y="8786"/>
                  </a:lnTo>
                  <a:lnTo>
                    <a:pt x="6814" y="9387"/>
                  </a:lnTo>
                  <a:lnTo>
                    <a:pt x="6796" y="9987"/>
                  </a:lnTo>
                  <a:lnTo>
                    <a:pt x="6758" y="10607"/>
                  </a:lnTo>
                  <a:lnTo>
                    <a:pt x="6683" y="11189"/>
                  </a:lnTo>
                  <a:lnTo>
                    <a:pt x="6589" y="11771"/>
                  </a:lnTo>
                  <a:lnTo>
                    <a:pt x="6533" y="12052"/>
                  </a:lnTo>
                  <a:lnTo>
                    <a:pt x="6458" y="12315"/>
                  </a:lnTo>
                  <a:lnTo>
                    <a:pt x="6364" y="12578"/>
                  </a:lnTo>
                  <a:lnTo>
                    <a:pt x="6270" y="12822"/>
                  </a:lnTo>
                  <a:lnTo>
                    <a:pt x="6176" y="13066"/>
                  </a:lnTo>
                  <a:lnTo>
                    <a:pt x="6064" y="13291"/>
                  </a:lnTo>
                  <a:lnTo>
                    <a:pt x="5932" y="13498"/>
                  </a:lnTo>
                  <a:lnTo>
                    <a:pt x="5782" y="13685"/>
                  </a:lnTo>
                  <a:lnTo>
                    <a:pt x="5669" y="13817"/>
                  </a:lnTo>
                  <a:lnTo>
                    <a:pt x="5538" y="13948"/>
                  </a:lnTo>
                  <a:lnTo>
                    <a:pt x="5407" y="14079"/>
                  </a:lnTo>
                  <a:lnTo>
                    <a:pt x="5256" y="14192"/>
                  </a:lnTo>
                  <a:lnTo>
                    <a:pt x="4956" y="14380"/>
                  </a:lnTo>
                  <a:lnTo>
                    <a:pt x="4637" y="14549"/>
                  </a:lnTo>
                  <a:lnTo>
                    <a:pt x="4280" y="14680"/>
                  </a:lnTo>
                  <a:lnTo>
                    <a:pt x="3924" y="14793"/>
                  </a:lnTo>
                  <a:lnTo>
                    <a:pt x="3529" y="14887"/>
                  </a:lnTo>
                  <a:lnTo>
                    <a:pt x="3135" y="14962"/>
                  </a:lnTo>
                  <a:lnTo>
                    <a:pt x="2741" y="14999"/>
                  </a:lnTo>
                  <a:lnTo>
                    <a:pt x="2347" y="15037"/>
                  </a:lnTo>
                  <a:lnTo>
                    <a:pt x="1934" y="15056"/>
                  </a:lnTo>
                  <a:lnTo>
                    <a:pt x="751" y="15056"/>
                  </a:lnTo>
                  <a:lnTo>
                    <a:pt x="0" y="15037"/>
                  </a:lnTo>
                  <a:lnTo>
                    <a:pt x="0" y="15037"/>
                  </a:lnTo>
                  <a:lnTo>
                    <a:pt x="132" y="15975"/>
                  </a:lnTo>
                  <a:lnTo>
                    <a:pt x="413" y="15994"/>
                  </a:lnTo>
                  <a:lnTo>
                    <a:pt x="1145" y="16032"/>
                  </a:lnTo>
                  <a:lnTo>
                    <a:pt x="2854" y="16032"/>
                  </a:lnTo>
                  <a:lnTo>
                    <a:pt x="3511" y="15994"/>
                  </a:lnTo>
                  <a:lnTo>
                    <a:pt x="4186" y="15938"/>
                  </a:lnTo>
                  <a:lnTo>
                    <a:pt x="4881" y="15844"/>
                  </a:lnTo>
                  <a:lnTo>
                    <a:pt x="5538" y="15731"/>
                  </a:lnTo>
                  <a:lnTo>
                    <a:pt x="5857" y="15656"/>
                  </a:lnTo>
                  <a:lnTo>
                    <a:pt x="6176" y="15562"/>
                  </a:lnTo>
                  <a:lnTo>
                    <a:pt x="6477" y="15469"/>
                  </a:lnTo>
                  <a:lnTo>
                    <a:pt x="6777" y="15375"/>
                  </a:lnTo>
                  <a:lnTo>
                    <a:pt x="7058" y="15243"/>
                  </a:lnTo>
                  <a:lnTo>
                    <a:pt x="7303" y="15131"/>
                  </a:lnTo>
                  <a:lnTo>
                    <a:pt x="7547" y="14981"/>
                  </a:lnTo>
                  <a:lnTo>
                    <a:pt x="7772" y="14830"/>
                  </a:lnTo>
                  <a:lnTo>
                    <a:pt x="7960" y="14643"/>
                  </a:lnTo>
                  <a:lnTo>
                    <a:pt x="8128" y="14474"/>
                  </a:lnTo>
                  <a:lnTo>
                    <a:pt x="8279" y="14267"/>
                  </a:lnTo>
                  <a:lnTo>
                    <a:pt x="8429" y="14042"/>
                  </a:lnTo>
                  <a:lnTo>
                    <a:pt x="8748" y="13498"/>
                  </a:lnTo>
                  <a:lnTo>
                    <a:pt x="9067" y="12878"/>
                  </a:lnTo>
                  <a:lnTo>
                    <a:pt x="9367" y="12184"/>
                  </a:lnTo>
                  <a:lnTo>
                    <a:pt x="9687" y="11433"/>
                  </a:lnTo>
                  <a:lnTo>
                    <a:pt x="10006" y="10625"/>
                  </a:lnTo>
                  <a:lnTo>
                    <a:pt x="10306" y="9818"/>
                  </a:lnTo>
                  <a:lnTo>
                    <a:pt x="10588" y="8992"/>
                  </a:lnTo>
                  <a:lnTo>
                    <a:pt x="10850" y="8166"/>
                  </a:lnTo>
                  <a:lnTo>
                    <a:pt x="11094" y="7359"/>
                  </a:lnTo>
                  <a:lnTo>
                    <a:pt x="11526" y="5895"/>
                  </a:lnTo>
                  <a:lnTo>
                    <a:pt x="11695" y="5238"/>
                  </a:lnTo>
                  <a:lnTo>
                    <a:pt x="11845" y="4675"/>
                  </a:lnTo>
                  <a:lnTo>
                    <a:pt x="11939" y="4224"/>
                  </a:lnTo>
                  <a:lnTo>
                    <a:pt x="11995" y="3886"/>
                  </a:lnTo>
                  <a:lnTo>
                    <a:pt x="12014" y="3699"/>
                  </a:lnTo>
                  <a:lnTo>
                    <a:pt x="11995" y="3492"/>
                  </a:lnTo>
                  <a:lnTo>
                    <a:pt x="11958" y="3267"/>
                  </a:lnTo>
                  <a:lnTo>
                    <a:pt x="11902" y="3042"/>
                  </a:lnTo>
                  <a:lnTo>
                    <a:pt x="11827" y="2779"/>
                  </a:lnTo>
                  <a:lnTo>
                    <a:pt x="11714" y="2535"/>
                  </a:lnTo>
                  <a:lnTo>
                    <a:pt x="11582" y="2272"/>
                  </a:lnTo>
                  <a:lnTo>
                    <a:pt x="11432" y="2009"/>
                  </a:lnTo>
                  <a:lnTo>
                    <a:pt x="11263" y="1728"/>
                  </a:lnTo>
                  <a:lnTo>
                    <a:pt x="11057" y="1465"/>
                  </a:lnTo>
                  <a:lnTo>
                    <a:pt x="10850" y="1202"/>
                  </a:lnTo>
                  <a:lnTo>
                    <a:pt x="10606" y="939"/>
                  </a:lnTo>
                  <a:lnTo>
                    <a:pt x="10362" y="676"/>
                  </a:lnTo>
                  <a:lnTo>
                    <a:pt x="10081" y="451"/>
                  </a:lnTo>
                  <a:lnTo>
                    <a:pt x="9780" y="207"/>
                  </a:lnTo>
                  <a:lnTo>
                    <a:pt x="946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7" name="Google Shape;5217;p64"/>
            <p:cNvSpPr/>
            <p:nvPr/>
          </p:nvSpPr>
          <p:spPr>
            <a:xfrm>
              <a:off x="-1836660" y="5158206"/>
              <a:ext cx="124468" cy="328655"/>
            </a:xfrm>
            <a:custGeom>
              <a:avLst/>
              <a:gdLst/>
              <a:ahLst/>
              <a:cxnLst/>
              <a:rect l="l" t="t" r="r" b="b"/>
              <a:pathLst>
                <a:path w="2723" h="7190" extrusionOk="0">
                  <a:moveTo>
                    <a:pt x="301" y="0"/>
                  </a:moveTo>
                  <a:lnTo>
                    <a:pt x="282" y="75"/>
                  </a:lnTo>
                  <a:lnTo>
                    <a:pt x="658" y="1840"/>
                  </a:lnTo>
                  <a:lnTo>
                    <a:pt x="564" y="2403"/>
                  </a:lnTo>
                  <a:lnTo>
                    <a:pt x="357" y="3755"/>
                  </a:lnTo>
                  <a:lnTo>
                    <a:pt x="132" y="5313"/>
                  </a:lnTo>
                  <a:lnTo>
                    <a:pt x="38" y="6007"/>
                  </a:lnTo>
                  <a:lnTo>
                    <a:pt x="1" y="6552"/>
                  </a:lnTo>
                  <a:lnTo>
                    <a:pt x="789" y="7190"/>
                  </a:lnTo>
                  <a:lnTo>
                    <a:pt x="2028" y="6101"/>
                  </a:lnTo>
                  <a:lnTo>
                    <a:pt x="2723" y="4750"/>
                  </a:lnTo>
                  <a:lnTo>
                    <a:pt x="2028" y="3473"/>
                  </a:lnTo>
                  <a:lnTo>
                    <a:pt x="2028" y="2272"/>
                  </a:lnTo>
                  <a:lnTo>
                    <a:pt x="1634" y="1652"/>
                  </a:lnTo>
                  <a:lnTo>
                    <a:pt x="1878" y="770"/>
                  </a:lnTo>
                  <a:lnTo>
                    <a:pt x="1915" y="150"/>
                  </a:lnTo>
                  <a:lnTo>
                    <a:pt x="864" y="188"/>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8" name="Google Shape;5218;p64"/>
            <p:cNvSpPr/>
            <p:nvPr/>
          </p:nvSpPr>
          <p:spPr>
            <a:xfrm>
              <a:off x="-1836660" y="5158206"/>
              <a:ext cx="91009" cy="328655"/>
            </a:xfrm>
            <a:custGeom>
              <a:avLst/>
              <a:gdLst/>
              <a:ahLst/>
              <a:cxnLst/>
              <a:rect l="l" t="t" r="r" b="b"/>
              <a:pathLst>
                <a:path w="1991" h="7190" extrusionOk="0">
                  <a:moveTo>
                    <a:pt x="301" y="0"/>
                  </a:moveTo>
                  <a:lnTo>
                    <a:pt x="282" y="75"/>
                  </a:lnTo>
                  <a:lnTo>
                    <a:pt x="658" y="1840"/>
                  </a:lnTo>
                  <a:lnTo>
                    <a:pt x="432" y="3023"/>
                  </a:lnTo>
                  <a:lnTo>
                    <a:pt x="245" y="4205"/>
                  </a:lnTo>
                  <a:lnTo>
                    <a:pt x="94" y="5369"/>
                  </a:lnTo>
                  <a:lnTo>
                    <a:pt x="1" y="6552"/>
                  </a:lnTo>
                  <a:lnTo>
                    <a:pt x="789" y="7190"/>
                  </a:lnTo>
                  <a:lnTo>
                    <a:pt x="1371" y="6796"/>
                  </a:lnTo>
                  <a:lnTo>
                    <a:pt x="1990" y="6157"/>
                  </a:lnTo>
                  <a:lnTo>
                    <a:pt x="658" y="4261"/>
                  </a:lnTo>
                  <a:lnTo>
                    <a:pt x="751" y="3661"/>
                  </a:lnTo>
                  <a:lnTo>
                    <a:pt x="1164" y="1371"/>
                  </a:lnTo>
                  <a:lnTo>
                    <a:pt x="977" y="188"/>
                  </a:lnTo>
                  <a:lnTo>
                    <a:pt x="864" y="188"/>
                  </a:lnTo>
                  <a:lnTo>
                    <a:pt x="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9" name="Google Shape;5219;p64"/>
            <p:cNvSpPr/>
            <p:nvPr/>
          </p:nvSpPr>
          <p:spPr>
            <a:xfrm>
              <a:off x="-1823769" y="5158206"/>
              <a:ext cx="79810" cy="104722"/>
            </a:xfrm>
            <a:custGeom>
              <a:avLst/>
              <a:gdLst/>
              <a:ahLst/>
              <a:cxnLst/>
              <a:rect l="l" t="t" r="r" b="b"/>
              <a:pathLst>
                <a:path w="1746" h="2291" extrusionOk="0">
                  <a:moveTo>
                    <a:pt x="19" y="0"/>
                  </a:moveTo>
                  <a:lnTo>
                    <a:pt x="0" y="75"/>
                  </a:lnTo>
                  <a:lnTo>
                    <a:pt x="376" y="1840"/>
                  </a:lnTo>
                  <a:lnTo>
                    <a:pt x="958" y="1727"/>
                  </a:lnTo>
                  <a:lnTo>
                    <a:pt x="1746" y="2290"/>
                  </a:lnTo>
                  <a:lnTo>
                    <a:pt x="1746" y="2272"/>
                  </a:lnTo>
                  <a:lnTo>
                    <a:pt x="1352" y="1652"/>
                  </a:lnTo>
                  <a:lnTo>
                    <a:pt x="1596" y="770"/>
                  </a:lnTo>
                  <a:lnTo>
                    <a:pt x="1633" y="150"/>
                  </a:lnTo>
                  <a:lnTo>
                    <a:pt x="582" y="18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0" name="Google Shape;5220;p64"/>
            <p:cNvSpPr/>
            <p:nvPr/>
          </p:nvSpPr>
          <p:spPr>
            <a:xfrm>
              <a:off x="-1508872" y="5002883"/>
              <a:ext cx="301229" cy="449695"/>
            </a:xfrm>
            <a:custGeom>
              <a:avLst/>
              <a:gdLst/>
              <a:ahLst/>
              <a:cxnLst/>
              <a:rect l="l" t="t" r="r" b="b"/>
              <a:pathLst>
                <a:path w="6590" h="9838"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507" y="3661"/>
                  </a:lnTo>
                  <a:lnTo>
                    <a:pt x="376" y="3792"/>
                  </a:lnTo>
                  <a:lnTo>
                    <a:pt x="282" y="3924"/>
                  </a:lnTo>
                  <a:lnTo>
                    <a:pt x="188" y="4055"/>
                  </a:lnTo>
                  <a:lnTo>
                    <a:pt x="113" y="4187"/>
                  </a:lnTo>
                  <a:lnTo>
                    <a:pt x="57" y="4318"/>
                  </a:lnTo>
                  <a:lnTo>
                    <a:pt x="38" y="4431"/>
                  </a:lnTo>
                  <a:lnTo>
                    <a:pt x="19" y="4562"/>
                  </a:lnTo>
                  <a:lnTo>
                    <a:pt x="0" y="4694"/>
                  </a:lnTo>
                  <a:lnTo>
                    <a:pt x="19" y="4806"/>
                  </a:lnTo>
                  <a:lnTo>
                    <a:pt x="38" y="4919"/>
                  </a:lnTo>
                  <a:lnTo>
                    <a:pt x="57" y="5050"/>
                  </a:lnTo>
                  <a:lnTo>
                    <a:pt x="151" y="5257"/>
                  </a:lnTo>
                  <a:lnTo>
                    <a:pt x="263" y="5463"/>
                  </a:lnTo>
                  <a:lnTo>
                    <a:pt x="395" y="5651"/>
                  </a:lnTo>
                  <a:lnTo>
                    <a:pt x="545" y="5820"/>
                  </a:lnTo>
                  <a:lnTo>
                    <a:pt x="695" y="5970"/>
                  </a:lnTo>
                  <a:lnTo>
                    <a:pt x="845" y="6101"/>
                  </a:lnTo>
                  <a:lnTo>
                    <a:pt x="1070" y="6289"/>
                  </a:lnTo>
                  <a:lnTo>
                    <a:pt x="1164" y="6345"/>
                  </a:lnTo>
                  <a:lnTo>
                    <a:pt x="1089" y="6439"/>
                  </a:lnTo>
                  <a:lnTo>
                    <a:pt x="920" y="6740"/>
                  </a:lnTo>
                  <a:lnTo>
                    <a:pt x="808" y="6927"/>
                  </a:lnTo>
                  <a:lnTo>
                    <a:pt x="714" y="7153"/>
                  </a:lnTo>
                  <a:lnTo>
                    <a:pt x="601" y="7397"/>
                  </a:lnTo>
                  <a:lnTo>
                    <a:pt x="526" y="7659"/>
                  </a:lnTo>
                  <a:lnTo>
                    <a:pt x="470" y="7941"/>
                  </a:lnTo>
                  <a:lnTo>
                    <a:pt x="451" y="8223"/>
                  </a:lnTo>
                  <a:lnTo>
                    <a:pt x="451" y="8354"/>
                  </a:lnTo>
                  <a:lnTo>
                    <a:pt x="470" y="8485"/>
                  </a:lnTo>
                  <a:lnTo>
                    <a:pt x="507" y="8636"/>
                  </a:lnTo>
                  <a:lnTo>
                    <a:pt x="545" y="8767"/>
                  </a:lnTo>
                  <a:lnTo>
                    <a:pt x="601" y="8898"/>
                  </a:lnTo>
                  <a:lnTo>
                    <a:pt x="676" y="9030"/>
                  </a:lnTo>
                  <a:lnTo>
                    <a:pt x="770" y="9161"/>
                  </a:lnTo>
                  <a:lnTo>
                    <a:pt x="883" y="9293"/>
                  </a:lnTo>
                  <a:lnTo>
                    <a:pt x="1014" y="9405"/>
                  </a:lnTo>
                  <a:lnTo>
                    <a:pt x="1164" y="9518"/>
                  </a:lnTo>
                  <a:lnTo>
                    <a:pt x="1333" y="9612"/>
                  </a:lnTo>
                  <a:lnTo>
                    <a:pt x="1521" y="9706"/>
                  </a:lnTo>
                  <a:lnTo>
                    <a:pt x="1634" y="9762"/>
                  </a:lnTo>
                  <a:lnTo>
                    <a:pt x="1765" y="9799"/>
                  </a:lnTo>
                  <a:lnTo>
                    <a:pt x="1915" y="9818"/>
                  </a:lnTo>
                  <a:lnTo>
                    <a:pt x="2047" y="9837"/>
                  </a:lnTo>
                  <a:lnTo>
                    <a:pt x="2347" y="9818"/>
                  </a:lnTo>
                  <a:lnTo>
                    <a:pt x="2685" y="9781"/>
                  </a:lnTo>
                  <a:lnTo>
                    <a:pt x="3004" y="9687"/>
                  </a:lnTo>
                  <a:lnTo>
                    <a:pt x="3361" y="9555"/>
                  </a:lnTo>
                  <a:lnTo>
                    <a:pt x="3698" y="9405"/>
                  </a:lnTo>
                  <a:lnTo>
                    <a:pt x="4036" y="9199"/>
                  </a:lnTo>
                  <a:lnTo>
                    <a:pt x="4393" y="8974"/>
                  </a:lnTo>
                  <a:lnTo>
                    <a:pt x="4712" y="8729"/>
                  </a:lnTo>
                  <a:lnTo>
                    <a:pt x="5031" y="8467"/>
                  </a:lnTo>
                  <a:lnTo>
                    <a:pt x="5332" y="8166"/>
                  </a:lnTo>
                  <a:lnTo>
                    <a:pt x="5613" y="7847"/>
                  </a:lnTo>
                  <a:lnTo>
                    <a:pt x="5876" y="7509"/>
                  </a:lnTo>
                  <a:lnTo>
                    <a:pt x="6101" y="7171"/>
                  </a:lnTo>
                  <a:lnTo>
                    <a:pt x="6289" y="6815"/>
                  </a:lnTo>
                  <a:lnTo>
                    <a:pt x="6364" y="6627"/>
                  </a:lnTo>
                  <a:lnTo>
                    <a:pt x="6420" y="6439"/>
                  </a:lnTo>
                  <a:lnTo>
                    <a:pt x="6477" y="6233"/>
                  </a:lnTo>
                  <a:lnTo>
                    <a:pt x="6514" y="6026"/>
                  </a:lnTo>
                  <a:lnTo>
                    <a:pt x="6552" y="5801"/>
                  </a:lnTo>
                  <a:lnTo>
                    <a:pt x="6571" y="5595"/>
                  </a:lnTo>
                  <a:lnTo>
                    <a:pt x="6589" y="5144"/>
                  </a:lnTo>
                  <a:lnTo>
                    <a:pt x="6552" y="4675"/>
                  </a:lnTo>
                  <a:lnTo>
                    <a:pt x="6477" y="4205"/>
                  </a:lnTo>
                  <a:lnTo>
                    <a:pt x="6364" y="3736"/>
                  </a:lnTo>
                  <a:lnTo>
                    <a:pt x="6214" y="3267"/>
                  </a:lnTo>
                  <a:lnTo>
                    <a:pt x="6026" y="2816"/>
                  </a:lnTo>
                  <a:lnTo>
                    <a:pt x="5782" y="2366"/>
                  </a:lnTo>
                  <a:lnTo>
                    <a:pt x="5519" y="1934"/>
                  </a:lnTo>
                  <a:lnTo>
                    <a:pt x="5238" y="1540"/>
                  </a:lnTo>
                  <a:lnTo>
                    <a:pt x="5069" y="1352"/>
                  </a:lnTo>
                  <a:lnTo>
                    <a:pt x="4900" y="1164"/>
                  </a:lnTo>
                  <a:lnTo>
                    <a:pt x="4731" y="995"/>
                  </a:lnTo>
                  <a:lnTo>
                    <a:pt x="4543" y="827"/>
                  </a:lnTo>
                  <a:lnTo>
                    <a:pt x="4355" y="676"/>
                  </a:lnTo>
                  <a:lnTo>
                    <a:pt x="4149" y="526"/>
                  </a:lnTo>
                  <a:lnTo>
                    <a:pt x="3943" y="395"/>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1" name="Google Shape;5221;p64"/>
            <p:cNvSpPr/>
            <p:nvPr/>
          </p:nvSpPr>
          <p:spPr>
            <a:xfrm>
              <a:off x="-1508872" y="5002883"/>
              <a:ext cx="256616" cy="266901"/>
            </a:xfrm>
            <a:custGeom>
              <a:avLst/>
              <a:gdLst/>
              <a:ahLst/>
              <a:cxnLst/>
              <a:rect l="l" t="t" r="r" b="b"/>
              <a:pathLst>
                <a:path w="5614" h="5839"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413" y="3736"/>
                  </a:lnTo>
                  <a:lnTo>
                    <a:pt x="320" y="3868"/>
                  </a:lnTo>
                  <a:lnTo>
                    <a:pt x="244" y="3980"/>
                  </a:lnTo>
                  <a:lnTo>
                    <a:pt x="169" y="4074"/>
                  </a:lnTo>
                  <a:lnTo>
                    <a:pt x="113" y="4187"/>
                  </a:lnTo>
                  <a:lnTo>
                    <a:pt x="38" y="4412"/>
                  </a:lnTo>
                  <a:lnTo>
                    <a:pt x="0" y="4618"/>
                  </a:lnTo>
                  <a:lnTo>
                    <a:pt x="19" y="4825"/>
                  </a:lnTo>
                  <a:lnTo>
                    <a:pt x="57" y="5031"/>
                  </a:lnTo>
                  <a:lnTo>
                    <a:pt x="132" y="5219"/>
                  </a:lnTo>
                  <a:lnTo>
                    <a:pt x="338" y="5351"/>
                  </a:lnTo>
                  <a:lnTo>
                    <a:pt x="564" y="5482"/>
                  </a:lnTo>
                  <a:lnTo>
                    <a:pt x="789" y="5595"/>
                  </a:lnTo>
                  <a:lnTo>
                    <a:pt x="1033" y="5670"/>
                  </a:lnTo>
                  <a:lnTo>
                    <a:pt x="1277" y="5745"/>
                  </a:lnTo>
                  <a:lnTo>
                    <a:pt x="1521" y="5801"/>
                  </a:lnTo>
                  <a:lnTo>
                    <a:pt x="1784" y="5839"/>
                  </a:lnTo>
                  <a:lnTo>
                    <a:pt x="2047" y="5839"/>
                  </a:lnTo>
                  <a:lnTo>
                    <a:pt x="2403" y="5820"/>
                  </a:lnTo>
                  <a:lnTo>
                    <a:pt x="2741" y="5764"/>
                  </a:lnTo>
                  <a:lnTo>
                    <a:pt x="3079" y="5670"/>
                  </a:lnTo>
                  <a:lnTo>
                    <a:pt x="3398" y="5557"/>
                  </a:lnTo>
                  <a:lnTo>
                    <a:pt x="3698" y="5388"/>
                  </a:lnTo>
                  <a:lnTo>
                    <a:pt x="3980" y="5200"/>
                  </a:lnTo>
                  <a:lnTo>
                    <a:pt x="4243" y="4994"/>
                  </a:lnTo>
                  <a:lnTo>
                    <a:pt x="4506" y="4750"/>
                  </a:lnTo>
                  <a:lnTo>
                    <a:pt x="4731" y="4468"/>
                  </a:lnTo>
                  <a:lnTo>
                    <a:pt x="4937" y="4187"/>
                  </a:lnTo>
                  <a:lnTo>
                    <a:pt x="5125" y="3868"/>
                  </a:lnTo>
                  <a:lnTo>
                    <a:pt x="5275" y="3548"/>
                  </a:lnTo>
                  <a:lnTo>
                    <a:pt x="5407" y="3192"/>
                  </a:lnTo>
                  <a:lnTo>
                    <a:pt x="5501" y="2835"/>
                  </a:lnTo>
                  <a:lnTo>
                    <a:pt x="5576" y="2460"/>
                  </a:lnTo>
                  <a:lnTo>
                    <a:pt x="5613" y="2065"/>
                  </a:lnTo>
                  <a:lnTo>
                    <a:pt x="5425" y="1803"/>
                  </a:lnTo>
                  <a:lnTo>
                    <a:pt x="5219" y="1521"/>
                  </a:lnTo>
                  <a:lnTo>
                    <a:pt x="5013" y="1277"/>
                  </a:lnTo>
                  <a:lnTo>
                    <a:pt x="4768" y="1033"/>
                  </a:lnTo>
                  <a:lnTo>
                    <a:pt x="4524" y="827"/>
                  </a:lnTo>
                  <a:lnTo>
                    <a:pt x="4280" y="620"/>
                  </a:lnTo>
                  <a:lnTo>
                    <a:pt x="3999" y="432"/>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2" name="Google Shape;5222;p64"/>
            <p:cNvSpPr/>
            <p:nvPr/>
          </p:nvSpPr>
          <p:spPr>
            <a:xfrm>
              <a:off x="-1436787" y="5270607"/>
              <a:ext cx="182794" cy="230836"/>
            </a:xfrm>
            <a:custGeom>
              <a:avLst/>
              <a:gdLst/>
              <a:ahLst/>
              <a:cxnLst/>
              <a:rect l="l" t="t" r="r" b="b"/>
              <a:pathLst>
                <a:path w="3999" h="5050" extrusionOk="0">
                  <a:moveTo>
                    <a:pt x="2328" y="0"/>
                  </a:moveTo>
                  <a:lnTo>
                    <a:pt x="2121" y="38"/>
                  </a:lnTo>
                  <a:lnTo>
                    <a:pt x="1934" y="94"/>
                  </a:lnTo>
                  <a:lnTo>
                    <a:pt x="1746" y="188"/>
                  </a:lnTo>
                  <a:lnTo>
                    <a:pt x="1558" y="301"/>
                  </a:lnTo>
                  <a:lnTo>
                    <a:pt x="1389" y="451"/>
                  </a:lnTo>
                  <a:lnTo>
                    <a:pt x="1220" y="639"/>
                  </a:lnTo>
                  <a:lnTo>
                    <a:pt x="1051" y="845"/>
                  </a:lnTo>
                  <a:lnTo>
                    <a:pt x="920" y="1089"/>
                  </a:lnTo>
                  <a:lnTo>
                    <a:pt x="789" y="1371"/>
                  </a:lnTo>
                  <a:lnTo>
                    <a:pt x="695" y="1690"/>
                  </a:lnTo>
                  <a:lnTo>
                    <a:pt x="601" y="2047"/>
                  </a:lnTo>
                  <a:lnTo>
                    <a:pt x="488" y="2591"/>
                  </a:lnTo>
                  <a:lnTo>
                    <a:pt x="338" y="3079"/>
                  </a:lnTo>
                  <a:lnTo>
                    <a:pt x="94" y="3886"/>
                  </a:lnTo>
                  <a:lnTo>
                    <a:pt x="19" y="4224"/>
                  </a:lnTo>
                  <a:lnTo>
                    <a:pt x="0" y="4355"/>
                  </a:lnTo>
                  <a:lnTo>
                    <a:pt x="0" y="4487"/>
                  </a:lnTo>
                  <a:lnTo>
                    <a:pt x="19" y="4599"/>
                  </a:lnTo>
                  <a:lnTo>
                    <a:pt x="57" y="4712"/>
                  </a:lnTo>
                  <a:lnTo>
                    <a:pt x="113" y="4787"/>
                  </a:lnTo>
                  <a:lnTo>
                    <a:pt x="188" y="4862"/>
                  </a:lnTo>
                  <a:lnTo>
                    <a:pt x="301" y="4937"/>
                  </a:lnTo>
                  <a:lnTo>
                    <a:pt x="451" y="4975"/>
                  </a:lnTo>
                  <a:lnTo>
                    <a:pt x="601" y="5012"/>
                  </a:lnTo>
                  <a:lnTo>
                    <a:pt x="789" y="5031"/>
                  </a:lnTo>
                  <a:lnTo>
                    <a:pt x="976" y="5050"/>
                  </a:lnTo>
                  <a:lnTo>
                    <a:pt x="1183" y="5031"/>
                  </a:lnTo>
                  <a:lnTo>
                    <a:pt x="1408" y="5012"/>
                  </a:lnTo>
                  <a:lnTo>
                    <a:pt x="1633" y="4956"/>
                  </a:lnTo>
                  <a:lnTo>
                    <a:pt x="1877" y="4900"/>
                  </a:lnTo>
                  <a:lnTo>
                    <a:pt x="2103" y="4806"/>
                  </a:lnTo>
                  <a:lnTo>
                    <a:pt x="2347" y="4712"/>
                  </a:lnTo>
                  <a:lnTo>
                    <a:pt x="2572" y="4581"/>
                  </a:lnTo>
                  <a:lnTo>
                    <a:pt x="2797" y="4431"/>
                  </a:lnTo>
                  <a:lnTo>
                    <a:pt x="3004" y="4243"/>
                  </a:lnTo>
                  <a:lnTo>
                    <a:pt x="3191" y="4055"/>
                  </a:lnTo>
                  <a:lnTo>
                    <a:pt x="3360" y="3811"/>
                  </a:lnTo>
                  <a:lnTo>
                    <a:pt x="3529" y="3567"/>
                  </a:lnTo>
                  <a:lnTo>
                    <a:pt x="3661" y="3323"/>
                  </a:lnTo>
                  <a:lnTo>
                    <a:pt x="3773" y="3079"/>
                  </a:lnTo>
                  <a:lnTo>
                    <a:pt x="3848" y="2816"/>
                  </a:lnTo>
                  <a:lnTo>
                    <a:pt x="3924" y="2553"/>
                  </a:lnTo>
                  <a:lnTo>
                    <a:pt x="3980" y="2309"/>
                  </a:lnTo>
                  <a:lnTo>
                    <a:pt x="3999" y="2065"/>
                  </a:lnTo>
                  <a:lnTo>
                    <a:pt x="3999" y="1821"/>
                  </a:lnTo>
                  <a:lnTo>
                    <a:pt x="3980" y="1577"/>
                  </a:lnTo>
                  <a:lnTo>
                    <a:pt x="3942" y="1352"/>
                  </a:lnTo>
                  <a:lnTo>
                    <a:pt x="3886" y="1145"/>
                  </a:lnTo>
                  <a:lnTo>
                    <a:pt x="3811" y="939"/>
                  </a:lnTo>
                  <a:lnTo>
                    <a:pt x="3698" y="751"/>
                  </a:lnTo>
                  <a:lnTo>
                    <a:pt x="3586" y="564"/>
                  </a:lnTo>
                  <a:lnTo>
                    <a:pt x="3436" y="413"/>
                  </a:lnTo>
                  <a:lnTo>
                    <a:pt x="3285" y="282"/>
                  </a:lnTo>
                  <a:lnTo>
                    <a:pt x="3098" y="169"/>
                  </a:lnTo>
                  <a:lnTo>
                    <a:pt x="2910" y="94"/>
                  </a:lnTo>
                  <a:lnTo>
                    <a:pt x="2722" y="38"/>
                  </a:lnTo>
                  <a:lnTo>
                    <a:pt x="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3" name="Google Shape;5223;p64"/>
            <p:cNvSpPr/>
            <p:nvPr/>
          </p:nvSpPr>
          <p:spPr>
            <a:xfrm>
              <a:off x="-1719093" y="5190797"/>
              <a:ext cx="173378" cy="137359"/>
            </a:xfrm>
            <a:custGeom>
              <a:avLst/>
              <a:gdLst/>
              <a:ahLst/>
              <a:cxnLst/>
              <a:rect l="l" t="t" r="r" b="b"/>
              <a:pathLst>
                <a:path w="3793" h="3005" extrusionOk="0">
                  <a:moveTo>
                    <a:pt x="808" y="1"/>
                  </a:moveTo>
                  <a:lnTo>
                    <a:pt x="564" y="19"/>
                  </a:lnTo>
                  <a:lnTo>
                    <a:pt x="338" y="57"/>
                  </a:lnTo>
                  <a:lnTo>
                    <a:pt x="113" y="132"/>
                  </a:lnTo>
                  <a:lnTo>
                    <a:pt x="38" y="507"/>
                  </a:lnTo>
                  <a:lnTo>
                    <a:pt x="0" y="845"/>
                  </a:lnTo>
                  <a:lnTo>
                    <a:pt x="0" y="1183"/>
                  </a:lnTo>
                  <a:lnTo>
                    <a:pt x="38" y="1502"/>
                  </a:lnTo>
                  <a:lnTo>
                    <a:pt x="113" y="1803"/>
                  </a:lnTo>
                  <a:lnTo>
                    <a:pt x="207" y="2066"/>
                  </a:lnTo>
                  <a:lnTo>
                    <a:pt x="338" y="2310"/>
                  </a:lnTo>
                  <a:lnTo>
                    <a:pt x="488" y="2516"/>
                  </a:lnTo>
                  <a:lnTo>
                    <a:pt x="676" y="2685"/>
                  </a:lnTo>
                  <a:lnTo>
                    <a:pt x="883" y="2835"/>
                  </a:lnTo>
                  <a:lnTo>
                    <a:pt x="1108" y="2929"/>
                  </a:lnTo>
                  <a:lnTo>
                    <a:pt x="1221" y="2967"/>
                  </a:lnTo>
                  <a:lnTo>
                    <a:pt x="1352" y="2985"/>
                  </a:lnTo>
                  <a:lnTo>
                    <a:pt x="1483" y="3004"/>
                  </a:lnTo>
                  <a:lnTo>
                    <a:pt x="1765" y="3004"/>
                  </a:lnTo>
                  <a:lnTo>
                    <a:pt x="1896" y="2985"/>
                  </a:lnTo>
                  <a:lnTo>
                    <a:pt x="2046" y="2948"/>
                  </a:lnTo>
                  <a:lnTo>
                    <a:pt x="2197" y="2910"/>
                  </a:lnTo>
                  <a:lnTo>
                    <a:pt x="2497" y="2779"/>
                  </a:lnTo>
                  <a:lnTo>
                    <a:pt x="2703" y="2666"/>
                  </a:lnTo>
                  <a:lnTo>
                    <a:pt x="2929" y="2535"/>
                  </a:lnTo>
                  <a:lnTo>
                    <a:pt x="3173" y="2347"/>
                  </a:lnTo>
                  <a:lnTo>
                    <a:pt x="3417" y="2141"/>
                  </a:lnTo>
                  <a:lnTo>
                    <a:pt x="3511" y="2047"/>
                  </a:lnTo>
                  <a:lnTo>
                    <a:pt x="3605" y="1934"/>
                  </a:lnTo>
                  <a:lnTo>
                    <a:pt x="3680" y="1821"/>
                  </a:lnTo>
                  <a:lnTo>
                    <a:pt x="3736" y="1709"/>
                  </a:lnTo>
                  <a:lnTo>
                    <a:pt x="3773" y="1596"/>
                  </a:lnTo>
                  <a:lnTo>
                    <a:pt x="3792" y="1484"/>
                  </a:lnTo>
                  <a:lnTo>
                    <a:pt x="3773" y="1371"/>
                  </a:lnTo>
                  <a:lnTo>
                    <a:pt x="3717" y="1277"/>
                  </a:lnTo>
                  <a:lnTo>
                    <a:pt x="3605" y="1127"/>
                  </a:lnTo>
                  <a:lnTo>
                    <a:pt x="3454" y="996"/>
                  </a:lnTo>
                  <a:lnTo>
                    <a:pt x="3285" y="845"/>
                  </a:lnTo>
                  <a:lnTo>
                    <a:pt x="3098" y="714"/>
                  </a:lnTo>
                  <a:lnTo>
                    <a:pt x="2872" y="583"/>
                  </a:lnTo>
                  <a:lnTo>
                    <a:pt x="2647" y="451"/>
                  </a:lnTo>
                  <a:lnTo>
                    <a:pt x="2384" y="338"/>
                  </a:lnTo>
                  <a:lnTo>
                    <a:pt x="2122" y="245"/>
                  </a:lnTo>
                  <a:lnTo>
                    <a:pt x="1859" y="151"/>
                  </a:lnTo>
                  <a:lnTo>
                    <a:pt x="1596" y="94"/>
                  </a:lnTo>
                  <a:lnTo>
                    <a:pt x="1333" y="38"/>
                  </a:lnTo>
                  <a:lnTo>
                    <a:pt x="107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4" name="Google Shape;5224;p64"/>
            <p:cNvSpPr/>
            <p:nvPr/>
          </p:nvSpPr>
          <p:spPr>
            <a:xfrm>
              <a:off x="-1862395" y="5564065"/>
              <a:ext cx="98734" cy="132193"/>
            </a:xfrm>
            <a:custGeom>
              <a:avLst/>
              <a:gdLst/>
              <a:ahLst/>
              <a:cxnLst/>
              <a:rect l="l" t="t" r="r" b="b"/>
              <a:pathLst>
                <a:path w="2160" h="2892" extrusionOk="0">
                  <a:moveTo>
                    <a:pt x="1033" y="0"/>
                  </a:moveTo>
                  <a:lnTo>
                    <a:pt x="939" y="19"/>
                  </a:lnTo>
                  <a:lnTo>
                    <a:pt x="826" y="38"/>
                  </a:lnTo>
                  <a:lnTo>
                    <a:pt x="714" y="75"/>
                  </a:lnTo>
                  <a:lnTo>
                    <a:pt x="620" y="113"/>
                  </a:lnTo>
                  <a:lnTo>
                    <a:pt x="526" y="169"/>
                  </a:lnTo>
                  <a:lnTo>
                    <a:pt x="451" y="244"/>
                  </a:lnTo>
                  <a:lnTo>
                    <a:pt x="357" y="338"/>
                  </a:lnTo>
                  <a:lnTo>
                    <a:pt x="282" y="432"/>
                  </a:lnTo>
                  <a:lnTo>
                    <a:pt x="169" y="639"/>
                  </a:lnTo>
                  <a:lnTo>
                    <a:pt x="76" y="883"/>
                  </a:lnTo>
                  <a:lnTo>
                    <a:pt x="19" y="1145"/>
                  </a:lnTo>
                  <a:lnTo>
                    <a:pt x="0" y="1446"/>
                  </a:lnTo>
                  <a:lnTo>
                    <a:pt x="38" y="1727"/>
                  </a:lnTo>
                  <a:lnTo>
                    <a:pt x="113" y="2009"/>
                  </a:lnTo>
                  <a:lnTo>
                    <a:pt x="207" y="2253"/>
                  </a:lnTo>
                  <a:lnTo>
                    <a:pt x="357" y="2459"/>
                  </a:lnTo>
                  <a:lnTo>
                    <a:pt x="432" y="2553"/>
                  </a:lnTo>
                  <a:lnTo>
                    <a:pt x="507" y="2628"/>
                  </a:lnTo>
                  <a:lnTo>
                    <a:pt x="601" y="2703"/>
                  </a:lnTo>
                  <a:lnTo>
                    <a:pt x="695" y="2760"/>
                  </a:lnTo>
                  <a:lnTo>
                    <a:pt x="808" y="2816"/>
                  </a:lnTo>
                  <a:lnTo>
                    <a:pt x="902" y="2854"/>
                  </a:lnTo>
                  <a:lnTo>
                    <a:pt x="1014" y="2872"/>
                  </a:lnTo>
                  <a:lnTo>
                    <a:pt x="1127" y="2891"/>
                  </a:lnTo>
                  <a:lnTo>
                    <a:pt x="1239" y="2872"/>
                  </a:lnTo>
                  <a:lnTo>
                    <a:pt x="1333" y="2854"/>
                  </a:lnTo>
                  <a:lnTo>
                    <a:pt x="1446" y="2816"/>
                  </a:lnTo>
                  <a:lnTo>
                    <a:pt x="1540" y="2760"/>
                  </a:lnTo>
                  <a:lnTo>
                    <a:pt x="1634" y="2703"/>
                  </a:lnTo>
                  <a:lnTo>
                    <a:pt x="1727" y="2628"/>
                  </a:lnTo>
                  <a:lnTo>
                    <a:pt x="1803" y="2553"/>
                  </a:lnTo>
                  <a:lnTo>
                    <a:pt x="1878" y="2459"/>
                  </a:lnTo>
                  <a:lnTo>
                    <a:pt x="2009" y="2253"/>
                  </a:lnTo>
                  <a:lnTo>
                    <a:pt x="2103" y="2009"/>
                  </a:lnTo>
                  <a:lnTo>
                    <a:pt x="2140" y="1727"/>
                  </a:lnTo>
                  <a:lnTo>
                    <a:pt x="2159" y="1446"/>
                  </a:lnTo>
                  <a:lnTo>
                    <a:pt x="2140" y="1145"/>
                  </a:lnTo>
                  <a:lnTo>
                    <a:pt x="2065" y="883"/>
                  </a:lnTo>
                  <a:lnTo>
                    <a:pt x="1953" y="639"/>
                  </a:lnTo>
                  <a:lnTo>
                    <a:pt x="1821" y="432"/>
                  </a:lnTo>
                  <a:lnTo>
                    <a:pt x="1746" y="338"/>
                  </a:lnTo>
                  <a:lnTo>
                    <a:pt x="1652" y="244"/>
                  </a:lnTo>
                  <a:lnTo>
                    <a:pt x="1559" y="169"/>
                  </a:lnTo>
                  <a:lnTo>
                    <a:pt x="1465" y="113"/>
                  </a:lnTo>
                  <a:lnTo>
                    <a:pt x="1371" y="75"/>
                  </a:lnTo>
                  <a:lnTo>
                    <a:pt x="1258" y="38"/>
                  </a:lnTo>
                  <a:lnTo>
                    <a:pt x="1146" y="19"/>
                  </a:lnTo>
                  <a:lnTo>
                    <a:pt x="10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5" name="Google Shape;5225;p64"/>
            <p:cNvSpPr/>
            <p:nvPr/>
          </p:nvSpPr>
          <p:spPr>
            <a:xfrm>
              <a:off x="-1404195" y="5316957"/>
              <a:ext cx="115052" cy="145038"/>
            </a:xfrm>
            <a:custGeom>
              <a:avLst/>
              <a:gdLst/>
              <a:ahLst/>
              <a:cxnLst/>
              <a:rect l="l" t="t" r="r" b="b"/>
              <a:pathLst>
                <a:path w="2517" h="3173" extrusionOk="0">
                  <a:moveTo>
                    <a:pt x="1465" y="0"/>
                  </a:moveTo>
                  <a:lnTo>
                    <a:pt x="1352" y="19"/>
                  </a:lnTo>
                  <a:lnTo>
                    <a:pt x="1221" y="56"/>
                  </a:lnTo>
                  <a:lnTo>
                    <a:pt x="1108" y="113"/>
                  </a:lnTo>
                  <a:lnTo>
                    <a:pt x="977" y="188"/>
                  </a:lnTo>
                  <a:lnTo>
                    <a:pt x="883" y="282"/>
                  </a:lnTo>
                  <a:lnTo>
                    <a:pt x="770" y="394"/>
                  </a:lnTo>
                  <a:lnTo>
                    <a:pt x="676" y="526"/>
                  </a:lnTo>
                  <a:lnTo>
                    <a:pt x="583" y="676"/>
                  </a:lnTo>
                  <a:lnTo>
                    <a:pt x="507" y="864"/>
                  </a:lnTo>
                  <a:lnTo>
                    <a:pt x="432" y="1051"/>
                  </a:lnTo>
                  <a:lnTo>
                    <a:pt x="395" y="1277"/>
                  </a:lnTo>
                  <a:lnTo>
                    <a:pt x="301" y="1614"/>
                  </a:lnTo>
                  <a:lnTo>
                    <a:pt x="226" y="1934"/>
                  </a:lnTo>
                  <a:lnTo>
                    <a:pt x="76" y="2440"/>
                  </a:lnTo>
                  <a:lnTo>
                    <a:pt x="19" y="2647"/>
                  </a:lnTo>
                  <a:lnTo>
                    <a:pt x="1" y="2816"/>
                  </a:lnTo>
                  <a:lnTo>
                    <a:pt x="19" y="2891"/>
                  </a:lnTo>
                  <a:lnTo>
                    <a:pt x="38" y="2947"/>
                  </a:lnTo>
                  <a:lnTo>
                    <a:pt x="76" y="3004"/>
                  </a:lnTo>
                  <a:lnTo>
                    <a:pt x="132" y="3060"/>
                  </a:lnTo>
                  <a:lnTo>
                    <a:pt x="207" y="3097"/>
                  </a:lnTo>
                  <a:lnTo>
                    <a:pt x="282" y="3135"/>
                  </a:lnTo>
                  <a:lnTo>
                    <a:pt x="489" y="3173"/>
                  </a:lnTo>
                  <a:lnTo>
                    <a:pt x="751" y="3154"/>
                  </a:lnTo>
                  <a:lnTo>
                    <a:pt x="1033" y="3116"/>
                  </a:lnTo>
                  <a:lnTo>
                    <a:pt x="1183" y="3079"/>
                  </a:lnTo>
                  <a:lnTo>
                    <a:pt x="1333" y="3022"/>
                  </a:lnTo>
                  <a:lnTo>
                    <a:pt x="1484" y="2947"/>
                  </a:lnTo>
                  <a:lnTo>
                    <a:pt x="1615" y="2872"/>
                  </a:lnTo>
                  <a:lnTo>
                    <a:pt x="1765" y="2778"/>
                  </a:lnTo>
                  <a:lnTo>
                    <a:pt x="1897" y="2666"/>
                  </a:lnTo>
                  <a:lnTo>
                    <a:pt x="2009" y="2534"/>
                  </a:lnTo>
                  <a:lnTo>
                    <a:pt x="2122" y="2403"/>
                  </a:lnTo>
                  <a:lnTo>
                    <a:pt x="2216" y="2234"/>
                  </a:lnTo>
                  <a:lnTo>
                    <a:pt x="2310" y="2084"/>
                  </a:lnTo>
                  <a:lnTo>
                    <a:pt x="2366" y="1934"/>
                  </a:lnTo>
                  <a:lnTo>
                    <a:pt x="2422" y="1765"/>
                  </a:lnTo>
                  <a:lnTo>
                    <a:pt x="2478" y="1614"/>
                  </a:lnTo>
                  <a:lnTo>
                    <a:pt x="2497" y="1445"/>
                  </a:lnTo>
                  <a:lnTo>
                    <a:pt x="2516" y="1295"/>
                  </a:lnTo>
                  <a:lnTo>
                    <a:pt x="2516" y="1145"/>
                  </a:lnTo>
                  <a:lnTo>
                    <a:pt x="2516" y="995"/>
                  </a:lnTo>
                  <a:lnTo>
                    <a:pt x="2497" y="845"/>
                  </a:lnTo>
                  <a:lnTo>
                    <a:pt x="2460" y="713"/>
                  </a:lnTo>
                  <a:lnTo>
                    <a:pt x="2403" y="582"/>
                  </a:lnTo>
                  <a:lnTo>
                    <a:pt x="2328" y="469"/>
                  </a:lnTo>
                  <a:lnTo>
                    <a:pt x="2253" y="357"/>
                  </a:lnTo>
                  <a:lnTo>
                    <a:pt x="2178" y="263"/>
                  </a:lnTo>
                  <a:lnTo>
                    <a:pt x="2065" y="169"/>
                  </a:lnTo>
                  <a:lnTo>
                    <a:pt x="1953" y="94"/>
                  </a:lnTo>
                  <a:lnTo>
                    <a:pt x="1840" y="56"/>
                  </a:lnTo>
                  <a:lnTo>
                    <a:pt x="1709" y="19"/>
                  </a:lnTo>
                  <a:lnTo>
                    <a:pt x="1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6" name="Google Shape;5226;p64"/>
            <p:cNvSpPr/>
            <p:nvPr/>
          </p:nvSpPr>
          <p:spPr>
            <a:xfrm>
              <a:off x="-1407624" y="5347811"/>
              <a:ext cx="70393" cy="87580"/>
            </a:xfrm>
            <a:custGeom>
              <a:avLst/>
              <a:gdLst/>
              <a:ahLst/>
              <a:cxnLst/>
              <a:rect l="l" t="t" r="r" b="b"/>
              <a:pathLst>
                <a:path w="1540" h="1916" extrusionOk="0">
                  <a:moveTo>
                    <a:pt x="826" y="1"/>
                  </a:moveTo>
                  <a:lnTo>
                    <a:pt x="751" y="38"/>
                  </a:lnTo>
                  <a:lnTo>
                    <a:pt x="676" y="57"/>
                  </a:lnTo>
                  <a:lnTo>
                    <a:pt x="601" y="113"/>
                  </a:lnTo>
                  <a:lnTo>
                    <a:pt x="526" y="170"/>
                  </a:lnTo>
                  <a:lnTo>
                    <a:pt x="470" y="245"/>
                  </a:lnTo>
                  <a:lnTo>
                    <a:pt x="413" y="320"/>
                  </a:lnTo>
                  <a:lnTo>
                    <a:pt x="357" y="414"/>
                  </a:lnTo>
                  <a:lnTo>
                    <a:pt x="320" y="526"/>
                  </a:lnTo>
                  <a:lnTo>
                    <a:pt x="263" y="639"/>
                  </a:lnTo>
                  <a:lnTo>
                    <a:pt x="245" y="770"/>
                  </a:lnTo>
                  <a:lnTo>
                    <a:pt x="132" y="1165"/>
                  </a:lnTo>
                  <a:lnTo>
                    <a:pt x="38" y="1484"/>
                  </a:lnTo>
                  <a:lnTo>
                    <a:pt x="19" y="1596"/>
                  </a:lnTo>
                  <a:lnTo>
                    <a:pt x="1" y="1709"/>
                  </a:lnTo>
                  <a:lnTo>
                    <a:pt x="38" y="1784"/>
                  </a:lnTo>
                  <a:lnTo>
                    <a:pt x="76" y="1840"/>
                  </a:lnTo>
                  <a:lnTo>
                    <a:pt x="169" y="1897"/>
                  </a:lnTo>
                  <a:lnTo>
                    <a:pt x="301" y="1916"/>
                  </a:lnTo>
                  <a:lnTo>
                    <a:pt x="470" y="1916"/>
                  </a:lnTo>
                  <a:lnTo>
                    <a:pt x="639" y="1878"/>
                  </a:lnTo>
                  <a:lnTo>
                    <a:pt x="808" y="1822"/>
                  </a:lnTo>
                  <a:lnTo>
                    <a:pt x="995" y="1747"/>
                  </a:lnTo>
                  <a:lnTo>
                    <a:pt x="1146" y="1615"/>
                  </a:lnTo>
                  <a:lnTo>
                    <a:pt x="1221" y="1540"/>
                  </a:lnTo>
                  <a:lnTo>
                    <a:pt x="1296" y="1446"/>
                  </a:lnTo>
                  <a:lnTo>
                    <a:pt x="1408" y="1259"/>
                  </a:lnTo>
                  <a:lnTo>
                    <a:pt x="1483" y="1071"/>
                  </a:lnTo>
                  <a:lnTo>
                    <a:pt x="1521" y="864"/>
                  </a:lnTo>
                  <a:lnTo>
                    <a:pt x="1540" y="677"/>
                  </a:lnTo>
                  <a:lnTo>
                    <a:pt x="1502" y="508"/>
                  </a:lnTo>
                  <a:lnTo>
                    <a:pt x="1465" y="358"/>
                  </a:lnTo>
                  <a:lnTo>
                    <a:pt x="1371" y="207"/>
                  </a:lnTo>
                  <a:lnTo>
                    <a:pt x="1258" y="95"/>
                  </a:lnTo>
                  <a:lnTo>
                    <a:pt x="1108" y="20"/>
                  </a:lnTo>
                  <a:lnTo>
                    <a:pt x="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7" name="Google Shape;5227;p64"/>
            <p:cNvSpPr/>
            <p:nvPr/>
          </p:nvSpPr>
          <p:spPr>
            <a:xfrm>
              <a:off x="-1603263" y="5785439"/>
              <a:ext cx="237738" cy="30946"/>
            </a:xfrm>
            <a:custGeom>
              <a:avLst/>
              <a:gdLst/>
              <a:ahLst/>
              <a:cxnLst/>
              <a:rect l="l" t="t" r="r" b="b"/>
              <a:pathLst>
                <a:path w="5201" h="677" extrusionOk="0">
                  <a:moveTo>
                    <a:pt x="4806" y="0"/>
                  </a:moveTo>
                  <a:lnTo>
                    <a:pt x="4581" y="19"/>
                  </a:lnTo>
                  <a:lnTo>
                    <a:pt x="3980" y="94"/>
                  </a:lnTo>
                  <a:lnTo>
                    <a:pt x="2253" y="357"/>
                  </a:lnTo>
                  <a:lnTo>
                    <a:pt x="1183" y="489"/>
                  </a:lnTo>
                  <a:lnTo>
                    <a:pt x="601" y="545"/>
                  </a:lnTo>
                  <a:lnTo>
                    <a:pt x="1" y="601"/>
                  </a:lnTo>
                  <a:lnTo>
                    <a:pt x="751" y="639"/>
                  </a:lnTo>
                  <a:lnTo>
                    <a:pt x="1521" y="676"/>
                  </a:lnTo>
                  <a:lnTo>
                    <a:pt x="2422" y="676"/>
                  </a:lnTo>
                  <a:lnTo>
                    <a:pt x="3342" y="657"/>
                  </a:lnTo>
                  <a:lnTo>
                    <a:pt x="3774" y="639"/>
                  </a:lnTo>
                  <a:lnTo>
                    <a:pt x="4168" y="601"/>
                  </a:lnTo>
                  <a:lnTo>
                    <a:pt x="4525" y="545"/>
                  </a:lnTo>
                  <a:lnTo>
                    <a:pt x="4806" y="470"/>
                  </a:lnTo>
                  <a:lnTo>
                    <a:pt x="4919" y="432"/>
                  </a:lnTo>
                  <a:lnTo>
                    <a:pt x="5013" y="376"/>
                  </a:lnTo>
                  <a:lnTo>
                    <a:pt x="5088" y="320"/>
                  </a:lnTo>
                  <a:lnTo>
                    <a:pt x="5144" y="263"/>
                  </a:lnTo>
                  <a:lnTo>
                    <a:pt x="5200" y="151"/>
                  </a:lnTo>
                  <a:lnTo>
                    <a:pt x="5200" y="113"/>
                  </a:lnTo>
                  <a:lnTo>
                    <a:pt x="5182" y="76"/>
                  </a:lnTo>
                  <a:lnTo>
                    <a:pt x="5144" y="57"/>
                  </a:lnTo>
                  <a:lnTo>
                    <a:pt x="5106" y="38"/>
                  </a:lnTo>
                  <a:lnTo>
                    <a:pt x="497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8" name="Google Shape;5228;p64"/>
            <p:cNvSpPr/>
            <p:nvPr/>
          </p:nvSpPr>
          <p:spPr>
            <a:xfrm>
              <a:off x="-1673611" y="5258585"/>
              <a:ext cx="46350" cy="31814"/>
            </a:xfrm>
            <a:custGeom>
              <a:avLst/>
              <a:gdLst/>
              <a:ahLst/>
              <a:cxnLst/>
              <a:rect l="l" t="t" r="r" b="b"/>
              <a:pathLst>
                <a:path w="1014" h="696" extrusionOk="0">
                  <a:moveTo>
                    <a:pt x="94" y="1"/>
                  </a:moveTo>
                  <a:lnTo>
                    <a:pt x="19" y="38"/>
                  </a:lnTo>
                  <a:lnTo>
                    <a:pt x="0" y="226"/>
                  </a:lnTo>
                  <a:lnTo>
                    <a:pt x="38" y="395"/>
                  </a:lnTo>
                  <a:lnTo>
                    <a:pt x="94" y="507"/>
                  </a:lnTo>
                  <a:lnTo>
                    <a:pt x="188" y="601"/>
                  </a:lnTo>
                  <a:lnTo>
                    <a:pt x="282" y="658"/>
                  </a:lnTo>
                  <a:lnTo>
                    <a:pt x="413" y="676"/>
                  </a:lnTo>
                  <a:lnTo>
                    <a:pt x="563" y="695"/>
                  </a:lnTo>
                  <a:lnTo>
                    <a:pt x="714" y="676"/>
                  </a:lnTo>
                  <a:lnTo>
                    <a:pt x="770" y="639"/>
                  </a:lnTo>
                  <a:lnTo>
                    <a:pt x="826" y="620"/>
                  </a:lnTo>
                  <a:lnTo>
                    <a:pt x="883" y="583"/>
                  </a:lnTo>
                  <a:lnTo>
                    <a:pt x="920" y="526"/>
                  </a:lnTo>
                  <a:lnTo>
                    <a:pt x="976" y="432"/>
                  </a:lnTo>
                  <a:lnTo>
                    <a:pt x="1014" y="320"/>
                  </a:lnTo>
                  <a:lnTo>
                    <a:pt x="1014" y="207"/>
                  </a:lnTo>
                  <a:lnTo>
                    <a:pt x="1014" y="113"/>
                  </a:lnTo>
                  <a:lnTo>
                    <a:pt x="1014" y="19"/>
                  </a:lnTo>
                  <a:lnTo>
                    <a:pt x="676" y="19"/>
                  </a:lnTo>
                  <a:lnTo>
                    <a:pt x="657" y="57"/>
                  </a:lnTo>
                  <a:lnTo>
                    <a:pt x="620" y="151"/>
                  </a:lnTo>
                  <a:lnTo>
                    <a:pt x="563" y="207"/>
                  </a:lnTo>
                  <a:lnTo>
                    <a:pt x="507" y="245"/>
                  </a:lnTo>
                  <a:lnTo>
                    <a:pt x="451" y="263"/>
                  </a:lnTo>
                  <a:lnTo>
                    <a:pt x="357" y="282"/>
                  </a:lnTo>
                  <a:lnTo>
                    <a:pt x="263" y="263"/>
                  </a:lnTo>
                  <a:lnTo>
                    <a:pt x="207" y="245"/>
                  </a:lnTo>
                  <a:lnTo>
                    <a:pt x="150" y="188"/>
                  </a:lnTo>
                  <a:lnTo>
                    <a:pt x="113" y="132"/>
                  </a:lnTo>
                  <a:lnTo>
                    <a:pt x="94" y="38"/>
                  </a:lnTo>
                  <a:lnTo>
                    <a:pt x="94"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9" name="Google Shape;5229;p64"/>
            <p:cNvSpPr/>
            <p:nvPr/>
          </p:nvSpPr>
          <p:spPr>
            <a:xfrm>
              <a:off x="-1699346" y="5237147"/>
              <a:ext cx="122731" cy="52384"/>
            </a:xfrm>
            <a:custGeom>
              <a:avLst/>
              <a:gdLst/>
              <a:ahLst/>
              <a:cxnLst/>
              <a:rect l="l" t="t" r="r" b="b"/>
              <a:pathLst>
                <a:path w="2685" h="1146" extrusionOk="0">
                  <a:moveTo>
                    <a:pt x="789" y="0"/>
                  </a:moveTo>
                  <a:lnTo>
                    <a:pt x="582" y="19"/>
                  </a:lnTo>
                  <a:lnTo>
                    <a:pt x="413" y="38"/>
                  </a:lnTo>
                  <a:lnTo>
                    <a:pt x="263" y="75"/>
                  </a:lnTo>
                  <a:lnTo>
                    <a:pt x="169" y="132"/>
                  </a:lnTo>
                  <a:lnTo>
                    <a:pt x="94" y="188"/>
                  </a:lnTo>
                  <a:lnTo>
                    <a:pt x="38" y="263"/>
                  </a:lnTo>
                  <a:lnTo>
                    <a:pt x="0" y="319"/>
                  </a:lnTo>
                  <a:lnTo>
                    <a:pt x="0" y="394"/>
                  </a:lnTo>
                  <a:lnTo>
                    <a:pt x="0" y="451"/>
                  </a:lnTo>
                  <a:lnTo>
                    <a:pt x="0" y="526"/>
                  </a:lnTo>
                  <a:lnTo>
                    <a:pt x="38" y="639"/>
                  </a:lnTo>
                  <a:lnTo>
                    <a:pt x="113" y="751"/>
                  </a:lnTo>
                  <a:lnTo>
                    <a:pt x="225" y="676"/>
                  </a:lnTo>
                  <a:lnTo>
                    <a:pt x="357" y="620"/>
                  </a:lnTo>
                  <a:lnTo>
                    <a:pt x="507" y="582"/>
                  </a:lnTo>
                  <a:lnTo>
                    <a:pt x="676" y="563"/>
                  </a:lnTo>
                  <a:lnTo>
                    <a:pt x="1051" y="563"/>
                  </a:lnTo>
                  <a:lnTo>
                    <a:pt x="1427" y="620"/>
                  </a:lnTo>
                  <a:lnTo>
                    <a:pt x="1802" y="714"/>
                  </a:lnTo>
                  <a:lnTo>
                    <a:pt x="2140" y="845"/>
                  </a:lnTo>
                  <a:lnTo>
                    <a:pt x="2422" y="976"/>
                  </a:lnTo>
                  <a:lnTo>
                    <a:pt x="2534" y="1052"/>
                  </a:lnTo>
                  <a:lnTo>
                    <a:pt x="2628" y="1108"/>
                  </a:lnTo>
                  <a:lnTo>
                    <a:pt x="2684" y="1145"/>
                  </a:lnTo>
                  <a:lnTo>
                    <a:pt x="2684" y="1108"/>
                  </a:lnTo>
                  <a:lnTo>
                    <a:pt x="2647" y="1052"/>
                  </a:lnTo>
                  <a:lnTo>
                    <a:pt x="2516" y="864"/>
                  </a:lnTo>
                  <a:lnTo>
                    <a:pt x="2290" y="639"/>
                  </a:lnTo>
                  <a:lnTo>
                    <a:pt x="2140" y="526"/>
                  </a:lnTo>
                  <a:lnTo>
                    <a:pt x="1990" y="394"/>
                  </a:lnTo>
                  <a:lnTo>
                    <a:pt x="1802" y="282"/>
                  </a:lnTo>
                  <a:lnTo>
                    <a:pt x="1633" y="188"/>
                  </a:lnTo>
                  <a:lnTo>
                    <a:pt x="1427" y="113"/>
                  </a:lnTo>
                  <a:lnTo>
                    <a:pt x="1220" y="38"/>
                  </a:lnTo>
                  <a:lnTo>
                    <a:pt x="9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0" name="Google Shape;5230;p64"/>
            <p:cNvSpPr/>
            <p:nvPr/>
          </p:nvSpPr>
          <p:spPr>
            <a:xfrm>
              <a:off x="-1743137" y="5099011"/>
              <a:ext cx="169081" cy="59240"/>
            </a:xfrm>
            <a:custGeom>
              <a:avLst/>
              <a:gdLst/>
              <a:ahLst/>
              <a:cxnLst/>
              <a:rect l="l" t="t" r="r" b="b"/>
              <a:pathLst>
                <a:path w="3699" h="1296" extrusionOk="0">
                  <a:moveTo>
                    <a:pt x="395" y="0"/>
                  </a:moveTo>
                  <a:lnTo>
                    <a:pt x="245" y="19"/>
                  </a:lnTo>
                  <a:lnTo>
                    <a:pt x="151" y="56"/>
                  </a:lnTo>
                  <a:lnTo>
                    <a:pt x="76" y="94"/>
                  </a:lnTo>
                  <a:lnTo>
                    <a:pt x="20" y="131"/>
                  </a:lnTo>
                  <a:lnTo>
                    <a:pt x="1" y="188"/>
                  </a:lnTo>
                  <a:lnTo>
                    <a:pt x="1" y="244"/>
                  </a:lnTo>
                  <a:lnTo>
                    <a:pt x="20" y="300"/>
                  </a:lnTo>
                  <a:lnTo>
                    <a:pt x="57" y="357"/>
                  </a:lnTo>
                  <a:lnTo>
                    <a:pt x="170" y="469"/>
                  </a:lnTo>
                  <a:lnTo>
                    <a:pt x="282" y="563"/>
                  </a:lnTo>
                  <a:lnTo>
                    <a:pt x="395" y="638"/>
                  </a:lnTo>
                  <a:lnTo>
                    <a:pt x="977" y="695"/>
                  </a:lnTo>
                  <a:lnTo>
                    <a:pt x="1559" y="788"/>
                  </a:lnTo>
                  <a:lnTo>
                    <a:pt x="2103" y="882"/>
                  </a:lnTo>
                  <a:lnTo>
                    <a:pt x="2610" y="995"/>
                  </a:lnTo>
                  <a:lnTo>
                    <a:pt x="3398" y="1201"/>
                  </a:lnTo>
                  <a:lnTo>
                    <a:pt x="3699" y="1295"/>
                  </a:lnTo>
                  <a:lnTo>
                    <a:pt x="3305" y="1070"/>
                  </a:lnTo>
                  <a:lnTo>
                    <a:pt x="2892" y="864"/>
                  </a:lnTo>
                  <a:lnTo>
                    <a:pt x="2385" y="619"/>
                  </a:lnTo>
                  <a:lnTo>
                    <a:pt x="1840" y="375"/>
                  </a:lnTo>
                  <a:lnTo>
                    <a:pt x="1296" y="169"/>
                  </a:lnTo>
                  <a:lnTo>
                    <a:pt x="1033" y="94"/>
                  </a:lnTo>
                  <a:lnTo>
                    <a:pt x="789" y="38"/>
                  </a:lnTo>
                  <a:lnTo>
                    <a:pt x="58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1" name="Google Shape;5231;p64"/>
            <p:cNvSpPr/>
            <p:nvPr/>
          </p:nvSpPr>
          <p:spPr>
            <a:xfrm>
              <a:off x="-1822947" y="5158206"/>
              <a:ext cx="17233" cy="6034"/>
            </a:xfrm>
            <a:custGeom>
              <a:avLst/>
              <a:gdLst/>
              <a:ahLst/>
              <a:cxnLst/>
              <a:rect l="l" t="t" r="r" b="b"/>
              <a:pathLst>
                <a:path w="377" h="132" extrusionOk="0">
                  <a:moveTo>
                    <a:pt x="1" y="0"/>
                  </a:moveTo>
                  <a:lnTo>
                    <a:pt x="339" y="132"/>
                  </a:lnTo>
                  <a:lnTo>
                    <a:pt x="376" y="132"/>
                  </a:lnTo>
                  <a:lnTo>
                    <a:pt x="1" y="0"/>
                  </a:lnTo>
                  <a:close/>
                </a:path>
              </a:pathLst>
            </a:custGeom>
            <a:solidFill>
              <a:srgbClr val="D7C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2" name="Google Shape;5232;p64"/>
            <p:cNvSpPr/>
            <p:nvPr/>
          </p:nvSpPr>
          <p:spPr>
            <a:xfrm>
              <a:off x="-1807497" y="5165062"/>
              <a:ext cx="95305" cy="321798"/>
            </a:xfrm>
            <a:custGeom>
              <a:avLst/>
              <a:gdLst/>
              <a:ahLst/>
              <a:cxnLst/>
              <a:rect l="l" t="t" r="r" b="b"/>
              <a:pathLst>
                <a:path w="2085" h="7040" extrusionOk="0">
                  <a:moveTo>
                    <a:pt x="1052" y="0"/>
                  </a:moveTo>
                  <a:lnTo>
                    <a:pt x="1015" y="564"/>
                  </a:lnTo>
                  <a:lnTo>
                    <a:pt x="771" y="1446"/>
                  </a:lnTo>
                  <a:lnTo>
                    <a:pt x="1165" y="2065"/>
                  </a:lnTo>
                  <a:lnTo>
                    <a:pt x="1165" y="3267"/>
                  </a:lnTo>
                  <a:lnTo>
                    <a:pt x="1859" y="4543"/>
                  </a:lnTo>
                  <a:lnTo>
                    <a:pt x="1165" y="5895"/>
                  </a:lnTo>
                  <a:lnTo>
                    <a:pt x="1" y="6908"/>
                  </a:lnTo>
                  <a:lnTo>
                    <a:pt x="151" y="7040"/>
                  </a:lnTo>
                  <a:lnTo>
                    <a:pt x="1559" y="6120"/>
                  </a:lnTo>
                  <a:lnTo>
                    <a:pt x="2085" y="4600"/>
                  </a:lnTo>
                  <a:lnTo>
                    <a:pt x="1390" y="3323"/>
                  </a:lnTo>
                  <a:lnTo>
                    <a:pt x="1390" y="2122"/>
                  </a:lnTo>
                  <a:lnTo>
                    <a:pt x="996" y="1502"/>
                  </a:lnTo>
                  <a:lnTo>
                    <a:pt x="1240" y="620"/>
                  </a:lnTo>
                  <a:lnTo>
                    <a:pt x="127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3" name="Google Shape;5233;p64"/>
            <p:cNvSpPr/>
            <p:nvPr/>
          </p:nvSpPr>
          <p:spPr>
            <a:xfrm>
              <a:off x="-1858098" y="5461081"/>
              <a:ext cx="139050" cy="56680"/>
            </a:xfrm>
            <a:custGeom>
              <a:avLst/>
              <a:gdLst/>
              <a:ahLst/>
              <a:cxnLst/>
              <a:rect l="l" t="t" r="r" b="b"/>
              <a:pathLst>
                <a:path w="3042" h="1240" extrusionOk="0">
                  <a:moveTo>
                    <a:pt x="601" y="1"/>
                  </a:moveTo>
                  <a:lnTo>
                    <a:pt x="488" y="20"/>
                  </a:lnTo>
                  <a:lnTo>
                    <a:pt x="432" y="20"/>
                  </a:lnTo>
                  <a:lnTo>
                    <a:pt x="376" y="57"/>
                  </a:lnTo>
                  <a:lnTo>
                    <a:pt x="226" y="170"/>
                  </a:lnTo>
                  <a:lnTo>
                    <a:pt x="132" y="264"/>
                  </a:lnTo>
                  <a:lnTo>
                    <a:pt x="57" y="357"/>
                  </a:lnTo>
                  <a:lnTo>
                    <a:pt x="19" y="414"/>
                  </a:lnTo>
                  <a:lnTo>
                    <a:pt x="0" y="470"/>
                  </a:lnTo>
                  <a:lnTo>
                    <a:pt x="0" y="508"/>
                  </a:lnTo>
                  <a:lnTo>
                    <a:pt x="0" y="545"/>
                  </a:lnTo>
                  <a:lnTo>
                    <a:pt x="19" y="620"/>
                  </a:lnTo>
                  <a:lnTo>
                    <a:pt x="75" y="789"/>
                  </a:lnTo>
                  <a:lnTo>
                    <a:pt x="132" y="902"/>
                  </a:lnTo>
                  <a:lnTo>
                    <a:pt x="188" y="996"/>
                  </a:lnTo>
                  <a:lnTo>
                    <a:pt x="263" y="1089"/>
                  </a:lnTo>
                  <a:lnTo>
                    <a:pt x="376" y="1165"/>
                  </a:lnTo>
                  <a:lnTo>
                    <a:pt x="451" y="1202"/>
                  </a:lnTo>
                  <a:lnTo>
                    <a:pt x="563" y="1221"/>
                  </a:lnTo>
                  <a:lnTo>
                    <a:pt x="901" y="1240"/>
                  </a:lnTo>
                  <a:lnTo>
                    <a:pt x="1333" y="1240"/>
                  </a:lnTo>
                  <a:lnTo>
                    <a:pt x="1821" y="1221"/>
                  </a:lnTo>
                  <a:lnTo>
                    <a:pt x="2666" y="1183"/>
                  </a:lnTo>
                  <a:lnTo>
                    <a:pt x="3041" y="1146"/>
                  </a:lnTo>
                  <a:lnTo>
                    <a:pt x="3004" y="977"/>
                  </a:lnTo>
                  <a:lnTo>
                    <a:pt x="2929" y="789"/>
                  </a:lnTo>
                  <a:lnTo>
                    <a:pt x="2854" y="583"/>
                  </a:lnTo>
                  <a:lnTo>
                    <a:pt x="2722" y="376"/>
                  </a:lnTo>
                  <a:lnTo>
                    <a:pt x="2666" y="282"/>
                  </a:lnTo>
                  <a:lnTo>
                    <a:pt x="2572" y="188"/>
                  </a:lnTo>
                  <a:lnTo>
                    <a:pt x="2497" y="113"/>
                  </a:lnTo>
                  <a:lnTo>
                    <a:pt x="2403" y="57"/>
                  </a:lnTo>
                  <a:lnTo>
                    <a:pt x="2290" y="20"/>
                  </a:lnTo>
                  <a:lnTo>
                    <a:pt x="2178" y="1"/>
                  </a:lnTo>
                  <a:lnTo>
                    <a:pt x="1953" y="1"/>
                  </a:lnTo>
                  <a:lnTo>
                    <a:pt x="1746" y="20"/>
                  </a:lnTo>
                  <a:lnTo>
                    <a:pt x="1558" y="76"/>
                  </a:lnTo>
                  <a:lnTo>
                    <a:pt x="1408" y="113"/>
                  </a:lnTo>
                  <a:lnTo>
                    <a:pt x="1183" y="207"/>
                  </a:lnTo>
                  <a:lnTo>
                    <a:pt x="1108" y="264"/>
                  </a:lnTo>
                  <a:lnTo>
                    <a:pt x="1033" y="207"/>
                  </a:lnTo>
                  <a:lnTo>
                    <a:pt x="845" y="95"/>
                  </a:lnTo>
                  <a:lnTo>
                    <a:pt x="732" y="38"/>
                  </a:lnTo>
                  <a:lnTo>
                    <a:pt x="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4" name="Google Shape;5234;p64"/>
            <p:cNvSpPr/>
            <p:nvPr/>
          </p:nvSpPr>
          <p:spPr>
            <a:xfrm>
              <a:off x="-1848682" y="5493718"/>
              <a:ext cx="139050" cy="36065"/>
            </a:xfrm>
            <a:custGeom>
              <a:avLst/>
              <a:gdLst/>
              <a:ahLst/>
              <a:cxnLst/>
              <a:rect l="l" t="t" r="r" b="b"/>
              <a:pathLst>
                <a:path w="3042" h="789" extrusionOk="0">
                  <a:moveTo>
                    <a:pt x="1127" y="0"/>
                  </a:moveTo>
                  <a:lnTo>
                    <a:pt x="846" y="38"/>
                  </a:lnTo>
                  <a:lnTo>
                    <a:pt x="564" y="75"/>
                  </a:lnTo>
                  <a:lnTo>
                    <a:pt x="282" y="150"/>
                  </a:lnTo>
                  <a:lnTo>
                    <a:pt x="1" y="263"/>
                  </a:lnTo>
                  <a:lnTo>
                    <a:pt x="2347" y="788"/>
                  </a:lnTo>
                  <a:lnTo>
                    <a:pt x="2479" y="713"/>
                  </a:lnTo>
                  <a:lnTo>
                    <a:pt x="2629" y="657"/>
                  </a:lnTo>
                  <a:lnTo>
                    <a:pt x="2835" y="526"/>
                  </a:lnTo>
                  <a:lnTo>
                    <a:pt x="2986" y="413"/>
                  </a:lnTo>
                  <a:lnTo>
                    <a:pt x="3042" y="357"/>
                  </a:lnTo>
                  <a:lnTo>
                    <a:pt x="2779" y="263"/>
                  </a:lnTo>
                  <a:lnTo>
                    <a:pt x="2479" y="169"/>
                  </a:lnTo>
                  <a:lnTo>
                    <a:pt x="2103" y="75"/>
                  </a:lnTo>
                  <a:lnTo>
                    <a:pt x="1878" y="38"/>
                  </a:lnTo>
                  <a:lnTo>
                    <a:pt x="1634" y="19"/>
                  </a:lnTo>
                  <a:lnTo>
                    <a:pt x="139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5" name="Google Shape;5235;p64"/>
            <p:cNvSpPr/>
            <p:nvPr/>
          </p:nvSpPr>
          <p:spPr>
            <a:xfrm>
              <a:off x="-1853801" y="5497146"/>
              <a:ext cx="129588" cy="51515"/>
            </a:xfrm>
            <a:custGeom>
              <a:avLst/>
              <a:gdLst/>
              <a:ahLst/>
              <a:cxnLst/>
              <a:rect l="l" t="t" r="r" b="b"/>
              <a:pathLst>
                <a:path w="2835" h="1127" extrusionOk="0">
                  <a:moveTo>
                    <a:pt x="826" y="0"/>
                  </a:moveTo>
                  <a:lnTo>
                    <a:pt x="432" y="38"/>
                  </a:lnTo>
                  <a:lnTo>
                    <a:pt x="282" y="75"/>
                  </a:lnTo>
                  <a:lnTo>
                    <a:pt x="150" y="94"/>
                  </a:lnTo>
                  <a:lnTo>
                    <a:pt x="57" y="132"/>
                  </a:lnTo>
                  <a:lnTo>
                    <a:pt x="19" y="188"/>
                  </a:lnTo>
                  <a:lnTo>
                    <a:pt x="0" y="263"/>
                  </a:lnTo>
                  <a:lnTo>
                    <a:pt x="0" y="357"/>
                  </a:lnTo>
                  <a:lnTo>
                    <a:pt x="38" y="469"/>
                  </a:lnTo>
                  <a:lnTo>
                    <a:pt x="113" y="582"/>
                  </a:lnTo>
                  <a:lnTo>
                    <a:pt x="282" y="807"/>
                  </a:lnTo>
                  <a:lnTo>
                    <a:pt x="469" y="1051"/>
                  </a:lnTo>
                  <a:lnTo>
                    <a:pt x="695" y="939"/>
                  </a:lnTo>
                  <a:lnTo>
                    <a:pt x="939" y="882"/>
                  </a:lnTo>
                  <a:lnTo>
                    <a:pt x="1202" y="845"/>
                  </a:lnTo>
                  <a:lnTo>
                    <a:pt x="1464" y="845"/>
                  </a:lnTo>
                  <a:lnTo>
                    <a:pt x="1746" y="882"/>
                  </a:lnTo>
                  <a:lnTo>
                    <a:pt x="2046" y="939"/>
                  </a:lnTo>
                  <a:lnTo>
                    <a:pt x="2347" y="1033"/>
                  </a:lnTo>
                  <a:lnTo>
                    <a:pt x="2647" y="1126"/>
                  </a:lnTo>
                  <a:lnTo>
                    <a:pt x="2703" y="1070"/>
                  </a:lnTo>
                  <a:lnTo>
                    <a:pt x="2760" y="995"/>
                  </a:lnTo>
                  <a:lnTo>
                    <a:pt x="2797" y="882"/>
                  </a:lnTo>
                  <a:lnTo>
                    <a:pt x="2835" y="751"/>
                  </a:lnTo>
                  <a:lnTo>
                    <a:pt x="2835" y="620"/>
                  </a:lnTo>
                  <a:lnTo>
                    <a:pt x="2816" y="545"/>
                  </a:lnTo>
                  <a:lnTo>
                    <a:pt x="2797" y="469"/>
                  </a:lnTo>
                  <a:lnTo>
                    <a:pt x="2741" y="394"/>
                  </a:lnTo>
                  <a:lnTo>
                    <a:pt x="2703" y="300"/>
                  </a:lnTo>
                  <a:lnTo>
                    <a:pt x="2609" y="225"/>
                  </a:lnTo>
                  <a:lnTo>
                    <a:pt x="2497" y="169"/>
                  </a:lnTo>
                  <a:lnTo>
                    <a:pt x="2328" y="113"/>
                  </a:lnTo>
                  <a:lnTo>
                    <a:pt x="2159" y="75"/>
                  </a:lnTo>
                  <a:lnTo>
                    <a:pt x="1952" y="38"/>
                  </a:lnTo>
                  <a:lnTo>
                    <a:pt x="1727" y="19"/>
                  </a:lnTo>
                  <a:lnTo>
                    <a:pt x="1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36" name="Google Shape;5236;p64"/>
          <p:cNvGrpSpPr/>
          <p:nvPr/>
        </p:nvGrpSpPr>
        <p:grpSpPr>
          <a:xfrm>
            <a:off x="540300" y="3301060"/>
            <a:ext cx="895800" cy="1491190"/>
            <a:chOff x="6168800" y="3202085"/>
            <a:chExt cx="895800" cy="1491190"/>
          </a:xfrm>
        </p:grpSpPr>
        <p:sp>
          <p:nvSpPr>
            <p:cNvPr id="5237" name="Google Shape;5237;p64"/>
            <p:cNvSpPr/>
            <p:nvPr/>
          </p:nvSpPr>
          <p:spPr>
            <a:xfrm>
              <a:off x="6168800" y="4572975"/>
              <a:ext cx="895800" cy="1203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38" name="Google Shape;5238;p64"/>
            <p:cNvGrpSpPr/>
            <p:nvPr/>
          </p:nvGrpSpPr>
          <p:grpSpPr>
            <a:xfrm>
              <a:off x="6270580" y="3202085"/>
              <a:ext cx="761292" cy="1436996"/>
              <a:chOff x="2422300" y="238125"/>
              <a:chExt cx="2775400" cy="5238775"/>
            </a:xfrm>
          </p:grpSpPr>
          <p:sp>
            <p:nvSpPr>
              <p:cNvPr id="5239" name="Google Shape;5239;p64"/>
              <p:cNvSpPr/>
              <p:nvPr/>
            </p:nvSpPr>
            <p:spPr>
              <a:xfrm>
                <a:off x="3750575" y="1943950"/>
                <a:ext cx="216675" cy="3532950"/>
              </a:xfrm>
              <a:custGeom>
                <a:avLst/>
                <a:gdLst/>
                <a:ahLst/>
                <a:cxnLst/>
                <a:rect l="l" t="t" r="r" b="b"/>
                <a:pathLst>
                  <a:path w="8667" h="141318" extrusionOk="0">
                    <a:moveTo>
                      <a:pt x="0" y="0"/>
                    </a:moveTo>
                    <a:lnTo>
                      <a:pt x="0" y="141317"/>
                    </a:lnTo>
                    <a:lnTo>
                      <a:pt x="8667" y="141317"/>
                    </a:lnTo>
                    <a:lnTo>
                      <a:pt x="86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0" name="Google Shape;5240;p64"/>
              <p:cNvSpPr/>
              <p:nvPr/>
            </p:nvSpPr>
            <p:spPr>
              <a:xfrm>
                <a:off x="3038325" y="523500"/>
                <a:ext cx="403450" cy="247400"/>
              </a:xfrm>
              <a:custGeom>
                <a:avLst/>
                <a:gdLst/>
                <a:ahLst/>
                <a:cxnLst/>
                <a:rect l="l" t="t" r="r" b="b"/>
                <a:pathLst>
                  <a:path w="16138" h="9896" extrusionOk="0">
                    <a:moveTo>
                      <a:pt x="130" y="0"/>
                    </a:moveTo>
                    <a:lnTo>
                      <a:pt x="65" y="33"/>
                    </a:lnTo>
                    <a:lnTo>
                      <a:pt x="33" y="65"/>
                    </a:lnTo>
                    <a:lnTo>
                      <a:pt x="0" y="97"/>
                    </a:lnTo>
                    <a:lnTo>
                      <a:pt x="0" y="162"/>
                    </a:lnTo>
                    <a:lnTo>
                      <a:pt x="0" y="9896"/>
                    </a:lnTo>
                    <a:lnTo>
                      <a:pt x="16137" y="9896"/>
                    </a:lnTo>
                    <a:lnTo>
                      <a:pt x="16137" y="162"/>
                    </a:lnTo>
                    <a:lnTo>
                      <a:pt x="16137" y="97"/>
                    </a:lnTo>
                    <a:lnTo>
                      <a:pt x="16105" y="65"/>
                    </a:lnTo>
                    <a:lnTo>
                      <a:pt x="16040" y="33"/>
                    </a:lnTo>
                    <a:lnTo>
                      <a:pt x="15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1" name="Google Shape;5241;p64"/>
              <p:cNvSpPr/>
              <p:nvPr/>
            </p:nvSpPr>
            <p:spPr>
              <a:xfrm>
                <a:off x="3202450" y="523500"/>
                <a:ext cx="239325" cy="247400"/>
              </a:xfrm>
              <a:custGeom>
                <a:avLst/>
                <a:gdLst/>
                <a:ahLst/>
                <a:cxnLst/>
                <a:rect l="l" t="t" r="r" b="b"/>
                <a:pathLst>
                  <a:path w="9573" h="9896" extrusionOk="0">
                    <a:moveTo>
                      <a:pt x="162" y="0"/>
                    </a:moveTo>
                    <a:lnTo>
                      <a:pt x="97" y="33"/>
                    </a:lnTo>
                    <a:lnTo>
                      <a:pt x="65" y="65"/>
                    </a:lnTo>
                    <a:lnTo>
                      <a:pt x="32" y="97"/>
                    </a:lnTo>
                    <a:lnTo>
                      <a:pt x="0" y="162"/>
                    </a:lnTo>
                    <a:lnTo>
                      <a:pt x="0" y="9896"/>
                    </a:lnTo>
                    <a:lnTo>
                      <a:pt x="9572" y="9896"/>
                    </a:lnTo>
                    <a:lnTo>
                      <a:pt x="9572" y="162"/>
                    </a:lnTo>
                    <a:lnTo>
                      <a:pt x="9572" y="97"/>
                    </a:lnTo>
                    <a:lnTo>
                      <a:pt x="9540" y="65"/>
                    </a:lnTo>
                    <a:lnTo>
                      <a:pt x="9475" y="33"/>
                    </a:lnTo>
                    <a:lnTo>
                      <a:pt x="941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2" name="Google Shape;5242;p64"/>
              <p:cNvSpPr/>
              <p:nvPr/>
            </p:nvSpPr>
            <p:spPr>
              <a:xfrm>
                <a:off x="3038325" y="639100"/>
                <a:ext cx="403450" cy="131800"/>
              </a:xfrm>
              <a:custGeom>
                <a:avLst/>
                <a:gdLst/>
                <a:ahLst/>
                <a:cxnLst/>
                <a:rect l="l" t="t" r="r" b="b"/>
                <a:pathLst>
                  <a:path w="16138" h="5272" extrusionOk="0">
                    <a:moveTo>
                      <a:pt x="0" y="1"/>
                    </a:moveTo>
                    <a:lnTo>
                      <a:pt x="0" y="5272"/>
                    </a:lnTo>
                    <a:lnTo>
                      <a:pt x="16137" y="5272"/>
                    </a:lnTo>
                    <a:lnTo>
                      <a:pt x="16137"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3" name="Google Shape;5243;p64"/>
              <p:cNvSpPr/>
              <p:nvPr/>
            </p:nvSpPr>
            <p:spPr>
              <a:xfrm>
                <a:off x="2929175" y="686000"/>
                <a:ext cx="620925" cy="1109200"/>
              </a:xfrm>
              <a:custGeom>
                <a:avLst/>
                <a:gdLst/>
                <a:ahLst/>
                <a:cxnLst/>
                <a:rect l="l" t="t" r="r" b="b"/>
                <a:pathLst>
                  <a:path w="24837" h="44368" extrusionOk="0">
                    <a:moveTo>
                      <a:pt x="5207" y="0"/>
                    </a:moveTo>
                    <a:lnTo>
                      <a:pt x="4658" y="33"/>
                    </a:lnTo>
                    <a:lnTo>
                      <a:pt x="4140" y="130"/>
                    </a:lnTo>
                    <a:lnTo>
                      <a:pt x="3655" y="259"/>
                    </a:lnTo>
                    <a:lnTo>
                      <a:pt x="3170" y="421"/>
                    </a:lnTo>
                    <a:lnTo>
                      <a:pt x="2717" y="647"/>
                    </a:lnTo>
                    <a:lnTo>
                      <a:pt x="2297" y="906"/>
                    </a:lnTo>
                    <a:lnTo>
                      <a:pt x="1909" y="1197"/>
                    </a:lnTo>
                    <a:lnTo>
                      <a:pt x="1521" y="1520"/>
                    </a:lnTo>
                    <a:lnTo>
                      <a:pt x="1197" y="1908"/>
                    </a:lnTo>
                    <a:lnTo>
                      <a:pt x="906" y="2296"/>
                    </a:lnTo>
                    <a:lnTo>
                      <a:pt x="648" y="2717"/>
                    </a:lnTo>
                    <a:lnTo>
                      <a:pt x="421" y="3169"/>
                    </a:lnTo>
                    <a:lnTo>
                      <a:pt x="260" y="3654"/>
                    </a:lnTo>
                    <a:lnTo>
                      <a:pt x="130" y="4139"/>
                    </a:lnTo>
                    <a:lnTo>
                      <a:pt x="33" y="4657"/>
                    </a:lnTo>
                    <a:lnTo>
                      <a:pt x="1" y="5207"/>
                    </a:lnTo>
                    <a:lnTo>
                      <a:pt x="1" y="39194"/>
                    </a:lnTo>
                    <a:lnTo>
                      <a:pt x="33" y="39711"/>
                    </a:lnTo>
                    <a:lnTo>
                      <a:pt x="130" y="40229"/>
                    </a:lnTo>
                    <a:lnTo>
                      <a:pt x="260" y="40746"/>
                    </a:lnTo>
                    <a:lnTo>
                      <a:pt x="421" y="41199"/>
                    </a:lnTo>
                    <a:lnTo>
                      <a:pt x="648" y="41652"/>
                    </a:lnTo>
                    <a:lnTo>
                      <a:pt x="906" y="42104"/>
                    </a:lnTo>
                    <a:lnTo>
                      <a:pt x="1197" y="42492"/>
                    </a:lnTo>
                    <a:lnTo>
                      <a:pt x="1521" y="42848"/>
                    </a:lnTo>
                    <a:lnTo>
                      <a:pt x="1909" y="43204"/>
                    </a:lnTo>
                    <a:lnTo>
                      <a:pt x="2297" y="43495"/>
                    </a:lnTo>
                    <a:lnTo>
                      <a:pt x="2717" y="43753"/>
                    </a:lnTo>
                    <a:lnTo>
                      <a:pt x="3170" y="43980"/>
                    </a:lnTo>
                    <a:lnTo>
                      <a:pt x="3655" y="44142"/>
                    </a:lnTo>
                    <a:lnTo>
                      <a:pt x="4140" y="44271"/>
                    </a:lnTo>
                    <a:lnTo>
                      <a:pt x="4658" y="44336"/>
                    </a:lnTo>
                    <a:lnTo>
                      <a:pt x="5207" y="44368"/>
                    </a:lnTo>
                    <a:lnTo>
                      <a:pt x="19662" y="44368"/>
                    </a:lnTo>
                    <a:lnTo>
                      <a:pt x="20180" y="44336"/>
                    </a:lnTo>
                    <a:lnTo>
                      <a:pt x="20697" y="44271"/>
                    </a:lnTo>
                    <a:lnTo>
                      <a:pt x="21215" y="44142"/>
                    </a:lnTo>
                    <a:lnTo>
                      <a:pt x="21667" y="43980"/>
                    </a:lnTo>
                    <a:lnTo>
                      <a:pt x="22120" y="43753"/>
                    </a:lnTo>
                    <a:lnTo>
                      <a:pt x="22573" y="43495"/>
                    </a:lnTo>
                    <a:lnTo>
                      <a:pt x="22961" y="43204"/>
                    </a:lnTo>
                    <a:lnTo>
                      <a:pt x="23316" y="42848"/>
                    </a:lnTo>
                    <a:lnTo>
                      <a:pt x="23672" y="42492"/>
                    </a:lnTo>
                    <a:lnTo>
                      <a:pt x="23963" y="42104"/>
                    </a:lnTo>
                    <a:lnTo>
                      <a:pt x="24222" y="41652"/>
                    </a:lnTo>
                    <a:lnTo>
                      <a:pt x="24448" y="41199"/>
                    </a:lnTo>
                    <a:lnTo>
                      <a:pt x="24610" y="40746"/>
                    </a:lnTo>
                    <a:lnTo>
                      <a:pt x="24739" y="40229"/>
                    </a:lnTo>
                    <a:lnTo>
                      <a:pt x="24804" y="39711"/>
                    </a:lnTo>
                    <a:lnTo>
                      <a:pt x="24836" y="39194"/>
                    </a:lnTo>
                    <a:lnTo>
                      <a:pt x="24836" y="5207"/>
                    </a:lnTo>
                    <a:lnTo>
                      <a:pt x="24804" y="4657"/>
                    </a:lnTo>
                    <a:lnTo>
                      <a:pt x="24739" y="4139"/>
                    </a:lnTo>
                    <a:lnTo>
                      <a:pt x="24610" y="3654"/>
                    </a:lnTo>
                    <a:lnTo>
                      <a:pt x="24448" y="3169"/>
                    </a:lnTo>
                    <a:lnTo>
                      <a:pt x="24222" y="2717"/>
                    </a:lnTo>
                    <a:lnTo>
                      <a:pt x="23963" y="2296"/>
                    </a:lnTo>
                    <a:lnTo>
                      <a:pt x="23672" y="1908"/>
                    </a:lnTo>
                    <a:lnTo>
                      <a:pt x="23316" y="1520"/>
                    </a:lnTo>
                    <a:lnTo>
                      <a:pt x="22961" y="1197"/>
                    </a:lnTo>
                    <a:lnTo>
                      <a:pt x="22573" y="906"/>
                    </a:lnTo>
                    <a:lnTo>
                      <a:pt x="22120" y="647"/>
                    </a:lnTo>
                    <a:lnTo>
                      <a:pt x="21667" y="421"/>
                    </a:lnTo>
                    <a:lnTo>
                      <a:pt x="21215" y="259"/>
                    </a:lnTo>
                    <a:lnTo>
                      <a:pt x="20697" y="130"/>
                    </a:lnTo>
                    <a:lnTo>
                      <a:pt x="20180" y="33"/>
                    </a:lnTo>
                    <a:lnTo>
                      <a:pt x="196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4" name="Google Shape;5244;p64"/>
              <p:cNvSpPr/>
              <p:nvPr/>
            </p:nvSpPr>
            <p:spPr>
              <a:xfrm>
                <a:off x="2929175" y="686000"/>
                <a:ext cx="620925" cy="1109200"/>
              </a:xfrm>
              <a:custGeom>
                <a:avLst/>
                <a:gdLst/>
                <a:ahLst/>
                <a:cxnLst/>
                <a:rect l="l" t="t" r="r" b="b"/>
                <a:pathLst>
                  <a:path w="24837" h="44368" fill="none" extrusionOk="0">
                    <a:moveTo>
                      <a:pt x="19662" y="0"/>
                    </a:moveTo>
                    <a:lnTo>
                      <a:pt x="5207" y="0"/>
                    </a:lnTo>
                    <a:lnTo>
                      <a:pt x="5207" y="0"/>
                    </a:lnTo>
                    <a:lnTo>
                      <a:pt x="4658" y="33"/>
                    </a:lnTo>
                    <a:lnTo>
                      <a:pt x="4140" y="130"/>
                    </a:lnTo>
                    <a:lnTo>
                      <a:pt x="3655" y="259"/>
                    </a:lnTo>
                    <a:lnTo>
                      <a:pt x="3170" y="421"/>
                    </a:lnTo>
                    <a:lnTo>
                      <a:pt x="2717" y="647"/>
                    </a:lnTo>
                    <a:lnTo>
                      <a:pt x="2297" y="906"/>
                    </a:lnTo>
                    <a:lnTo>
                      <a:pt x="1909" y="1197"/>
                    </a:lnTo>
                    <a:lnTo>
                      <a:pt x="1521" y="1520"/>
                    </a:lnTo>
                    <a:lnTo>
                      <a:pt x="1197" y="1908"/>
                    </a:lnTo>
                    <a:lnTo>
                      <a:pt x="906" y="2296"/>
                    </a:lnTo>
                    <a:lnTo>
                      <a:pt x="648" y="2717"/>
                    </a:lnTo>
                    <a:lnTo>
                      <a:pt x="421" y="3169"/>
                    </a:lnTo>
                    <a:lnTo>
                      <a:pt x="260" y="3654"/>
                    </a:lnTo>
                    <a:lnTo>
                      <a:pt x="130" y="4139"/>
                    </a:lnTo>
                    <a:lnTo>
                      <a:pt x="33" y="4657"/>
                    </a:lnTo>
                    <a:lnTo>
                      <a:pt x="1" y="5207"/>
                    </a:lnTo>
                    <a:lnTo>
                      <a:pt x="1" y="39194"/>
                    </a:lnTo>
                    <a:lnTo>
                      <a:pt x="1" y="39194"/>
                    </a:lnTo>
                    <a:lnTo>
                      <a:pt x="33" y="39711"/>
                    </a:lnTo>
                    <a:lnTo>
                      <a:pt x="130" y="40229"/>
                    </a:lnTo>
                    <a:lnTo>
                      <a:pt x="260" y="40746"/>
                    </a:lnTo>
                    <a:lnTo>
                      <a:pt x="421" y="41199"/>
                    </a:lnTo>
                    <a:lnTo>
                      <a:pt x="648" y="41652"/>
                    </a:lnTo>
                    <a:lnTo>
                      <a:pt x="906" y="42104"/>
                    </a:lnTo>
                    <a:lnTo>
                      <a:pt x="1197" y="42492"/>
                    </a:lnTo>
                    <a:lnTo>
                      <a:pt x="1521" y="42848"/>
                    </a:lnTo>
                    <a:lnTo>
                      <a:pt x="1909" y="43204"/>
                    </a:lnTo>
                    <a:lnTo>
                      <a:pt x="2297" y="43495"/>
                    </a:lnTo>
                    <a:lnTo>
                      <a:pt x="2717" y="43753"/>
                    </a:lnTo>
                    <a:lnTo>
                      <a:pt x="3170" y="43980"/>
                    </a:lnTo>
                    <a:lnTo>
                      <a:pt x="3655" y="44142"/>
                    </a:lnTo>
                    <a:lnTo>
                      <a:pt x="4140" y="44271"/>
                    </a:lnTo>
                    <a:lnTo>
                      <a:pt x="4658" y="44336"/>
                    </a:lnTo>
                    <a:lnTo>
                      <a:pt x="5207" y="44368"/>
                    </a:lnTo>
                    <a:lnTo>
                      <a:pt x="19662" y="44368"/>
                    </a:lnTo>
                    <a:lnTo>
                      <a:pt x="19662" y="44368"/>
                    </a:lnTo>
                    <a:lnTo>
                      <a:pt x="20180" y="44336"/>
                    </a:lnTo>
                    <a:lnTo>
                      <a:pt x="20697" y="44271"/>
                    </a:lnTo>
                    <a:lnTo>
                      <a:pt x="21215" y="44142"/>
                    </a:lnTo>
                    <a:lnTo>
                      <a:pt x="21667" y="43980"/>
                    </a:lnTo>
                    <a:lnTo>
                      <a:pt x="22120" y="43753"/>
                    </a:lnTo>
                    <a:lnTo>
                      <a:pt x="22573" y="43495"/>
                    </a:lnTo>
                    <a:lnTo>
                      <a:pt x="22961" y="43204"/>
                    </a:lnTo>
                    <a:lnTo>
                      <a:pt x="23316" y="42848"/>
                    </a:lnTo>
                    <a:lnTo>
                      <a:pt x="23672" y="42492"/>
                    </a:lnTo>
                    <a:lnTo>
                      <a:pt x="23963" y="42104"/>
                    </a:lnTo>
                    <a:lnTo>
                      <a:pt x="24222" y="41652"/>
                    </a:lnTo>
                    <a:lnTo>
                      <a:pt x="24448" y="41199"/>
                    </a:lnTo>
                    <a:lnTo>
                      <a:pt x="24610" y="40746"/>
                    </a:lnTo>
                    <a:lnTo>
                      <a:pt x="24739" y="40229"/>
                    </a:lnTo>
                    <a:lnTo>
                      <a:pt x="24804" y="39711"/>
                    </a:lnTo>
                    <a:lnTo>
                      <a:pt x="24836" y="39194"/>
                    </a:lnTo>
                    <a:lnTo>
                      <a:pt x="24836" y="5207"/>
                    </a:lnTo>
                    <a:lnTo>
                      <a:pt x="24836" y="5207"/>
                    </a:lnTo>
                    <a:lnTo>
                      <a:pt x="24804" y="4657"/>
                    </a:lnTo>
                    <a:lnTo>
                      <a:pt x="24739" y="4139"/>
                    </a:lnTo>
                    <a:lnTo>
                      <a:pt x="24610" y="3654"/>
                    </a:lnTo>
                    <a:lnTo>
                      <a:pt x="24448" y="3169"/>
                    </a:lnTo>
                    <a:lnTo>
                      <a:pt x="24222" y="2717"/>
                    </a:lnTo>
                    <a:lnTo>
                      <a:pt x="23963" y="2296"/>
                    </a:lnTo>
                    <a:lnTo>
                      <a:pt x="23672" y="1908"/>
                    </a:lnTo>
                    <a:lnTo>
                      <a:pt x="23316" y="1520"/>
                    </a:lnTo>
                    <a:lnTo>
                      <a:pt x="22961" y="1197"/>
                    </a:lnTo>
                    <a:lnTo>
                      <a:pt x="22573" y="906"/>
                    </a:lnTo>
                    <a:lnTo>
                      <a:pt x="22120" y="647"/>
                    </a:lnTo>
                    <a:lnTo>
                      <a:pt x="21667" y="421"/>
                    </a:lnTo>
                    <a:lnTo>
                      <a:pt x="21215" y="259"/>
                    </a:lnTo>
                    <a:lnTo>
                      <a:pt x="20697" y="130"/>
                    </a:lnTo>
                    <a:lnTo>
                      <a:pt x="20180" y="33"/>
                    </a:lnTo>
                    <a:lnTo>
                      <a:pt x="196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5" name="Google Shape;5245;p64"/>
              <p:cNvSpPr/>
              <p:nvPr/>
            </p:nvSpPr>
            <p:spPr>
              <a:xfrm>
                <a:off x="2938075" y="686000"/>
                <a:ext cx="612025" cy="1109200"/>
              </a:xfrm>
              <a:custGeom>
                <a:avLst/>
                <a:gdLst/>
                <a:ahLst/>
                <a:cxnLst/>
                <a:rect l="l" t="t" r="r" b="b"/>
                <a:pathLst>
                  <a:path w="24481" h="44368" extrusionOk="0">
                    <a:moveTo>
                      <a:pt x="19242" y="0"/>
                    </a:moveTo>
                    <a:lnTo>
                      <a:pt x="19403" y="453"/>
                    </a:lnTo>
                    <a:lnTo>
                      <a:pt x="19500" y="873"/>
                    </a:lnTo>
                    <a:lnTo>
                      <a:pt x="19565" y="1326"/>
                    </a:lnTo>
                    <a:lnTo>
                      <a:pt x="19597" y="1811"/>
                    </a:lnTo>
                    <a:lnTo>
                      <a:pt x="19597" y="35798"/>
                    </a:lnTo>
                    <a:lnTo>
                      <a:pt x="19565" y="36348"/>
                    </a:lnTo>
                    <a:lnTo>
                      <a:pt x="19500" y="36833"/>
                    </a:lnTo>
                    <a:lnTo>
                      <a:pt x="19371" y="37351"/>
                    </a:lnTo>
                    <a:lnTo>
                      <a:pt x="19177" y="37836"/>
                    </a:lnTo>
                    <a:lnTo>
                      <a:pt x="18983" y="38288"/>
                    </a:lnTo>
                    <a:lnTo>
                      <a:pt x="18724" y="38709"/>
                    </a:lnTo>
                    <a:lnTo>
                      <a:pt x="18401" y="39097"/>
                    </a:lnTo>
                    <a:lnTo>
                      <a:pt x="18077" y="39485"/>
                    </a:lnTo>
                    <a:lnTo>
                      <a:pt x="17722" y="39808"/>
                    </a:lnTo>
                    <a:lnTo>
                      <a:pt x="17301" y="40099"/>
                    </a:lnTo>
                    <a:lnTo>
                      <a:pt x="16881" y="40358"/>
                    </a:lnTo>
                    <a:lnTo>
                      <a:pt x="16428" y="40584"/>
                    </a:lnTo>
                    <a:lnTo>
                      <a:pt x="15943" y="40746"/>
                    </a:lnTo>
                    <a:lnTo>
                      <a:pt x="15458" y="40875"/>
                    </a:lnTo>
                    <a:lnTo>
                      <a:pt x="14941" y="40972"/>
                    </a:lnTo>
                    <a:lnTo>
                      <a:pt x="1" y="40972"/>
                    </a:lnTo>
                    <a:lnTo>
                      <a:pt x="130" y="41360"/>
                    </a:lnTo>
                    <a:lnTo>
                      <a:pt x="324" y="41684"/>
                    </a:lnTo>
                    <a:lnTo>
                      <a:pt x="518" y="42040"/>
                    </a:lnTo>
                    <a:lnTo>
                      <a:pt x="744" y="42363"/>
                    </a:lnTo>
                    <a:lnTo>
                      <a:pt x="1003" y="42654"/>
                    </a:lnTo>
                    <a:lnTo>
                      <a:pt x="1262" y="42913"/>
                    </a:lnTo>
                    <a:lnTo>
                      <a:pt x="1553" y="43171"/>
                    </a:lnTo>
                    <a:lnTo>
                      <a:pt x="1844" y="43430"/>
                    </a:lnTo>
                    <a:lnTo>
                      <a:pt x="2167" y="43624"/>
                    </a:lnTo>
                    <a:lnTo>
                      <a:pt x="2523" y="43818"/>
                    </a:lnTo>
                    <a:lnTo>
                      <a:pt x="2879" y="43980"/>
                    </a:lnTo>
                    <a:lnTo>
                      <a:pt x="3234" y="44109"/>
                    </a:lnTo>
                    <a:lnTo>
                      <a:pt x="3622" y="44239"/>
                    </a:lnTo>
                    <a:lnTo>
                      <a:pt x="4010" y="44303"/>
                    </a:lnTo>
                    <a:lnTo>
                      <a:pt x="4431" y="44368"/>
                    </a:lnTo>
                    <a:lnTo>
                      <a:pt x="19306" y="44368"/>
                    </a:lnTo>
                    <a:lnTo>
                      <a:pt x="19824" y="44336"/>
                    </a:lnTo>
                    <a:lnTo>
                      <a:pt x="20341" y="44271"/>
                    </a:lnTo>
                    <a:lnTo>
                      <a:pt x="20859" y="44142"/>
                    </a:lnTo>
                    <a:lnTo>
                      <a:pt x="21311" y="43980"/>
                    </a:lnTo>
                    <a:lnTo>
                      <a:pt x="21764" y="43753"/>
                    </a:lnTo>
                    <a:lnTo>
                      <a:pt x="22217" y="43495"/>
                    </a:lnTo>
                    <a:lnTo>
                      <a:pt x="22605" y="43204"/>
                    </a:lnTo>
                    <a:lnTo>
                      <a:pt x="22960" y="42848"/>
                    </a:lnTo>
                    <a:lnTo>
                      <a:pt x="23316" y="42492"/>
                    </a:lnTo>
                    <a:lnTo>
                      <a:pt x="23607" y="42104"/>
                    </a:lnTo>
                    <a:lnTo>
                      <a:pt x="23866" y="41652"/>
                    </a:lnTo>
                    <a:lnTo>
                      <a:pt x="24092" y="41199"/>
                    </a:lnTo>
                    <a:lnTo>
                      <a:pt x="24254" y="40746"/>
                    </a:lnTo>
                    <a:lnTo>
                      <a:pt x="24383" y="40229"/>
                    </a:lnTo>
                    <a:lnTo>
                      <a:pt x="24448" y="39711"/>
                    </a:lnTo>
                    <a:lnTo>
                      <a:pt x="24480" y="39194"/>
                    </a:lnTo>
                    <a:lnTo>
                      <a:pt x="24480" y="5207"/>
                    </a:lnTo>
                    <a:lnTo>
                      <a:pt x="24448" y="4657"/>
                    </a:lnTo>
                    <a:lnTo>
                      <a:pt x="24383" y="4139"/>
                    </a:lnTo>
                    <a:lnTo>
                      <a:pt x="24254" y="3654"/>
                    </a:lnTo>
                    <a:lnTo>
                      <a:pt x="24092" y="3169"/>
                    </a:lnTo>
                    <a:lnTo>
                      <a:pt x="23866" y="2717"/>
                    </a:lnTo>
                    <a:lnTo>
                      <a:pt x="23607" y="2296"/>
                    </a:lnTo>
                    <a:lnTo>
                      <a:pt x="23316" y="1908"/>
                    </a:lnTo>
                    <a:lnTo>
                      <a:pt x="22960" y="1520"/>
                    </a:lnTo>
                    <a:lnTo>
                      <a:pt x="22605" y="1197"/>
                    </a:lnTo>
                    <a:lnTo>
                      <a:pt x="22217" y="906"/>
                    </a:lnTo>
                    <a:lnTo>
                      <a:pt x="21764" y="647"/>
                    </a:lnTo>
                    <a:lnTo>
                      <a:pt x="21311" y="421"/>
                    </a:lnTo>
                    <a:lnTo>
                      <a:pt x="20859" y="259"/>
                    </a:lnTo>
                    <a:lnTo>
                      <a:pt x="20341" y="130"/>
                    </a:lnTo>
                    <a:lnTo>
                      <a:pt x="19824" y="33"/>
                    </a:lnTo>
                    <a:lnTo>
                      <a:pt x="19306"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6" name="Google Shape;5246;p64"/>
              <p:cNvSpPr/>
              <p:nvPr/>
            </p:nvSpPr>
            <p:spPr>
              <a:xfrm>
                <a:off x="2938075" y="686000"/>
                <a:ext cx="612025" cy="1109200"/>
              </a:xfrm>
              <a:custGeom>
                <a:avLst/>
                <a:gdLst/>
                <a:ahLst/>
                <a:cxnLst/>
                <a:rect l="l" t="t" r="r" b="b"/>
                <a:pathLst>
                  <a:path w="24481" h="44368" fill="none" extrusionOk="0">
                    <a:moveTo>
                      <a:pt x="19306" y="0"/>
                    </a:moveTo>
                    <a:lnTo>
                      <a:pt x="19242" y="0"/>
                    </a:lnTo>
                    <a:lnTo>
                      <a:pt x="19242" y="0"/>
                    </a:lnTo>
                    <a:lnTo>
                      <a:pt x="19403" y="453"/>
                    </a:lnTo>
                    <a:lnTo>
                      <a:pt x="19500" y="873"/>
                    </a:lnTo>
                    <a:lnTo>
                      <a:pt x="19565" y="1326"/>
                    </a:lnTo>
                    <a:lnTo>
                      <a:pt x="19597" y="1811"/>
                    </a:lnTo>
                    <a:lnTo>
                      <a:pt x="19597" y="35798"/>
                    </a:lnTo>
                    <a:lnTo>
                      <a:pt x="19597" y="35798"/>
                    </a:lnTo>
                    <a:lnTo>
                      <a:pt x="19565" y="36348"/>
                    </a:lnTo>
                    <a:lnTo>
                      <a:pt x="19500" y="36833"/>
                    </a:lnTo>
                    <a:lnTo>
                      <a:pt x="19371" y="37351"/>
                    </a:lnTo>
                    <a:lnTo>
                      <a:pt x="19177" y="37836"/>
                    </a:lnTo>
                    <a:lnTo>
                      <a:pt x="18983" y="38288"/>
                    </a:lnTo>
                    <a:lnTo>
                      <a:pt x="18724" y="38709"/>
                    </a:lnTo>
                    <a:lnTo>
                      <a:pt x="18401" y="39097"/>
                    </a:lnTo>
                    <a:lnTo>
                      <a:pt x="18077" y="39485"/>
                    </a:lnTo>
                    <a:lnTo>
                      <a:pt x="17722" y="39808"/>
                    </a:lnTo>
                    <a:lnTo>
                      <a:pt x="17301" y="40099"/>
                    </a:lnTo>
                    <a:lnTo>
                      <a:pt x="16881" y="40358"/>
                    </a:lnTo>
                    <a:lnTo>
                      <a:pt x="16428" y="40584"/>
                    </a:lnTo>
                    <a:lnTo>
                      <a:pt x="15943" y="40746"/>
                    </a:lnTo>
                    <a:lnTo>
                      <a:pt x="15458" y="40875"/>
                    </a:lnTo>
                    <a:lnTo>
                      <a:pt x="14941" y="40972"/>
                    </a:lnTo>
                    <a:lnTo>
                      <a:pt x="14423" y="40972"/>
                    </a:lnTo>
                    <a:lnTo>
                      <a:pt x="1" y="40972"/>
                    </a:lnTo>
                    <a:lnTo>
                      <a:pt x="1" y="40972"/>
                    </a:lnTo>
                    <a:lnTo>
                      <a:pt x="130" y="41360"/>
                    </a:lnTo>
                    <a:lnTo>
                      <a:pt x="324" y="41684"/>
                    </a:lnTo>
                    <a:lnTo>
                      <a:pt x="518" y="42040"/>
                    </a:lnTo>
                    <a:lnTo>
                      <a:pt x="744" y="42363"/>
                    </a:lnTo>
                    <a:lnTo>
                      <a:pt x="1003" y="42654"/>
                    </a:lnTo>
                    <a:lnTo>
                      <a:pt x="1262" y="42913"/>
                    </a:lnTo>
                    <a:lnTo>
                      <a:pt x="1553" y="43171"/>
                    </a:lnTo>
                    <a:lnTo>
                      <a:pt x="1844" y="43430"/>
                    </a:lnTo>
                    <a:lnTo>
                      <a:pt x="2167" y="43624"/>
                    </a:lnTo>
                    <a:lnTo>
                      <a:pt x="2523" y="43818"/>
                    </a:lnTo>
                    <a:lnTo>
                      <a:pt x="2879" y="43980"/>
                    </a:lnTo>
                    <a:lnTo>
                      <a:pt x="3234" y="44109"/>
                    </a:lnTo>
                    <a:lnTo>
                      <a:pt x="3622" y="44239"/>
                    </a:lnTo>
                    <a:lnTo>
                      <a:pt x="4010" y="44303"/>
                    </a:lnTo>
                    <a:lnTo>
                      <a:pt x="4431" y="44368"/>
                    </a:lnTo>
                    <a:lnTo>
                      <a:pt x="4851" y="44368"/>
                    </a:lnTo>
                    <a:lnTo>
                      <a:pt x="19306" y="44368"/>
                    </a:lnTo>
                    <a:lnTo>
                      <a:pt x="19306" y="44368"/>
                    </a:lnTo>
                    <a:lnTo>
                      <a:pt x="19824" y="44336"/>
                    </a:lnTo>
                    <a:lnTo>
                      <a:pt x="20341" y="44271"/>
                    </a:lnTo>
                    <a:lnTo>
                      <a:pt x="20859" y="44142"/>
                    </a:lnTo>
                    <a:lnTo>
                      <a:pt x="21311" y="43980"/>
                    </a:lnTo>
                    <a:lnTo>
                      <a:pt x="21764" y="43753"/>
                    </a:lnTo>
                    <a:lnTo>
                      <a:pt x="22217" y="43495"/>
                    </a:lnTo>
                    <a:lnTo>
                      <a:pt x="22605" y="43204"/>
                    </a:lnTo>
                    <a:lnTo>
                      <a:pt x="22960" y="42848"/>
                    </a:lnTo>
                    <a:lnTo>
                      <a:pt x="23316" y="42492"/>
                    </a:lnTo>
                    <a:lnTo>
                      <a:pt x="23607" y="42104"/>
                    </a:lnTo>
                    <a:lnTo>
                      <a:pt x="23866" y="41652"/>
                    </a:lnTo>
                    <a:lnTo>
                      <a:pt x="24092" y="41199"/>
                    </a:lnTo>
                    <a:lnTo>
                      <a:pt x="24254" y="40746"/>
                    </a:lnTo>
                    <a:lnTo>
                      <a:pt x="24383" y="40229"/>
                    </a:lnTo>
                    <a:lnTo>
                      <a:pt x="24448" y="39711"/>
                    </a:lnTo>
                    <a:lnTo>
                      <a:pt x="24480" y="39194"/>
                    </a:lnTo>
                    <a:lnTo>
                      <a:pt x="24480" y="5207"/>
                    </a:lnTo>
                    <a:lnTo>
                      <a:pt x="24480" y="5207"/>
                    </a:lnTo>
                    <a:lnTo>
                      <a:pt x="24448" y="4657"/>
                    </a:lnTo>
                    <a:lnTo>
                      <a:pt x="24383" y="4139"/>
                    </a:lnTo>
                    <a:lnTo>
                      <a:pt x="24254" y="3654"/>
                    </a:lnTo>
                    <a:lnTo>
                      <a:pt x="24092" y="3169"/>
                    </a:lnTo>
                    <a:lnTo>
                      <a:pt x="23866" y="2717"/>
                    </a:lnTo>
                    <a:lnTo>
                      <a:pt x="23607" y="2296"/>
                    </a:lnTo>
                    <a:lnTo>
                      <a:pt x="23316" y="1908"/>
                    </a:lnTo>
                    <a:lnTo>
                      <a:pt x="22960" y="1520"/>
                    </a:lnTo>
                    <a:lnTo>
                      <a:pt x="22605" y="1197"/>
                    </a:lnTo>
                    <a:lnTo>
                      <a:pt x="22217" y="906"/>
                    </a:lnTo>
                    <a:lnTo>
                      <a:pt x="21764" y="647"/>
                    </a:lnTo>
                    <a:lnTo>
                      <a:pt x="21311" y="421"/>
                    </a:lnTo>
                    <a:lnTo>
                      <a:pt x="20859" y="259"/>
                    </a:lnTo>
                    <a:lnTo>
                      <a:pt x="20341" y="130"/>
                    </a:lnTo>
                    <a:lnTo>
                      <a:pt x="19824" y="33"/>
                    </a:lnTo>
                    <a:lnTo>
                      <a:pt x="193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7" name="Google Shape;5247;p64"/>
              <p:cNvSpPr/>
              <p:nvPr/>
            </p:nvSpPr>
            <p:spPr>
              <a:xfrm>
                <a:off x="3018125" y="783825"/>
                <a:ext cx="153625" cy="424450"/>
              </a:xfrm>
              <a:custGeom>
                <a:avLst/>
                <a:gdLst/>
                <a:ahLst/>
                <a:cxnLst/>
                <a:rect l="l" t="t" r="r" b="b"/>
                <a:pathLst>
                  <a:path w="6145" h="16978" extrusionOk="0">
                    <a:moveTo>
                      <a:pt x="2490" y="0"/>
                    </a:moveTo>
                    <a:lnTo>
                      <a:pt x="2231" y="32"/>
                    </a:lnTo>
                    <a:lnTo>
                      <a:pt x="1973" y="97"/>
                    </a:lnTo>
                    <a:lnTo>
                      <a:pt x="1746" y="226"/>
                    </a:lnTo>
                    <a:lnTo>
                      <a:pt x="1520" y="356"/>
                    </a:lnTo>
                    <a:lnTo>
                      <a:pt x="1294" y="550"/>
                    </a:lnTo>
                    <a:lnTo>
                      <a:pt x="1100" y="776"/>
                    </a:lnTo>
                    <a:lnTo>
                      <a:pt x="905" y="1035"/>
                    </a:lnTo>
                    <a:lnTo>
                      <a:pt x="711" y="1294"/>
                    </a:lnTo>
                    <a:lnTo>
                      <a:pt x="550" y="1617"/>
                    </a:lnTo>
                    <a:lnTo>
                      <a:pt x="420" y="1973"/>
                    </a:lnTo>
                    <a:lnTo>
                      <a:pt x="291" y="2328"/>
                    </a:lnTo>
                    <a:lnTo>
                      <a:pt x="194" y="2717"/>
                    </a:lnTo>
                    <a:lnTo>
                      <a:pt x="97" y="3105"/>
                    </a:lnTo>
                    <a:lnTo>
                      <a:pt x="32" y="3557"/>
                    </a:lnTo>
                    <a:lnTo>
                      <a:pt x="0" y="3978"/>
                    </a:lnTo>
                    <a:lnTo>
                      <a:pt x="0" y="4430"/>
                    </a:lnTo>
                    <a:lnTo>
                      <a:pt x="0" y="13323"/>
                    </a:lnTo>
                    <a:lnTo>
                      <a:pt x="0" y="13711"/>
                    </a:lnTo>
                    <a:lnTo>
                      <a:pt x="65" y="14067"/>
                    </a:lnTo>
                    <a:lnTo>
                      <a:pt x="162" y="14423"/>
                    </a:lnTo>
                    <a:lnTo>
                      <a:pt x="291" y="14746"/>
                    </a:lnTo>
                    <a:lnTo>
                      <a:pt x="453" y="15070"/>
                    </a:lnTo>
                    <a:lnTo>
                      <a:pt x="614" y="15361"/>
                    </a:lnTo>
                    <a:lnTo>
                      <a:pt x="841" y="15652"/>
                    </a:lnTo>
                    <a:lnTo>
                      <a:pt x="1067" y="15910"/>
                    </a:lnTo>
                    <a:lnTo>
                      <a:pt x="1326" y="16137"/>
                    </a:lnTo>
                    <a:lnTo>
                      <a:pt x="1617" y="16363"/>
                    </a:lnTo>
                    <a:lnTo>
                      <a:pt x="1908" y="16525"/>
                    </a:lnTo>
                    <a:lnTo>
                      <a:pt x="2231" y="16687"/>
                    </a:lnTo>
                    <a:lnTo>
                      <a:pt x="2555" y="16816"/>
                    </a:lnTo>
                    <a:lnTo>
                      <a:pt x="2910" y="16913"/>
                    </a:lnTo>
                    <a:lnTo>
                      <a:pt x="3266" y="16978"/>
                    </a:lnTo>
                    <a:lnTo>
                      <a:pt x="3654" y="16978"/>
                    </a:lnTo>
                    <a:lnTo>
                      <a:pt x="3913" y="16945"/>
                    </a:lnTo>
                    <a:lnTo>
                      <a:pt x="4139" y="16881"/>
                    </a:lnTo>
                    <a:lnTo>
                      <a:pt x="4398" y="16784"/>
                    </a:lnTo>
                    <a:lnTo>
                      <a:pt x="4624" y="16622"/>
                    </a:lnTo>
                    <a:lnTo>
                      <a:pt x="4851" y="16460"/>
                    </a:lnTo>
                    <a:lnTo>
                      <a:pt x="5045" y="16234"/>
                    </a:lnTo>
                    <a:lnTo>
                      <a:pt x="5239" y="15975"/>
                    </a:lnTo>
                    <a:lnTo>
                      <a:pt x="5400" y="15684"/>
                    </a:lnTo>
                    <a:lnTo>
                      <a:pt x="5562" y="15361"/>
                    </a:lnTo>
                    <a:lnTo>
                      <a:pt x="5724" y="15037"/>
                    </a:lnTo>
                    <a:lnTo>
                      <a:pt x="5853" y="14682"/>
                    </a:lnTo>
                    <a:lnTo>
                      <a:pt x="5950" y="14294"/>
                    </a:lnTo>
                    <a:lnTo>
                      <a:pt x="6047" y="13873"/>
                    </a:lnTo>
                    <a:lnTo>
                      <a:pt x="6080" y="13453"/>
                    </a:lnTo>
                    <a:lnTo>
                      <a:pt x="6144" y="13000"/>
                    </a:lnTo>
                    <a:lnTo>
                      <a:pt x="6144" y="12547"/>
                    </a:lnTo>
                    <a:lnTo>
                      <a:pt x="6144" y="3654"/>
                    </a:lnTo>
                    <a:lnTo>
                      <a:pt x="6112" y="3299"/>
                    </a:lnTo>
                    <a:lnTo>
                      <a:pt x="6080" y="2943"/>
                    </a:lnTo>
                    <a:lnTo>
                      <a:pt x="5983" y="2587"/>
                    </a:lnTo>
                    <a:lnTo>
                      <a:pt x="5853" y="2231"/>
                    </a:lnTo>
                    <a:lnTo>
                      <a:pt x="5692" y="1940"/>
                    </a:lnTo>
                    <a:lnTo>
                      <a:pt x="5530" y="1617"/>
                    </a:lnTo>
                    <a:lnTo>
                      <a:pt x="5303" y="1358"/>
                    </a:lnTo>
                    <a:lnTo>
                      <a:pt x="5077" y="1100"/>
                    </a:lnTo>
                    <a:lnTo>
                      <a:pt x="4818" y="841"/>
                    </a:lnTo>
                    <a:lnTo>
                      <a:pt x="4527" y="647"/>
                    </a:lnTo>
                    <a:lnTo>
                      <a:pt x="4236" y="453"/>
                    </a:lnTo>
                    <a:lnTo>
                      <a:pt x="3913" y="291"/>
                    </a:lnTo>
                    <a:lnTo>
                      <a:pt x="3590" y="162"/>
                    </a:lnTo>
                    <a:lnTo>
                      <a:pt x="3234" y="97"/>
                    </a:lnTo>
                    <a:lnTo>
                      <a:pt x="2846" y="32"/>
                    </a:lnTo>
                    <a:lnTo>
                      <a:pt x="2490" y="0"/>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8" name="Google Shape;5248;p64"/>
              <p:cNvSpPr/>
              <p:nvPr/>
            </p:nvSpPr>
            <p:spPr>
              <a:xfrm>
                <a:off x="3047225" y="1255150"/>
                <a:ext cx="85725" cy="160100"/>
              </a:xfrm>
              <a:custGeom>
                <a:avLst/>
                <a:gdLst/>
                <a:ahLst/>
                <a:cxnLst/>
                <a:rect l="l" t="t" r="r" b="b"/>
                <a:pathLst>
                  <a:path w="3429" h="6404" extrusionOk="0">
                    <a:moveTo>
                      <a:pt x="1391" y="0"/>
                    </a:moveTo>
                    <a:lnTo>
                      <a:pt x="1100" y="65"/>
                    </a:lnTo>
                    <a:lnTo>
                      <a:pt x="841" y="162"/>
                    </a:lnTo>
                    <a:lnTo>
                      <a:pt x="615" y="291"/>
                    </a:lnTo>
                    <a:lnTo>
                      <a:pt x="388" y="518"/>
                    </a:lnTo>
                    <a:lnTo>
                      <a:pt x="227" y="744"/>
                    </a:lnTo>
                    <a:lnTo>
                      <a:pt x="97" y="1035"/>
                    </a:lnTo>
                    <a:lnTo>
                      <a:pt x="33" y="1358"/>
                    </a:lnTo>
                    <a:lnTo>
                      <a:pt x="0" y="1682"/>
                    </a:lnTo>
                    <a:lnTo>
                      <a:pt x="0" y="5045"/>
                    </a:lnTo>
                    <a:lnTo>
                      <a:pt x="0" y="5174"/>
                    </a:lnTo>
                    <a:lnTo>
                      <a:pt x="33" y="5304"/>
                    </a:lnTo>
                    <a:lnTo>
                      <a:pt x="162" y="5562"/>
                    </a:lnTo>
                    <a:lnTo>
                      <a:pt x="356" y="5821"/>
                    </a:lnTo>
                    <a:lnTo>
                      <a:pt x="582" y="6015"/>
                    </a:lnTo>
                    <a:lnTo>
                      <a:pt x="906" y="6177"/>
                    </a:lnTo>
                    <a:lnTo>
                      <a:pt x="1261" y="6306"/>
                    </a:lnTo>
                    <a:lnTo>
                      <a:pt x="1617" y="6371"/>
                    </a:lnTo>
                    <a:lnTo>
                      <a:pt x="2037" y="6403"/>
                    </a:lnTo>
                    <a:lnTo>
                      <a:pt x="2329" y="6371"/>
                    </a:lnTo>
                    <a:lnTo>
                      <a:pt x="2587" y="6274"/>
                    </a:lnTo>
                    <a:lnTo>
                      <a:pt x="2814" y="6144"/>
                    </a:lnTo>
                    <a:lnTo>
                      <a:pt x="3040" y="5918"/>
                    </a:lnTo>
                    <a:lnTo>
                      <a:pt x="3202" y="5692"/>
                    </a:lnTo>
                    <a:lnTo>
                      <a:pt x="3331" y="5401"/>
                    </a:lnTo>
                    <a:lnTo>
                      <a:pt x="3428" y="5077"/>
                    </a:lnTo>
                    <a:lnTo>
                      <a:pt x="3428" y="4754"/>
                    </a:lnTo>
                    <a:lnTo>
                      <a:pt x="3428" y="1391"/>
                    </a:lnTo>
                    <a:lnTo>
                      <a:pt x="3428" y="1261"/>
                    </a:lnTo>
                    <a:lnTo>
                      <a:pt x="3396" y="1132"/>
                    </a:lnTo>
                    <a:lnTo>
                      <a:pt x="3266" y="873"/>
                    </a:lnTo>
                    <a:lnTo>
                      <a:pt x="3105" y="615"/>
                    </a:lnTo>
                    <a:lnTo>
                      <a:pt x="2846" y="421"/>
                    </a:lnTo>
                    <a:lnTo>
                      <a:pt x="2523" y="259"/>
                    </a:lnTo>
                    <a:lnTo>
                      <a:pt x="2199" y="130"/>
                    </a:lnTo>
                    <a:lnTo>
                      <a:pt x="1811" y="32"/>
                    </a:lnTo>
                    <a:lnTo>
                      <a:pt x="1391" y="0"/>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9" name="Google Shape;5249;p64"/>
              <p:cNvSpPr/>
              <p:nvPr/>
            </p:nvSpPr>
            <p:spPr>
              <a:xfrm>
                <a:off x="3047225" y="1255150"/>
                <a:ext cx="85725" cy="160100"/>
              </a:xfrm>
              <a:custGeom>
                <a:avLst/>
                <a:gdLst/>
                <a:ahLst/>
                <a:cxnLst/>
                <a:rect l="l" t="t" r="r" b="b"/>
                <a:pathLst>
                  <a:path w="3429" h="6404" fill="none" extrusionOk="0">
                    <a:moveTo>
                      <a:pt x="1391" y="0"/>
                    </a:moveTo>
                    <a:lnTo>
                      <a:pt x="1391" y="0"/>
                    </a:lnTo>
                    <a:lnTo>
                      <a:pt x="1100" y="65"/>
                    </a:lnTo>
                    <a:lnTo>
                      <a:pt x="841" y="162"/>
                    </a:lnTo>
                    <a:lnTo>
                      <a:pt x="615" y="291"/>
                    </a:lnTo>
                    <a:lnTo>
                      <a:pt x="388" y="518"/>
                    </a:lnTo>
                    <a:lnTo>
                      <a:pt x="227" y="744"/>
                    </a:lnTo>
                    <a:lnTo>
                      <a:pt x="97" y="1035"/>
                    </a:lnTo>
                    <a:lnTo>
                      <a:pt x="33" y="1358"/>
                    </a:lnTo>
                    <a:lnTo>
                      <a:pt x="0" y="1682"/>
                    </a:lnTo>
                    <a:lnTo>
                      <a:pt x="0" y="5045"/>
                    </a:lnTo>
                    <a:lnTo>
                      <a:pt x="0" y="5045"/>
                    </a:lnTo>
                    <a:lnTo>
                      <a:pt x="0" y="5174"/>
                    </a:lnTo>
                    <a:lnTo>
                      <a:pt x="33" y="5304"/>
                    </a:lnTo>
                    <a:lnTo>
                      <a:pt x="162" y="5562"/>
                    </a:lnTo>
                    <a:lnTo>
                      <a:pt x="356" y="5821"/>
                    </a:lnTo>
                    <a:lnTo>
                      <a:pt x="582" y="6015"/>
                    </a:lnTo>
                    <a:lnTo>
                      <a:pt x="906" y="6177"/>
                    </a:lnTo>
                    <a:lnTo>
                      <a:pt x="1261" y="6306"/>
                    </a:lnTo>
                    <a:lnTo>
                      <a:pt x="1617" y="6371"/>
                    </a:lnTo>
                    <a:lnTo>
                      <a:pt x="2037" y="6403"/>
                    </a:lnTo>
                    <a:lnTo>
                      <a:pt x="2037" y="6403"/>
                    </a:lnTo>
                    <a:lnTo>
                      <a:pt x="2329" y="6371"/>
                    </a:lnTo>
                    <a:lnTo>
                      <a:pt x="2587" y="6274"/>
                    </a:lnTo>
                    <a:lnTo>
                      <a:pt x="2814" y="6144"/>
                    </a:lnTo>
                    <a:lnTo>
                      <a:pt x="3040" y="5918"/>
                    </a:lnTo>
                    <a:lnTo>
                      <a:pt x="3202" y="5692"/>
                    </a:lnTo>
                    <a:lnTo>
                      <a:pt x="3331" y="5401"/>
                    </a:lnTo>
                    <a:lnTo>
                      <a:pt x="3428" y="5077"/>
                    </a:lnTo>
                    <a:lnTo>
                      <a:pt x="3428" y="4754"/>
                    </a:lnTo>
                    <a:lnTo>
                      <a:pt x="3428" y="1391"/>
                    </a:lnTo>
                    <a:lnTo>
                      <a:pt x="3428" y="1391"/>
                    </a:lnTo>
                    <a:lnTo>
                      <a:pt x="3428" y="1261"/>
                    </a:lnTo>
                    <a:lnTo>
                      <a:pt x="3396" y="1132"/>
                    </a:lnTo>
                    <a:lnTo>
                      <a:pt x="3266" y="873"/>
                    </a:lnTo>
                    <a:lnTo>
                      <a:pt x="3105" y="615"/>
                    </a:lnTo>
                    <a:lnTo>
                      <a:pt x="2846" y="421"/>
                    </a:lnTo>
                    <a:lnTo>
                      <a:pt x="2523" y="259"/>
                    </a:lnTo>
                    <a:lnTo>
                      <a:pt x="2199" y="130"/>
                    </a:lnTo>
                    <a:lnTo>
                      <a:pt x="1811" y="32"/>
                    </a:lnTo>
                    <a:lnTo>
                      <a:pt x="13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0" name="Google Shape;5250;p64"/>
              <p:cNvSpPr/>
              <p:nvPr/>
            </p:nvSpPr>
            <p:spPr>
              <a:xfrm>
                <a:off x="3475700" y="1226025"/>
                <a:ext cx="59850" cy="462475"/>
              </a:xfrm>
              <a:custGeom>
                <a:avLst/>
                <a:gdLst/>
                <a:ahLst/>
                <a:cxnLst/>
                <a:rect l="l" t="t" r="r" b="b"/>
                <a:pathLst>
                  <a:path w="2394" h="18499" fill="none" extrusionOk="0">
                    <a:moveTo>
                      <a:pt x="0" y="3299"/>
                    </a:moveTo>
                    <a:lnTo>
                      <a:pt x="0" y="18498"/>
                    </a:lnTo>
                    <a:lnTo>
                      <a:pt x="0" y="18498"/>
                    </a:lnTo>
                    <a:lnTo>
                      <a:pt x="259" y="18401"/>
                    </a:lnTo>
                    <a:lnTo>
                      <a:pt x="518" y="18272"/>
                    </a:lnTo>
                    <a:lnTo>
                      <a:pt x="744" y="18143"/>
                    </a:lnTo>
                    <a:lnTo>
                      <a:pt x="970" y="17981"/>
                    </a:lnTo>
                    <a:lnTo>
                      <a:pt x="1164" y="17819"/>
                    </a:lnTo>
                    <a:lnTo>
                      <a:pt x="1358" y="17658"/>
                    </a:lnTo>
                    <a:lnTo>
                      <a:pt x="1553" y="17463"/>
                    </a:lnTo>
                    <a:lnTo>
                      <a:pt x="1714" y="17237"/>
                    </a:lnTo>
                    <a:lnTo>
                      <a:pt x="1876" y="17043"/>
                    </a:lnTo>
                    <a:lnTo>
                      <a:pt x="2005" y="16784"/>
                    </a:lnTo>
                    <a:lnTo>
                      <a:pt x="2102" y="16558"/>
                    </a:lnTo>
                    <a:lnTo>
                      <a:pt x="2199" y="16299"/>
                    </a:lnTo>
                    <a:lnTo>
                      <a:pt x="2296" y="16041"/>
                    </a:lnTo>
                    <a:lnTo>
                      <a:pt x="2361" y="15782"/>
                    </a:lnTo>
                    <a:lnTo>
                      <a:pt x="2393" y="15491"/>
                    </a:lnTo>
                    <a:lnTo>
                      <a:pt x="2393" y="15200"/>
                    </a:lnTo>
                    <a:lnTo>
                      <a:pt x="2393" y="1"/>
                    </a:lnTo>
                    <a:lnTo>
                      <a:pt x="2393" y="1"/>
                    </a:lnTo>
                    <a:lnTo>
                      <a:pt x="2135" y="98"/>
                    </a:lnTo>
                    <a:lnTo>
                      <a:pt x="1876" y="227"/>
                    </a:lnTo>
                    <a:lnTo>
                      <a:pt x="1650" y="357"/>
                    </a:lnTo>
                    <a:lnTo>
                      <a:pt x="1423" y="518"/>
                    </a:lnTo>
                    <a:lnTo>
                      <a:pt x="1229" y="680"/>
                    </a:lnTo>
                    <a:lnTo>
                      <a:pt x="1035" y="842"/>
                    </a:lnTo>
                    <a:lnTo>
                      <a:pt x="841" y="1036"/>
                    </a:lnTo>
                    <a:lnTo>
                      <a:pt x="679" y="1262"/>
                    </a:lnTo>
                    <a:lnTo>
                      <a:pt x="518" y="1456"/>
                    </a:lnTo>
                    <a:lnTo>
                      <a:pt x="388" y="1715"/>
                    </a:lnTo>
                    <a:lnTo>
                      <a:pt x="291" y="1941"/>
                    </a:lnTo>
                    <a:lnTo>
                      <a:pt x="194" y="2200"/>
                    </a:lnTo>
                    <a:lnTo>
                      <a:pt x="97" y="2459"/>
                    </a:lnTo>
                    <a:lnTo>
                      <a:pt x="65" y="2717"/>
                    </a:lnTo>
                    <a:lnTo>
                      <a:pt x="0" y="3008"/>
                    </a:lnTo>
                    <a:lnTo>
                      <a:pt x="0" y="32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1" name="Google Shape;5251;p64"/>
              <p:cNvSpPr/>
              <p:nvPr/>
            </p:nvSpPr>
            <p:spPr>
              <a:xfrm>
                <a:off x="2957475" y="1230075"/>
                <a:ext cx="470550" cy="480250"/>
              </a:xfrm>
              <a:custGeom>
                <a:avLst/>
                <a:gdLst/>
                <a:ahLst/>
                <a:cxnLst/>
                <a:rect l="l" t="t" r="r" b="b"/>
                <a:pathLst>
                  <a:path w="18822" h="19210" extrusionOk="0">
                    <a:moveTo>
                      <a:pt x="12774" y="1"/>
                    </a:moveTo>
                    <a:lnTo>
                      <a:pt x="12095" y="292"/>
                    </a:lnTo>
                    <a:lnTo>
                      <a:pt x="11384" y="615"/>
                    </a:lnTo>
                    <a:lnTo>
                      <a:pt x="10672" y="874"/>
                    </a:lnTo>
                    <a:lnTo>
                      <a:pt x="9961" y="1100"/>
                    </a:lnTo>
                    <a:lnTo>
                      <a:pt x="9185" y="1327"/>
                    </a:lnTo>
                    <a:lnTo>
                      <a:pt x="8441" y="1521"/>
                    </a:lnTo>
                    <a:lnTo>
                      <a:pt x="7665" y="1682"/>
                    </a:lnTo>
                    <a:lnTo>
                      <a:pt x="6856" y="1844"/>
                    </a:lnTo>
                    <a:lnTo>
                      <a:pt x="6921" y="1973"/>
                    </a:lnTo>
                    <a:lnTo>
                      <a:pt x="6986" y="2103"/>
                    </a:lnTo>
                    <a:lnTo>
                      <a:pt x="7018" y="2264"/>
                    </a:lnTo>
                    <a:lnTo>
                      <a:pt x="7018" y="2394"/>
                    </a:lnTo>
                    <a:lnTo>
                      <a:pt x="7018" y="5757"/>
                    </a:lnTo>
                    <a:lnTo>
                      <a:pt x="7018" y="6080"/>
                    </a:lnTo>
                    <a:lnTo>
                      <a:pt x="6921" y="6404"/>
                    </a:lnTo>
                    <a:lnTo>
                      <a:pt x="6792" y="6695"/>
                    </a:lnTo>
                    <a:lnTo>
                      <a:pt x="6630" y="6921"/>
                    </a:lnTo>
                    <a:lnTo>
                      <a:pt x="6404" y="7147"/>
                    </a:lnTo>
                    <a:lnTo>
                      <a:pt x="6177" y="7277"/>
                    </a:lnTo>
                    <a:lnTo>
                      <a:pt x="5919" y="7374"/>
                    </a:lnTo>
                    <a:lnTo>
                      <a:pt x="5627" y="7406"/>
                    </a:lnTo>
                    <a:lnTo>
                      <a:pt x="5207" y="7374"/>
                    </a:lnTo>
                    <a:lnTo>
                      <a:pt x="4851" y="7309"/>
                    </a:lnTo>
                    <a:lnTo>
                      <a:pt x="4496" y="7180"/>
                    </a:lnTo>
                    <a:lnTo>
                      <a:pt x="4172" y="7018"/>
                    </a:lnTo>
                    <a:lnTo>
                      <a:pt x="3946" y="6824"/>
                    </a:lnTo>
                    <a:lnTo>
                      <a:pt x="3752" y="6565"/>
                    </a:lnTo>
                    <a:lnTo>
                      <a:pt x="3623" y="6307"/>
                    </a:lnTo>
                    <a:lnTo>
                      <a:pt x="3590" y="6177"/>
                    </a:lnTo>
                    <a:lnTo>
                      <a:pt x="3590" y="6048"/>
                    </a:lnTo>
                    <a:lnTo>
                      <a:pt x="3590" y="2685"/>
                    </a:lnTo>
                    <a:lnTo>
                      <a:pt x="3623" y="2394"/>
                    </a:lnTo>
                    <a:lnTo>
                      <a:pt x="3687" y="2103"/>
                    </a:lnTo>
                    <a:lnTo>
                      <a:pt x="3396" y="2103"/>
                    </a:lnTo>
                    <a:lnTo>
                      <a:pt x="2523" y="2070"/>
                    </a:lnTo>
                    <a:lnTo>
                      <a:pt x="1682" y="2038"/>
                    </a:lnTo>
                    <a:lnTo>
                      <a:pt x="841" y="1941"/>
                    </a:lnTo>
                    <a:lnTo>
                      <a:pt x="1" y="1844"/>
                    </a:lnTo>
                    <a:lnTo>
                      <a:pt x="1" y="15879"/>
                    </a:lnTo>
                    <a:lnTo>
                      <a:pt x="33" y="16364"/>
                    </a:lnTo>
                    <a:lnTo>
                      <a:pt x="98" y="16849"/>
                    </a:lnTo>
                    <a:lnTo>
                      <a:pt x="227" y="17301"/>
                    </a:lnTo>
                    <a:lnTo>
                      <a:pt x="356" y="17722"/>
                    </a:lnTo>
                    <a:lnTo>
                      <a:pt x="583" y="18142"/>
                    </a:lnTo>
                    <a:lnTo>
                      <a:pt x="809" y="18530"/>
                    </a:lnTo>
                    <a:lnTo>
                      <a:pt x="1068" y="18886"/>
                    </a:lnTo>
                    <a:lnTo>
                      <a:pt x="1391" y="19209"/>
                    </a:lnTo>
                    <a:lnTo>
                      <a:pt x="14165" y="19209"/>
                    </a:lnTo>
                    <a:lnTo>
                      <a:pt x="14682" y="19112"/>
                    </a:lnTo>
                    <a:lnTo>
                      <a:pt x="15167" y="18983"/>
                    </a:lnTo>
                    <a:lnTo>
                      <a:pt x="15652" y="18821"/>
                    </a:lnTo>
                    <a:lnTo>
                      <a:pt x="16105" y="18595"/>
                    </a:lnTo>
                    <a:lnTo>
                      <a:pt x="16525" y="18336"/>
                    </a:lnTo>
                    <a:lnTo>
                      <a:pt x="16946" y="18045"/>
                    </a:lnTo>
                    <a:lnTo>
                      <a:pt x="17301" y="17722"/>
                    </a:lnTo>
                    <a:lnTo>
                      <a:pt x="17625" y="17334"/>
                    </a:lnTo>
                    <a:lnTo>
                      <a:pt x="17948" y="16946"/>
                    </a:lnTo>
                    <a:lnTo>
                      <a:pt x="18207" y="16525"/>
                    </a:lnTo>
                    <a:lnTo>
                      <a:pt x="18401" y="16073"/>
                    </a:lnTo>
                    <a:lnTo>
                      <a:pt x="18595" y="15588"/>
                    </a:lnTo>
                    <a:lnTo>
                      <a:pt x="18724" y="15070"/>
                    </a:lnTo>
                    <a:lnTo>
                      <a:pt x="18789" y="14585"/>
                    </a:lnTo>
                    <a:lnTo>
                      <a:pt x="18821" y="14035"/>
                    </a:lnTo>
                    <a:lnTo>
                      <a:pt x="18821" y="1844"/>
                    </a:lnTo>
                    <a:lnTo>
                      <a:pt x="18013" y="1715"/>
                    </a:lnTo>
                    <a:lnTo>
                      <a:pt x="17204" y="1553"/>
                    </a:lnTo>
                    <a:lnTo>
                      <a:pt x="16428" y="1359"/>
                    </a:lnTo>
                    <a:lnTo>
                      <a:pt x="15652" y="1133"/>
                    </a:lnTo>
                    <a:lnTo>
                      <a:pt x="14908" y="874"/>
                    </a:lnTo>
                    <a:lnTo>
                      <a:pt x="14165" y="615"/>
                    </a:lnTo>
                    <a:lnTo>
                      <a:pt x="13453" y="324"/>
                    </a:lnTo>
                    <a:lnTo>
                      <a:pt x="127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2" name="Google Shape;5252;p64"/>
              <p:cNvSpPr/>
              <p:nvPr/>
            </p:nvSpPr>
            <p:spPr>
              <a:xfrm>
                <a:off x="2957475" y="1230075"/>
                <a:ext cx="470550" cy="480250"/>
              </a:xfrm>
              <a:custGeom>
                <a:avLst/>
                <a:gdLst/>
                <a:ahLst/>
                <a:cxnLst/>
                <a:rect l="l" t="t" r="r" b="b"/>
                <a:pathLst>
                  <a:path w="18822" h="19210" fill="none" extrusionOk="0">
                    <a:moveTo>
                      <a:pt x="12774" y="1"/>
                    </a:moveTo>
                    <a:lnTo>
                      <a:pt x="12774" y="1"/>
                    </a:lnTo>
                    <a:lnTo>
                      <a:pt x="12095" y="292"/>
                    </a:lnTo>
                    <a:lnTo>
                      <a:pt x="11384" y="615"/>
                    </a:lnTo>
                    <a:lnTo>
                      <a:pt x="10672" y="874"/>
                    </a:lnTo>
                    <a:lnTo>
                      <a:pt x="9961" y="1100"/>
                    </a:lnTo>
                    <a:lnTo>
                      <a:pt x="9185" y="1327"/>
                    </a:lnTo>
                    <a:lnTo>
                      <a:pt x="8441" y="1521"/>
                    </a:lnTo>
                    <a:lnTo>
                      <a:pt x="7665" y="1682"/>
                    </a:lnTo>
                    <a:lnTo>
                      <a:pt x="6856" y="1844"/>
                    </a:lnTo>
                    <a:lnTo>
                      <a:pt x="6856" y="1844"/>
                    </a:lnTo>
                    <a:lnTo>
                      <a:pt x="6921" y="1973"/>
                    </a:lnTo>
                    <a:lnTo>
                      <a:pt x="6986" y="2103"/>
                    </a:lnTo>
                    <a:lnTo>
                      <a:pt x="7018" y="2264"/>
                    </a:lnTo>
                    <a:lnTo>
                      <a:pt x="7018" y="2394"/>
                    </a:lnTo>
                    <a:lnTo>
                      <a:pt x="7018" y="5757"/>
                    </a:lnTo>
                    <a:lnTo>
                      <a:pt x="7018" y="5757"/>
                    </a:lnTo>
                    <a:lnTo>
                      <a:pt x="7018" y="6080"/>
                    </a:lnTo>
                    <a:lnTo>
                      <a:pt x="6921" y="6404"/>
                    </a:lnTo>
                    <a:lnTo>
                      <a:pt x="6792" y="6695"/>
                    </a:lnTo>
                    <a:lnTo>
                      <a:pt x="6630" y="6921"/>
                    </a:lnTo>
                    <a:lnTo>
                      <a:pt x="6404" y="7147"/>
                    </a:lnTo>
                    <a:lnTo>
                      <a:pt x="6177" y="7277"/>
                    </a:lnTo>
                    <a:lnTo>
                      <a:pt x="5919" y="7374"/>
                    </a:lnTo>
                    <a:lnTo>
                      <a:pt x="5627" y="7406"/>
                    </a:lnTo>
                    <a:lnTo>
                      <a:pt x="5627" y="7406"/>
                    </a:lnTo>
                    <a:lnTo>
                      <a:pt x="5207" y="7374"/>
                    </a:lnTo>
                    <a:lnTo>
                      <a:pt x="4851" y="7309"/>
                    </a:lnTo>
                    <a:lnTo>
                      <a:pt x="4496" y="7180"/>
                    </a:lnTo>
                    <a:lnTo>
                      <a:pt x="4172" y="7018"/>
                    </a:lnTo>
                    <a:lnTo>
                      <a:pt x="3946" y="6824"/>
                    </a:lnTo>
                    <a:lnTo>
                      <a:pt x="3752" y="6565"/>
                    </a:lnTo>
                    <a:lnTo>
                      <a:pt x="3623" y="6307"/>
                    </a:lnTo>
                    <a:lnTo>
                      <a:pt x="3590" y="6177"/>
                    </a:lnTo>
                    <a:lnTo>
                      <a:pt x="3590" y="6048"/>
                    </a:lnTo>
                    <a:lnTo>
                      <a:pt x="3590" y="2685"/>
                    </a:lnTo>
                    <a:lnTo>
                      <a:pt x="3590" y="2685"/>
                    </a:lnTo>
                    <a:lnTo>
                      <a:pt x="3623" y="2394"/>
                    </a:lnTo>
                    <a:lnTo>
                      <a:pt x="3687" y="2103"/>
                    </a:lnTo>
                    <a:lnTo>
                      <a:pt x="3687" y="2103"/>
                    </a:lnTo>
                    <a:lnTo>
                      <a:pt x="3396" y="2103"/>
                    </a:lnTo>
                    <a:lnTo>
                      <a:pt x="3396" y="2103"/>
                    </a:lnTo>
                    <a:lnTo>
                      <a:pt x="2523" y="2070"/>
                    </a:lnTo>
                    <a:lnTo>
                      <a:pt x="1682" y="2038"/>
                    </a:lnTo>
                    <a:lnTo>
                      <a:pt x="841" y="1941"/>
                    </a:lnTo>
                    <a:lnTo>
                      <a:pt x="1" y="1844"/>
                    </a:lnTo>
                    <a:lnTo>
                      <a:pt x="1" y="15879"/>
                    </a:lnTo>
                    <a:lnTo>
                      <a:pt x="1" y="15879"/>
                    </a:lnTo>
                    <a:lnTo>
                      <a:pt x="33" y="16364"/>
                    </a:lnTo>
                    <a:lnTo>
                      <a:pt x="98" y="16849"/>
                    </a:lnTo>
                    <a:lnTo>
                      <a:pt x="227" y="17301"/>
                    </a:lnTo>
                    <a:lnTo>
                      <a:pt x="356" y="17722"/>
                    </a:lnTo>
                    <a:lnTo>
                      <a:pt x="583" y="18142"/>
                    </a:lnTo>
                    <a:lnTo>
                      <a:pt x="809" y="18530"/>
                    </a:lnTo>
                    <a:lnTo>
                      <a:pt x="1068" y="18886"/>
                    </a:lnTo>
                    <a:lnTo>
                      <a:pt x="1391" y="19209"/>
                    </a:lnTo>
                    <a:lnTo>
                      <a:pt x="13647" y="19209"/>
                    </a:lnTo>
                    <a:lnTo>
                      <a:pt x="13647" y="19209"/>
                    </a:lnTo>
                    <a:lnTo>
                      <a:pt x="14165" y="19209"/>
                    </a:lnTo>
                    <a:lnTo>
                      <a:pt x="14682" y="19112"/>
                    </a:lnTo>
                    <a:lnTo>
                      <a:pt x="15167" y="18983"/>
                    </a:lnTo>
                    <a:lnTo>
                      <a:pt x="15652" y="18821"/>
                    </a:lnTo>
                    <a:lnTo>
                      <a:pt x="16105" y="18595"/>
                    </a:lnTo>
                    <a:lnTo>
                      <a:pt x="16525" y="18336"/>
                    </a:lnTo>
                    <a:lnTo>
                      <a:pt x="16946" y="18045"/>
                    </a:lnTo>
                    <a:lnTo>
                      <a:pt x="17301" y="17722"/>
                    </a:lnTo>
                    <a:lnTo>
                      <a:pt x="17625" y="17334"/>
                    </a:lnTo>
                    <a:lnTo>
                      <a:pt x="17948" y="16946"/>
                    </a:lnTo>
                    <a:lnTo>
                      <a:pt x="18207" y="16525"/>
                    </a:lnTo>
                    <a:lnTo>
                      <a:pt x="18401" y="16073"/>
                    </a:lnTo>
                    <a:lnTo>
                      <a:pt x="18595" y="15588"/>
                    </a:lnTo>
                    <a:lnTo>
                      <a:pt x="18724" y="15070"/>
                    </a:lnTo>
                    <a:lnTo>
                      <a:pt x="18789" y="14585"/>
                    </a:lnTo>
                    <a:lnTo>
                      <a:pt x="18821" y="14035"/>
                    </a:lnTo>
                    <a:lnTo>
                      <a:pt x="18821" y="1844"/>
                    </a:lnTo>
                    <a:lnTo>
                      <a:pt x="18821" y="1844"/>
                    </a:lnTo>
                    <a:lnTo>
                      <a:pt x="18013" y="1715"/>
                    </a:lnTo>
                    <a:lnTo>
                      <a:pt x="17204" y="1553"/>
                    </a:lnTo>
                    <a:lnTo>
                      <a:pt x="16428" y="1359"/>
                    </a:lnTo>
                    <a:lnTo>
                      <a:pt x="15652" y="1133"/>
                    </a:lnTo>
                    <a:lnTo>
                      <a:pt x="14908" y="874"/>
                    </a:lnTo>
                    <a:lnTo>
                      <a:pt x="14165" y="615"/>
                    </a:lnTo>
                    <a:lnTo>
                      <a:pt x="13453" y="324"/>
                    </a:lnTo>
                    <a:lnTo>
                      <a:pt x="1277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3" name="Google Shape;5253;p64"/>
              <p:cNvSpPr/>
              <p:nvPr/>
            </p:nvSpPr>
            <p:spPr>
              <a:xfrm>
                <a:off x="2992250" y="1276150"/>
                <a:ext cx="526325" cy="468925"/>
              </a:xfrm>
              <a:custGeom>
                <a:avLst/>
                <a:gdLst/>
                <a:ahLst/>
                <a:cxnLst/>
                <a:rect l="l" t="t" r="r" b="b"/>
                <a:pathLst>
                  <a:path w="21053" h="18757" extrusionOk="0">
                    <a:moveTo>
                      <a:pt x="17430" y="1"/>
                    </a:moveTo>
                    <a:lnTo>
                      <a:pt x="17430" y="12192"/>
                    </a:lnTo>
                    <a:lnTo>
                      <a:pt x="17398" y="12742"/>
                    </a:lnTo>
                    <a:lnTo>
                      <a:pt x="17333" y="13227"/>
                    </a:lnTo>
                    <a:lnTo>
                      <a:pt x="17204" y="13745"/>
                    </a:lnTo>
                    <a:lnTo>
                      <a:pt x="17010" y="14230"/>
                    </a:lnTo>
                    <a:lnTo>
                      <a:pt x="16816" y="14682"/>
                    </a:lnTo>
                    <a:lnTo>
                      <a:pt x="16557" y="15103"/>
                    </a:lnTo>
                    <a:lnTo>
                      <a:pt x="16234" y="15491"/>
                    </a:lnTo>
                    <a:lnTo>
                      <a:pt x="15910" y="15879"/>
                    </a:lnTo>
                    <a:lnTo>
                      <a:pt x="15555" y="16202"/>
                    </a:lnTo>
                    <a:lnTo>
                      <a:pt x="15134" y="16493"/>
                    </a:lnTo>
                    <a:lnTo>
                      <a:pt x="14714" y="16752"/>
                    </a:lnTo>
                    <a:lnTo>
                      <a:pt x="14261" y="16978"/>
                    </a:lnTo>
                    <a:lnTo>
                      <a:pt x="13776" y="17140"/>
                    </a:lnTo>
                    <a:lnTo>
                      <a:pt x="13291" y="17269"/>
                    </a:lnTo>
                    <a:lnTo>
                      <a:pt x="12774" y="17366"/>
                    </a:lnTo>
                    <a:lnTo>
                      <a:pt x="0" y="17366"/>
                    </a:lnTo>
                    <a:lnTo>
                      <a:pt x="324" y="17690"/>
                    </a:lnTo>
                    <a:lnTo>
                      <a:pt x="679" y="17949"/>
                    </a:lnTo>
                    <a:lnTo>
                      <a:pt x="1067" y="18207"/>
                    </a:lnTo>
                    <a:lnTo>
                      <a:pt x="1488" y="18401"/>
                    </a:lnTo>
                    <a:lnTo>
                      <a:pt x="1908" y="18563"/>
                    </a:lnTo>
                    <a:lnTo>
                      <a:pt x="2361" y="18660"/>
                    </a:lnTo>
                    <a:lnTo>
                      <a:pt x="2846" y="18757"/>
                    </a:lnTo>
                    <a:lnTo>
                      <a:pt x="16881" y="18757"/>
                    </a:lnTo>
                    <a:lnTo>
                      <a:pt x="17301" y="18692"/>
                    </a:lnTo>
                    <a:lnTo>
                      <a:pt x="17657" y="18628"/>
                    </a:lnTo>
                    <a:lnTo>
                      <a:pt x="18045" y="18498"/>
                    </a:lnTo>
                    <a:lnTo>
                      <a:pt x="18400" y="18369"/>
                    </a:lnTo>
                    <a:lnTo>
                      <a:pt x="18756" y="18175"/>
                    </a:lnTo>
                    <a:lnTo>
                      <a:pt x="19080" y="17981"/>
                    </a:lnTo>
                    <a:lnTo>
                      <a:pt x="19371" y="17754"/>
                    </a:lnTo>
                    <a:lnTo>
                      <a:pt x="19662" y="17528"/>
                    </a:lnTo>
                    <a:lnTo>
                      <a:pt x="19953" y="17269"/>
                    </a:lnTo>
                    <a:lnTo>
                      <a:pt x="20179" y="16978"/>
                    </a:lnTo>
                    <a:lnTo>
                      <a:pt x="20405" y="16655"/>
                    </a:lnTo>
                    <a:lnTo>
                      <a:pt x="20599" y="16332"/>
                    </a:lnTo>
                    <a:lnTo>
                      <a:pt x="20793" y="15976"/>
                    </a:lnTo>
                    <a:lnTo>
                      <a:pt x="20923" y="15620"/>
                    </a:lnTo>
                    <a:lnTo>
                      <a:pt x="21052" y="15264"/>
                    </a:lnTo>
                    <a:lnTo>
                      <a:pt x="20891" y="15458"/>
                    </a:lnTo>
                    <a:lnTo>
                      <a:pt x="20696" y="15653"/>
                    </a:lnTo>
                    <a:lnTo>
                      <a:pt x="20502" y="15847"/>
                    </a:lnTo>
                    <a:lnTo>
                      <a:pt x="20276" y="16008"/>
                    </a:lnTo>
                    <a:lnTo>
                      <a:pt x="20082" y="16138"/>
                    </a:lnTo>
                    <a:lnTo>
                      <a:pt x="19823" y="16267"/>
                    </a:lnTo>
                    <a:lnTo>
                      <a:pt x="19597" y="16396"/>
                    </a:lnTo>
                    <a:lnTo>
                      <a:pt x="19338" y="16493"/>
                    </a:lnTo>
                    <a:lnTo>
                      <a:pt x="19338" y="1294"/>
                    </a:lnTo>
                    <a:lnTo>
                      <a:pt x="19338" y="1003"/>
                    </a:lnTo>
                    <a:lnTo>
                      <a:pt x="19371" y="745"/>
                    </a:lnTo>
                    <a:lnTo>
                      <a:pt x="19435" y="486"/>
                    </a:lnTo>
                    <a:lnTo>
                      <a:pt x="19500" y="227"/>
                    </a:lnTo>
                    <a:lnTo>
                      <a:pt x="18465" y="130"/>
                    </a:lnTo>
                    <a:lnTo>
                      <a:pt x="17430"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4" name="Google Shape;5254;p64"/>
              <p:cNvSpPr/>
              <p:nvPr/>
            </p:nvSpPr>
            <p:spPr>
              <a:xfrm>
                <a:off x="3869400" y="238125"/>
                <a:ext cx="494800" cy="302375"/>
              </a:xfrm>
              <a:custGeom>
                <a:avLst/>
                <a:gdLst/>
                <a:ahLst/>
                <a:cxnLst/>
                <a:rect l="l" t="t" r="r" b="b"/>
                <a:pathLst>
                  <a:path w="19792" h="12095" extrusionOk="0">
                    <a:moveTo>
                      <a:pt x="130" y="0"/>
                    </a:moveTo>
                    <a:lnTo>
                      <a:pt x="66" y="65"/>
                    </a:lnTo>
                    <a:lnTo>
                      <a:pt x="1" y="129"/>
                    </a:lnTo>
                    <a:lnTo>
                      <a:pt x="1" y="226"/>
                    </a:lnTo>
                    <a:lnTo>
                      <a:pt x="1" y="12094"/>
                    </a:lnTo>
                    <a:lnTo>
                      <a:pt x="19792" y="12094"/>
                    </a:lnTo>
                    <a:lnTo>
                      <a:pt x="19792" y="226"/>
                    </a:lnTo>
                    <a:lnTo>
                      <a:pt x="19759" y="129"/>
                    </a:lnTo>
                    <a:lnTo>
                      <a:pt x="19727" y="65"/>
                    </a:lnTo>
                    <a:lnTo>
                      <a:pt x="196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5" name="Google Shape;5255;p64"/>
              <p:cNvSpPr/>
              <p:nvPr/>
            </p:nvSpPr>
            <p:spPr>
              <a:xfrm>
                <a:off x="3869400" y="389300"/>
                <a:ext cx="494800" cy="151200"/>
              </a:xfrm>
              <a:custGeom>
                <a:avLst/>
                <a:gdLst/>
                <a:ahLst/>
                <a:cxnLst/>
                <a:rect l="l" t="t" r="r" b="b"/>
                <a:pathLst>
                  <a:path w="19792" h="6048" extrusionOk="0">
                    <a:moveTo>
                      <a:pt x="1" y="0"/>
                    </a:moveTo>
                    <a:lnTo>
                      <a:pt x="1" y="6047"/>
                    </a:lnTo>
                    <a:lnTo>
                      <a:pt x="19792" y="6047"/>
                    </a:lnTo>
                    <a:lnTo>
                      <a:pt x="19792"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6" name="Google Shape;5256;p64"/>
              <p:cNvSpPr/>
              <p:nvPr/>
            </p:nvSpPr>
            <p:spPr>
              <a:xfrm>
                <a:off x="4084450" y="238125"/>
                <a:ext cx="279750" cy="302375"/>
              </a:xfrm>
              <a:custGeom>
                <a:avLst/>
                <a:gdLst/>
                <a:ahLst/>
                <a:cxnLst/>
                <a:rect l="l" t="t" r="r" b="b"/>
                <a:pathLst>
                  <a:path w="11190" h="12095" extrusionOk="0">
                    <a:moveTo>
                      <a:pt x="3623" y="0"/>
                    </a:moveTo>
                    <a:lnTo>
                      <a:pt x="3235" y="65"/>
                    </a:lnTo>
                    <a:lnTo>
                      <a:pt x="2846" y="162"/>
                    </a:lnTo>
                    <a:lnTo>
                      <a:pt x="2458" y="323"/>
                    </a:lnTo>
                    <a:lnTo>
                      <a:pt x="2103" y="485"/>
                    </a:lnTo>
                    <a:lnTo>
                      <a:pt x="1779" y="679"/>
                    </a:lnTo>
                    <a:lnTo>
                      <a:pt x="1488" y="905"/>
                    </a:lnTo>
                    <a:lnTo>
                      <a:pt x="1197" y="1164"/>
                    </a:lnTo>
                    <a:lnTo>
                      <a:pt x="939" y="1455"/>
                    </a:lnTo>
                    <a:lnTo>
                      <a:pt x="680" y="1779"/>
                    </a:lnTo>
                    <a:lnTo>
                      <a:pt x="486" y="2102"/>
                    </a:lnTo>
                    <a:lnTo>
                      <a:pt x="324" y="2458"/>
                    </a:lnTo>
                    <a:lnTo>
                      <a:pt x="195" y="2846"/>
                    </a:lnTo>
                    <a:lnTo>
                      <a:pt x="98" y="3201"/>
                    </a:lnTo>
                    <a:lnTo>
                      <a:pt x="33" y="3622"/>
                    </a:lnTo>
                    <a:lnTo>
                      <a:pt x="1" y="4042"/>
                    </a:lnTo>
                    <a:lnTo>
                      <a:pt x="1" y="12094"/>
                    </a:lnTo>
                    <a:lnTo>
                      <a:pt x="11190" y="12094"/>
                    </a:lnTo>
                    <a:lnTo>
                      <a:pt x="11190" y="4042"/>
                    </a:lnTo>
                    <a:lnTo>
                      <a:pt x="11157" y="3622"/>
                    </a:lnTo>
                    <a:lnTo>
                      <a:pt x="11093" y="3201"/>
                    </a:lnTo>
                    <a:lnTo>
                      <a:pt x="10996" y="2846"/>
                    </a:lnTo>
                    <a:lnTo>
                      <a:pt x="10866" y="2458"/>
                    </a:lnTo>
                    <a:lnTo>
                      <a:pt x="10705" y="2102"/>
                    </a:lnTo>
                    <a:lnTo>
                      <a:pt x="10478" y="1779"/>
                    </a:lnTo>
                    <a:lnTo>
                      <a:pt x="10252" y="1455"/>
                    </a:lnTo>
                    <a:lnTo>
                      <a:pt x="9993" y="1164"/>
                    </a:lnTo>
                    <a:lnTo>
                      <a:pt x="9702" y="905"/>
                    </a:lnTo>
                    <a:lnTo>
                      <a:pt x="9411" y="679"/>
                    </a:lnTo>
                    <a:lnTo>
                      <a:pt x="9055" y="485"/>
                    </a:lnTo>
                    <a:lnTo>
                      <a:pt x="8700" y="323"/>
                    </a:lnTo>
                    <a:lnTo>
                      <a:pt x="8344" y="162"/>
                    </a:lnTo>
                    <a:lnTo>
                      <a:pt x="7956" y="65"/>
                    </a:lnTo>
                    <a:lnTo>
                      <a:pt x="753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7" name="Google Shape;5257;p64"/>
              <p:cNvSpPr/>
              <p:nvPr/>
            </p:nvSpPr>
            <p:spPr>
              <a:xfrm>
                <a:off x="3736825" y="437000"/>
                <a:ext cx="759975" cy="1358200"/>
              </a:xfrm>
              <a:custGeom>
                <a:avLst/>
                <a:gdLst/>
                <a:ahLst/>
                <a:cxnLst/>
                <a:rect l="l" t="t" r="r" b="b"/>
                <a:pathLst>
                  <a:path w="30399" h="54328" extrusionOk="0">
                    <a:moveTo>
                      <a:pt x="6339" y="0"/>
                    </a:move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7990"/>
                    </a:lnTo>
                    <a:lnTo>
                      <a:pt x="33" y="48636"/>
                    </a:lnTo>
                    <a:lnTo>
                      <a:pt x="130" y="49251"/>
                    </a:lnTo>
                    <a:lnTo>
                      <a:pt x="259" y="49865"/>
                    </a:lnTo>
                    <a:lnTo>
                      <a:pt x="485" y="50447"/>
                    </a:lnTo>
                    <a:lnTo>
                      <a:pt x="744" y="50997"/>
                    </a:lnTo>
                    <a:lnTo>
                      <a:pt x="1068" y="51547"/>
                    </a:lnTo>
                    <a:lnTo>
                      <a:pt x="1423" y="52032"/>
                    </a:lnTo>
                    <a:lnTo>
                      <a:pt x="1844" y="52485"/>
                    </a:lnTo>
                    <a:lnTo>
                      <a:pt x="2296" y="52873"/>
                    </a:lnTo>
                    <a:lnTo>
                      <a:pt x="2781" y="53261"/>
                    </a:lnTo>
                    <a:lnTo>
                      <a:pt x="3299" y="53584"/>
                    </a:lnTo>
                    <a:lnTo>
                      <a:pt x="3849" y="53843"/>
                    </a:lnTo>
                    <a:lnTo>
                      <a:pt x="4431" y="54037"/>
                    </a:lnTo>
                    <a:lnTo>
                      <a:pt x="5045" y="54199"/>
                    </a:lnTo>
                    <a:lnTo>
                      <a:pt x="5692" y="54296"/>
                    </a:lnTo>
                    <a:lnTo>
                      <a:pt x="6339" y="54328"/>
                    </a:lnTo>
                    <a:lnTo>
                      <a:pt x="24060" y="54328"/>
                    </a:lnTo>
                    <a:lnTo>
                      <a:pt x="24707" y="54296"/>
                    </a:lnTo>
                    <a:lnTo>
                      <a:pt x="25321" y="54199"/>
                    </a:lnTo>
                    <a:lnTo>
                      <a:pt x="25935" y="54037"/>
                    </a:lnTo>
                    <a:lnTo>
                      <a:pt x="26518" y="53843"/>
                    </a:lnTo>
                    <a:lnTo>
                      <a:pt x="27067" y="53584"/>
                    </a:lnTo>
                    <a:lnTo>
                      <a:pt x="27585" y="53261"/>
                    </a:lnTo>
                    <a:lnTo>
                      <a:pt x="28102" y="52873"/>
                    </a:lnTo>
                    <a:lnTo>
                      <a:pt x="28522" y="52485"/>
                    </a:lnTo>
                    <a:lnTo>
                      <a:pt x="28943" y="52032"/>
                    </a:lnTo>
                    <a:lnTo>
                      <a:pt x="29299" y="51547"/>
                    </a:lnTo>
                    <a:lnTo>
                      <a:pt x="29622" y="50997"/>
                    </a:lnTo>
                    <a:lnTo>
                      <a:pt x="29913" y="50447"/>
                    </a:lnTo>
                    <a:lnTo>
                      <a:pt x="30107" y="49865"/>
                    </a:lnTo>
                    <a:lnTo>
                      <a:pt x="30269" y="49251"/>
                    </a:lnTo>
                    <a:lnTo>
                      <a:pt x="30366" y="48636"/>
                    </a:lnTo>
                    <a:lnTo>
                      <a:pt x="30398" y="47990"/>
                    </a:lnTo>
                    <a:lnTo>
                      <a:pt x="30398" y="6371"/>
                    </a:lnTo>
                    <a:lnTo>
                      <a:pt x="30366" y="5692"/>
                    </a:lnTo>
                    <a:lnTo>
                      <a:pt x="30269" y="5077"/>
                    </a:lnTo>
                    <a:lnTo>
                      <a:pt x="30107" y="4463"/>
                    </a:lnTo>
                    <a:lnTo>
                      <a:pt x="29913" y="3881"/>
                    </a:lnTo>
                    <a:lnTo>
                      <a:pt x="29622" y="3331"/>
                    </a:lnTo>
                    <a:lnTo>
                      <a:pt x="29299" y="2814"/>
                    </a:lnTo>
                    <a:lnTo>
                      <a:pt x="28943" y="2328"/>
                    </a:lnTo>
                    <a:lnTo>
                      <a:pt x="28522" y="1876"/>
                    </a:lnTo>
                    <a:lnTo>
                      <a:pt x="28102" y="1455"/>
                    </a:lnTo>
                    <a:lnTo>
                      <a:pt x="27585" y="1100"/>
                    </a:lnTo>
                    <a:lnTo>
                      <a:pt x="27067" y="776"/>
                    </a:lnTo>
                    <a:lnTo>
                      <a:pt x="26518" y="518"/>
                    </a:lnTo>
                    <a:lnTo>
                      <a:pt x="25935" y="291"/>
                    </a:lnTo>
                    <a:lnTo>
                      <a:pt x="25321" y="129"/>
                    </a:lnTo>
                    <a:lnTo>
                      <a:pt x="24707" y="32"/>
                    </a:lnTo>
                    <a:lnTo>
                      <a:pt x="240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8" name="Google Shape;5258;p64"/>
              <p:cNvSpPr/>
              <p:nvPr/>
            </p:nvSpPr>
            <p:spPr>
              <a:xfrm>
                <a:off x="3736825" y="437000"/>
                <a:ext cx="759975" cy="1358200"/>
              </a:xfrm>
              <a:custGeom>
                <a:avLst/>
                <a:gdLst/>
                <a:ahLst/>
                <a:cxnLst/>
                <a:rect l="l" t="t" r="r" b="b"/>
                <a:pathLst>
                  <a:path w="30399" h="54328" fill="none" extrusionOk="0">
                    <a:moveTo>
                      <a:pt x="24060" y="0"/>
                    </a:moveTo>
                    <a:lnTo>
                      <a:pt x="6339" y="0"/>
                    </a:lnTo>
                    <a:lnTo>
                      <a:pt x="6339" y="0"/>
                    </a:ln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7990"/>
                    </a:lnTo>
                    <a:lnTo>
                      <a:pt x="0" y="47990"/>
                    </a:lnTo>
                    <a:lnTo>
                      <a:pt x="33" y="48636"/>
                    </a:lnTo>
                    <a:lnTo>
                      <a:pt x="130" y="49251"/>
                    </a:lnTo>
                    <a:lnTo>
                      <a:pt x="259" y="49865"/>
                    </a:lnTo>
                    <a:lnTo>
                      <a:pt x="485" y="50447"/>
                    </a:lnTo>
                    <a:lnTo>
                      <a:pt x="744" y="50997"/>
                    </a:lnTo>
                    <a:lnTo>
                      <a:pt x="1068" y="51547"/>
                    </a:lnTo>
                    <a:lnTo>
                      <a:pt x="1423" y="52032"/>
                    </a:lnTo>
                    <a:lnTo>
                      <a:pt x="1844" y="52485"/>
                    </a:lnTo>
                    <a:lnTo>
                      <a:pt x="2296" y="52873"/>
                    </a:lnTo>
                    <a:lnTo>
                      <a:pt x="2781" y="53261"/>
                    </a:lnTo>
                    <a:lnTo>
                      <a:pt x="3299" y="53584"/>
                    </a:lnTo>
                    <a:lnTo>
                      <a:pt x="3849" y="53843"/>
                    </a:lnTo>
                    <a:lnTo>
                      <a:pt x="4431" y="54037"/>
                    </a:lnTo>
                    <a:lnTo>
                      <a:pt x="5045" y="54199"/>
                    </a:lnTo>
                    <a:lnTo>
                      <a:pt x="5692" y="54296"/>
                    </a:lnTo>
                    <a:lnTo>
                      <a:pt x="6339" y="54328"/>
                    </a:lnTo>
                    <a:lnTo>
                      <a:pt x="24060" y="54328"/>
                    </a:lnTo>
                    <a:lnTo>
                      <a:pt x="24060" y="54328"/>
                    </a:lnTo>
                    <a:lnTo>
                      <a:pt x="24707" y="54296"/>
                    </a:lnTo>
                    <a:lnTo>
                      <a:pt x="25321" y="54199"/>
                    </a:lnTo>
                    <a:lnTo>
                      <a:pt x="25935" y="54037"/>
                    </a:lnTo>
                    <a:lnTo>
                      <a:pt x="26518" y="53843"/>
                    </a:lnTo>
                    <a:lnTo>
                      <a:pt x="27067" y="53584"/>
                    </a:lnTo>
                    <a:lnTo>
                      <a:pt x="27585" y="53261"/>
                    </a:lnTo>
                    <a:lnTo>
                      <a:pt x="28102" y="52873"/>
                    </a:lnTo>
                    <a:lnTo>
                      <a:pt x="28522" y="52485"/>
                    </a:lnTo>
                    <a:lnTo>
                      <a:pt x="28943" y="52032"/>
                    </a:lnTo>
                    <a:lnTo>
                      <a:pt x="29299" y="51547"/>
                    </a:lnTo>
                    <a:lnTo>
                      <a:pt x="29622" y="50997"/>
                    </a:lnTo>
                    <a:lnTo>
                      <a:pt x="29913" y="50447"/>
                    </a:lnTo>
                    <a:lnTo>
                      <a:pt x="30107" y="49865"/>
                    </a:lnTo>
                    <a:lnTo>
                      <a:pt x="30269" y="49251"/>
                    </a:lnTo>
                    <a:lnTo>
                      <a:pt x="30366" y="48636"/>
                    </a:lnTo>
                    <a:lnTo>
                      <a:pt x="30398" y="47990"/>
                    </a:lnTo>
                    <a:lnTo>
                      <a:pt x="30398" y="6371"/>
                    </a:lnTo>
                    <a:lnTo>
                      <a:pt x="30398" y="6371"/>
                    </a:lnTo>
                    <a:lnTo>
                      <a:pt x="30366" y="5692"/>
                    </a:lnTo>
                    <a:lnTo>
                      <a:pt x="30269" y="5077"/>
                    </a:lnTo>
                    <a:lnTo>
                      <a:pt x="30107" y="4463"/>
                    </a:lnTo>
                    <a:lnTo>
                      <a:pt x="29913" y="3881"/>
                    </a:lnTo>
                    <a:lnTo>
                      <a:pt x="29622" y="3331"/>
                    </a:lnTo>
                    <a:lnTo>
                      <a:pt x="29299" y="2814"/>
                    </a:lnTo>
                    <a:lnTo>
                      <a:pt x="28943" y="2328"/>
                    </a:lnTo>
                    <a:lnTo>
                      <a:pt x="28522" y="1876"/>
                    </a:lnTo>
                    <a:lnTo>
                      <a:pt x="28102" y="1455"/>
                    </a:lnTo>
                    <a:lnTo>
                      <a:pt x="27585" y="1100"/>
                    </a:lnTo>
                    <a:lnTo>
                      <a:pt x="27067" y="776"/>
                    </a:lnTo>
                    <a:lnTo>
                      <a:pt x="26518" y="518"/>
                    </a:lnTo>
                    <a:lnTo>
                      <a:pt x="25935" y="291"/>
                    </a:lnTo>
                    <a:lnTo>
                      <a:pt x="25321" y="129"/>
                    </a:lnTo>
                    <a:lnTo>
                      <a:pt x="24707" y="32"/>
                    </a:lnTo>
                    <a:lnTo>
                      <a:pt x="240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9" name="Google Shape;5259;p64"/>
              <p:cNvSpPr/>
              <p:nvPr/>
            </p:nvSpPr>
            <p:spPr>
              <a:xfrm>
                <a:off x="3736825" y="437000"/>
                <a:ext cx="571600" cy="1076050"/>
              </a:xfrm>
              <a:custGeom>
                <a:avLst/>
                <a:gdLst/>
                <a:ahLst/>
                <a:cxnLst/>
                <a:rect l="l" t="t" r="r" b="b"/>
                <a:pathLst>
                  <a:path w="22864" h="43042" extrusionOk="0">
                    <a:moveTo>
                      <a:pt x="6339" y="0"/>
                    </a:move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3042"/>
                    </a:lnTo>
                    <a:lnTo>
                      <a:pt x="16525" y="43042"/>
                    </a:lnTo>
                    <a:lnTo>
                      <a:pt x="17172" y="43010"/>
                    </a:lnTo>
                    <a:lnTo>
                      <a:pt x="17786" y="42913"/>
                    </a:lnTo>
                    <a:lnTo>
                      <a:pt x="18401" y="42751"/>
                    </a:lnTo>
                    <a:lnTo>
                      <a:pt x="18983" y="42557"/>
                    </a:lnTo>
                    <a:lnTo>
                      <a:pt x="19533" y="42266"/>
                    </a:lnTo>
                    <a:lnTo>
                      <a:pt x="20082" y="41975"/>
                    </a:lnTo>
                    <a:lnTo>
                      <a:pt x="20567" y="41587"/>
                    </a:lnTo>
                    <a:lnTo>
                      <a:pt x="21020" y="41199"/>
                    </a:lnTo>
                    <a:lnTo>
                      <a:pt x="21408" y="40746"/>
                    </a:lnTo>
                    <a:lnTo>
                      <a:pt x="21796" y="40261"/>
                    </a:lnTo>
                    <a:lnTo>
                      <a:pt x="22120" y="39711"/>
                    </a:lnTo>
                    <a:lnTo>
                      <a:pt x="22378" y="39161"/>
                    </a:lnTo>
                    <a:lnTo>
                      <a:pt x="22572" y="38579"/>
                    </a:lnTo>
                    <a:lnTo>
                      <a:pt x="22734" y="37965"/>
                    </a:lnTo>
                    <a:lnTo>
                      <a:pt x="22831" y="37350"/>
                    </a:lnTo>
                    <a:lnTo>
                      <a:pt x="22863" y="36704"/>
                    </a:lnTo>
                    <a:lnTo>
                      <a:pt x="22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0" name="Google Shape;5260;p64"/>
              <p:cNvSpPr/>
              <p:nvPr/>
            </p:nvSpPr>
            <p:spPr>
              <a:xfrm>
                <a:off x="3736825" y="437000"/>
                <a:ext cx="571600" cy="1076050"/>
              </a:xfrm>
              <a:custGeom>
                <a:avLst/>
                <a:gdLst/>
                <a:ahLst/>
                <a:cxnLst/>
                <a:rect l="l" t="t" r="r" b="b"/>
                <a:pathLst>
                  <a:path w="22864" h="43042" fill="none" extrusionOk="0">
                    <a:moveTo>
                      <a:pt x="6339" y="0"/>
                    </a:moveTo>
                    <a:lnTo>
                      <a:pt x="6339" y="0"/>
                    </a:ln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3042"/>
                    </a:lnTo>
                    <a:lnTo>
                      <a:pt x="16525" y="43042"/>
                    </a:lnTo>
                    <a:lnTo>
                      <a:pt x="16525" y="43042"/>
                    </a:lnTo>
                    <a:lnTo>
                      <a:pt x="17172" y="43010"/>
                    </a:lnTo>
                    <a:lnTo>
                      <a:pt x="17786" y="42913"/>
                    </a:lnTo>
                    <a:lnTo>
                      <a:pt x="18401" y="42751"/>
                    </a:lnTo>
                    <a:lnTo>
                      <a:pt x="18983" y="42557"/>
                    </a:lnTo>
                    <a:lnTo>
                      <a:pt x="19533" y="42266"/>
                    </a:lnTo>
                    <a:lnTo>
                      <a:pt x="20082" y="41975"/>
                    </a:lnTo>
                    <a:lnTo>
                      <a:pt x="20567" y="41587"/>
                    </a:lnTo>
                    <a:lnTo>
                      <a:pt x="21020" y="41199"/>
                    </a:lnTo>
                    <a:lnTo>
                      <a:pt x="21408" y="40746"/>
                    </a:lnTo>
                    <a:lnTo>
                      <a:pt x="21796" y="40261"/>
                    </a:lnTo>
                    <a:lnTo>
                      <a:pt x="22120" y="39711"/>
                    </a:lnTo>
                    <a:lnTo>
                      <a:pt x="22378" y="39161"/>
                    </a:lnTo>
                    <a:lnTo>
                      <a:pt x="22572" y="38579"/>
                    </a:lnTo>
                    <a:lnTo>
                      <a:pt x="22734" y="37965"/>
                    </a:lnTo>
                    <a:lnTo>
                      <a:pt x="22831" y="37350"/>
                    </a:lnTo>
                    <a:lnTo>
                      <a:pt x="22863" y="36704"/>
                    </a:lnTo>
                    <a:lnTo>
                      <a:pt x="22863" y="0"/>
                    </a:lnTo>
                    <a:lnTo>
                      <a:pt x="63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1" name="Google Shape;5261;p64"/>
              <p:cNvSpPr/>
              <p:nvPr/>
            </p:nvSpPr>
            <p:spPr>
              <a:xfrm>
                <a:off x="3816050" y="512175"/>
                <a:ext cx="248225" cy="478625"/>
              </a:xfrm>
              <a:custGeom>
                <a:avLst/>
                <a:gdLst/>
                <a:ahLst/>
                <a:cxnLst/>
                <a:rect l="l" t="t" r="r" b="b"/>
                <a:pathLst>
                  <a:path w="9929" h="19145" extrusionOk="0">
                    <a:moveTo>
                      <a:pt x="8150" y="1"/>
                    </a:moveTo>
                    <a:lnTo>
                      <a:pt x="7729" y="33"/>
                    </a:lnTo>
                    <a:lnTo>
                      <a:pt x="7309" y="65"/>
                    </a:lnTo>
                    <a:lnTo>
                      <a:pt x="6889" y="98"/>
                    </a:lnTo>
                    <a:lnTo>
                      <a:pt x="6500" y="162"/>
                    </a:lnTo>
                    <a:lnTo>
                      <a:pt x="6112" y="259"/>
                    </a:lnTo>
                    <a:lnTo>
                      <a:pt x="5724" y="389"/>
                    </a:lnTo>
                    <a:lnTo>
                      <a:pt x="5336" y="518"/>
                    </a:lnTo>
                    <a:lnTo>
                      <a:pt x="4981" y="647"/>
                    </a:lnTo>
                    <a:lnTo>
                      <a:pt x="4269" y="1003"/>
                    </a:lnTo>
                    <a:lnTo>
                      <a:pt x="3590" y="1391"/>
                    </a:lnTo>
                    <a:lnTo>
                      <a:pt x="2976" y="1876"/>
                    </a:lnTo>
                    <a:lnTo>
                      <a:pt x="2394" y="2394"/>
                    </a:lnTo>
                    <a:lnTo>
                      <a:pt x="1876" y="2976"/>
                    </a:lnTo>
                    <a:lnTo>
                      <a:pt x="1391" y="3590"/>
                    </a:lnTo>
                    <a:lnTo>
                      <a:pt x="1003" y="4269"/>
                    </a:lnTo>
                    <a:lnTo>
                      <a:pt x="647" y="4981"/>
                    </a:lnTo>
                    <a:lnTo>
                      <a:pt x="518" y="5336"/>
                    </a:lnTo>
                    <a:lnTo>
                      <a:pt x="389" y="5724"/>
                    </a:lnTo>
                    <a:lnTo>
                      <a:pt x="259" y="6112"/>
                    </a:lnTo>
                    <a:lnTo>
                      <a:pt x="195" y="6501"/>
                    </a:lnTo>
                    <a:lnTo>
                      <a:pt x="98" y="6889"/>
                    </a:lnTo>
                    <a:lnTo>
                      <a:pt x="65" y="7309"/>
                    </a:lnTo>
                    <a:lnTo>
                      <a:pt x="33" y="7729"/>
                    </a:lnTo>
                    <a:lnTo>
                      <a:pt x="1" y="8150"/>
                    </a:lnTo>
                    <a:lnTo>
                      <a:pt x="1" y="17366"/>
                    </a:lnTo>
                    <a:lnTo>
                      <a:pt x="65" y="17722"/>
                    </a:lnTo>
                    <a:lnTo>
                      <a:pt x="162" y="18077"/>
                    </a:lnTo>
                    <a:lnTo>
                      <a:pt x="324" y="18369"/>
                    </a:lnTo>
                    <a:lnTo>
                      <a:pt x="550" y="18627"/>
                    </a:lnTo>
                    <a:lnTo>
                      <a:pt x="809" y="18854"/>
                    </a:lnTo>
                    <a:lnTo>
                      <a:pt x="1100" y="19015"/>
                    </a:lnTo>
                    <a:lnTo>
                      <a:pt x="1423" y="19112"/>
                    </a:lnTo>
                    <a:lnTo>
                      <a:pt x="1779" y="19145"/>
                    </a:lnTo>
                    <a:lnTo>
                      <a:pt x="2200" y="19145"/>
                    </a:lnTo>
                    <a:lnTo>
                      <a:pt x="2620" y="19112"/>
                    </a:lnTo>
                    <a:lnTo>
                      <a:pt x="3040" y="19048"/>
                    </a:lnTo>
                    <a:lnTo>
                      <a:pt x="3428" y="18983"/>
                    </a:lnTo>
                    <a:lnTo>
                      <a:pt x="3816" y="18886"/>
                    </a:lnTo>
                    <a:lnTo>
                      <a:pt x="4204" y="18789"/>
                    </a:lnTo>
                    <a:lnTo>
                      <a:pt x="4593" y="18660"/>
                    </a:lnTo>
                    <a:lnTo>
                      <a:pt x="4948" y="18498"/>
                    </a:lnTo>
                    <a:lnTo>
                      <a:pt x="5660" y="18175"/>
                    </a:lnTo>
                    <a:lnTo>
                      <a:pt x="6339" y="17754"/>
                    </a:lnTo>
                    <a:lnTo>
                      <a:pt x="6953" y="17301"/>
                    </a:lnTo>
                    <a:lnTo>
                      <a:pt x="7535" y="16784"/>
                    </a:lnTo>
                    <a:lnTo>
                      <a:pt x="8053" y="16202"/>
                    </a:lnTo>
                    <a:lnTo>
                      <a:pt x="8538" y="15555"/>
                    </a:lnTo>
                    <a:lnTo>
                      <a:pt x="8926" y="14908"/>
                    </a:lnTo>
                    <a:lnTo>
                      <a:pt x="9282" y="14197"/>
                    </a:lnTo>
                    <a:lnTo>
                      <a:pt x="9411" y="13809"/>
                    </a:lnTo>
                    <a:lnTo>
                      <a:pt x="9540" y="13453"/>
                    </a:lnTo>
                    <a:lnTo>
                      <a:pt x="9670" y="13065"/>
                    </a:lnTo>
                    <a:lnTo>
                      <a:pt x="9767" y="12677"/>
                    </a:lnTo>
                    <a:lnTo>
                      <a:pt x="9831" y="12257"/>
                    </a:lnTo>
                    <a:lnTo>
                      <a:pt x="9864" y="11869"/>
                    </a:lnTo>
                    <a:lnTo>
                      <a:pt x="9896" y="11448"/>
                    </a:lnTo>
                    <a:lnTo>
                      <a:pt x="9928" y="11028"/>
                    </a:lnTo>
                    <a:lnTo>
                      <a:pt x="9928" y="1779"/>
                    </a:lnTo>
                    <a:lnTo>
                      <a:pt x="9896" y="1423"/>
                    </a:lnTo>
                    <a:lnTo>
                      <a:pt x="9767" y="1100"/>
                    </a:lnTo>
                    <a:lnTo>
                      <a:pt x="9605" y="809"/>
                    </a:lnTo>
                    <a:lnTo>
                      <a:pt x="9411" y="518"/>
                    </a:lnTo>
                    <a:lnTo>
                      <a:pt x="9120" y="324"/>
                    </a:lnTo>
                    <a:lnTo>
                      <a:pt x="8829" y="162"/>
                    </a:lnTo>
                    <a:lnTo>
                      <a:pt x="8505" y="33"/>
                    </a:lnTo>
                    <a:lnTo>
                      <a:pt x="8150"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2" name="Google Shape;5262;p64"/>
              <p:cNvSpPr/>
              <p:nvPr/>
            </p:nvSpPr>
            <p:spPr>
              <a:xfrm>
                <a:off x="4150750" y="499250"/>
                <a:ext cx="114825" cy="222350"/>
              </a:xfrm>
              <a:custGeom>
                <a:avLst/>
                <a:gdLst/>
                <a:ahLst/>
                <a:cxnLst/>
                <a:rect l="l" t="t" r="r" b="b"/>
                <a:pathLst>
                  <a:path w="4593" h="8894" extrusionOk="0">
                    <a:moveTo>
                      <a:pt x="3784" y="0"/>
                    </a:moveTo>
                    <a:lnTo>
                      <a:pt x="3396" y="33"/>
                    </a:lnTo>
                    <a:lnTo>
                      <a:pt x="3008" y="97"/>
                    </a:lnTo>
                    <a:lnTo>
                      <a:pt x="2652" y="194"/>
                    </a:lnTo>
                    <a:lnTo>
                      <a:pt x="2296" y="324"/>
                    </a:lnTo>
                    <a:lnTo>
                      <a:pt x="1973" y="453"/>
                    </a:lnTo>
                    <a:lnTo>
                      <a:pt x="1682" y="647"/>
                    </a:lnTo>
                    <a:lnTo>
                      <a:pt x="1391" y="873"/>
                    </a:lnTo>
                    <a:lnTo>
                      <a:pt x="1100" y="1132"/>
                    </a:lnTo>
                    <a:lnTo>
                      <a:pt x="874" y="1391"/>
                    </a:lnTo>
                    <a:lnTo>
                      <a:pt x="647" y="1682"/>
                    </a:lnTo>
                    <a:lnTo>
                      <a:pt x="453" y="1973"/>
                    </a:lnTo>
                    <a:lnTo>
                      <a:pt x="291" y="2328"/>
                    </a:lnTo>
                    <a:lnTo>
                      <a:pt x="162" y="2652"/>
                    </a:lnTo>
                    <a:lnTo>
                      <a:pt x="97" y="3008"/>
                    </a:lnTo>
                    <a:lnTo>
                      <a:pt x="33" y="3396"/>
                    </a:lnTo>
                    <a:lnTo>
                      <a:pt x="0" y="3784"/>
                    </a:lnTo>
                    <a:lnTo>
                      <a:pt x="0" y="8085"/>
                    </a:lnTo>
                    <a:lnTo>
                      <a:pt x="33" y="8246"/>
                    </a:lnTo>
                    <a:lnTo>
                      <a:pt x="65" y="8408"/>
                    </a:lnTo>
                    <a:lnTo>
                      <a:pt x="162" y="8537"/>
                    </a:lnTo>
                    <a:lnTo>
                      <a:pt x="259" y="8667"/>
                    </a:lnTo>
                    <a:lnTo>
                      <a:pt x="356" y="8764"/>
                    </a:lnTo>
                    <a:lnTo>
                      <a:pt x="518" y="8828"/>
                    </a:lnTo>
                    <a:lnTo>
                      <a:pt x="680" y="8893"/>
                    </a:lnTo>
                    <a:lnTo>
                      <a:pt x="841" y="8893"/>
                    </a:lnTo>
                    <a:lnTo>
                      <a:pt x="1229" y="8861"/>
                    </a:lnTo>
                    <a:lnTo>
                      <a:pt x="1585" y="8828"/>
                    </a:lnTo>
                    <a:lnTo>
                      <a:pt x="1941" y="8731"/>
                    </a:lnTo>
                    <a:lnTo>
                      <a:pt x="2296" y="8602"/>
                    </a:lnTo>
                    <a:lnTo>
                      <a:pt x="2620" y="8440"/>
                    </a:lnTo>
                    <a:lnTo>
                      <a:pt x="2943" y="8246"/>
                    </a:lnTo>
                    <a:lnTo>
                      <a:pt x="3234" y="8020"/>
                    </a:lnTo>
                    <a:lnTo>
                      <a:pt x="3493" y="7794"/>
                    </a:lnTo>
                    <a:lnTo>
                      <a:pt x="3752" y="7535"/>
                    </a:lnTo>
                    <a:lnTo>
                      <a:pt x="3946" y="7244"/>
                    </a:lnTo>
                    <a:lnTo>
                      <a:pt x="4140" y="6920"/>
                    </a:lnTo>
                    <a:lnTo>
                      <a:pt x="4301" y="6597"/>
                    </a:lnTo>
                    <a:lnTo>
                      <a:pt x="4431" y="6241"/>
                    </a:lnTo>
                    <a:lnTo>
                      <a:pt x="4528" y="5886"/>
                    </a:lnTo>
                    <a:lnTo>
                      <a:pt x="4592" y="5498"/>
                    </a:lnTo>
                    <a:lnTo>
                      <a:pt x="4592" y="5110"/>
                    </a:lnTo>
                    <a:lnTo>
                      <a:pt x="4592" y="841"/>
                    </a:lnTo>
                    <a:lnTo>
                      <a:pt x="4592" y="679"/>
                    </a:lnTo>
                    <a:lnTo>
                      <a:pt x="4528" y="518"/>
                    </a:lnTo>
                    <a:lnTo>
                      <a:pt x="4463" y="388"/>
                    </a:lnTo>
                    <a:lnTo>
                      <a:pt x="4366" y="259"/>
                    </a:lnTo>
                    <a:lnTo>
                      <a:pt x="4237" y="162"/>
                    </a:lnTo>
                    <a:lnTo>
                      <a:pt x="4107" y="65"/>
                    </a:lnTo>
                    <a:lnTo>
                      <a:pt x="3946" y="33"/>
                    </a:lnTo>
                    <a:lnTo>
                      <a:pt x="3784" y="0"/>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3" name="Google Shape;5263;p64"/>
              <p:cNvSpPr/>
              <p:nvPr/>
            </p:nvSpPr>
            <p:spPr>
              <a:xfrm>
                <a:off x="3778050" y="486300"/>
                <a:ext cx="718750" cy="1308900"/>
              </a:xfrm>
              <a:custGeom>
                <a:avLst/>
                <a:gdLst/>
                <a:ahLst/>
                <a:cxnLst/>
                <a:rect l="l" t="t" r="r" b="b"/>
                <a:pathLst>
                  <a:path w="28750" h="52356" extrusionOk="0">
                    <a:moveTo>
                      <a:pt x="26970" y="1"/>
                    </a:moveTo>
                    <a:lnTo>
                      <a:pt x="26970" y="42816"/>
                    </a:lnTo>
                    <a:lnTo>
                      <a:pt x="26970" y="43204"/>
                    </a:lnTo>
                    <a:lnTo>
                      <a:pt x="26938" y="43560"/>
                    </a:lnTo>
                    <a:lnTo>
                      <a:pt x="26841" y="44304"/>
                    </a:lnTo>
                    <a:lnTo>
                      <a:pt x="26647" y="45015"/>
                    </a:lnTo>
                    <a:lnTo>
                      <a:pt x="26388" y="45694"/>
                    </a:lnTo>
                    <a:lnTo>
                      <a:pt x="26097" y="46373"/>
                    </a:lnTo>
                    <a:lnTo>
                      <a:pt x="25709" y="46988"/>
                    </a:lnTo>
                    <a:lnTo>
                      <a:pt x="25289" y="47538"/>
                    </a:lnTo>
                    <a:lnTo>
                      <a:pt x="24804" y="48087"/>
                    </a:lnTo>
                    <a:lnTo>
                      <a:pt x="24286" y="48540"/>
                    </a:lnTo>
                    <a:lnTo>
                      <a:pt x="23704" y="48993"/>
                    </a:lnTo>
                    <a:lnTo>
                      <a:pt x="23090" y="49348"/>
                    </a:lnTo>
                    <a:lnTo>
                      <a:pt x="22443" y="49672"/>
                    </a:lnTo>
                    <a:lnTo>
                      <a:pt x="21764" y="49931"/>
                    </a:lnTo>
                    <a:lnTo>
                      <a:pt x="21053" y="50092"/>
                    </a:lnTo>
                    <a:lnTo>
                      <a:pt x="20309" y="50222"/>
                    </a:lnTo>
                    <a:lnTo>
                      <a:pt x="19921" y="50254"/>
                    </a:lnTo>
                    <a:lnTo>
                      <a:pt x="1" y="50254"/>
                    </a:lnTo>
                    <a:lnTo>
                      <a:pt x="453" y="50707"/>
                    </a:lnTo>
                    <a:lnTo>
                      <a:pt x="938" y="51127"/>
                    </a:lnTo>
                    <a:lnTo>
                      <a:pt x="1488" y="51483"/>
                    </a:lnTo>
                    <a:lnTo>
                      <a:pt x="2070" y="51774"/>
                    </a:lnTo>
                    <a:lnTo>
                      <a:pt x="2685" y="52033"/>
                    </a:lnTo>
                    <a:lnTo>
                      <a:pt x="3331" y="52227"/>
                    </a:lnTo>
                    <a:lnTo>
                      <a:pt x="3978" y="52324"/>
                    </a:lnTo>
                    <a:lnTo>
                      <a:pt x="4690" y="52356"/>
                    </a:lnTo>
                    <a:lnTo>
                      <a:pt x="22411" y="52356"/>
                    </a:lnTo>
                    <a:lnTo>
                      <a:pt x="23058" y="52324"/>
                    </a:lnTo>
                    <a:lnTo>
                      <a:pt x="23672" y="52227"/>
                    </a:lnTo>
                    <a:lnTo>
                      <a:pt x="24286" y="52065"/>
                    </a:lnTo>
                    <a:lnTo>
                      <a:pt x="24869" y="51871"/>
                    </a:lnTo>
                    <a:lnTo>
                      <a:pt x="25418" y="51612"/>
                    </a:lnTo>
                    <a:lnTo>
                      <a:pt x="25936" y="51289"/>
                    </a:lnTo>
                    <a:lnTo>
                      <a:pt x="26453" y="50901"/>
                    </a:lnTo>
                    <a:lnTo>
                      <a:pt x="26873" y="50513"/>
                    </a:lnTo>
                    <a:lnTo>
                      <a:pt x="27294" y="50060"/>
                    </a:lnTo>
                    <a:lnTo>
                      <a:pt x="27650" y="49575"/>
                    </a:lnTo>
                    <a:lnTo>
                      <a:pt x="27973" y="49025"/>
                    </a:lnTo>
                    <a:lnTo>
                      <a:pt x="28264" y="48475"/>
                    </a:lnTo>
                    <a:lnTo>
                      <a:pt x="28458" y="47893"/>
                    </a:lnTo>
                    <a:lnTo>
                      <a:pt x="28620" y="47279"/>
                    </a:lnTo>
                    <a:lnTo>
                      <a:pt x="28717" y="46664"/>
                    </a:lnTo>
                    <a:lnTo>
                      <a:pt x="28749" y="46018"/>
                    </a:lnTo>
                    <a:lnTo>
                      <a:pt x="28749" y="4399"/>
                    </a:lnTo>
                    <a:lnTo>
                      <a:pt x="28717" y="3752"/>
                    </a:lnTo>
                    <a:lnTo>
                      <a:pt x="28620" y="3138"/>
                    </a:lnTo>
                    <a:lnTo>
                      <a:pt x="28490" y="2555"/>
                    </a:lnTo>
                    <a:lnTo>
                      <a:pt x="28264" y="1973"/>
                    </a:lnTo>
                    <a:lnTo>
                      <a:pt x="28005" y="1456"/>
                    </a:lnTo>
                    <a:lnTo>
                      <a:pt x="27714" y="939"/>
                    </a:lnTo>
                    <a:lnTo>
                      <a:pt x="27359" y="453"/>
                    </a:lnTo>
                    <a:lnTo>
                      <a:pt x="26970"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4" name="Google Shape;5264;p64"/>
              <p:cNvSpPr/>
              <p:nvPr/>
            </p:nvSpPr>
            <p:spPr>
              <a:xfrm>
                <a:off x="3755425" y="1070825"/>
                <a:ext cx="696900" cy="671825"/>
              </a:xfrm>
              <a:custGeom>
                <a:avLst/>
                <a:gdLst/>
                <a:ahLst/>
                <a:cxnLst/>
                <a:rect l="l" t="t" r="r" b="b"/>
                <a:pathLst>
                  <a:path w="27876" h="26873" extrusionOk="0">
                    <a:moveTo>
                      <a:pt x="27875" y="0"/>
                    </a:moveTo>
                    <a:lnTo>
                      <a:pt x="26485" y="162"/>
                    </a:lnTo>
                    <a:lnTo>
                      <a:pt x="25030" y="291"/>
                    </a:lnTo>
                    <a:lnTo>
                      <a:pt x="23607" y="388"/>
                    </a:lnTo>
                    <a:lnTo>
                      <a:pt x="22119" y="453"/>
                    </a:lnTo>
                    <a:lnTo>
                      <a:pt x="22119" y="11351"/>
                    </a:lnTo>
                    <a:lnTo>
                      <a:pt x="22087" y="11997"/>
                    </a:lnTo>
                    <a:lnTo>
                      <a:pt x="21990" y="12612"/>
                    </a:lnTo>
                    <a:lnTo>
                      <a:pt x="21828" y="13226"/>
                    </a:lnTo>
                    <a:lnTo>
                      <a:pt x="21634" y="13808"/>
                    </a:lnTo>
                    <a:lnTo>
                      <a:pt x="21376" y="14358"/>
                    </a:lnTo>
                    <a:lnTo>
                      <a:pt x="21052" y="14908"/>
                    </a:lnTo>
                    <a:lnTo>
                      <a:pt x="20664" y="15393"/>
                    </a:lnTo>
                    <a:lnTo>
                      <a:pt x="20276" y="15846"/>
                    </a:lnTo>
                    <a:lnTo>
                      <a:pt x="19823" y="16234"/>
                    </a:lnTo>
                    <a:lnTo>
                      <a:pt x="19338" y="16622"/>
                    </a:lnTo>
                    <a:lnTo>
                      <a:pt x="18789" y="16913"/>
                    </a:lnTo>
                    <a:lnTo>
                      <a:pt x="18239" y="17204"/>
                    </a:lnTo>
                    <a:lnTo>
                      <a:pt x="17657" y="17398"/>
                    </a:lnTo>
                    <a:lnTo>
                      <a:pt x="17042" y="17560"/>
                    </a:lnTo>
                    <a:lnTo>
                      <a:pt x="16428" y="17657"/>
                    </a:lnTo>
                    <a:lnTo>
                      <a:pt x="15781" y="17689"/>
                    </a:lnTo>
                    <a:lnTo>
                      <a:pt x="0" y="17689"/>
                    </a:lnTo>
                    <a:lnTo>
                      <a:pt x="0" y="22152"/>
                    </a:lnTo>
                    <a:lnTo>
                      <a:pt x="0" y="22507"/>
                    </a:lnTo>
                    <a:lnTo>
                      <a:pt x="33" y="22863"/>
                    </a:lnTo>
                    <a:lnTo>
                      <a:pt x="65" y="23186"/>
                    </a:lnTo>
                    <a:lnTo>
                      <a:pt x="162" y="23542"/>
                    </a:lnTo>
                    <a:lnTo>
                      <a:pt x="227" y="23866"/>
                    </a:lnTo>
                    <a:lnTo>
                      <a:pt x="356" y="24189"/>
                    </a:lnTo>
                    <a:lnTo>
                      <a:pt x="615" y="24803"/>
                    </a:lnTo>
                    <a:lnTo>
                      <a:pt x="938" y="25385"/>
                    </a:lnTo>
                    <a:lnTo>
                      <a:pt x="1326" y="25935"/>
                    </a:lnTo>
                    <a:lnTo>
                      <a:pt x="1779" y="26420"/>
                    </a:lnTo>
                    <a:lnTo>
                      <a:pt x="2264" y="26873"/>
                    </a:lnTo>
                    <a:lnTo>
                      <a:pt x="20826" y="26873"/>
                    </a:lnTo>
                    <a:lnTo>
                      <a:pt x="21214" y="26841"/>
                    </a:lnTo>
                    <a:lnTo>
                      <a:pt x="21958" y="26711"/>
                    </a:lnTo>
                    <a:lnTo>
                      <a:pt x="22669" y="26550"/>
                    </a:lnTo>
                    <a:lnTo>
                      <a:pt x="23348" y="26291"/>
                    </a:lnTo>
                    <a:lnTo>
                      <a:pt x="23995" y="25967"/>
                    </a:lnTo>
                    <a:lnTo>
                      <a:pt x="24609" y="25612"/>
                    </a:lnTo>
                    <a:lnTo>
                      <a:pt x="25191" y="25159"/>
                    </a:lnTo>
                    <a:lnTo>
                      <a:pt x="25709" y="24706"/>
                    </a:lnTo>
                    <a:lnTo>
                      <a:pt x="26194" y="24157"/>
                    </a:lnTo>
                    <a:lnTo>
                      <a:pt x="26614" y="23607"/>
                    </a:lnTo>
                    <a:lnTo>
                      <a:pt x="27002" y="22992"/>
                    </a:lnTo>
                    <a:lnTo>
                      <a:pt x="27293" y="22313"/>
                    </a:lnTo>
                    <a:lnTo>
                      <a:pt x="27552" y="21634"/>
                    </a:lnTo>
                    <a:lnTo>
                      <a:pt x="27746" y="20923"/>
                    </a:lnTo>
                    <a:lnTo>
                      <a:pt x="27843" y="20179"/>
                    </a:lnTo>
                    <a:lnTo>
                      <a:pt x="27875" y="19823"/>
                    </a:lnTo>
                    <a:lnTo>
                      <a:pt x="27875" y="19435"/>
                    </a:lnTo>
                    <a:lnTo>
                      <a:pt x="2787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5" name="Google Shape;5265;p64"/>
              <p:cNvSpPr/>
              <p:nvPr/>
            </p:nvSpPr>
            <p:spPr>
              <a:xfrm>
                <a:off x="3755425" y="1070825"/>
                <a:ext cx="696900" cy="671825"/>
              </a:xfrm>
              <a:custGeom>
                <a:avLst/>
                <a:gdLst/>
                <a:ahLst/>
                <a:cxnLst/>
                <a:rect l="l" t="t" r="r" b="b"/>
                <a:pathLst>
                  <a:path w="27876" h="26873" fill="none" extrusionOk="0">
                    <a:moveTo>
                      <a:pt x="27875" y="0"/>
                    </a:moveTo>
                    <a:lnTo>
                      <a:pt x="27875" y="0"/>
                    </a:lnTo>
                    <a:lnTo>
                      <a:pt x="26485" y="162"/>
                    </a:lnTo>
                    <a:lnTo>
                      <a:pt x="25030" y="291"/>
                    </a:lnTo>
                    <a:lnTo>
                      <a:pt x="23607" y="388"/>
                    </a:lnTo>
                    <a:lnTo>
                      <a:pt x="22119" y="453"/>
                    </a:lnTo>
                    <a:lnTo>
                      <a:pt x="22119" y="11351"/>
                    </a:lnTo>
                    <a:lnTo>
                      <a:pt x="22119" y="11351"/>
                    </a:lnTo>
                    <a:lnTo>
                      <a:pt x="22087" y="11997"/>
                    </a:lnTo>
                    <a:lnTo>
                      <a:pt x="21990" y="12612"/>
                    </a:lnTo>
                    <a:lnTo>
                      <a:pt x="21828" y="13226"/>
                    </a:lnTo>
                    <a:lnTo>
                      <a:pt x="21634" y="13808"/>
                    </a:lnTo>
                    <a:lnTo>
                      <a:pt x="21376" y="14358"/>
                    </a:lnTo>
                    <a:lnTo>
                      <a:pt x="21052" y="14908"/>
                    </a:lnTo>
                    <a:lnTo>
                      <a:pt x="20664" y="15393"/>
                    </a:lnTo>
                    <a:lnTo>
                      <a:pt x="20276" y="15846"/>
                    </a:lnTo>
                    <a:lnTo>
                      <a:pt x="19823" y="16234"/>
                    </a:lnTo>
                    <a:lnTo>
                      <a:pt x="19338" y="16622"/>
                    </a:lnTo>
                    <a:lnTo>
                      <a:pt x="18789" y="16913"/>
                    </a:lnTo>
                    <a:lnTo>
                      <a:pt x="18239" y="17204"/>
                    </a:lnTo>
                    <a:lnTo>
                      <a:pt x="17657" y="17398"/>
                    </a:lnTo>
                    <a:lnTo>
                      <a:pt x="17042" y="17560"/>
                    </a:lnTo>
                    <a:lnTo>
                      <a:pt x="16428" y="17657"/>
                    </a:lnTo>
                    <a:lnTo>
                      <a:pt x="15781" y="17689"/>
                    </a:lnTo>
                    <a:lnTo>
                      <a:pt x="0" y="17689"/>
                    </a:lnTo>
                    <a:lnTo>
                      <a:pt x="0" y="22152"/>
                    </a:lnTo>
                    <a:lnTo>
                      <a:pt x="0" y="22152"/>
                    </a:lnTo>
                    <a:lnTo>
                      <a:pt x="0" y="22507"/>
                    </a:lnTo>
                    <a:lnTo>
                      <a:pt x="33" y="22863"/>
                    </a:lnTo>
                    <a:lnTo>
                      <a:pt x="65" y="23186"/>
                    </a:lnTo>
                    <a:lnTo>
                      <a:pt x="162" y="23542"/>
                    </a:lnTo>
                    <a:lnTo>
                      <a:pt x="227" y="23866"/>
                    </a:lnTo>
                    <a:lnTo>
                      <a:pt x="356" y="24189"/>
                    </a:lnTo>
                    <a:lnTo>
                      <a:pt x="615" y="24803"/>
                    </a:lnTo>
                    <a:lnTo>
                      <a:pt x="938" y="25385"/>
                    </a:lnTo>
                    <a:lnTo>
                      <a:pt x="1326" y="25935"/>
                    </a:lnTo>
                    <a:lnTo>
                      <a:pt x="1779" y="26420"/>
                    </a:lnTo>
                    <a:lnTo>
                      <a:pt x="2264" y="26873"/>
                    </a:lnTo>
                    <a:lnTo>
                      <a:pt x="20438" y="26873"/>
                    </a:lnTo>
                    <a:lnTo>
                      <a:pt x="20438" y="26873"/>
                    </a:lnTo>
                    <a:lnTo>
                      <a:pt x="20826" y="26873"/>
                    </a:lnTo>
                    <a:lnTo>
                      <a:pt x="21214" y="26841"/>
                    </a:lnTo>
                    <a:lnTo>
                      <a:pt x="21958" y="26711"/>
                    </a:lnTo>
                    <a:lnTo>
                      <a:pt x="22669" y="26550"/>
                    </a:lnTo>
                    <a:lnTo>
                      <a:pt x="23348" y="26291"/>
                    </a:lnTo>
                    <a:lnTo>
                      <a:pt x="23995" y="25967"/>
                    </a:lnTo>
                    <a:lnTo>
                      <a:pt x="24609" y="25612"/>
                    </a:lnTo>
                    <a:lnTo>
                      <a:pt x="25191" y="25159"/>
                    </a:lnTo>
                    <a:lnTo>
                      <a:pt x="25709" y="24706"/>
                    </a:lnTo>
                    <a:lnTo>
                      <a:pt x="26194" y="24157"/>
                    </a:lnTo>
                    <a:lnTo>
                      <a:pt x="26614" y="23607"/>
                    </a:lnTo>
                    <a:lnTo>
                      <a:pt x="27002" y="22992"/>
                    </a:lnTo>
                    <a:lnTo>
                      <a:pt x="27293" y="22313"/>
                    </a:lnTo>
                    <a:lnTo>
                      <a:pt x="27552" y="21634"/>
                    </a:lnTo>
                    <a:lnTo>
                      <a:pt x="27746" y="20923"/>
                    </a:lnTo>
                    <a:lnTo>
                      <a:pt x="27843" y="20179"/>
                    </a:lnTo>
                    <a:lnTo>
                      <a:pt x="27875" y="19823"/>
                    </a:lnTo>
                    <a:lnTo>
                      <a:pt x="27875" y="19435"/>
                    </a:lnTo>
                    <a:lnTo>
                      <a:pt x="278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6" name="Google Shape;5266;p64"/>
              <p:cNvSpPr/>
              <p:nvPr/>
            </p:nvSpPr>
            <p:spPr>
              <a:xfrm>
                <a:off x="3755425" y="995625"/>
                <a:ext cx="553000" cy="517425"/>
              </a:xfrm>
              <a:custGeom>
                <a:avLst/>
                <a:gdLst/>
                <a:ahLst/>
                <a:cxnLst/>
                <a:rect l="l" t="t" r="r" b="b"/>
                <a:pathLst>
                  <a:path w="22120" h="20697" extrusionOk="0">
                    <a:moveTo>
                      <a:pt x="0" y="1"/>
                    </a:moveTo>
                    <a:lnTo>
                      <a:pt x="0" y="20697"/>
                    </a:lnTo>
                    <a:lnTo>
                      <a:pt x="15781" y="20697"/>
                    </a:lnTo>
                    <a:lnTo>
                      <a:pt x="16428" y="20665"/>
                    </a:lnTo>
                    <a:lnTo>
                      <a:pt x="17042" y="20568"/>
                    </a:lnTo>
                    <a:lnTo>
                      <a:pt x="17657" y="20406"/>
                    </a:lnTo>
                    <a:lnTo>
                      <a:pt x="18239" y="20212"/>
                    </a:lnTo>
                    <a:lnTo>
                      <a:pt x="18789" y="19921"/>
                    </a:lnTo>
                    <a:lnTo>
                      <a:pt x="19338" y="19630"/>
                    </a:lnTo>
                    <a:lnTo>
                      <a:pt x="19823" y="19242"/>
                    </a:lnTo>
                    <a:lnTo>
                      <a:pt x="20276" y="18854"/>
                    </a:lnTo>
                    <a:lnTo>
                      <a:pt x="20664" y="18401"/>
                    </a:lnTo>
                    <a:lnTo>
                      <a:pt x="21052" y="17916"/>
                    </a:lnTo>
                    <a:lnTo>
                      <a:pt x="21376" y="17366"/>
                    </a:lnTo>
                    <a:lnTo>
                      <a:pt x="21634" y="16816"/>
                    </a:lnTo>
                    <a:lnTo>
                      <a:pt x="21828" y="16234"/>
                    </a:lnTo>
                    <a:lnTo>
                      <a:pt x="21990" y="15620"/>
                    </a:lnTo>
                    <a:lnTo>
                      <a:pt x="22087" y="15005"/>
                    </a:lnTo>
                    <a:lnTo>
                      <a:pt x="22119" y="14359"/>
                    </a:lnTo>
                    <a:lnTo>
                      <a:pt x="22119" y="3461"/>
                    </a:lnTo>
                    <a:lnTo>
                      <a:pt x="20179" y="3493"/>
                    </a:lnTo>
                    <a:lnTo>
                      <a:pt x="18756" y="3493"/>
                    </a:lnTo>
                    <a:lnTo>
                      <a:pt x="17398" y="3428"/>
                    </a:lnTo>
                    <a:lnTo>
                      <a:pt x="16007" y="3364"/>
                    </a:lnTo>
                    <a:lnTo>
                      <a:pt x="14682" y="3267"/>
                    </a:lnTo>
                    <a:lnTo>
                      <a:pt x="13323" y="3137"/>
                    </a:lnTo>
                    <a:lnTo>
                      <a:pt x="12030" y="2976"/>
                    </a:lnTo>
                    <a:lnTo>
                      <a:pt x="10704" y="2782"/>
                    </a:lnTo>
                    <a:lnTo>
                      <a:pt x="9443" y="2588"/>
                    </a:lnTo>
                    <a:lnTo>
                      <a:pt x="8182" y="2329"/>
                    </a:lnTo>
                    <a:lnTo>
                      <a:pt x="6921" y="2070"/>
                    </a:lnTo>
                    <a:lnTo>
                      <a:pt x="5724" y="1779"/>
                    </a:lnTo>
                    <a:lnTo>
                      <a:pt x="4528" y="1488"/>
                    </a:lnTo>
                    <a:lnTo>
                      <a:pt x="3363" y="1133"/>
                    </a:lnTo>
                    <a:lnTo>
                      <a:pt x="2199" y="777"/>
                    </a:lnTo>
                    <a:lnTo>
                      <a:pt x="1067" y="42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7" name="Google Shape;5267;p64"/>
              <p:cNvSpPr/>
              <p:nvPr/>
            </p:nvSpPr>
            <p:spPr>
              <a:xfrm>
                <a:off x="3755425" y="995625"/>
                <a:ext cx="553000" cy="517425"/>
              </a:xfrm>
              <a:custGeom>
                <a:avLst/>
                <a:gdLst/>
                <a:ahLst/>
                <a:cxnLst/>
                <a:rect l="l" t="t" r="r" b="b"/>
                <a:pathLst>
                  <a:path w="22120" h="20697" fill="none" extrusionOk="0">
                    <a:moveTo>
                      <a:pt x="0" y="1"/>
                    </a:moveTo>
                    <a:lnTo>
                      <a:pt x="0" y="20697"/>
                    </a:lnTo>
                    <a:lnTo>
                      <a:pt x="15781" y="20697"/>
                    </a:lnTo>
                    <a:lnTo>
                      <a:pt x="15781" y="20697"/>
                    </a:lnTo>
                    <a:lnTo>
                      <a:pt x="16428" y="20665"/>
                    </a:lnTo>
                    <a:lnTo>
                      <a:pt x="17042" y="20568"/>
                    </a:lnTo>
                    <a:lnTo>
                      <a:pt x="17657" y="20406"/>
                    </a:lnTo>
                    <a:lnTo>
                      <a:pt x="18239" y="20212"/>
                    </a:lnTo>
                    <a:lnTo>
                      <a:pt x="18789" y="19921"/>
                    </a:lnTo>
                    <a:lnTo>
                      <a:pt x="19338" y="19630"/>
                    </a:lnTo>
                    <a:lnTo>
                      <a:pt x="19823" y="19242"/>
                    </a:lnTo>
                    <a:lnTo>
                      <a:pt x="20276" y="18854"/>
                    </a:lnTo>
                    <a:lnTo>
                      <a:pt x="20664" y="18401"/>
                    </a:lnTo>
                    <a:lnTo>
                      <a:pt x="21052" y="17916"/>
                    </a:lnTo>
                    <a:lnTo>
                      <a:pt x="21376" y="17366"/>
                    </a:lnTo>
                    <a:lnTo>
                      <a:pt x="21634" y="16816"/>
                    </a:lnTo>
                    <a:lnTo>
                      <a:pt x="21828" y="16234"/>
                    </a:lnTo>
                    <a:lnTo>
                      <a:pt x="21990" y="15620"/>
                    </a:lnTo>
                    <a:lnTo>
                      <a:pt x="22087" y="15005"/>
                    </a:lnTo>
                    <a:lnTo>
                      <a:pt x="22119" y="14359"/>
                    </a:lnTo>
                    <a:lnTo>
                      <a:pt x="22119" y="3461"/>
                    </a:lnTo>
                    <a:lnTo>
                      <a:pt x="22119" y="3461"/>
                    </a:lnTo>
                    <a:lnTo>
                      <a:pt x="20179" y="3493"/>
                    </a:lnTo>
                    <a:lnTo>
                      <a:pt x="20179" y="3493"/>
                    </a:lnTo>
                    <a:lnTo>
                      <a:pt x="18756" y="3493"/>
                    </a:lnTo>
                    <a:lnTo>
                      <a:pt x="17398" y="3428"/>
                    </a:lnTo>
                    <a:lnTo>
                      <a:pt x="16007" y="3364"/>
                    </a:lnTo>
                    <a:lnTo>
                      <a:pt x="14682" y="3267"/>
                    </a:lnTo>
                    <a:lnTo>
                      <a:pt x="13323" y="3137"/>
                    </a:lnTo>
                    <a:lnTo>
                      <a:pt x="12030" y="2976"/>
                    </a:lnTo>
                    <a:lnTo>
                      <a:pt x="10704" y="2782"/>
                    </a:lnTo>
                    <a:lnTo>
                      <a:pt x="9443" y="2588"/>
                    </a:lnTo>
                    <a:lnTo>
                      <a:pt x="8182" y="2329"/>
                    </a:lnTo>
                    <a:lnTo>
                      <a:pt x="6921" y="2070"/>
                    </a:lnTo>
                    <a:lnTo>
                      <a:pt x="5724" y="1779"/>
                    </a:lnTo>
                    <a:lnTo>
                      <a:pt x="4528" y="1488"/>
                    </a:lnTo>
                    <a:lnTo>
                      <a:pt x="3363" y="1133"/>
                    </a:lnTo>
                    <a:lnTo>
                      <a:pt x="2199" y="777"/>
                    </a:lnTo>
                    <a:lnTo>
                      <a:pt x="1067" y="42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8" name="Google Shape;5268;p64"/>
              <p:cNvSpPr/>
              <p:nvPr/>
            </p:nvSpPr>
            <p:spPr>
              <a:xfrm>
                <a:off x="2668875" y="2558350"/>
                <a:ext cx="2145625" cy="215900"/>
              </a:xfrm>
              <a:custGeom>
                <a:avLst/>
                <a:gdLst/>
                <a:ahLst/>
                <a:cxnLst/>
                <a:rect l="l" t="t" r="r" b="b"/>
                <a:pathLst>
                  <a:path w="85825" h="8636" extrusionOk="0">
                    <a:moveTo>
                      <a:pt x="0" y="1"/>
                    </a:moveTo>
                    <a:lnTo>
                      <a:pt x="0" y="8635"/>
                    </a:lnTo>
                    <a:lnTo>
                      <a:pt x="85825" y="8635"/>
                    </a:lnTo>
                    <a:lnTo>
                      <a:pt x="858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9" name="Google Shape;5269;p64"/>
              <p:cNvSpPr/>
              <p:nvPr/>
            </p:nvSpPr>
            <p:spPr>
              <a:xfrm>
                <a:off x="2422300" y="1761225"/>
                <a:ext cx="1122125" cy="215875"/>
              </a:xfrm>
              <a:custGeom>
                <a:avLst/>
                <a:gdLst/>
                <a:ahLst/>
                <a:cxnLst/>
                <a:rect l="l" t="t" r="r" b="b"/>
                <a:pathLst>
                  <a:path w="44885" h="8635" extrusionOk="0">
                    <a:moveTo>
                      <a:pt x="0" y="1"/>
                    </a:moveTo>
                    <a:lnTo>
                      <a:pt x="0" y="8635"/>
                    </a:lnTo>
                    <a:lnTo>
                      <a:pt x="44885" y="8635"/>
                    </a:lnTo>
                    <a:lnTo>
                      <a:pt x="448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0" name="Google Shape;5270;p64"/>
              <p:cNvSpPr/>
              <p:nvPr/>
            </p:nvSpPr>
            <p:spPr>
              <a:xfrm>
                <a:off x="2501525" y="1943950"/>
                <a:ext cx="216675" cy="3532950"/>
              </a:xfrm>
              <a:custGeom>
                <a:avLst/>
                <a:gdLst/>
                <a:ahLst/>
                <a:cxnLst/>
                <a:rect l="l" t="t" r="r" b="b"/>
                <a:pathLst>
                  <a:path w="8667" h="141318" extrusionOk="0">
                    <a:moveTo>
                      <a:pt x="0" y="0"/>
                    </a:moveTo>
                    <a:lnTo>
                      <a:pt x="0" y="141317"/>
                    </a:lnTo>
                    <a:lnTo>
                      <a:pt x="8667" y="141317"/>
                    </a:lnTo>
                    <a:lnTo>
                      <a:pt x="8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1" name="Google Shape;5271;p64"/>
              <p:cNvSpPr/>
              <p:nvPr/>
            </p:nvSpPr>
            <p:spPr>
              <a:xfrm>
                <a:off x="3193550" y="1943950"/>
                <a:ext cx="216675" cy="3532950"/>
              </a:xfrm>
              <a:custGeom>
                <a:avLst/>
                <a:gdLst/>
                <a:ahLst/>
                <a:cxnLst/>
                <a:rect l="l" t="t" r="r" b="b"/>
                <a:pathLst>
                  <a:path w="8667" h="141318" extrusionOk="0">
                    <a:moveTo>
                      <a:pt x="0" y="0"/>
                    </a:moveTo>
                    <a:lnTo>
                      <a:pt x="0" y="141317"/>
                    </a:lnTo>
                    <a:lnTo>
                      <a:pt x="8667" y="141317"/>
                    </a:lnTo>
                    <a:lnTo>
                      <a:pt x="8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2" name="Google Shape;5272;p64"/>
              <p:cNvSpPr/>
              <p:nvPr/>
            </p:nvSpPr>
            <p:spPr>
              <a:xfrm>
                <a:off x="4735250" y="1943950"/>
                <a:ext cx="216700" cy="3532950"/>
              </a:xfrm>
              <a:custGeom>
                <a:avLst/>
                <a:gdLst/>
                <a:ahLst/>
                <a:cxnLst/>
                <a:rect l="l" t="t" r="r" b="b"/>
                <a:pathLst>
                  <a:path w="8668" h="141318" extrusionOk="0">
                    <a:moveTo>
                      <a:pt x="1" y="0"/>
                    </a:moveTo>
                    <a:lnTo>
                      <a:pt x="1" y="141317"/>
                    </a:lnTo>
                    <a:lnTo>
                      <a:pt x="8667" y="141317"/>
                    </a:lnTo>
                    <a:lnTo>
                      <a:pt x="8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3" name="Google Shape;5273;p64"/>
              <p:cNvSpPr/>
              <p:nvPr/>
            </p:nvSpPr>
            <p:spPr>
              <a:xfrm>
                <a:off x="3288950" y="1761225"/>
                <a:ext cx="1908750" cy="215875"/>
              </a:xfrm>
              <a:custGeom>
                <a:avLst/>
                <a:gdLst/>
                <a:ahLst/>
                <a:cxnLst/>
                <a:rect l="l" t="t" r="r" b="b"/>
                <a:pathLst>
                  <a:path w="76350" h="8635" extrusionOk="0">
                    <a:moveTo>
                      <a:pt x="0" y="1"/>
                    </a:moveTo>
                    <a:lnTo>
                      <a:pt x="0" y="8635"/>
                    </a:lnTo>
                    <a:lnTo>
                      <a:pt x="76350" y="8635"/>
                    </a:lnTo>
                    <a:lnTo>
                      <a:pt x="763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274" name="Google Shape;5274;p64"/>
          <p:cNvGrpSpPr/>
          <p:nvPr/>
        </p:nvGrpSpPr>
        <p:grpSpPr>
          <a:xfrm>
            <a:off x="3659404" y="3314456"/>
            <a:ext cx="1825192" cy="965897"/>
            <a:chOff x="2808775" y="5447725"/>
            <a:chExt cx="2239500" cy="1185150"/>
          </a:xfrm>
        </p:grpSpPr>
        <p:sp>
          <p:nvSpPr>
            <p:cNvPr id="5275" name="Google Shape;5275;p64"/>
            <p:cNvSpPr/>
            <p:nvPr/>
          </p:nvSpPr>
          <p:spPr>
            <a:xfrm>
              <a:off x="2808775" y="6467575"/>
              <a:ext cx="2239500" cy="1653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6" name="Google Shape;5276;p64"/>
            <p:cNvSpPr/>
            <p:nvPr/>
          </p:nvSpPr>
          <p:spPr>
            <a:xfrm>
              <a:off x="3130475" y="5610750"/>
              <a:ext cx="1625800" cy="341425"/>
            </a:xfrm>
            <a:custGeom>
              <a:avLst/>
              <a:gdLst/>
              <a:ahLst/>
              <a:cxnLst/>
              <a:rect l="l" t="t" r="r" b="b"/>
              <a:pathLst>
                <a:path w="65032" h="13657" extrusionOk="0">
                  <a:moveTo>
                    <a:pt x="62797" y="1"/>
                  </a:moveTo>
                  <a:lnTo>
                    <a:pt x="61878" y="675"/>
                  </a:lnTo>
                  <a:lnTo>
                    <a:pt x="60929" y="1287"/>
                  </a:lnTo>
                  <a:lnTo>
                    <a:pt x="60011" y="1930"/>
                  </a:lnTo>
                  <a:lnTo>
                    <a:pt x="59092" y="2512"/>
                  </a:lnTo>
                  <a:lnTo>
                    <a:pt x="58143" y="3093"/>
                  </a:lnTo>
                  <a:lnTo>
                    <a:pt x="57194" y="3644"/>
                  </a:lnTo>
                  <a:lnTo>
                    <a:pt x="56275" y="4165"/>
                  </a:lnTo>
                  <a:lnTo>
                    <a:pt x="55326" y="4685"/>
                  </a:lnTo>
                  <a:lnTo>
                    <a:pt x="54377" y="5175"/>
                  </a:lnTo>
                  <a:lnTo>
                    <a:pt x="53428" y="5634"/>
                  </a:lnTo>
                  <a:lnTo>
                    <a:pt x="52479" y="6094"/>
                  </a:lnTo>
                  <a:lnTo>
                    <a:pt x="51530" y="6522"/>
                  </a:lnTo>
                  <a:lnTo>
                    <a:pt x="50580" y="6920"/>
                  </a:lnTo>
                  <a:lnTo>
                    <a:pt x="49601" y="7318"/>
                  </a:lnTo>
                  <a:lnTo>
                    <a:pt x="48652" y="7655"/>
                  </a:lnTo>
                  <a:lnTo>
                    <a:pt x="47702" y="7992"/>
                  </a:lnTo>
                  <a:lnTo>
                    <a:pt x="46723" y="8329"/>
                  </a:lnTo>
                  <a:lnTo>
                    <a:pt x="45774" y="8635"/>
                  </a:lnTo>
                  <a:lnTo>
                    <a:pt x="44794" y="8911"/>
                  </a:lnTo>
                  <a:lnTo>
                    <a:pt x="43814" y="9155"/>
                  </a:lnTo>
                  <a:lnTo>
                    <a:pt x="42865" y="9400"/>
                  </a:lnTo>
                  <a:lnTo>
                    <a:pt x="41885" y="9584"/>
                  </a:lnTo>
                  <a:lnTo>
                    <a:pt x="40905" y="9798"/>
                  </a:lnTo>
                  <a:lnTo>
                    <a:pt x="39926" y="9952"/>
                  </a:lnTo>
                  <a:lnTo>
                    <a:pt x="38946" y="10105"/>
                  </a:lnTo>
                  <a:lnTo>
                    <a:pt x="37997" y="10227"/>
                  </a:lnTo>
                  <a:lnTo>
                    <a:pt x="37017" y="10319"/>
                  </a:lnTo>
                  <a:lnTo>
                    <a:pt x="36007" y="10411"/>
                  </a:lnTo>
                  <a:lnTo>
                    <a:pt x="35027" y="10472"/>
                  </a:lnTo>
                  <a:lnTo>
                    <a:pt x="34047" y="10503"/>
                  </a:lnTo>
                  <a:lnTo>
                    <a:pt x="33067" y="10533"/>
                  </a:lnTo>
                  <a:lnTo>
                    <a:pt x="32088" y="10533"/>
                  </a:lnTo>
                  <a:lnTo>
                    <a:pt x="30496" y="10472"/>
                  </a:lnTo>
                  <a:lnTo>
                    <a:pt x="28934" y="10350"/>
                  </a:lnTo>
                  <a:lnTo>
                    <a:pt x="27403" y="10196"/>
                  </a:lnTo>
                  <a:lnTo>
                    <a:pt x="25872" y="10013"/>
                  </a:lnTo>
                  <a:lnTo>
                    <a:pt x="24403" y="9737"/>
                  </a:lnTo>
                  <a:lnTo>
                    <a:pt x="22994" y="9462"/>
                  </a:lnTo>
                  <a:lnTo>
                    <a:pt x="21586" y="9155"/>
                  </a:lnTo>
                  <a:lnTo>
                    <a:pt x="20208" y="8788"/>
                  </a:lnTo>
                  <a:lnTo>
                    <a:pt x="18892" y="8421"/>
                  </a:lnTo>
                  <a:lnTo>
                    <a:pt x="17606" y="7992"/>
                  </a:lnTo>
                  <a:lnTo>
                    <a:pt x="16381" y="7563"/>
                  </a:lnTo>
                  <a:lnTo>
                    <a:pt x="15187" y="7135"/>
                  </a:lnTo>
                  <a:lnTo>
                    <a:pt x="14024" y="6675"/>
                  </a:lnTo>
                  <a:lnTo>
                    <a:pt x="12921" y="6186"/>
                  </a:lnTo>
                  <a:lnTo>
                    <a:pt x="11850" y="5726"/>
                  </a:lnTo>
                  <a:lnTo>
                    <a:pt x="10839" y="5236"/>
                  </a:lnTo>
                  <a:lnTo>
                    <a:pt x="9860" y="4747"/>
                  </a:lnTo>
                  <a:lnTo>
                    <a:pt x="8941" y="4287"/>
                  </a:lnTo>
                  <a:lnTo>
                    <a:pt x="7288" y="3338"/>
                  </a:lnTo>
                  <a:lnTo>
                    <a:pt x="5849" y="2481"/>
                  </a:lnTo>
                  <a:lnTo>
                    <a:pt x="4624" y="1716"/>
                  </a:lnTo>
                  <a:lnTo>
                    <a:pt x="3675" y="1042"/>
                  </a:lnTo>
                  <a:lnTo>
                    <a:pt x="2940" y="552"/>
                  </a:lnTo>
                  <a:lnTo>
                    <a:pt x="2328" y="62"/>
                  </a:lnTo>
                  <a:lnTo>
                    <a:pt x="1" y="950"/>
                  </a:lnTo>
                  <a:lnTo>
                    <a:pt x="766" y="1624"/>
                  </a:lnTo>
                  <a:lnTo>
                    <a:pt x="1532" y="2267"/>
                  </a:lnTo>
                  <a:lnTo>
                    <a:pt x="2573" y="3093"/>
                  </a:lnTo>
                  <a:lnTo>
                    <a:pt x="3828" y="4042"/>
                  </a:lnTo>
                  <a:lnTo>
                    <a:pt x="5359" y="5083"/>
                  </a:lnTo>
                  <a:lnTo>
                    <a:pt x="6186" y="5634"/>
                  </a:lnTo>
                  <a:lnTo>
                    <a:pt x="7104" y="6216"/>
                  </a:lnTo>
                  <a:lnTo>
                    <a:pt x="8053" y="6798"/>
                  </a:lnTo>
                  <a:lnTo>
                    <a:pt x="9064" y="7349"/>
                  </a:lnTo>
                  <a:lnTo>
                    <a:pt x="10105" y="7931"/>
                  </a:lnTo>
                  <a:lnTo>
                    <a:pt x="11237" y="8513"/>
                  </a:lnTo>
                  <a:lnTo>
                    <a:pt x="12401" y="9064"/>
                  </a:lnTo>
                  <a:lnTo>
                    <a:pt x="13626" y="9615"/>
                  </a:lnTo>
                  <a:lnTo>
                    <a:pt x="14881" y="10166"/>
                  </a:lnTo>
                  <a:lnTo>
                    <a:pt x="16197" y="10656"/>
                  </a:lnTo>
                  <a:lnTo>
                    <a:pt x="17575" y="11146"/>
                  </a:lnTo>
                  <a:lnTo>
                    <a:pt x="18984" y="11605"/>
                  </a:lnTo>
                  <a:lnTo>
                    <a:pt x="20453" y="12033"/>
                  </a:lnTo>
                  <a:lnTo>
                    <a:pt x="21953" y="12401"/>
                  </a:lnTo>
                  <a:lnTo>
                    <a:pt x="23515" y="12738"/>
                  </a:lnTo>
                  <a:lnTo>
                    <a:pt x="25107" y="13044"/>
                  </a:lnTo>
                  <a:lnTo>
                    <a:pt x="26730" y="13289"/>
                  </a:lnTo>
                  <a:lnTo>
                    <a:pt x="28414" y="13472"/>
                  </a:lnTo>
                  <a:lnTo>
                    <a:pt x="30128" y="13595"/>
                  </a:lnTo>
                  <a:lnTo>
                    <a:pt x="31873" y="13656"/>
                  </a:lnTo>
                  <a:lnTo>
                    <a:pt x="34108" y="13656"/>
                  </a:lnTo>
                  <a:lnTo>
                    <a:pt x="35364" y="13595"/>
                  </a:lnTo>
                  <a:lnTo>
                    <a:pt x="36588" y="13534"/>
                  </a:lnTo>
                  <a:lnTo>
                    <a:pt x="37783" y="13442"/>
                  </a:lnTo>
                  <a:lnTo>
                    <a:pt x="38915" y="13289"/>
                  </a:lnTo>
                  <a:lnTo>
                    <a:pt x="40048" y="13166"/>
                  </a:lnTo>
                  <a:lnTo>
                    <a:pt x="41150" y="12983"/>
                  </a:lnTo>
                  <a:lnTo>
                    <a:pt x="42222" y="12768"/>
                  </a:lnTo>
                  <a:lnTo>
                    <a:pt x="43263" y="12523"/>
                  </a:lnTo>
                  <a:lnTo>
                    <a:pt x="44304" y="12278"/>
                  </a:lnTo>
                  <a:lnTo>
                    <a:pt x="45314" y="12003"/>
                  </a:lnTo>
                  <a:lnTo>
                    <a:pt x="46294" y="11697"/>
                  </a:lnTo>
                  <a:lnTo>
                    <a:pt x="47274" y="11360"/>
                  </a:lnTo>
                  <a:lnTo>
                    <a:pt x="48254" y="10992"/>
                  </a:lnTo>
                  <a:lnTo>
                    <a:pt x="49203" y="10625"/>
                  </a:lnTo>
                  <a:lnTo>
                    <a:pt x="50121" y="10227"/>
                  </a:lnTo>
                  <a:lnTo>
                    <a:pt x="51040" y="9798"/>
                  </a:lnTo>
                  <a:lnTo>
                    <a:pt x="51958" y="9370"/>
                  </a:lnTo>
                  <a:lnTo>
                    <a:pt x="52877" y="8880"/>
                  </a:lnTo>
                  <a:lnTo>
                    <a:pt x="53795" y="8390"/>
                  </a:lnTo>
                  <a:lnTo>
                    <a:pt x="54683" y="7900"/>
                  </a:lnTo>
                  <a:lnTo>
                    <a:pt x="55602" y="7349"/>
                  </a:lnTo>
                  <a:lnTo>
                    <a:pt x="57408" y="6216"/>
                  </a:lnTo>
                  <a:lnTo>
                    <a:pt x="59245" y="5022"/>
                  </a:lnTo>
                  <a:lnTo>
                    <a:pt x="61143" y="3736"/>
                  </a:lnTo>
                  <a:lnTo>
                    <a:pt x="63042" y="2389"/>
                  </a:lnTo>
                  <a:lnTo>
                    <a:pt x="65032" y="950"/>
                  </a:lnTo>
                  <a:lnTo>
                    <a:pt x="627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7" name="Google Shape;5277;p64"/>
            <p:cNvSpPr/>
            <p:nvPr/>
          </p:nvSpPr>
          <p:spPr>
            <a:xfrm>
              <a:off x="3066950" y="5613050"/>
              <a:ext cx="127100" cy="840475"/>
            </a:xfrm>
            <a:custGeom>
              <a:avLst/>
              <a:gdLst/>
              <a:ahLst/>
              <a:cxnLst/>
              <a:rect l="l" t="t" r="r" b="b"/>
              <a:pathLst>
                <a:path w="5084" h="33619" extrusionOk="0">
                  <a:moveTo>
                    <a:pt x="797" y="1"/>
                  </a:moveTo>
                  <a:lnTo>
                    <a:pt x="460" y="5175"/>
                  </a:lnTo>
                  <a:lnTo>
                    <a:pt x="215" y="9523"/>
                  </a:lnTo>
                  <a:lnTo>
                    <a:pt x="123" y="11482"/>
                  </a:lnTo>
                  <a:lnTo>
                    <a:pt x="62" y="13319"/>
                  </a:lnTo>
                  <a:lnTo>
                    <a:pt x="31" y="15095"/>
                  </a:lnTo>
                  <a:lnTo>
                    <a:pt x="1" y="16810"/>
                  </a:lnTo>
                  <a:lnTo>
                    <a:pt x="31" y="18555"/>
                  </a:lnTo>
                  <a:lnTo>
                    <a:pt x="62" y="20331"/>
                  </a:lnTo>
                  <a:lnTo>
                    <a:pt x="123" y="22168"/>
                  </a:lnTo>
                  <a:lnTo>
                    <a:pt x="215" y="24127"/>
                  </a:lnTo>
                  <a:lnTo>
                    <a:pt x="460" y="28444"/>
                  </a:lnTo>
                  <a:lnTo>
                    <a:pt x="797" y="33618"/>
                  </a:lnTo>
                  <a:lnTo>
                    <a:pt x="4318" y="33618"/>
                  </a:lnTo>
                  <a:lnTo>
                    <a:pt x="4655" y="28444"/>
                  </a:lnTo>
                  <a:lnTo>
                    <a:pt x="4899" y="24127"/>
                  </a:lnTo>
                  <a:lnTo>
                    <a:pt x="4991" y="22168"/>
                  </a:lnTo>
                  <a:lnTo>
                    <a:pt x="5053" y="20331"/>
                  </a:lnTo>
                  <a:lnTo>
                    <a:pt x="5083" y="18555"/>
                  </a:lnTo>
                  <a:lnTo>
                    <a:pt x="5083" y="16810"/>
                  </a:lnTo>
                  <a:lnTo>
                    <a:pt x="5083" y="15095"/>
                  </a:lnTo>
                  <a:lnTo>
                    <a:pt x="5053" y="13319"/>
                  </a:lnTo>
                  <a:lnTo>
                    <a:pt x="4991" y="11482"/>
                  </a:lnTo>
                  <a:lnTo>
                    <a:pt x="4899" y="9523"/>
                  </a:lnTo>
                  <a:lnTo>
                    <a:pt x="4655" y="5175"/>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8" name="Google Shape;5278;p64"/>
            <p:cNvSpPr/>
            <p:nvPr/>
          </p:nvSpPr>
          <p:spPr>
            <a:xfrm>
              <a:off x="3037100" y="5447725"/>
              <a:ext cx="186800" cy="165350"/>
            </a:xfrm>
            <a:custGeom>
              <a:avLst/>
              <a:gdLst/>
              <a:ahLst/>
              <a:cxnLst/>
              <a:rect l="l" t="t" r="r" b="b"/>
              <a:pathLst>
                <a:path w="7472" h="6614" extrusionOk="0">
                  <a:moveTo>
                    <a:pt x="3369" y="1"/>
                  </a:moveTo>
                  <a:lnTo>
                    <a:pt x="3001" y="62"/>
                  </a:lnTo>
                  <a:lnTo>
                    <a:pt x="2634" y="123"/>
                  </a:lnTo>
                  <a:lnTo>
                    <a:pt x="2297" y="245"/>
                  </a:lnTo>
                  <a:lnTo>
                    <a:pt x="1960" y="399"/>
                  </a:lnTo>
                  <a:lnTo>
                    <a:pt x="1654" y="552"/>
                  </a:lnTo>
                  <a:lnTo>
                    <a:pt x="1378" y="735"/>
                  </a:lnTo>
                  <a:lnTo>
                    <a:pt x="1103" y="950"/>
                  </a:lnTo>
                  <a:lnTo>
                    <a:pt x="858" y="1195"/>
                  </a:lnTo>
                  <a:lnTo>
                    <a:pt x="644" y="1440"/>
                  </a:lnTo>
                  <a:lnTo>
                    <a:pt x="460" y="1715"/>
                  </a:lnTo>
                  <a:lnTo>
                    <a:pt x="307" y="2021"/>
                  </a:lnTo>
                  <a:lnTo>
                    <a:pt x="184" y="2327"/>
                  </a:lnTo>
                  <a:lnTo>
                    <a:pt x="92" y="2634"/>
                  </a:lnTo>
                  <a:lnTo>
                    <a:pt x="31" y="2970"/>
                  </a:lnTo>
                  <a:lnTo>
                    <a:pt x="1" y="3307"/>
                  </a:lnTo>
                  <a:lnTo>
                    <a:pt x="31" y="3644"/>
                  </a:lnTo>
                  <a:lnTo>
                    <a:pt x="92" y="3981"/>
                  </a:lnTo>
                  <a:lnTo>
                    <a:pt x="184" y="4287"/>
                  </a:lnTo>
                  <a:lnTo>
                    <a:pt x="307" y="4593"/>
                  </a:lnTo>
                  <a:lnTo>
                    <a:pt x="460" y="4899"/>
                  </a:lnTo>
                  <a:lnTo>
                    <a:pt x="644" y="5175"/>
                  </a:lnTo>
                  <a:lnTo>
                    <a:pt x="858" y="5420"/>
                  </a:lnTo>
                  <a:lnTo>
                    <a:pt x="1103" y="5665"/>
                  </a:lnTo>
                  <a:lnTo>
                    <a:pt x="1378" y="5879"/>
                  </a:lnTo>
                  <a:lnTo>
                    <a:pt x="1654" y="6063"/>
                  </a:lnTo>
                  <a:lnTo>
                    <a:pt x="1960" y="6216"/>
                  </a:lnTo>
                  <a:lnTo>
                    <a:pt x="2297" y="6369"/>
                  </a:lnTo>
                  <a:lnTo>
                    <a:pt x="2634" y="6461"/>
                  </a:lnTo>
                  <a:lnTo>
                    <a:pt x="3001" y="6553"/>
                  </a:lnTo>
                  <a:lnTo>
                    <a:pt x="3369" y="6614"/>
                  </a:lnTo>
                  <a:lnTo>
                    <a:pt x="4134" y="6614"/>
                  </a:lnTo>
                  <a:lnTo>
                    <a:pt x="4501" y="6553"/>
                  </a:lnTo>
                  <a:lnTo>
                    <a:pt x="4838" y="6461"/>
                  </a:lnTo>
                  <a:lnTo>
                    <a:pt x="5206" y="6369"/>
                  </a:lnTo>
                  <a:lnTo>
                    <a:pt x="5512" y="6216"/>
                  </a:lnTo>
                  <a:lnTo>
                    <a:pt x="5818" y="6063"/>
                  </a:lnTo>
                  <a:lnTo>
                    <a:pt x="6124" y="5879"/>
                  </a:lnTo>
                  <a:lnTo>
                    <a:pt x="6369" y="5665"/>
                  </a:lnTo>
                  <a:lnTo>
                    <a:pt x="6614" y="5420"/>
                  </a:lnTo>
                  <a:lnTo>
                    <a:pt x="6828" y="5175"/>
                  </a:lnTo>
                  <a:lnTo>
                    <a:pt x="7012" y="4899"/>
                  </a:lnTo>
                  <a:lnTo>
                    <a:pt x="7196" y="4593"/>
                  </a:lnTo>
                  <a:lnTo>
                    <a:pt x="7318" y="4287"/>
                  </a:lnTo>
                  <a:lnTo>
                    <a:pt x="7410" y="3981"/>
                  </a:lnTo>
                  <a:lnTo>
                    <a:pt x="7441" y="3644"/>
                  </a:lnTo>
                  <a:lnTo>
                    <a:pt x="7471" y="3307"/>
                  </a:lnTo>
                  <a:lnTo>
                    <a:pt x="7441" y="2970"/>
                  </a:lnTo>
                  <a:lnTo>
                    <a:pt x="7410" y="2634"/>
                  </a:lnTo>
                  <a:lnTo>
                    <a:pt x="7318" y="2327"/>
                  </a:lnTo>
                  <a:lnTo>
                    <a:pt x="7196" y="2021"/>
                  </a:lnTo>
                  <a:lnTo>
                    <a:pt x="7012" y="1715"/>
                  </a:lnTo>
                  <a:lnTo>
                    <a:pt x="6828" y="1440"/>
                  </a:lnTo>
                  <a:lnTo>
                    <a:pt x="6614" y="1195"/>
                  </a:lnTo>
                  <a:lnTo>
                    <a:pt x="6369" y="950"/>
                  </a:lnTo>
                  <a:lnTo>
                    <a:pt x="6124" y="735"/>
                  </a:lnTo>
                  <a:lnTo>
                    <a:pt x="5818" y="552"/>
                  </a:lnTo>
                  <a:lnTo>
                    <a:pt x="5512" y="399"/>
                  </a:lnTo>
                  <a:lnTo>
                    <a:pt x="5206" y="245"/>
                  </a:lnTo>
                  <a:lnTo>
                    <a:pt x="4838" y="123"/>
                  </a:lnTo>
                  <a:lnTo>
                    <a:pt x="4501" y="62"/>
                  </a:lnTo>
                  <a:lnTo>
                    <a:pt x="4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9" name="Google Shape;5279;p64"/>
            <p:cNvSpPr/>
            <p:nvPr/>
          </p:nvSpPr>
          <p:spPr>
            <a:xfrm>
              <a:off x="3049350" y="5597750"/>
              <a:ext cx="163050" cy="36775"/>
            </a:xfrm>
            <a:custGeom>
              <a:avLst/>
              <a:gdLst/>
              <a:ahLst/>
              <a:cxnLst/>
              <a:rect l="l" t="t" r="r" b="b"/>
              <a:pathLst>
                <a:path w="6522" h="1471" extrusionOk="0">
                  <a:moveTo>
                    <a:pt x="0" y="0"/>
                  </a:moveTo>
                  <a:lnTo>
                    <a:pt x="0" y="1470"/>
                  </a:lnTo>
                  <a:lnTo>
                    <a:pt x="6522" y="1470"/>
                  </a:lnTo>
                  <a:lnTo>
                    <a:pt x="65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0" name="Google Shape;5280;p64"/>
            <p:cNvSpPr/>
            <p:nvPr/>
          </p:nvSpPr>
          <p:spPr>
            <a:xfrm>
              <a:off x="3040925" y="6448150"/>
              <a:ext cx="183725" cy="72725"/>
            </a:xfrm>
            <a:custGeom>
              <a:avLst/>
              <a:gdLst/>
              <a:ahLst/>
              <a:cxnLst/>
              <a:rect l="l" t="t" r="r" b="b"/>
              <a:pathLst>
                <a:path w="7349" h="2909" extrusionOk="0">
                  <a:moveTo>
                    <a:pt x="950" y="0"/>
                  </a:moveTo>
                  <a:lnTo>
                    <a:pt x="705" y="61"/>
                  </a:lnTo>
                  <a:lnTo>
                    <a:pt x="521" y="153"/>
                  </a:lnTo>
                  <a:lnTo>
                    <a:pt x="337" y="306"/>
                  </a:lnTo>
                  <a:lnTo>
                    <a:pt x="184" y="459"/>
                  </a:lnTo>
                  <a:lnTo>
                    <a:pt x="93" y="643"/>
                  </a:lnTo>
                  <a:lnTo>
                    <a:pt x="31" y="827"/>
                  </a:lnTo>
                  <a:lnTo>
                    <a:pt x="1" y="1041"/>
                  </a:lnTo>
                  <a:lnTo>
                    <a:pt x="1" y="2909"/>
                  </a:lnTo>
                  <a:lnTo>
                    <a:pt x="7349" y="2909"/>
                  </a:lnTo>
                  <a:lnTo>
                    <a:pt x="7349" y="1041"/>
                  </a:lnTo>
                  <a:lnTo>
                    <a:pt x="7318" y="827"/>
                  </a:lnTo>
                  <a:lnTo>
                    <a:pt x="7257" y="643"/>
                  </a:lnTo>
                  <a:lnTo>
                    <a:pt x="7135" y="459"/>
                  </a:lnTo>
                  <a:lnTo>
                    <a:pt x="7012" y="306"/>
                  </a:lnTo>
                  <a:lnTo>
                    <a:pt x="6828" y="153"/>
                  </a:lnTo>
                  <a:lnTo>
                    <a:pt x="6614" y="61"/>
                  </a:lnTo>
                  <a:lnTo>
                    <a:pt x="6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1" name="Google Shape;5281;p64"/>
            <p:cNvSpPr/>
            <p:nvPr/>
          </p:nvSpPr>
          <p:spPr>
            <a:xfrm>
              <a:off x="3000375" y="6484125"/>
              <a:ext cx="264075" cy="84200"/>
            </a:xfrm>
            <a:custGeom>
              <a:avLst/>
              <a:gdLst/>
              <a:ahLst/>
              <a:cxnLst/>
              <a:rect l="l" t="t" r="r" b="b"/>
              <a:pathLst>
                <a:path w="10563" h="3368" extrusionOk="0">
                  <a:moveTo>
                    <a:pt x="1010" y="0"/>
                  </a:moveTo>
                  <a:lnTo>
                    <a:pt x="796" y="31"/>
                  </a:lnTo>
                  <a:lnTo>
                    <a:pt x="612" y="92"/>
                  </a:lnTo>
                  <a:lnTo>
                    <a:pt x="459" y="153"/>
                  </a:lnTo>
                  <a:lnTo>
                    <a:pt x="306" y="276"/>
                  </a:lnTo>
                  <a:lnTo>
                    <a:pt x="184" y="398"/>
                  </a:lnTo>
                  <a:lnTo>
                    <a:pt x="92" y="551"/>
                  </a:lnTo>
                  <a:lnTo>
                    <a:pt x="31" y="704"/>
                  </a:lnTo>
                  <a:lnTo>
                    <a:pt x="0" y="888"/>
                  </a:lnTo>
                  <a:lnTo>
                    <a:pt x="0" y="3368"/>
                  </a:lnTo>
                  <a:lnTo>
                    <a:pt x="10563" y="3368"/>
                  </a:lnTo>
                  <a:lnTo>
                    <a:pt x="10563" y="888"/>
                  </a:lnTo>
                  <a:lnTo>
                    <a:pt x="10563" y="704"/>
                  </a:lnTo>
                  <a:lnTo>
                    <a:pt x="10502" y="551"/>
                  </a:lnTo>
                  <a:lnTo>
                    <a:pt x="10410" y="398"/>
                  </a:lnTo>
                  <a:lnTo>
                    <a:pt x="10287" y="276"/>
                  </a:lnTo>
                  <a:lnTo>
                    <a:pt x="10134" y="153"/>
                  </a:lnTo>
                  <a:lnTo>
                    <a:pt x="9951" y="92"/>
                  </a:lnTo>
                  <a:lnTo>
                    <a:pt x="9767" y="31"/>
                  </a:lnTo>
                  <a:lnTo>
                    <a:pt x="95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2" name="Google Shape;5282;p64"/>
            <p:cNvSpPr/>
            <p:nvPr/>
          </p:nvSpPr>
          <p:spPr>
            <a:xfrm>
              <a:off x="4699625" y="5613050"/>
              <a:ext cx="127075" cy="840475"/>
            </a:xfrm>
            <a:custGeom>
              <a:avLst/>
              <a:gdLst/>
              <a:ahLst/>
              <a:cxnLst/>
              <a:rect l="l" t="t" r="r" b="b"/>
              <a:pathLst>
                <a:path w="5083" h="33619" extrusionOk="0">
                  <a:moveTo>
                    <a:pt x="796" y="1"/>
                  </a:moveTo>
                  <a:lnTo>
                    <a:pt x="459" y="5175"/>
                  </a:lnTo>
                  <a:lnTo>
                    <a:pt x="214" y="9523"/>
                  </a:lnTo>
                  <a:lnTo>
                    <a:pt x="123" y="11482"/>
                  </a:lnTo>
                  <a:lnTo>
                    <a:pt x="61" y="13319"/>
                  </a:lnTo>
                  <a:lnTo>
                    <a:pt x="31" y="15095"/>
                  </a:lnTo>
                  <a:lnTo>
                    <a:pt x="0" y="16810"/>
                  </a:lnTo>
                  <a:lnTo>
                    <a:pt x="31" y="18555"/>
                  </a:lnTo>
                  <a:lnTo>
                    <a:pt x="61" y="20331"/>
                  </a:lnTo>
                  <a:lnTo>
                    <a:pt x="123" y="22168"/>
                  </a:lnTo>
                  <a:lnTo>
                    <a:pt x="214" y="24127"/>
                  </a:lnTo>
                  <a:lnTo>
                    <a:pt x="459" y="28444"/>
                  </a:lnTo>
                  <a:lnTo>
                    <a:pt x="796" y="33618"/>
                  </a:lnTo>
                  <a:lnTo>
                    <a:pt x="4317" y="33618"/>
                  </a:lnTo>
                  <a:lnTo>
                    <a:pt x="4654" y="28444"/>
                  </a:lnTo>
                  <a:lnTo>
                    <a:pt x="4899" y="24127"/>
                  </a:lnTo>
                  <a:lnTo>
                    <a:pt x="4991" y="22168"/>
                  </a:lnTo>
                  <a:lnTo>
                    <a:pt x="5052" y="20331"/>
                  </a:lnTo>
                  <a:lnTo>
                    <a:pt x="5083" y="18555"/>
                  </a:lnTo>
                  <a:lnTo>
                    <a:pt x="5083" y="16810"/>
                  </a:lnTo>
                  <a:lnTo>
                    <a:pt x="5083" y="15095"/>
                  </a:lnTo>
                  <a:lnTo>
                    <a:pt x="5052" y="13319"/>
                  </a:lnTo>
                  <a:lnTo>
                    <a:pt x="4991" y="11482"/>
                  </a:lnTo>
                  <a:lnTo>
                    <a:pt x="4899" y="9523"/>
                  </a:lnTo>
                  <a:lnTo>
                    <a:pt x="4654" y="5175"/>
                  </a:lnTo>
                  <a:lnTo>
                    <a:pt x="43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3" name="Google Shape;5283;p64"/>
            <p:cNvSpPr/>
            <p:nvPr/>
          </p:nvSpPr>
          <p:spPr>
            <a:xfrm>
              <a:off x="4669775" y="5447725"/>
              <a:ext cx="186775" cy="165350"/>
            </a:xfrm>
            <a:custGeom>
              <a:avLst/>
              <a:gdLst/>
              <a:ahLst/>
              <a:cxnLst/>
              <a:rect l="l" t="t" r="r" b="b"/>
              <a:pathLst>
                <a:path w="7471" h="6614" extrusionOk="0">
                  <a:moveTo>
                    <a:pt x="3368" y="1"/>
                  </a:moveTo>
                  <a:lnTo>
                    <a:pt x="3001" y="62"/>
                  </a:lnTo>
                  <a:lnTo>
                    <a:pt x="2633" y="123"/>
                  </a:lnTo>
                  <a:lnTo>
                    <a:pt x="2296" y="245"/>
                  </a:lnTo>
                  <a:lnTo>
                    <a:pt x="1960" y="399"/>
                  </a:lnTo>
                  <a:lnTo>
                    <a:pt x="1653" y="552"/>
                  </a:lnTo>
                  <a:lnTo>
                    <a:pt x="1378" y="735"/>
                  </a:lnTo>
                  <a:lnTo>
                    <a:pt x="1102" y="950"/>
                  </a:lnTo>
                  <a:lnTo>
                    <a:pt x="857" y="1195"/>
                  </a:lnTo>
                  <a:lnTo>
                    <a:pt x="643" y="1440"/>
                  </a:lnTo>
                  <a:lnTo>
                    <a:pt x="459" y="1715"/>
                  </a:lnTo>
                  <a:lnTo>
                    <a:pt x="306" y="2021"/>
                  </a:lnTo>
                  <a:lnTo>
                    <a:pt x="184" y="2327"/>
                  </a:lnTo>
                  <a:lnTo>
                    <a:pt x="92" y="2634"/>
                  </a:lnTo>
                  <a:lnTo>
                    <a:pt x="31" y="2970"/>
                  </a:lnTo>
                  <a:lnTo>
                    <a:pt x="0" y="3307"/>
                  </a:lnTo>
                  <a:lnTo>
                    <a:pt x="31" y="3644"/>
                  </a:lnTo>
                  <a:lnTo>
                    <a:pt x="92" y="3981"/>
                  </a:lnTo>
                  <a:lnTo>
                    <a:pt x="184" y="4287"/>
                  </a:lnTo>
                  <a:lnTo>
                    <a:pt x="306" y="4593"/>
                  </a:lnTo>
                  <a:lnTo>
                    <a:pt x="459" y="4899"/>
                  </a:lnTo>
                  <a:lnTo>
                    <a:pt x="643" y="5175"/>
                  </a:lnTo>
                  <a:lnTo>
                    <a:pt x="857" y="5420"/>
                  </a:lnTo>
                  <a:lnTo>
                    <a:pt x="1102" y="5665"/>
                  </a:lnTo>
                  <a:lnTo>
                    <a:pt x="1378" y="5879"/>
                  </a:lnTo>
                  <a:lnTo>
                    <a:pt x="1653" y="6063"/>
                  </a:lnTo>
                  <a:lnTo>
                    <a:pt x="1960" y="6216"/>
                  </a:lnTo>
                  <a:lnTo>
                    <a:pt x="2296" y="6369"/>
                  </a:lnTo>
                  <a:lnTo>
                    <a:pt x="2633" y="6461"/>
                  </a:lnTo>
                  <a:lnTo>
                    <a:pt x="3001" y="6553"/>
                  </a:lnTo>
                  <a:lnTo>
                    <a:pt x="3368" y="6614"/>
                  </a:lnTo>
                  <a:lnTo>
                    <a:pt x="4133" y="6614"/>
                  </a:lnTo>
                  <a:lnTo>
                    <a:pt x="4501" y="6553"/>
                  </a:lnTo>
                  <a:lnTo>
                    <a:pt x="4838" y="6461"/>
                  </a:lnTo>
                  <a:lnTo>
                    <a:pt x="5205" y="6369"/>
                  </a:lnTo>
                  <a:lnTo>
                    <a:pt x="5511" y="6216"/>
                  </a:lnTo>
                  <a:lnTo>
                    <a:pt x="5817" y="6063"/>
                  </a:lnTo>
                  <a:lnTo>
                    <a:pt x="6123" y="5879"/>
                  </a:lnTo>
                  <a:lnTo>
                    <a:pt x="6368" y="5665"/>
                  </a:lnTo>
                  <a:lnTo>
                    <a:pt x="6613" y="5420"/>
                  </a:lnTo>
                  <a:lnTo>
                    <a:pt x="6828" y="5175"/>
                  </a:lnTo>
                  <a:lnTo>
                    <a:pt x="7011" y="4899"/>
                  </a:lnTo>
                  <a:lnTo>
                    <a:pt x="7195" y="4593"/>
                  </a:lnTo>
                  <a:lnTo>
                    <a:pt x="7318" y="4287"/>
                  </a:lnTo>
                  <a:lnTo>
                    <a:pt x="7409" y="3981"/>
                  </a:lnTo>
                  <a:lnTo>
                    <a:pt x="7440" y="3644"/>
                  </a:lnTo>
                  <a:lnTo>
                    <a:pt x="7471" y="3307"/>
                  </a:lnTo>
                  <a:lnTo>
                    <a:pt x="7440" y="2970"/>
                  </a:lnTo>
                  <a:lnTo>
                    <a:pt x="7409" y="2634"/>
                  </a:lnTo>
                  <a:lnTo>
                    <a:pt x="7318" y="2327"/>
                  </a:lnTo>
                  <a:lnTo>
                    <a:pt x="7195" y="2021"/>
                  </a:lnTo>
                  <a:lnTo>
                    <a:pt x="7011" y="1715"/>
                  </a:lnTo>
                  <a:lnTo>
                    <a:pt x="6828" y="1440"/>
                  </a:lnTo>
                  <a:lnTo>
                    <a:pt x="6613" y="1195"/>
                  </a:lnTo>
                  <a:lnTo>
                    <a:pt x="6368" y="950"/>
                  </a:lnTo>
                  <a:lnTo>
                    <a:pt x="6123" y="735"/>
                  </a:lnTo>
                  <a:lnTo>
                    <a:pt x="5817" y="552"/>
                  </a:lnTo>
                  <a:lnTo>
                    <a:pt x="5511" y="399"/>
                  </a:lnTo>
                  <a:lnTo>
                    <a:pt x="5205" y="245"/>
                  </a:lnTo>
                  <a:lnTo>
                    <a:pt x="4838" y="123"/>
                  </a:lnTo>
                  <a:lnTo>
                    <a:pt x="4501" y="62"/>
                  </a:lnTo>
                  <a:lnTo>
                    <a:pt x="4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4" name="Google Shape;5284;p64"/>
            <p:cNvSpPr/>
            <p:nvPr/>
          </p:nvSpPr>
          <p:spPr>
            <a:xfrm>
              <a:off x="4682000" y="5597750"/>
              <a:ext cx="163075" cy="36775"/>
            </a:xfrm>
            <a:custGeom>
              <a:avLst/>
              <a:gdLst/>
              <a:ahLst/>
              <a:cxnLst/>
              <a:rect l="l" t="t" r="r" b="b"/>
              <a:pathLst>
                <a:path w="6523" h="1471" extrusionOk="0">
                  <a:moveTo>
                    <a:pt x="1" y="0"/>
                  </a:moveTo>
                  <a:lnTo>
                    <a:pt x="1" y="1470"/>
                  </a:lnTo>
                  <a:lnTo>
                    <a:pt x="6522" y="1470"/>
                  </a:lnTo>
                  <a:lnTo>
                    <a:pt x="65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5" name="Google Shape;5285;p64"/>
            <p:cNvSpPr/>
            <p:nvPr/>
          </p:nvSpPr>
          <p:spPr>
            <a:xfrm>
              <a:off x="4673600" y="6448150"/>
              <a:ext cx="183725" cy="72725"/>
            </a:xfrm>
            <a:custGeom>
              <a:avLst/>
              <a:gdLst/>
              <a:ahLst/>
              <a:cxnLst/>
              <a:rect l="l" t="t" r="r" b="b"/>
              <a:pathLst>
                <a:path w="7349" h="2909" extrusionOk="0">
                  <a:moveTo>
                    <a:pt x="949" y="0"/>
                  </a:moveTo>
                  <a:lnTo>
                    <a:pt x="704" y="61"/>
                  </a:lnTo>
                  <a:lnTo>
                    <a:pt x="521" y="153"/>
                  </a:lnTo>
                  <a:lnTo>
                    <a:pt x="337" y="306"/>
                  </a:lnTo>
                  <a:lnTo>
                    <a:pt x="184" y="459"/>
                  </a:lnTo>
                  <a:lnTo>
                    <a:pt x="92" y="643"/>
                  </a:lnTo>
                  <a:lnTo>
                    <a:pt x="31" y="827"/>
                  </a:lnTo>
                  <a:lnTo>
                    <a:pt x="0" y="1041"/>
                  </a:lnTo>
                  <a:lnTo>
                    <a:pt x="0" y="2909"/>
                  </a:lnTo>
                  <a:lnTo>
                    <a:pt x="7348" y="2909"/>
                  </a:lnTo>
                  <a:lnTo>
                    <a:pt x="7348" y="1041"/>
                  </a:lnTo>
                  <a:lnTo>
                    <a:pt x="7318" y="827"/>
                  </a:lnTo>
                  <a:lnTo>
                    <a:pt x="7256" y="643"/>
                  </a:lnTo>
                  <a:lnTo>
                    <a:pt x="7134" y="459"/>
                  </a:lnTo>
                  <a:lnTo>
                    <a:pt x="6981" y="306"/>
                  </a:lnTo>
                  <a:lnTo>
                    <a:pt x="6828" y="153"/>
                  </a:lnTo>
                  <a:lnTo>
                    <a:pt x="6613" y="61"/>
                  </a:lnTo>
                  <a:lnTo>
                    <a:pt x="63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6" name="Google Shape;5286;p64"/>
            <p:cNvSpPr/>
            <p:nvPr/>
          </p:nvSpPr>
          <p:spPr>
            <a:xfrm>
              <a:off x="4633025" y="6484125"/>
              <a:ext cx="264100" cy="84200"/>
            </a:xfrm>
            <a:custGeom>
              <a:avLst/>
              <a:gdLst/>
              <a:ahLst/>
              <a:cxnLst/>
              <a:rect l="l" t="t" r="r" b="b"/>
              <a:pathLst>
                <a:path w="10564" h="3368" extrusionOk="0">
                  <a:moveTo>
                    <a:pt x="1011" y="0"/>
                  </a:moveTo>
                  <a:lnTo>
                    <a:pt x="796" y="31"/>
                  </a:lnTo>
                  <a:lnTo>
                    <a:pt x="613" y="92"/>
                  </a:lnTo>
                  <a:lnTo>
                    <a:pt x="460" y="153"/>
                  </a:lnTo>
                  <a:lnTo>
                    <a:pt x="307" y="276"/>
                  </a:lnTo>
                  <a:lnTo>
                    <a:pt x="184" y="398"/>
                  </a:lnTo>
                  <a:lnTo>
                    <a:pt x="92" y="551"/>
                  </a:lnTo>
                  <a:lnTo>
                    <a:pt x="31" y="704"/>
                  </a:lnTo>
                  <a:lnTo>
                    <a:pt x="0" y="888"/>
                  </a:lnTo>
                  <a:lnTo>
                    <a:pt x="0" y="3368"/>
                  </a:lnTo>
                  <a:lnTo>
                    <a:pt x="10563" y="3368"/>
                  </a:lnTo>
                  <a:lnTo>
                    <a:pt x="10563" y="888"/>
                  </a:lnTo>
                  <a:lnTo>
                    <a:pt x="10563" y="704"/>
                  </a:lnTo>
                  <a:lnTo>
                    <a:pt x="10502" y="551"/>
                  </a:lnTo>
                  <a:lnTo>
                    <a:pt x="10410" y="398"/>
                  </a:lnTo>
                  <a:lnTo>
                    <a:pt x="10288" y="276"/>
                  </a:lnTo>
                  <a:lnTo>
                    <a:pt x="10135" y="153"/>
                  </a:lnTo>
                  <a:lnTo>
                    <a:pt x="9951" y="92"/>
                  </a:lnTo>
                  <a:lnTo>
                    <a:pt x="9767" y="31"/>
                  </a:lnTo>
                  <a:lnTo>
                    <a:pt x="95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13"/>
        <p:cNvGrpSpPr/>
        <p:nvPr/>
      </p:nvGrpSpPr>
      <p:grpSpPr>
        <a:xfrm>
          <a:off x="0" y="0"/>
          <a:ext cx="0" cy="0"/>
          <a:chOff x="0" y="0"/>
          <a:chExt cx="0" cy="0"/>
        </a:xfrm>
      </p:grpSpPr>
      <p:grpSp>
        <p:nvGrpSpPr>
          <p:cNvPr id="1716" name="Google Shape;1716;p40"/>
          <p:cNvGrpSpPr/>
          <p:nvPr/>
        </p:nvGrpSpPr>
        <p:grpSpPr>
          <a:xfrm>
            <a:off x="7860975" y="-25"/>
            <a:ext cx="1147014" cy="4737840"/>
            <a:chOff x="114309" y="-33"/>
            <a:chExt cx="1188000" cy="4907136"/>
          </a:xfrm>
        </p:grpSpPr>
        <p:sp>
          <p:nvSpPr>
            <p:cNvPr id="1717" name="Google Shape;1717;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18" name="Google Shape;1718;p40"/>
            <p:cNvGrpSpPr/>
            <p:nvPr/>
          </p:nvGrpSpPr>
          <p:grpSpPr>
            <a:xfrm>
              <a:off x="275677" y="-33"/>
              <a:ext cx="867222" cy="4839181"/>
              <a:chOff x="9218700" y="2116600"/>
              <a:chExt cx="314450" cy="1754725"/>
            </a:xfrm>
          </p:grpSpPr>
          <p:grpSp>
            <p:nvGrpSpPr>
              <p:cNvPr id="1719" name="Google Shape;1719;p40"/>
              <p:cNvGrpSpPr/>
              <p:nvPr/>
            </p:nvGrpSpPr>
            <p:grpSpPr>
              <a:xfrm>
                <a:off x="9218700" y="2116600"/>
                <a:ext cx="314450" cy="1754725"/>
                <a:chOff x="9218700" y="2116600"/>
                <a:chExt cx="314450" cy="1754725"/>
              </a:xfrm>
            </p:grpSpPr>
            <p:sp>
              <p:nvSpPr>
                <p:cNvPr id="1720" name="Google Shape;1720;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61" name="Google Shape;1761;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62" name="Google Shape;1762;p40"/>
          <p:cNvGrpSpPr/>
          <p:nvPr/>
        </p:nvGrpSpPr>
        <p:grpSpPr>
          <a:xfrm>
            <a:off x="114300" y="-25"/>
            <a:ext cx="1147014" cy="4737840"/>
            <a:chOff x="114309" y="-33"/>
            <a:chExt cx="1188000" cy="4907136"/>
          </a:xfrm>
        </p:grpSpPr>
        <p:sp>
          <p:nvSpPr>
            <p:cNvPr id="1763" name="Google Shape;1763;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64" name="Google Shape;1764;p40"/>
            <p:cNvGrpSpPr/>
            <p:nvPr/>
          </p:nvGrpSpPr>
          <p:grpSpPr>
            <a:xfrm>
              <a:off x="275677" y="-33"/>
              <a:ext cx="867222" cy="4839181"/>
              <a:chOff x="9218700" y="2116600"/>
              <a:chExt cx="314450" cy="1754725"/>
            </a:xfrm>
          </p:grpSpPr>
          <p:grpSp>
            <p:nvGrpSpPr>
              <p:cNvPr id="1765" name="Google Shape;1765;p40"/>
              <p:cNvGrpSpPr/>
              <p:nvPr/>
            </p:nvGrpSpPr>
            <p:grpSpPr>
              <a:xfrm>
                <a:off x="9218700" y="2116600"/>
                <a:ext cx="314450" cy="1754725"/>
                <a:chOff x="9218700" y="2116600"/>
                <a:chExt cx="314450" cy="1754725"/>
              </a:xfrm>
            </p:grpSpPr>
            <p:sp>
              <p:nvSpPr>
                <p:cNvPr id="1766" name="Google Shape;1766;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07" name="Google Shape;1807;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21" name="Google Shape;1821;p40"/>
          <p:cNvGrpSpPr/>
          <p:nvPr/>
        </p:nvGrpSpPr>
        <p:grpSpPr>
          <a:xfrm>
            <a:off x="7199883" y="2742715"/>
            <a:ext cx="865500" cy="2214181"/>
            <a:chOff x="7954898" y="2670375"/>
            <a:chExt cx="865500" cy="2214181"/>
          </a:xfrm>
        </p:grpSpPr>
        <p:sp>
          <p:nvSpPr>
            <p:cNvPr id="1822" name="Google Shape;1822;p40"/>
            <p:cNvSpPr/>
            <p:nvPr/>
          </p:nvSpPr>
          <p:spPr>
            <a:xfrm>
              <a:off x="7954898" y="4747756"/>
              <a:ext cx="865500" cy="136800"/>
            </a:xfrm>
            <a:prstGeom prst="ellipse">
              <a:avLst/>
            </a:pr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40"/>
            <p:cNvSpPr/>
            <p:nvPr/>
          </p:nvSpPr>
          <p:spPr>
            <a:xfrm>
              <a:off x="8030239" y="3597621"/>
              <a:ext cx="79158" cy="1237801"/>
            </a:xfrm>
            <a:custGeom>
              <a:avLst/>
              <a:gdLst/>
              <a:ahLst/>
              <a:cxnLst/>
              <a:rect l="l" t="t" r="r" b="b"/>
              <a:pathLst>
                <a:path w="2645" h="41360" extrusionOk="0">
                  <a:moveTo>
                    <a:pt x="0" y="1"/>
                  </a:moveTo>
                  <a:lnTo>
                    <a:pt x="0" y="41360"/>
                  </a:lnTo>
                  <a:lnTo>
                    <a:pt x="1552" y="41360"/>
                  </a:lnTo>
                  <a:lnTo>
                    <a:pt x="26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40"/>
            <p:cNvSpPr/>
            <p:nvPr/>
          </p:nvSpPr>
          <p:spPr>
            <a:xfrm>
              <a:off x="8665901" y="3597621"/>
              <a:ext cx="79158" cy="1237801"/>
            </a:xfrm>
            <a:custGeom>
              <a:avLst/>
              <a:gdLst/>
              <a:ahLst/>
              <a:cxnLst/>
              <a:rect l="l" t="t" r="r" b="b"/>
              <a:pathLst>
                <a:path w="2645" h="41360" extrusionOk="0">
                  <a:moveTo>
                    <a:pt x="0" y="1"/>
                  </a:moveTo>
                  <a:lnTo>
                    <a:pt x="1093" y="41360"/>
                  </a:lnTo>
                  <a:lnTo>
                    <a:pt x="2645" y="41360"/>
                  </a:lnTo>
                  <a:lnTo>
                    <a:pt x="26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40"/>
            <p:cNvSpPr/>
            <p:nvPr/>
          </p:nvSpPr>
          <p:spPr>
            <a:xfrm>
              <a:off x="8192806" y="3548599"/>
              <a:ext cx="589243" cy="92057"/>
            </a:xfrm>
            <a:custGeom>
              <a:avLst/>
              <a:gdLst/>
              <a:ahLst/>
              <a:cxnLst/>
              <a:rect l="l" t="t" r="r" b="b"/>
              <a:pathLst>
                <a:path w="19689" h="3076" extrusionOk="0">
                  <a:moveTo>
                    <a:pt x="0" y="0"/>
                  </a:moveTo>
                  <a:lnTo>
                    <a:pt x="0" y="3076"/>
                  </a:lnTo>
                  <a:lnTo>
                    <a:pt x="19688" y="3076"/>
                  </a:lnTo>
                  <a:lnTo>
                    <a:pt x="196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40"/>
            <p:cNvSpPr/>
            <p:nvPr/>
          </p:nvSpPr>
          <p:spPr>
            <a:xfrm>
              <a:off x="8451709" y="3444511"/>
              <a:ext cx="165200" cy="80894"/>
            </a:xfrm>
            <a:custGeom>
              <a:avLst/>
              <a:gdLst/>
              <a:ahLst/>
              <a:cxnLst/>
              <a:rect l="l" t="t" r="r" b="b"/>
              <a:pathLst>
                <a:path w="5520" h="2703" extrusionOk="0">
                  <a:moveTo>
                    <a:pt x="2243" y="1"/>
                  </a:moveTo>
                  <a:lnTo>
                    <a:pt x="1984" y="144"/>
                  </a:lnTo>
                  <a:lnTo>
                    <a:pt x="1725" y="317"/>
                  </a:lnTo>
                  <a:lnTo>
                    <a:pt x="1380" y="576"/>
                  </a:lnTo>
                  <a:lnTo>
                    <a:pt x="1035" y="949"/>
                  </a:lnTo>
                  <a:lnTo>
                    <a:pt x="834" y="1179"/>
                  </a:lnTo>
                  <a:lnTo>
                    <a:pt x="662" y="1438"/>
                  </a:lnTo>
                  <a:lnTo>
                    <a:pt x="489" y="1696"/>
                  </a:lnTo>
                  <a:lnTo>
                    <a:pt x="317" y="2013"/>
                  </a:lnTo>
                  <a:lnTo>
                    <a:pt x="144" y="2358"/>
                  </a:lnTo>
                  <a:lnTo>
                    <a:pt x="1" y="2702"/>
                  </a:lnTo>
                  <a:lnTo>
                    <a:pt x="5519" y="2530"/>
                  </a:lnTo>
                  <a:lnTo>
                    <a:pt x="5404" y="2300"/>
                  </a:lnTo>
                  <a:lnTo>
                    <a:pt x="5232" y="2070"/>
                  </a:lnTo>
                  <a:lnTo>
                    <a:pt x="5030" y="1840"/>
                  </a:lnTo>
                  <a:lnTo>
                    <a:pt x="4772" y="1610"/>
                  </a:lnTo>
                  <a:lnTo>
                    <a:pt x="4513" y="1380"/>
                  </a:lnTo>
                  <a:lnTo>
                    <a:pt x="4254" y="1179"/>
                  </a:lnTo>
                  <a:lnTo>
                    <a:pt x="3680" y="805"/>
                  </a:lnTo>
                  <a:lnTo>
                    <a:pt x="3133" y="461"/>
                  </a:lnTo>
                  <a:lnTo>
                    <a:pt x="2674" y="202"/>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40"/>
            <p:cNvSpPr/>
            <p:nvPr/>
          </p:nvSpPr>
          <p:spPr>
            <a:xfrm>
              <a:off x="8211720" y="2881963"/>
              <a:ext cx="94661" cy="517865"/>
            </a:xfrm>
            <a:custGeom>
              <a:avLst/>
              <a:gdLst/>
              <a:ahLst/>
              <a:cxnLst/>
              <a:rect l="l" t="t" r="r" b="b"/>
              <a:pathLst>
                <a:path w="3163" h="17304" extrusionOk="0">
                  <a:moveTo>
                    <a:pt x="805" y="1"/>
                  </a:moveTo>
                  <a:lnTo>
                    <a:pt x="1" y="346"/>
                  </a:lnTo>
                  <a:lnTo>
                    <a:pt x="317" y="3220"/>
                  </a:lnTo>
                  <a:lnTo>
                    <a:pt x="633" y="6151"/>
                  </a:lnTo>
                  <a:lnTo>
                    <a:pt x="1064" y="9428"/>
                  </a:lnTo>
                  <a:lnTo>
                    <a:pt x="1294" y="11066"/>
                  </a:lnTo>
                  <a:lnTo>
                    <a:pt x="1524" y="12618"/>
                  </a:lnTo>
                  <a:lnTo>
                    <a:pt x="1783" y="14055"/>
                  </a:lnTo>
                  <a:lnTo>
                    <a:pt x="2013" y="15291"/>
                  </a:lnTo>
                  <a:lnTo>
                    <a:pt x="2271" y="16268"/>
                  </a:lnTo>
                  <a:lnTo>
                    <a:pt x="2386" y="16671"/>
                  </a:lnTo>
                  <a:lnTo>
                    <a:pt x="2501" y="16958"/>
                  </a:lnTo>
                  <a:lnTo>
                    <a:pt x="2616" y="17159"/>
                  </a:lnTo>
                  <a:lnTo>
                    <a:pt x="2674" y="17246"/>
                  </a:lnTo>
                  <a:lnTo>
                    <a:pt x="2731" y="17274"/>
                  </a:lnTo>
                  <a:lnTo>
                    <a:pt x="2789" y="17303"/>
                  </a:lnTo>
                  <a:lnTo>
                    <a:pt x="2846" y="17303"/>
                  </a:lnTo>
                  <a:lnTo>
                    <a:pt x="2875" y="17246"/>
                  </a:lnTo>
                  <a:lnTo>
                    <a:pt x="2932" y="17188"/>
                  </a:lnTo>
                  <a:lnTo>
                    <a:pt x="3019" y="16987"/>
                  </a:lnTo>
                  <a:lnTo>
                    <a:pt x="3105" y="16700"/>
                  </a:lnTo>
                  <a:lnTo>
                    <a:pt x="3134" y="16355"/>
                  </a:lnTo>
                  <a:lnTo>
                    <a:pt x="3162" y="15952"/>
                  </a:lnTo>
                  <a:lnTo>
                    <a:pt x="3162" y="15492"/>
                  </a:lnTo>
                  <a:lnTo>
                    <a:pt x="3134" y="14946"/>
                  </a:lnTo>
                  <a:lnTo>
                    <a:pt x="3076" y="13768"/>
                  </a:lnTo>
                  <a:lnTo>
                    <a:pt x="2932" y="12446"/>
                  </a:lnTo>
                  <a:lnTo>
                    <a:pt x="2731" y="10980"/>
                  </a:lnTo>
                  <a:lnTo>
                    <a:pt x="2530" y="9485"/>
                  </a:lnTo>
                  <a:lnTo>
                    <a:pt x="2271" y="7933"/>
                  </a:lnTo>
                  <a:lnTo>
                    <a:pt x="1754" y="4973"/>
                  </a:lnTo>
                  <a:lnTo>
                    <a:pt x="1294" y="2444"/>
                  </a:lnTo>
                  <a:lnTo>
                    <a:pt x="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40"/>
            <p:cNvSpPr/>
            <p:nvPr/>
          </p:nvSpPr>
          <p:spPr>
            <a:xfrm>
              <a:off x="8070671" y="2670375"/>
              <a:ext cx="237415" cy="244298"/>
            </a:xfrm>
            <a:custGeom>
              <a:avLst/>
              <a:gdLst/>
              <a:ahLst/>
              <a:cxnLst/>
              <a:rect l="l" t="t" r="r" b="b"/>
              <a:pathLst>
                <a:path w="7933" h="8163" extrusionOk="0">
                  <a:moveTo>
                    <a:pt x="7933" y="0"/>
                  </a:moveTo>
                  <a:lnTo>
                    <a:pt x="5087" y="259"/>
                  </a:lnTo>
                  <a:lnTo>
                    <a:pt x="5116" y="1236"/>
                  </a:lnTo>
                  <a:lnTo>
                    <a:pt x="4426" y="345"/>
                  </a:lnTo>
                  <a:lnTo>
                    <a:pt x="0" y="2300"/>
                  </a:lnTo>
                  <a:lnTo>
                    <a:pt x="2673" y="8163"/>
                  </a:lnTo>
                  <a:lnTo>
                    <a:pt x="7157" y="6783"/>
                  </a:lnTo>
                  <a:lnTo>
                    <a:pt x="79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40"/>
            <p:cNvSpPr/>
            <p:nvPr/>
          </p:nvSpPr>
          <p:spPr>
            <a:xfrm>
              <a:off x="8127444" y="2854430"/>
              <a:ext cx="173759" cy="83468"/>
            </a:xfrm>
            <a:custGeom>
              <a:avLst/>
              <a:gdLst/>
              <a:ahLst/>
              <a:cxnLst/>
              <a:rect l="l" t="t" r="r" b="b"/>
              <a:pathLst>
                <a:path w="5806" h="2789" extrusionOk="0">
                  <a:moveTo>
                    <a:pt x="5806" y="1"/>
                  </a:moveTo>
                  <a:lnTo>
                    <a:pt x="0" y="1697"/>
                  </a:lnTo>
                  <a:lnTo>
                    <a:pt x="949" y="2789"/>
                  </a:lnTo>
                  <a:lnTo>
                    <a:pt x="5403" y="1237"/>
                  </a:lnTo>
                  <a:lnTo>
                    <a:pt x="5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40"/>
            <p:cNvSpPr/>
            <p:nvPr/>
          </p:nvSpPr>
          <p:spPr>
            <a:xfrm>
              <a:off x="8165272" y="2949061"/>
              <a:ext cx="117017" cy="514424"/>
            </a:xfrm>
            <a:custGeom>
              <a:avLst/>
              <a:gdLst/>
              <a:ahLst/>
              <a:cxnLst/>
              <a:rect l="l" t="t" r="r" b="b"/>
              <a:pathLst>
                <a:path w="3910" h="17189" extrusionOk="0">
                  <a:moveTo>
                    <a:pt x="317" y="1"/>
                  </a:moveTo>
                  <a:lnTo>
                    <a:pt x="259" y="29"/>
                  </a:lnTo>
                  <a:lnTo>
                    <a:pt x="202" y="58"/>
                  </a:lnTo>
                  <a:lnTo>
                    <a:pt x="173" y="116"/>
                  </a:lnTo>
                  <a:lnTo>
                    <a:pt x="87" y="317"/>
                  </a:lnTo>
                  <a:lnTo>
                    <a:pt x="29" y="604"/>
                  </a:lnTo>
                  <a:lnTo>
                    <a:pt x="1" y="949"/>
                  </a:lnTo>
                  <a:lnTo>
                    <a:pt x="1" y="1380"/>
                  </a:lnTo>
                  <a:lnTo>
                    <a:pt x="29" y="1840"/>
                  </a:lnTo>
                  <a:lnTo>
                    <a:pt x="58" y="2357"/>
                  </a:lnTo>
                  <a:lnTo>
                    <a:pt x="202" y="3536"/>
                  </a:lnTo>
                  <a:lnTo>
                    <a:pt x="403" y="4858"/>
                  </a:lnTo>
                  <a:lnTo>
                    <a:pt x="662" y="6295"/>
                  </a:lnTo>
                  <a:lnTo>
                    <a:pt x="949" y="7790"/>
                  </a:lnTo>
                  <a:lnTo>
                    <a:pt x="1265" y="9313"/>
                  </a:lnTo>
                  <a:lnTo>
                    <a:pt x="1926" y="12244"/>
                  </a:lnTo>
                  <a:lnTo>
                    <a:pt x="2530" y="14774"/>
                  </a:lnTo>
                  <a:lnTo>
                    <a:pt x="3134" y="17188"/>
                  </a:lnTo>
                  <a:lnTo>
                    <a:pt x="3910" y="16786"/>
                  </a:lnTo>
                  <a:lnTo>
                    <a:pt x="3450" y="13940"/>
                  </a:lnTo>
                  <a:lnTo>
                    <a:pt x="2990" y="11037"/>
                  </a:lnTo>
                  <a:lnTo>
                    <a:pt x="2415" y="7790"/>
                  </a:lnTo>
                  <a:lnTo>
                    <a:pt x="2099" y="6151"/>
                  </a:lnTo>
                  <a:lnTo>
                    <a:pt x="1783" y="4628"/>
                  </a:lnTo>
                  <a:lnTo>
                    <a:pt x="1466" y="3191"/>
                  </a:lnTo>
                  <a:lnTo>
                    <a:pt x="1179" y="1984"/>
                  </a:lnTo>
                  <a:lnTo>
                    <a:pt x="892" y="1007"/>
                  </a:lnTo>
                  <a:lnTo>
                    <a:pt x="748" y="633"/>
                  </a:lnTo>
                  <a:lnTo>
                    <a:pt x="604" y="317"/>
                  </a:lnTo>
                  <a:lnTo>
                    <a:pt x="489" y="116"/>
                  </a:lnTo>
                  <a:lnTo>
                    <a:pt x="432" y="58"/>
                  </a:lnTo>
                  <a:lnTo>
                    <a:pt x="374" y="29"/>
                  </a:ln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40"/>
            <p:cNvSpPr/>
            <p:nvPr/>
          </p:nvSpPr>
          <p:spPr>
            <a:xfrm>
              <a:off x="8272802" y="2833809"/>
              <a:ext cx="86909" cy="514394"/>
            </a:xfrm>
            <a:custGeom>
              <a:avLst/>
              <a:gdLst/>
              <a:ahLst/>
              <a:cxnLst/>
              <a:rect l="l" t="t" r="r" b="b"/>
              <a:pathLst>
                <a:path w="2904" h="17188" extrusionOk="0">
                  <a:moveTo>
                    <a:pt x="2616" y="0"/>
                  </a:moveTo>
                  <a:lnTo>
                    <a:pt x="2558" y="29"/>
                  </a:lnTo>
                  <a:lnTo>
                    <a:pt x="2501" y="58"/>
                  </a:lnTo>
                  <a:lnTo>
                    <a:pt x="2357" y="230"/>
                  </a:lnTo>
                  <a:lnTo>
                    <a:pt x="2213" y="489"/>
                  </a:lnTo>
                  <a:lnTo>
                    <a:pt x="2099" y="805"/>
                  </a:lnTo>
                  <a:lnTo>
                    <a:pt x="1955" y="1207"/>
                  </a:lnTo>
                  <a:lnTo>
                    <a:pt x="1840" y="1638"/>
                  </a:lnTo>
                  <a:lnTo>
                    <a:pt x="1696" y="2156"/>
                  </a:lnTo>
                  <a:lnTo>
                    <a:pt x="1466" y="3334"/>
                  </a:lnTo>
                  <a:lnTo>
                    <a:pt x="1265" y="4656"/>
                  </a:lnTo>
                  <a:lnTo>
                    <a:pt x="1035" y="6093"/>
                  </a:lnTo>
                  <a:lnTo>
                    <a:pt x="863" y="7617"/>
                  </a:lnTo>
                  <a:lnTo>
                    <a:pt x="690" y="9140"/>
                  </a:lnTo>
                  <a:lnTo>
                    <a:pt x="403" y="12129"/>
                  </a:lnTo>
                  <a:lnTo>
                    <a:pt x="173" y="14716"/>
                  </a:lnTo>
                  <a:lnTo>
                    <a:pt x="0" y="17188"/>
                  </a:lnTo>
                  <a:lnTo>
                    <a:pt x="863" y="17073"/>
                  </a:lnTo>
                  <a:lnTo>
                    <a:pt x="1322" y="14227"/>
                  </a:lnTo>
                  <a:lnTo>
                    <a:pt x="1782" y="11324"/>
                  </a:lnTo>
                  <a:lnTo>
                    <a:pt x="2242" y="8048"/>
                  </a:lnTo>
                  <a:lnTo>
                    <a:pt x="2472" y="6410"/>
                  </a:lnTo>
                  <a:lnTo>
                    <a:pt x="2645" y="4829"/>
                  </a:lnTo>
                  <a:lnTo>
                    <a:pt x="2788" y="3392"/>
                  </a:lnTo>
                  <a:lnTo>
                    <a:pt x="2875" y="2156"/>
                  </a:lnTo>
                  <a:lnTo>
                    <a:pt x="2903" y="1121"/>
                  </a:lnTo>
                  <a:lnTo>
                    <a:pt x="2903" y="719"/>
                  </a:lnTo>
                  <a:lnTo>
                    <a:pt x="2875" y="403"/>
                  </a:lnTo>
                  <a:lnTo>
                    <a:pt x="2817" y="173"/>
                  </a:lnTo>
                  <a:lnTo>
                    <a:pt x="2760" y="86"/>
                  </a:lnTo>
                  <a:lnTo>
                    <a:pt x="2731" y="29"/>
                  </a:lnTo>
                  <a:lnTo>
                    <a:pt x="2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40"/>
            <p:cNvSpPr/>
            <p:nvPr/>
          </p:nvSpPr>
          <p:spPr>
            <a:xfrm>
              <a:off x="8418161" y="3503858"/>
              <a:ext cx="220236" cy="64554"/>
            </a:xfrm>
            <a:custGeom>
              <a:avLst/>
              <a:gdLst/>
              <a:ahLst/>
              <a:cxnLst/>
              <a:rect l="l" t="t" r="r" b="b"/>
              <a:pathLst>
                <a:path w="7359" h="2157" extrusionOk="0">
                  <a:moveTo>
                    <a:pt x="259" y="1"/>
                  </a:moveTo>
                  <a:lnTo>
                    <a:pt x="173" y="30"/>
                  </a:lnTo>
                  <a:lnTo>
                    <a:pt x="87" y="87"/>
                  </a:lnTo>
                  <a:lnTo>
                    <a:pt x="29" y="173"/>
                  </a:lnTo>
                  <a:lnTo>
                    <a:pt x="1" y="288"/>
                  </a:lnTo>
                  <a:lnTo>
                    <a:pt x="1" y="2157"/>
                  </a:lnTo>
                  <a:lnTo>
                    <a:pt x="7359" y="2157"/>
                  </a:lnTo>
                  <a:lnTo>
                    <a:pt x="7359" y="288"/>
                  </a:lnTo>
                  <a:lnTo>
                    <a:pt x="7330" y="173"/>
                  </a:lnTo>
                  <a:lnTo>
                    <a:pt x="7272" y="87"/>
                  </a:lnTo>
                  <a:lnTo>
                    <a:pt x="7186" y="30"/>
                  </a:lnTo>
                  <a:lnTo>
                    <a:pt x="7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40"/>
            <p:cNvSpPr/>
            <p:nvPr/>
          </p:nvSpPr>
          <p:spPr>
            <a:xfrm>
              <a:off x="8113677" y="3102170"/>
              <a:ext cx="269258" cy="459357"/>
            </a:xfrm>
            <a:custGeom>
              <a:avLst/>
              <a:gdLst/>
              <a:ahLst/>
              <a:cxnLst/>
              <a:rect l="l" t="t" r="r" b="b"/>
              <a:pathLst>
                <a:path w="8997" h="15349" extrusionOk="0">
                  <a:moveTo>
                    <a:pt x="8996" y="1"/>
                  </a:moveTo>
                  <a:lnTo>
                    <a:pt x="0" y="1294"/>
                  </a:lnTo>
                  <a:lnTo>
                    <a:pt x="1380" y="15349"/>
                  </a:lnTo>
                  <a:lnTo>
                    <a:pt x="8996" y="15349"/>
                  </a:lnTo>
                  <a:lnTo>
                    <a:pt x="8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40"/>
            <p:cNvSpPr/>
            <p:nvPr/>
          </p:nvSpPr>
          <p:spPr>
            <a:xfrm>
              <a:off x="8179039" y="3102170"/>
              <a:ext cx="203896" cy="389686"/>
            </a:xfrm>
            <a:custGeom>
              <a:avLst/>
              <a:gdLst/>
              <a:ahLst/>
              <a:cxnLst/>
              <a:rect l="l" t="t" r="r" b="b"/>
              <a:pathLst>
                <a:path w="6813" h="13021" extrusionOk="0">
                  <a:moveTo>
                    <a:pt x="6812" y="1"/>
                  </a:moveTo>
                  <a:lnTo>
                    <a:pt x="1" y="978"/>
                  </a:lnTo>
                  <a:lnTo>
                    <a:pt x="1" y="1323"/>
                  </a:lnTo>
                  <a:lnTo>
                    <a:pt x="29" y="2501"/>
                  </a:lnTo>
                  <a:lnTo>
                    <a:pt x="115" y="3679"/>
                  </a:lnTo>
                  <a:lnTo>
                    <a:pt x="288" y="4800"/>
                  </a:lnTo>
                  <a:lnTo>
                    <a:pt x="489" y="5864"/>
                  </a:lnTo>
                  <a:lnTo>
                    <a:pt x="777" y="6899"/>
                  </a:lnTo>
                  <a:lnTo>
                    <a:pt x="1093" y="7847"/>
                  </a:lnTo>
                  <a:lnTo>
                    <a:pt x="1466" y="8767"/>
                  </a:lnTo>
                  <a:lnTo>
                    <a:pt x="1668" y="9198"/>
                  </a:lnTo>
                  <a:lnTo>
                    <a:pt x="1869" y="9600"/>
                  </a:lnTo>
                  <a:lnTo>
                    <a:pt x="2099" y="9974"/>
                  </a:lnTo>
                  <a:lnTo>
                    <a:pt x="2329" y="10348"/>
                  </a:lnTo>
                  <a:lnTo>
                    <a:pt x="2559" y="10692"/>
                  </a:lnTo>
                  <a:lnTo>
                    <a:pt x="2817" y="11037"/>
                  </a:lnTo>
                  <a:lnTo>
                    <a:pt x="3076" y="11325"/>
                  </a:lnTo>
                  <a:lnTo>
                    <a:pt x="3363" y="11612"/>
                  </a:lnTo>
                  <a:lnTo>
                    <a:pt x="3622" y="11871"/>
                  </a:lnTo>
                  <a:lnTo>
                    <a:pt x="3909" y="12101"/>
                  </a:lnTo>
                  <a:lnTo>
                    <a:pt x="4197" y="12302"/>
                  </a:lnTo>
                  <a:lnTo>
                    <a:pt x="4513" y="12503"/>
                  </a:lnTo>
                  <a:lnTo>
                    <a:pt x="4800" y="12647"/>
                  </a:lnTo>
                  <a:lnTo>
                    <a:pt x="5117" y="12791"/>
                  </a:lnTo>
                  <a:lnTo>
                    <a:pt x="5433" y="12906"/>
                  </a:lnTo>
                  <a:lnTo>
                    <a:pt x="5749" y="12963"/>
                  </a:lnTo>
                  <a:lnTo>
                    <a:pt x="6094" y="13021"/>
                  </a:lnTo>
                  <a:lnTo>
                    <a:pt x="6410" y="13021"/>
                  </a:lnTo>
                  <a:lnTo>
                    <a:pt x="6812" y="12992"/>
                  </a:lnTo>
                  <a:lnTo>
                    <a:pt x="681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4" name="Picture 3"/>
          <p:cNvPicPr>
            <a:picLocks noChangeAspect="1"/>
          </p:cNvPicPr>
          <p:nvPr/>
        </p:nvPicPr>
        <p:blipFill>
          <a:blip r:embed="rId1"/>
          <a:stretch>
            <a:fillRect/>
          </a:stretch>
        </p:blipFill>
        <p:spPr>
          <a:xfrm>
            <a:off x="1134110" y="518795"/>
            <a:ext cx="6910070" cy="2040890"/>
          </a:xfrm>
          <a:prstGeom prst="rect">
            <a:avLst/>
          </a:prstGeom>
        </p:spPr>
      </p:pic>
      <p:sp>
        <p:nvSpPr>
          <p:cNvPr id="2" name="Text Box 1"/>
          <p:cNvSpPr txBox="1"/>
          <p:nvPr/>
        </p:nvSpPr>
        <p:spPr>
          <a:xfrm>
            <a:off x="1261110" y="2610485"/>
            <a:ext cx="5885180" cy="1814830"/>
          </a:xfrm>
          <a:prstGeom prst="rect">
            <a:avLst/>
          </a:prstGeom>
          <a:noFill/>
        </p:spPr>
        <p:txBody>
          <a:bodyPr wrap="square" rtlCol="0">
            <a:spAutoFit/>
          </a:bodyPr>
          <a:p>
            <a:r>
              <a:rPr lang="en-US" altLang="en-US" b="1">
                <a:gradFill>
                  <a:gsLst>
                    <a:gs pos="50000">
                      <a:schemeClr val="accent6"/>
                    </a:gs>
                    <a:gs pos="0">
                      <a:schemeClr val="accent6">
                        <a:lumMod val="25000"/>
                        <a:lumOff val="75000"/>
                      </a:schemeClr>
                    </a:gs>
                    <a:gs pos="100000">
                      <a:schemeClr val="accent6">
                        <a:lumMod val="85000"/>
                      </a:schemeClr>
                    </a:gs>
                  </a:gsLst>
                  <a:lin ang="5400000" scaled="1"/>
                </a:gradFill>
                <a:latin typeface="Times New Roman" panose="02020603050405020304" pitchFamily="18" charset="0"/>
                <a:cs typeface="Times New Roman" panose="02020603050405020304" pitchFamily="18" charset="0"/>
              </a:rPr>
              <a:t>Display artworks are listed for more than the average price.</a:t>
            </a:r>
            <a:endParaRPr lang="en-US" altLang="en-US" b="1">
              <a:gradFill>
                <a:gsLst>
                  <a:gs pos="50000">
                    <a:schemeClr val="accent6"/>
                  </a:gs>
                  <a:gs pos="0">
                    <a:schemeClr val="accent6">
                      <a:lumMod val="25000"/>
                      <a:lumOff val="75000"/>
                    </a:schemeClr>
                  </a:gs>
                  <a:gs pos="100000">
                    <a:schemeClr val="accent6">
                      <a:lumMod val="85000"/>
                    </a:schemeClr>
                  </a:gs>
                </a:gsLst>
                <a:lin ang="5400000" scaled="1"/>
              </a:gra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SYNTAX:  SELECT Title, ListPrice_ETH</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FROM Artworks</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WHERE ListPrice_ETH &gt; (</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SELECT AVG(ListPrice_ETH)</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FROM Artworks</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WHERE ListPrice_ETH IS NOT NULL</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a:t>
            </a:r>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891"/>
        <p:cNvGrpSpPr/>
        <p:nvPr/>
      </p:nvGrpSpPr>
      <p:grpSpPr>
        <a:xfrm>
          <a:off x="0" y="0"/>
          <a:ext cx="0" cy="0"/>
          <a:chOff x="0" y="0"/>
          <a:chExt cx="0" cy="0"/>
        </a:xfrm>
      </p:grpSpPr>
      <p:sp>
        <p:nvSpPr>
          <p:cNvPr id="1892" name="Google Shape;1892;p41"/>
          <p:cNvSpPr txBox="1">
            <a:spLocks noGrp="1"/>
          </p:cNvSpPr>
          <p:nvPr>
            <p:ph type="title"/>
          </p:nvPr>
        </p:nvSpPr>
        <p:spPr>
          <a:xfrm>
            <a:off x="1369406" y="879301"/>
            <a:ext cx="6063600" cy="822900"/>
          </a:xfrm>
          <a:prstGeom prst="rect">
            <a:avLst/>
          </a:prstGeom>
        </p:spPr>
        <p:txBody>
          <a:bodyPr spcFirstLastPara="1" wrap="square" lIns="91425" tIns="91425" rIns="91425" bIns="91425" anchor="ctr" anchorCtr="0">
            <a:noAutofit/>
          </a:bodyPr>
          <a:lstStyle/>
          <a:p>
            <a:pPr marL="0" lvl="0" indent="0" rtl="0">
              <a:spcBef>
                <a:spcPts val="0"/>
              </a:spcBef>
              <a:spcAft>
                <a:spcPts val="0"/>
              </a:spcAft>
              <a:buNone/>
            </a:pPr>
            <a:r>
              <a:rPr lang="en-IN" dirty="0"/>
              <a:t>ABSTRACT</a:t>
            </a:r>
            <a:endParaRPr dirty="0"/>
          </a:p>
        </p:txBody>
      </p:sp>
      <p:sp>
        <p:nvSpPr>
          <p:cNvPr id="1893" name="Google Shape;1893;p41"/>
          <p:cNvSpPr txBox="1">
            <a:spLocks noGrp="1"/>
          </p:cNvSpPr>
          <p:nvPr>
            <p:ph type="subTitle" idx="1"/>
          </p:nvPr>
        </p:nvSpPr>
        <p:spPr>
          <a:xfrm>
            <a:off x="1369695" y="2236470"/>
            <a:ext cx="6063615" cy="1105535"/>
          </a:xfrm>
          <a:prstGeom prst="rect">
            <a:avLst/>
          </a:prstGeom>
        </p:spPr>
        <p:txBody>
          <a:bodyPr spcFirstLastPara="1" wrap="square" lIns="91425" tIns="91425" rIns="91425" bIns="91425" anchor="ctr" anchorCtr="0">
            <a:noAutofit/>
          </a:bodyPr>
          <a:lstStyle/>
          <a:p>
            <a:pPr marL="0" lvl="0" indent="0" algn="ctr"/>
            <a:r>
              <a:rPr lang="en-US" sz="1800" dirty="0">
                <a:latin typeface="Times New Roman" panose="02020603050405020304" pitchFamily="18" charset="0"/>
                <a:cs typeface="Times New Roman" panose="02020603050405020304" pitchFamily="18" charset="0"/>
              </a:rPr>
              <a:t>This project is a SQL database built to manage a Digital Art NFT Gallery. It uses a relational schema to track artists, collectors, artworks, and all sales transactions. The database can run complex analytical queries to find top collectors, total artist sales volume, and collection floor prices, serving as a case study in building a database for a modern digital marketplace.</a:t>
            </a:r>
            <a:endParaRPr lang="en-US" sz="1800" dirty="0">
              <a:latin typeface="Times New Roman" panose="02020603050405020304" pitchFamily="18" charset="0"/>
              <a:cs typeface="Times New Roman" panose="02020603050405020304" pitchFamily="18" charset="0"/>
            </a:endParaRPr>
          </a:p>
        </p:txBody>
      </p:sp>
      <p:grpSp>
        <p:nvGrpSpPr>
          <p:cNvPr id="1894" name="Google Shape;1894;p41"/>
          <p:cNvGrpSpPr/>
          <p:nvPr/>
        </p:nvGrpSpPr>
        <p:grpSpPr>
          <a:xfrm>
            <a:off x="7788030" y="0"/>
            <a:ext cx="1298101" cy="4535571"/>
            <a:chOff x="7557750" y="-1418"/>
            <a:chExt cx="1189500" cy="4156118"/>
          </a:xfrm>
        </p:grpSpPr>
        <p:sp>
          <p:nvSpPr>
            <p:cNvPr id="1895" name="Google Shape;1895;p41"/>
            <p:cNvSpPr/>
            <p:nvPr/>
          </p:nvSpPr>
          <p:spPr>
            <a:xfrm>
              <a:off x="7557750" y="3966600"/>
              <a:ext cx="1189500" cy="188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896" name="Google Shape;1896;p41"/>
            <p:cNvGrpSpPr/>
            <p:nvPr/>
          </p:nvGrpSpPr>
          <p:grpSpPr>
            <a:xfrm>
              <a:off x="7624424" y="-1418"/>
              <a:ext cx="1084959" cy="4097077"/>
              <a:chOff x="9320250" y="1620725"/>
              <a:chExt cx="487600" cy="1841300"/>
            </a:xfrm>
          </p:grpSpPr>
          <p:sp>
            <p:nvSpPr>
              <p:cNvPr id="1897" name="Google Shape;1897;p41"/>
              <p:cNvSpPr/>
              <p:nvPr/>
            </p:nvSpPr>
            <p:spPr>
              <a:xfrm>
                <a:off x="9716800" y="1704250"/>
                <a:ext cx="46000" cy="61500"/>
              </a:xfrm>
              <a:custGeom>
                <a:avLst/>
                <a:gdLst/>
                <a:ahLst/>
                <a:cxnLst/>
                <a:rect l="l" t="t" r="r" b="b"/>
                <a:pathLst>
                  <a:path w="1840" h="2460" extrusionOk="0">
                    <a:moveTo>
                      <a:pt x="0" y="1"/>
                    </a:moveTo>
                    <a:lnTo>
                      <a:pt x="0" y="2460"/>
                    </a:lnTo>
                    <a:lnTo>
                      <a:pt x="1840" y="2460"/>
                    </a:lnTo>
                    <a:lnTo>
                      <a:pt x="1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8" name="Google Shape;1898;p41"/>
              <p:cNvSpPr/>
              <p:nvPr/>
            </p:nvSpPr>
            <p:spPr>
              <a:xfrm>
                <a:off x="9674075" y="1655450"/>
                <a:ext cx="88725" cy="110300"/>
              </a:xfrm>
              <a:custGeom>
                <a:avLst/>
                <a:gdLst/>
                <a:ahLst/>
                <a:cxnLst/>
                <a:rect l="l" t="t" r="r" b="b"/>
                <a:pathLst>
                  <a:path w="3549" h="4412" extrusionOk="0">
                    <a:moveTo>
                      <a:pt x="1784" y="0"/>
                    </a:moveTo>
                    <a:lnTo>
                      <a:pt x="1597" y="19"/>
                    </a:lnTo>
                    <a:lnTo>
                      <a:pt x="1428" y="57"/>
                    </a:lnTo>
                    <a:lnTo>
                      <a:pt x="1259" y="113"/>
                    </a:lnTo>
                    <a:lnTo>
                      <a:pt x="1090" y="169"/>
                    </a:lnTo>
                    <a:lnTo>
                      <a:pt x="940" y="263"/>
                    </a:lnTo>
                    <a:lnTo>
                      <a:pt x="789" y="376"/>
                    </a:lnTo>
                    <a:lnTo>
                      <a:pt x="658" y="507"/>
                    </a:lnTo>
                    <a:lnTo>
                      <a:pt x="527" y="657"/>
                    </a:lnTo>
                    <a:lnTo>
                      <a:pt x="414" y="808"/>
                    </a:lnTo>
                    <a:lnTo>
                      <a:pt x="301" y="977"/>
                    </a:lnTo>
                    <a:lnTo>
                      <a:pt x="226" y="1164"/>
                    </a:lnTo>
                    <a:lnTo>
                      <a:pt x="151" y="1352"/>
                    </a:lnTo>
                    <a:lnTo>
                      <a:pt x="76" y="1558"/>
                    </a:lnTo>
                    <a:lnTo>
                      <a:pt x="38" y="1765"/>
                    </a:lnTo>
                    <a:lnTo>
                      <a:pt x="20" y="1990"/>
                    </a:lnTo>
                    <a:lnTo>
                      <a:pt x="1" y="2215"/>
                    </a:lnTo>
                    <a:lnTo>
                      <a:pt x="20" y="2422"/>
                    </a:lnTo>
                    <a:lnTo>
                      <a:pt x="38" y="2647"/>
                    </a:lnTo>
                    <a:lnTo>
                      <a:pt x="76" y="2854"/>
                    </a:lnTo>
                    <a:lnTo>
                      <a:pt x="151" y="3060"/>
                    </a:lnTo>
                    <a:lnTo>
                      <a:pt x="226" y="3248"/>
                    </a:lnTo>
                    <a:lnTo>
                      <a:pt x="301" y="3436"/>
                    </a:lnTo>
                    <a:lnTo>
                      <a:pt x="414" y="3605"/>
                    </a:lnTo>
                    <a:lnTo>
                      <a:pt x="527" y="3755"/>
                    </a:lnTo>
                    <a:lnTo>
                      <a:pt x="658" y="3905"/>
                    </a:lnTo>
                    <a:lnTo>
                      <a:pt x="789" y="4036"/>
                    </a:lnTo>
                    <a:lnTo>
                      <a:pt x="940" y="4149"/>
                    </a:lnTo>
                    <a:lnTo>
                      <a:pt x="1090" y="4243"/>
                    </a:lnTo>
                    <a:lnTo>
                      <a:pt x="1259" y="4318"/>
                    </a:lnTo>
                    <a:lnTo>
                      <a:pt x="1428" y="4355"/>
                    </a:lnTo>
                    <a:lnTo>
                      <a:pt x="1597" y="4393"/>
                    </a:lnTo>
                    <a:lnTo>
                      <a:pt x="1784" y="4412"/>
                    </a:lnTo>
                    <a:lnTo>
                      <a:pt x="1953" y="4393"/>
                    </a:lnTo>
                    <a:lnTo>
                      <a:pt x="2141" y="4355"/>
                    </a:lnTo>
                    <a:lnTo>
                      <a:pt x="2310" y="4318"/>
                    </a:lnTo>
                    <a:lnTo>
                      <a:pt x="2479" y="4243"/>
                    </a:lnTo>
                    <a:lnTo>
                      <a:pt x="2629" y="4149"/>
                    </a:lnTo>
                    <a:lnTo>
                      <a:pt x="2779" y="4036"/>
                    </a:lnTo>
                    <a:lnTo>
                      <a:pt x="2911" y="3905"/>
                    </a:lnTo>
                    <a:lnTo>
                      <a:pt x="3042" y="3755"/>
                    </a:lnTo>
                    <a:lnTo>
                      <a:pt x="3155" y="3605"/>
                    </a:lnTo>
                    <a:lnTo>
                      <a:pt x="3248" y="3436"/>
                    </a:lnTo>
                    <a:lnTo>
                      <a:pt x="3342" y="3248"/>
                    </a:lnTo>
                    <a:lnTo>
                      <a:pt x="3417" y="3060"/>
                    </a:lnTo>
                    <a:lnTo>
                      <a:pt x="3474" y="2854"/>
                    </a:lnTo>
                    <a:lnTo>
                      <a:pt x="3511" y="2647"/>
                    </a:lnTo>
                    <a:lnTo>
                      <a:pt x="3549" y="2422"/>
                    </a:lnTo>
                    <a:lnTo>
                      <a:pt x="3549" y="2215"/>
                    </a:lnTo>
                    <a:lnTo>
                      <a:pt x="3549" y="1990"/>
                    </a:lnTo>
                    <a:lnTo>
                      <a:pt x="3511" y="1765"/>
                    </a:lnTo>
                    <a:lnTo>
                      <a:pt x="3474" y="1558"/>
                    </a:lnTo>
                    <a:lnTo>
                      <a:pt x="3417" y="1352"/>
                    </a:lnTo>
                    <a:lnTo>
                      <a:pt x="3342" y="1164"/>
                    </a:lnTo>
                    <a:lnTo>
                      <a:pt x="3248" y="977"/>
                    </a:lnTo>
                    <a:lnTo>
                      <a:pt x="3155" y="808"/>
                    </a:lnTo>
                    <a:lnTo>
                      <a:pt x="3042" y="657"/>
                    </a:lnTo>
                    <a:lnTo>
                      <a:pt x="2911" y="507"/>
                    </a:lnTo>
                    <a:lnTo>
                      <a:pt x="2779" y="376"/>
                    </a:lnTo>
                    <a:lnTo>
                      <a:pt x="2629" y="263"/>
                    </a:lnTo>
                    <a:lnTo>
                      <a:pt x="2479"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99" name="Google Shape;1899;p41"/>
              <p:cNvSpPr/>
              <p:nvPr/>
            </p:nvSpPr>
            <p:spPr>
              <a:xfrm>
                <a:off x="9364350" y="1704250"/>
                <a:ext cx="46475" cy="61500"/>
              </a:xfrm>
              <a:custGeom>
                <a:avLst/>
                <a:gdLst/>
                <a:ahLst/>
                <a:cxnLst/>
                <a:rect l="l" t="t" r="r" b="b"/>
                <a:pathLst>
                  <a:path w="1859" h="2460" extrusionOk="0">
                    <a:moveTo>
                      <a:pt x="1" y="1"/>
                    </a:moveTo>
                    <a:lnTo>
                      <a:pt x="1" y="2460"/>
                    </a:lnTo>
                    <a:lnTo>
                      <a:pt x="1859" y="2460"/>
                    </a:lnTo>
                    <a:lnTo>
                      <a:pt x="1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0" name="Google Shape;1900;p41"/>
              <p:cNvSpPr/>
              <p:nvPr/>
            </p:nvSpPr>
            <p:spPr>
              <a:xfrm>
                <a:off x="9364350" y="1655450"/>
                <a:ext cx="88725" cy="110300"/>
              </a:xfrm>
              <a:custGeom>
                <a:avLst/>
                <a:gdLst/>
                <a:ahLst/>
                <a:cxnLst/>
                <a:rect l="l" t="t" r="r" b="b"/>
                <a:pathLst>
                  <a:path w="3549" h="4412" extrusionOk="0">
                    <a:moveTo>
                      <a:pt x="1784" y="0"/>
                    </a:moveTo>
                    <a:lnTo>
                      <a:pt x="1596" y="19"/>
                    </a:lnTo>
                    <a:lnTo>
                      <a:pt x="1427" y="57"/>
                    </a:lnTo>
                    <a:lnTo>
                      <a:pt x="1258" y="113"/>
                    </a:lnTo>
                    <a:lnTo>
                      <a:pt x="1089" y="169"/>
                    </a:lnTo>
                    <a:lnTo>
                      <a:pt x="939" y="263"/>
                    </a:lnTo>
                    <a:lnTo>
                      <a:pt x="789" y="376"/>
                    </a:lnTo>
                    <a:lnTo>
                      <a:pt x="658" y="507"/>
                    </a:lnTo>
                    <a:lnTo>
                      <a:pt x="526" y="657"/>
                    </a:lnTo>
                    <a:lnTo>
                      <a:pt x="414" y="808"/>
                    </a:lnTo>
                    <a:lnTo>
                      <a:pt x="301" y="977"/>
                    </a:lnTo>
                    <a:lnTo>
                      <a:pt x="226" y="1164"/>
                    </a:lnTo>
                    <a:lnTo>
                      <a:pt x="151" y="1352"/>
                    </a:lnTo>
                    <a:lnTo>
                      <a:pt x="76" y="1558"/>
                    </a:lnTo>
                    <a:lnTo>
                      <a:pt x="38" y="1765"/>
                    </a:lnTo>
                    <a:lnTo>
                      <a:pt x="19" y="1990"/>
                    </a:lnTo>
                    <a:lnTo>
                      <a:pt x="1" y="2215"/>
                    </a:lnTo>
                    <a:lnTo>
                      <a:pt x="19" y="2422"/>
                    </a:lnTo>
                    <a:lnTo>
                      <a:pt x="38" y="2647"/>
                    </a:lnTo>
                    <a:lnTo>
                      <a:pt x="76" y="2854"/>
                    </a:lnTo>
                    <a:lnTo>
                      <a:pt x="151" y="3060"/>
                    </a:lnTo>
                    <a:lnTo>
                      <a:pt x="226" y="3248"/>
                    </a:lnTo>
                    <a:lnTo>
                      <a:pt x="301" y="3436"/>
                    </a:lnTo>
                    <a:lnTo>
                      <a:pt x="414" y="3605"/>
                    </a:lnTo>
                    <a:lnTo>
                      <a:pt x="526" y="3755"/>
                    </a:lnTo>
                    <a:lnTo>
                      <a:pt x="658" y="3905"/>
                    </a:lnTo>
                    <a:lnTo>
                      <a:pt x="789" y="4036"/>
                    </a:lnTo>
                    <a:lnTo>
                      <a:pt x="939" y="4149"/>
                    </a:lnTo>
                    <a:lnTo>
                      <a:pt x="1089" y="4243"/>
                    </a:lnTo>
                    <a:lnTo>
                      <a:pt x="1258" y="4318"/>
                    </a:lnTo>
                    <a:lnTo>
                      <a:pt x="1427" y="4355"/>
                    </a:lnTo>
                    <a:lnTo>
                      <a:pt x="1596" y="4393"/>
                    </a:lnTo>
                    <a:lnTo>
                      <a:pt x="1784" y="4412"/>
                    </a:lnTo>
                    <a:lnTo>
                      <a:pt x="1953" y="4393"/>
                    </a:lnTo>
                    <a:lnTo>
                      <a:pt x="2141" y="4355"/>
                    </a:lnTo>
                    <a:lnTo>
                      <a:pt x="2310" y="4318"/>
                    </a:lnTo>
                    <a:lnTo>
                      <a:pt x="2478" y="4243"/>
                    </a:lnTo>
                    <a:lnTo>
                      <a:pt x="2629" y="4149"/>
                    </a:lnTo>
                    <a:lnTo>
                      <a:pt x="2779" y="4036"/>
                    </a:lnTo>
                    <a:lnTo>
                      <a:pt x="2910" y="3905"/>
                    </a:lnTo>
                    <a:lnTo>
                      <a:pt x="3042" y="3755"/>
                    </a:lnTo>
                    <a:lnTo>
                      <a:pt x="3154" y="3605"/>
                    </a:lnTo>
                    <a:lnTo>
                      <a:pt x="3248" y="3436"/>
                    </a:lnTo>
                    <a:lnTo>
                      <a:pt x="3342" y="3248"/>
                    </a:lnTo>
                    <a:lnTo>
                      <a:pt x="3417" y="3060"/>
                    </a:lnTo>
                    <a:lnTo>
                      <a:pt x="3473" y="2854"/>
                    </a:lnTo>
                    <a:lnTo>
                      <a:pt x="3511" y="2647"/>
                    </a:lnTo>
                    <a:lnTo>
                      <a:pt x="3548" y="2422"/>
                    </a:lnTo>
                    <a:lnTo>
                      <a:pt x="3548" y="2215"/>
                    </a:lnTo>
                    <a:lnTo>
                      <a:pt x="3548" y="1990"/>
                    </a:lnTo>
                    <a:lnTo>
                      <a:pt x="3511" y="1765"/>
                    </a:lnTo>
                    <a:lnTo>
                      <a:pt x="3473" y="1558"/>
                    </a:lnTo>
                    <a:lnTo>
                      <a:pt x="3417" y="1352"/>
                    </a:lnTo>
                    <a:lnTo>
                      <a:pt x="3342" y="1164"/>
                    </a:lnTo>
                    <a:lnTo>
                      <a:pt x="3248" y="977"/>
                    </a:lnTo>
                    <a:lnTo>
                      <a:pt x="3154" y="808"/>
                    </a:lnTo>
                    <a:lnTo>
                      <a:pt x="3042" y="657"/>
                    </a:lnTo>
                    <a:lnTo>
                      <a:pt x="2910" y="507"/>
                    </a:lnTo>
                    <a:lnTo>
                      <a:pt x="2779" y="376"/>
                    </a:lnTo>
                    <a:lnTo>
                      <a:pt x="2629" y="263"/>
                    </a:lnTo>
                    <a:lnTo>
                      <a:pt x="2478"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1" name="Google Shape;1901;p41"/>
              <p:cNvSpPr/>
              <p:nvPr/>
            </p:nvSpPr>
            <p:spPr>
              <a:xfrm>
                <a:off x="9453525" y="1712700"/>
                <a:ext cx="220125" cy="1674475"/>
              </a:xfrm>
              <a:custGeom>
                <a:avLst/>
                <a:gdLst/>
                <a:ahLst/>
                <a:cxnLst/>
                <a:rect l="l" t="t" r="r" b="b"/>
                <a:pathLst>
                  <a:path w="8805" h="66979" extrusionOk="0">
                    <a:moveTo>
                      <a:pt x="0" y="1"/>
                    </a:moveTo>
                    <a:lnTo>
                      <a:pt x="0" y="66978"/>
                    </a:lnTo>
                    <a:lnTo>
                      <a:pt x="8804" y="66978"/>
                    </a:lnTo>
                    <a:lnTo>
                      <a:pt x="8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2" name="Google Shape;1902;p41"/>
              <p:cNvSpPr/>
              <p:nvPr/>
            </p:nvSpPr>
            <p:spPr>
              <a:xfrm>
                <a:off x="9462425" y="1861950"/>
                <a:ext cx="198550" cy="1361900"/>
              </a:xfrm>
              <a:custGeom>
                <a:avLst/>
                <a:gdLst/>
                <a:ahLst/>
                <a:cxnLst/>
                <a:rect l="l" t="t" r="r" b="b"/>
                <a:pathLst>
                  <a:path w="7942" h="54476" extrusionOk="0">
                    <a:moveTo>
                      <a:pt x="1" y="0"/>
                    </a:moveTo>
                    <a:lnTo>
                      <a:pt x="1" y="54476"/>
                    </a:lnTo>
                    <a:lnTo>
                      <a:pt x="7941" y="54476"/>
                    </a:lnTo>
                    <a:lnTo>
                      <a:pt x="7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3" name="Google Shape;1903;p41"/>
              <p:cNvSpPr/>
              <p:nvPr/>
            </p:nvSpPr>
            <p:spPr>
              <a:xfrm>
                <a:off x="961730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4" name="Google Shape;1904;p41"/>
              <p:cNvSpPr/>
              <p:nvPr/>
            </p:nvSpPr>
            <p:spPr>
              <a:xfrm>
                <a:off x="957365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5" name="Google Shape;1905;p41"/>
              <p:cNvSpPr/>
              <p:nvPr/>
            </p:nvSpPr>
            <p:spPr>
              <a:xfrm>
                <a:off x="9529550" y="1873200"/>
                <a:ext cx="20675" cy="1358175"/>
              </a:xfrm>
              <a:custGeom>
                <a:avLst/>
                <a:gdLst/>
                <a:ahLst/>
                <a:cxnLst/>
                <a:rect l="l" t="t" r="r" b="b"/>
                <a:pathLst>
                  <a:path w="827" h="54327" extrusionOk="0">
                    <a:moveTo>
                      <a:pt x="0" y="1"/>
                    </a:moveTo>
                    <a:lnTo>
                      <a:pt x="0" y="54326"/>
                    </a:lnTo>
                    <a:lnTo>
                      <a:pt x="826" y="54326"/>
                    </a:lnTo>
                    <a:lnTo>
                      <a:pt x="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6" name="Google Shape;1906;p41"/>
              <p:cNvSpPr/>
              <p:nvPr/>
            </p:nvSpPr>
            <p:spPr>
              <a:xfrm>
                <a:off x="9485425" y="1873200"/>
                <a:ext cx="21150" cy="1358175"/>
              </a:xfrm>
              <a:custGeom>
                <a:avLst/>
                <a:gdLst/>
                <a:ahLst/>
                <a:cxnLst/>
                <a:rect l="l" t="t" r="r" b="b"/>
                <a:pathLst>
                  <a:path w="846" h="54327" extrusionOk="0">
                    <a:moveTo>
                      <a:pt x="1" y="1"/>
                    </a:moveTo>
                    <a:lnTo>
                      <a:pt x="1" y="54326"/>
                    </a:lnTo>
                    <a:lnTo>
                      <a:pt x="845" y="54326"/>
                    </a:lnTo>
                    <a:lnTo>
                      <a:pt x="8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7" name="Google Shape;1907;p41"/>
              <p:cNvSpPr/>
              <p:nvPr/>
            </p:nvSpPr>
            <p:spPr>
              <a:xfrm>
                <a:off x="9387825" y="3247300"/>
                <a:ext cx="351525" cy="211675"/>
              </a:xfrm>
              <a:custGeom>
                <a:avLst/>
                <a:gdLst/>
                <a:ahLst/>
                <a:cxnLst/>
                <a:rect l="l" t="t" r="r" b="b"/>
                <a:pathLst>
                  <a:path w="14061" h="8467" extrusionOk="0">
                    <a:moveTo>
                      <a:pt x="1708" y="0"/>
                    </a:moveTo>
                    <a:lnTo>
                      <a:pt x="1708" y="1615"/>
                    </a:lnTo>
                    <a:lnTo>
                      <a:pt x="1708" y="2516"/>
                    </a:lnTo>
                    <a:lnTo>
                      <a:pt x="1690" y="3342"/>
                    </a:lnTo>
                    <a:lnTo>
                      <a:pt x="1671" y="3736"/>
                    </a:lnTo>
                    <a:lnTo>
                      <a:pt x="1633" y="4112"/>
                    </a:lnTo>
                    <a:lnTo>
                      <a:pt x="1577" y="4468"/>
                    </a:lnTo>
                    <a:lnTo>
                      <a:pt x="1502" y="4787"/>
                    </a:lnTo>
                    <a:lnTo>
                      <a:pt x="1408" y="5088"/>
                    </a:lnTo>
                    <a:lnTo>
                      <a:pt x="1295" y="5350"/>
                    </a:lnTo>
                    <a:lnTo>
                      <a:pt x="1164" y="5576"/>
                    </a:lnTo>
                    <a:lnTo>
                      <a:pt x="1070" y="5670"/>
                    </a:lnTo>
                    <a:lnTo>
                      <a:pt x="995" y="5763"/>
                    </a:lnTo>
                    <a:lnTo>
                      <a:pt x="901" y="5839"/>
                    </a:lnTo>
                    <a:lnTo>
                      <a:pt x="789" y="5914"/>
                    </a:lnTo>
                    <a:lnTo>
                      <a:pt x="676" y="5989"/>
                    </a:lnTo>
                    <a:lnTo>
                      <a:pt x="563" y="6026"/>
                    </a:lnTo>
                    <a:lnTo>
                      <a:pt x="432" y="6064"/>
                    </a:lnTo>
                    <a:lnTo>
                      <a:pt x="301" y="6101"/>
                    </a:lnTo>
                    <a:lnTo>
                      <a:pt x="150" y="6120"/>
                    </a:lnTo>
                    <a:lnTo>
                      <a:pt x="0" y="6120"/>
                    </a:lnTo>
                    <a:lnTo>
                      <a:pt x="0" y="8467"/>
                    </a:lnTo>
                    <a:lnTo>
                      <a:pt x="14060" y="8467"/>
                    </a:lnTo>
                    <a:lnTo>
                      <a:pt x="14060" y="6120"/>
                    </a:lnTo>
                    <a:lnTo>
                      <a:pt x="13891" y="6120"/>
                    </a:lnTo>
                    <a:lnTo>
                      <a:pt x="13760" y="6101"/>
                    </a:lnTo>
                    <a:lnTo>
                      <a:pt x="13610" y="6064"/>
                    </a:lnTo>
                    <a:lnTo>
                      <a:pt x="13478" y="6026"/>
                    </a:lnTo>
                    <a:lnTo>
                      <a:pt x="13366" y="5989"/>
                    </a:lnTo>
                    <a:lnTo>
                      <a:pt x="13253" y="5914"/>
                    </a:lnTo>
                    <a:lnTo>
                      <a:pt x="13159" y="5839"/>
                    </a:lnTo>
                    <a:lnTo>
                      <a:pt x="13065" y="5763"/>
                    </a:lnTo>
                    <a:lnTo>
                      <a:pt x="12971" y="5670"/>
                    </a:lnTo>
                    <a:lnTo>
                      <a:pt x="12896" y="5576"/>
                    </a:lnTo>
                    <a:lnTo>
                      <a:pt x="12746" y="5350"/>
                    </a:lnTo>
                    <a:lnTo>
                      <a:pt x="12634" y="5088"/>
                    </a:lnTo>
                    <a:lnTo>
                      <a:pt x="12540" y="4787"/>
                    </a:lnTo>
                    <a:lnTo>
                      <a:pt x="12483" y="4468"/>
                    </a:lnTo>
                    <a:lnTo>
                      <a:pt x="12427" y="4112"/>
                    </a:lnTo>
                    <a:lnTo>
                      <a:pt x="12390" y="3736"/>
                    </a:lnTo>
                    <a:lnTo>
                      <a:pt x="12352" y="3342"/>
                    </a:lnTo>
                    <a:lnTo>
                      <a:pt x="12333" y="2516"/>
                    </a:lnTo>
                    <a:lnTo>
                      <a:pt x="12333" y="1615"/>
                    </a:lnTo>
                    <a:lnTo>
                      <a:pt x="12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8" name="Google Shape;1908;p41"/>
              <p:cNvSpPr/>
              <p:nvPr/>
            </p:nvSpPr>
            <p:spPr>
              <a:xfrm>
                <a:off x="9320250" y="1620725"/>
                <a:ext cx="487600" cy="208375"/>
              </a:xfrm>
              <a:custGeom>
                <a:avLst/>
                <a:gdLst/>
                <a:ahLst/>
                <a:cxnLst/>
                <a:rect l="l" t="t" r="r" b="b"/>
                <a:pathLst>
                  <a:path w="19504" h="8335" extrusionOk="0">
                    <a:moveTo>
                      <a:pt x="2985" y="0"/>
                    </a:moveTo>
                    <a:lnTo>
                      <a:pt x="2666" y="38"/>
                    </a:lnTo>
                    <a:lnTo>
                      <a:pt x="2440" y="75"/>
                    </a:lnTo>
                    <a:lnTo>
                      <a:pt x="2215" y="132"/>
                    </a:lnTo>
                    <a:lnTo>
                      <a:pt x="1952" y="226"/>
                    </a:lnTo>
                    <a:lnTo>
                      <a:pt x="1689" y="357"/>
                    </a:lnTo>
                    <a:lnTo>
                      <a:pt x="1408" y="526"/>
                    </a:lnTo>
                    <a:lnTo>
                      <a:pt x="1145" y="732"/>
                    </a:lnTo>
                    <a:lnTo>
                      <a:pt x="1014" y="845"/>
                    </a:lnTo>
                    <a:lnTo>
                      <a:pt x="882" y="976"/>
                    </a:lnTo>
                    <a:lnTo>
                      <a:pt x="751" y="1127"/>
                    </a:lnTo>
                    <a:lnTo>
                      <a:pt x="638" y="1296"/>
                    </a:lnTo>
                    <a:lnTo>
                      <a:pt x="526" y="1464"/>
                    </a:lnTo>
                    <a:lnTo>
                      <a:pt x="432" y="1671"/>
                    </a:lnTo>
                    <a:lnTo>
                      <a:pt x="338" y="1877"/>
                    </a:lnTo>
                    <a:lnTo>
                      <a:pt x="244" y="2103"/>
                    </a:lnTo>
                    <a:lnTo>
                      <a:pt x="169" y="2347"/>
                    </a:lnTo>
                    <a:lnTo>
                      <a:pt x="113" y="2610"/>
                    </a:lnTo>
                    <a:lnTo>
                      <a:pt x="56" y="2891"/>
                    </a:lnTo>
                    <a:lnTo>
                      <a:pt x="19" y="3191"/>
                    </a:lnTo>
                    <a:lnTo>
                      <a:pt x="0" y="3379"/>
                    </a:lnTo>
                    <a:lnTo>
                      <a:pt x="0" y="3586"/>
                    </a:lnTo>
                    <a:lnTo>
                      <a:pt x="0" y="3680"/>
                    </a:lnTo>
                    <a:lnTo>
                      <a:pt x="0" y="3849"/>
                    </a:lnTo>
                    <a:lnTo>
                      <a:pt x="19" y="3849"/>
                    </a:lnTo>
                    <a:lnTo>
                      <a:pt x="38" y="4036"/>
                    </a:lnTo>
                    <a:lnTo>
                      <a:pt x="75" y="4243"/>
                    </a:lnTo>
                    <a:lnTo>
                      <a:pt x="131" y="4430"/>
                    </a:lnTo>
                    <a:lnTo>
                      <a:pt x="207" y="4618"/>
                    </a:lnTo>
                    <a:lnTo>
                      <a:pt x="282" y="4787"/>
                    </a:lnTo>
                    <a:lnTo>
                      <a:pt x="375" y="4937"/>
                    </a:lnTo>
                    <a:lnTo>
                      <a:pt x="488" y="5087"/>
                    </a:lnTo>
                    <a:lnTo>
                      <a:pt x="601" y="5238"/>
                    </a:lnTo>
                    <a:lnTo>
                      <a:pt x="713" y="5369"/>
                    </a:lnTo>
                    <a:lnTo>
                      <a:pt x="845" y="5482"/>
                    </a:lnTo>
                    <a:lnTo>
                      <a:pt x="995" y="5576"/>
                    </a:lnTo>
                    <a:lnTo>
                      <a:pt x="1126" y="5651"/>
                    </a:lnTo>
                    <a:lnTo>
                      <a:pt x="1295" y="5707"/>
                    </a:lnTo>
                    <a:lnTo>
                      <a:pt x="1445" y="5763"/>
                    </a:lnTo>
                    <a:lnTo>
                      <a:pt x="1614" y="5801"/>
                    </a:lnTo>
                    <a:lnTo>
                      <a:pt x="1952" y="5801"/>
                    </a:lnTo>
                    <a:lnTo>
                      <a:pt x="2121" y="5763"/>
                    </a:lnTo>
                    <a:lnTo>
                      <a:pt x="2271" y="5707"/>
                    </a:lnTo>
                    <a:lnTo>
                      <a:pt x="2422" y="5651"/>
                    </a:lnTo>
                    <a:lnTo>
                      <a:pt x="2572" y="5576"/>
                    </a:lnTo>
                    <a:lnTo>
                      <a:pt x="2722" y="5482"/>
                    </a:lnTo>
                    <a:lnTo>
                      <a:pt x="2853" y="5369"/>
                    </a:lnTo>
                    <a:lnTo>
                      <a:pt x="2966" y="5238"/>
                    </a:lnTo>
                    <a:lnTo>
                      <a:pt x="3079" y="5087"/>
                    </a:lnTo>
                    <a:lnTo>
                      <a:pt x="3191" y="4937"/>
                    </a:lnTo>
                    <a:lnTo>
                      <a:pt x="3266" y="4787"/>
                    </a:lnTo>
                    <a:lnTo>
                      <a:pt x="3360" y="4618"/>
                    </a:lnTo>
                    <a:lnTo>
                      <a:pt x="3416" y="4430"/>
                    </a:lnTo>
                    <a:lnTo>
                      <a:pt x="3473" y="4243"/>
                    </a:lnTo>
                    <a:lnTo>
                      <a:pt x="3510" y="4036"/>
                    </a:lnTo>
                    <a:lnTo>
                      <a:pt x="3548" y="3849"/>
                    </a:lnTo>
                    <a:lnTo>
                      <a:pt x="3567" y="3736"/>
                    </a:lnTo>
                    <a:lnTo>
                      <a:pt x="3585" y="3623"/>
                    </a:lnTo>
                    <a:lnTo>
                      <a:pt x="3567" y="3304"/>
                    </a:lnTo>
                    <a:lnTo>
                      <a:pt x="3567" y="2985"/>
                    </a:lnTo>
                    <a:lnTo>
                      <a:pt x="3585" y="2835"/>
                    </a:lnTo>
                    <a:lnTo>
                      <a:pt x="3623" y="2703"/>
                    </a:lnTo>
                    <a:lnTo>
                      <a:pt x="3661" y="2647"/>
                    </a:lnTo>
                    <a:lnTo>
                      <a:pt x="3717" y="2572"/>
                    </a:lnTo>
                    <a:lnTo>
                      <a:pt x="3811" y="2516"/>
                    </a:lnTo>
                    <a:lnTo>
                      <a:pt x="3905" y="2459"/>
                    </a:lnTo>
                    <a:lnTo>
                      <a:pt x="3998" y="2422"/>
                    </a:lnTo>
                    <a:lnTo>
                      <a:pt x="4130" y="2422"/>
                    </a:lnTo>
                    <a:lnTo>
                      <a:pt x="4261" y="2441"/>
                    </a:lnTo>
                    <a:lnTo>
                      <a:pt x="4393" y="2497"/>
                    </a:lnTo>
                    <a:lnTo>
                      <a:pt x="4430" y="2534"/>
                    </a:lnTo>
                    <a:lnTo>
                      <a:pt x="4468" y="2591"/>
                    </a:lnTo>
                    <a:lnTo>
                      <a:pt x="4524" y="2797"/>
                    </a:lnTo>
                    <a:lnTo>
                      <a:pt x="4580" y="3098"/>
                    </a:lnTo>
                    <a:lnTo>
                      <a:pt x="4618" y="3492"/>
                    </a:lnTo>
                    <a:lnTo>
                      <a:pt x="4693" y="4430"/>
                    </a:lnTo>
                    <a:lnTo>
                      <a:pt x="4731" y="5482"/>
                    </a:lnTo>
                    <a:lnTo>
                      <a:pt x="4768" y="6533"/>
                    </a:lnTo>
                    <a:lnTo>
                      <a:pt x="4768" y="7434"/>
                    </a:lnTo>
                    <a:lnTo>
                      <a:pt x="4768" y="8335"/>
                    </a:lnTo>
                    <a:lnTo>
                      <a:pt x="14717" y="8335"/>
                    </a:lnTo>
                    <a:lnTo>
                      <a:pt x="14717" y="7434"/>
                    </a:lnTo>
                    <a:lnTo>
                      <a:pt x="14736" y="6533"/>
                    </a:lnTo>
                    <a:lnTo>
                      <a:pt x="14755" y="5482"/>
                    </a:lnTo>
                    <a:lnTo>
                      <a:pt x="14811" y="4430"/>
                    </a:lnTo>
                    <a:lnTo>
                      <a:pt x="14867" y="3492"/>
                    </a:lnTo>
                    <a:lnTo>
                      <a:pt x="14924" y="3098"/>
                    </a:lnTo>
                    <a:lnTo>
                      <a:pt x="14961" y="2797"/>
                    </a:lnTo>
                    <a:lnTo>
                      <a:pt x="15036" y="2591"/>
                    </a:lnTo>
                    <a:lnTo>
                      <a:pt x="15055" y="2534"/>
                    </a:lnTo>
                    <a:lnTo>
                      <a:pt x="15093" y="2497"/>
                    </a:lnTo>
                    <a:lnTo>
                      <a:pt x="15243" y="2441"/>
                    </a:lnTo>
                    <a:lnTo>
                      <a:pt x="15374" y="2422"/>
                    </a:lnTo>
                    <a:lnTo>
                      <a:pt x="15487" y="2422"/>
                    </a:lnTo>
                    <a:lnTo>
                      <a:pt x="15599" y="2459"/>
                    </a:lnTo>
                    <a:lnTo>
                      <a:pt x="15693" y="2516"/>
                    </a:lnTo>
                    <a:lnTo>
                      <a:pt x="15768" y="2572"/>
                    </a:lnTo>
                    <a:lnTo>
                      <a:pt x="15825" y="2647"/>
                    </a:lnTo>
                    <a:lnTo>
                      <a:pt x="15881" y="2703"/>
                    </a:lnTo>
                    <a:lnTo>
                      <a:pt x="15918" y="2835"/>
                    </a:lnTo>
                    <a:lnTo>
                      <a:pt x="15937" y="2985"/>
                    </a:lnTo>
                    <a:lnTo>
                      <a:pt x="15937" y="3304"/>
                    </a:lnTo>
                    <a:lnTo>
                      <a:pt x="15918" y="3623"/>
                    </a:lnTo>
                    <a:lnTo>
                      <a:pt x="15918" y="3736"/>
                    </a:lnTo>
                    <a:lnTo>
                      <a:pt x="15937" y="3849"/>
                    </a:lnTo>
                    <a:lnTo>
                      <a:pt x="15956" y="3849"/>
                    </a:lnTo>
                    <a:lnTo>
                      <a:pt x="15975" y="4036"/>
                    </a:lnTo>
                    <a:lnTo>
                      <a:pt x="16012" y="4243"/>
                    </a:lnTo>
                    <a:lnTo>
                      <a:pt x="16069" y="4430"/>
                    </a:lnTo>
                    <a:lnTo>
                      <a:pt x="16144" y="4618"/>
                    </a:lnTo>
                    <a:lnTo>
                      <a:pt x="16219" y="4787"/>
                    </a:lnTo>
                    <a:lnTo>
                      <a:pt x="16313" y="4937"/>
                    </a:lnTo>
                    <a:lnTo>
                      <a:pt x="16407" y="5087"/>
                    </a:lnTo>
                    <a:lnTo>
                      <a:pt x="16519" y="5238"/>
                    </a:lnTo>
                    <a:lnTo>
                      <a:pt x="16651" y="5369"/>
                    </a:lnTo>
                    <a:lnTo>
                      <a:pt x="16782" y="5482"/>
                    </a:lnTo>
                    <a:lnTo>
                      <a:pt x="16913" y="5576"/>
                    </a:lnTo>
                    <a:lnTo>
                      <a:pt x="17064" y="5651"/>
                    </a:lnTo>
                    <a:lnTo>
                      <a:pt x="17214" y="5707"/>
                    </a:lnTo>
                    <a:lnTo>
                      <a:pt x="17383" y="5763"/>
                    </a:lnTo>
                    <a:lnTo>
                      <a:pt x="17552" y="5801"/>
                    </a:lnTo>
                    <a:lnTo>
                      <a:pt x="17890" y="5801"/>
                    </a:lnTo>
                    <a:lnTo>
                      <a:pt x="18058" y="5763"/>
                    </a:lnTo>
                    <a:lnTo>
                      <a:pt x="18209" y="5707"/>
                    </a:lnTo>
                    <a:lnTo>
                      <a:pt x="18359" y="5651"/>
                    </a:lnTo>
                    <a:lnTo>
                      <a:pt x="18509" y="5576"/>
                    </a:lnTo>
                    <a:lnTo>
                      <a:pt x="18640" y="5482"/>
                    </a:lnTo>
                    <a:lnTo>
                      <a:pt x="18772" y="5369"/>
                    </a:lnTo>
                    <a:lnTo>
                      <a:pt x="18903" y="5238"/>
                    </a:lnTo>
                    <a:lnTo>
                      <a:pt x="19016" y="5087"/>
                    </a:lnTo>
                    <a:lnTo>
                      <a:pt x="19110" y="4937"/>
                    </a:lnTo>
                    <a:lnTo>
                      <a:pt x="19204" y="4787"/>
                    </a:lnTo>
                    <a:lnTo>
                      <a:pt x="19297" y="4618"/>
                    </a:lnTo>
                    <a:lnTo>
                      <a:pt x="19354" y="4430"/>
                    </a:lnTo>
                    <a:lnTo>
                      <a:pt x="19410" y="4243"/>
                    </a:lnTo>
                    <a:lnTo>
                      <a:pt x="19448" y="4036"/>
                    </a:lnTo>
                    <a:lnTo>
                      <a:pt x="19485" y="3849"/>
                    </a:lnTo>
                    <a:lnTo>
                      <a:pt x="19504" y="3849"/>
                    </a:lnTo>
                    <a:lnTo>
                      <a:pt x="19485" y="3680"/>
                    </a:lnTo>
                    <a:lnTo>
                      <a:pt x="19504" y="3586"/>
                    </a:lnTo>
                    <a:lnTo>
                      <a:pt x="19485" y="3379"/>
                    </a:lnTo>
                    <a:lnTo>
                      <a:pt x="19466" y="3191"/>
                    </a:lnTo>
                    <a:lnTo>
                      <a:pt x="19429" y="2891"/>
                    </a:lnTo>
                    <a:lnTo>
                      <a:pt x="19373" y="2610"/>
                    </a:lnTo>
                    <a:lnTo>
                      <a:pt x="19316" y="2347"/>
                    </a:lnTo>
                    <a:lnTo>
                      <a:pt x="19241" y="2103"/>
                    </a:lnTo>
                    <a:lnTo>
                      <a:pt x="19166" y="1877"/>
                    </a:lnTo>
                    <a:lnTo>
                      <a:pt x="19072" y="1671"/>
                    </a:lnTo>
                    <a:lnTo>
                      <a:pt x="18960" y="1464"/>
                    </a:lnTo>
                    <a:lnTo>
                      <a:pt x="18847" y="1296"/>
                    </a:lnTo>
                    <a:lnTo>
                      <a:pt x="18734" y="1127"/>
                    </a:lnTo>
                    <a:lnTo>
                      <a:pt x="18622" y="976"/>
                    </a:lnTo>
                    <a:lnTo>
                      <a:pt x="18490" y="845"/>
                    </a:lnTo>
                    <a:lnTo>
                      <a:pt x="18359" y="732"/>
                    </a:lnTo>
                    <a:lnTo>
                      <a:pt x="18077" y="526"/>
                    </a:lnTo>
                    <a:lnTo>
                      <a:pt x="17814" y="357"/>
                    </a:lnTo>
                    <a:lnTo>
                      <a:pt x="17552" y="226"/>
                    </a:lnTo>
                    <a:lnTo>
                      <a:pt x="17289" y="132"/>
                    </a:lnTo>
                    <a:lnTo>
                      <a:pt x="17045" y="75"/>
                    </a:lnTo>
                    <a:lnTo>
                      <a:pt x="16838" y="38"/>
                    </a:lnTo>
                    <a:lnTo>
                      <a:pt x="165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09" name="Google Shape;1909;p41"/>
              <p:cNvSpPr/>
              <p:nvPr/>
            </p:nvSpPr>
            <p:spPr>
              <a:xfrm>
                <a:off x="9655775"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0" name="Google Shape;1910;p41"/>
              <p:cNvSpPr/>
              <p:nvPr/>
            </p:nvSpPr>
            <p:spPr>
              <a:xfrm>
                <a:off x="9614025" y="3253875"/>
                <a:ext cx="26300" cy="71350"/>
              </a:xfrm>
              <a:custGeom>
                <a:avLst/>
                <a:gdLst/>
                <a:ahLst/>
                <a:cxnLst/>
                <a:rect l="l" t="t" r="r" b="b"/>
                <a:pathLst>
                  <a:path w="1052" h="2854" extrusionOk="0">
                    <a:moveTo>
                      <a:pt x="0" y="0"/>
                    </a:moveTo>
                    <a:lnTo>
                      <a:pt x="0" y="582"/>
                    </a:lnTo>
                    <a:lnTo>
                      <a:pt x="19" y="1127"/>
                    </a:lnTo>
                    <a:lnTo>
                      <a:pt x="56" y="1615"/>
                    </a:lnTo>
                    <a:lnTo>
                      <a:pt x="113" y="2028"/>
                    </a:lnTo>
                    <a:lnTo>
                      <a:pt x="188" y="2384"/>
                    </a:lnTo>
                    <a:lnTo>
                      <a:pt x="225" y="2516"/>
                    </a:lnTo>
                    <a:lnTo>
                      <a:pt x="263" y="2628"/>
                    </a:lnTo>
                    <a:lnTo>
                      <a:pt x="319" y="2722"/>
                    </a:lnTo>
                    <a:lnTo>
                      <a:pt x="376" y="2797"/>
                    </a:lnTo>
                    <a:lnTo>
                      <a:pt x="451" y="2835"/>
                    </a:lnTo>
                    <a:lnTo>
                      <a:pt x="526" y="2854"/>
                    </a:lnTo>
                    <a:lnTo>
                      <a:pt x="601" y="2835"/>
                    </a:lnTo>
                    <a:lnTo>
                      <a:pt x="657" y="2797"/>
                    </a:lnTo>
                    <a:lnTo>
                      <a:pt x="713" y="2722"/>
                    </a:lnTo>
                    <a:lnTo>
                      <a:pt x="770" y="2628"/>
                    </a:lnTo>
                    <a:lnTo>
                      <a:pt x="826" y="2516"/>
                    </a:lnTo>
                    <a:lnTo>
                      <a:pt x="864" y="2384"/>
                    </a:lnTo>
                    <a:lnTo>
                      <a:pt x="939" y="2028"/>
                    </a:lnTo>
                    <a:lnTo>
                      <a:pt x="976" y="1615"/>
                    </a:lnTo>
                    <a:lnTo>
                      <a:pt x="1014" y="1127"/>
                    </a:lnTo>
                    <a:lnTo>
                      <a:pt x="1033"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1" name="Google Shape;1911;p41"/>
              <p:cNvSpPr/>
              <p:nvPr/>
            </p:nvSpPr>
            <p:spPr>
              <a:xfrm>
                <a:off x="9571775" y="3253875"/>
                <a:ext cx="26775" cy="71350"/>
              </a:xfrm>
              <a:custGeom>
                <a:avLst/>
                <a:gdLst/>
                <a:ahLst/>
                <a:cxnLst/>
                <a:rect l="l" t="t" r="r" b="b"/>
                <a:pathLst>
                  <a:path w="1071" h="2854" extrusionOk="0">
                    <a:moveTo>
                      <a:pt x="1" y="0"/>
                    </a:moveTo>
                    <a:lnTo>
                      <a:pt x="19" y="582"/>
                    </a:lnTo>
                    <a:lnTo>
                      <a:pt x="38" y="1127"/>
                    </a:lnTo>
                    <a:lnTo>
                      <a:pt x="76" y="1615"/>
                    </a:lnTo>
                    <a:lnTo>
                      <a:pt x="113" y="2028"/>
                    </a:lnTo>
                    <a:lnTo>
                      <a:pt x="188" y="2384"/>
                    </a:lnTo>
                    <a:lnTo>
                      <a:pt x="226" y="2516"/>
                    </a:lnTo>
                    <a:lnTo>
                      <a:pt x="282" y="2628"/>
                    </a:lnTo>
                    <a:lnTo>
                      <a:pt x="339" y="2722"/>
                    </a:lnTo>
                    <a:lnTo>
                      <a:pt x="395" y="2797"/>
                    </a:lnTo>
                    <a:lnTo>
                      <a:pt x="451" y="2835"/>
                    </a:lnTo>
                    <a:lnTo>
                      <a:pt x="526" y="2854"/>
                    </a:lnTo>
                    <a:lnTo>
                      <a:pt x="601" y="2835"/>
                    </a:lnTo>
                    <a:lnTo>
                      <a:pt x="676" y="2797"/>
                    </a:lnTo>
                    <a:lnTo>
                      <a:pt x="733" y="2722"/>
                    </a:lnTo>
                    <a:lnTo>
                      <a:pt x="789" y="2628"/>
                    </a:lnTo>
                    <a:lnTo>
                      <a:pt x="827" y="2516"/>
                    </a:lnTo>
                    <a:lnTo>
                      <a:pt x="883" y="2384"/>
                    </a:lnTo>
                    <a:lnTo>
                      <a:pt x="939" y="2028"/>
                    </a:lnTo>
                    <a:lnTo>
                      <a:pt x="996"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2" name="Google Shape;1912;p41"/>
              <p:cNvSpPr/>
              <p:nvPr/>
            </p:nvSpPr>
            <p:spPr>
              <a:xfrm>
                <a:off x="9530025" y="3253875"/>
                <a:ext cx="26300" cy="71350"/>
              </a:xfrm>
              <a:custGeom>
                <a:avLst/>
                <a:gdLst/>
                <a:ahLst/>
                <a:cxnLst/>
                <a:rect l="l" t="t" r="r" b="b"/>
                <a:pathLst>
                  <a:path w="1052" h="2854" extrusionOk="0">
                    <a:moveTo>
                      <a:pt x="0" y="0"/>
                    </a:moveTo>
                    <a:lnTo>
                      <a:pt x="0" y="582"/>
                    </a:lnTo>
                    <a:lnTo>
                      <a:pt x="38" y="1127"/>
                    </a:lnTo>
                    <a:lnTo>
                      <a:pt x="56" y="1615"/>
                    </a:lnTo>
                    <a:lnTo>
                      <a:pt x="113" y="2028"/>
                    </a:lnTo>
                    <a:lnTo>
                      <a:pt x="188" y="2384"/>
                    </a:lnTo>
                    <a:lnTo>
                      <a:pt x="225" y="2516"/>
                    </a:lnTo>
                    <a:lnTo>
                      <a:pt x="282" y="2628"/>
                    </a:lnTo>
                    <a:lnTo>
                      <a:pt x="319" y="2722"/>
                    </a:lnTo>
                    <a:lnTo>
                      <a:pt x="394" y="2797"/>
                    </a:lnTo>
                    <a:lnTo>
                      <a:pt x="451" y="2835"/>
                    </a:lnTo>
                    <a:lnTo>
                      <a:pt x="526" y="2854"/>
                    </a:lnTo>
                    <a:lnTo>
                      <a:pt x="601" y="2835"/>
                    </a:lnTo>
                    <a:lnTo>
                      <a:pt x="657" y="2797"/>
                    </a:lnTo>
                    <a:lnTo>
                      <a:pt x="732" y="2722"/>
                    </a:lnTo>
                    <a:lnTo>
                      <a:pt x="770" y="2628"/>
                    </a:lnTo>
                    <a:lnTo>
                      <a:pt x="826" y="2516"/>
                    </a:lnTo>
                    <a:lnTo>
                      <a:pt x="864" y="2384"/>
                    </a:lnTo>
                    <a:lnTo>
                      <a:pt x="939" y="2028"/>
                    </a:lnTo>
                    <a:lnTo>
                      <a:pt x="995" y="1615"/>
                    </a:lnTo>
                    <a:lnTo>
                      <a:pt x="1014" y="1127"/>
                    </a:lnTo>
                    <a:lnTo>
                      <a:pt x="1051"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3" name="Google Shape;1913;p41"/>
              <p:cNvSpPr/>
              <p:nvPr/>
            </p:nvSpPr>
            <p:spPr>
              <a:xfrm>
                <a:off x="9487775" y="3253875"/>
                <a:ext cx="26775" cy="71350"/>
              </a:xfrm>
              <a:custGeom>
                <a:avLst/>
                <a:gdLst/>
                <a:ahLst/>
                <a:cxnLst/>
                <a:rect l="l" t="t" r="r" b="b"/>
                <a:pathLst>
                  <a:path w="1071" h="2854" extrusionOk="0">
                    <a:moveTo>
                      <a:pt x="1" y="0"/>
                    </a:moveTo>
                    <a:lnTo>
                      <a:pt x="19" y="582"/>
                    </a:lnTo>
                    <a:lnTo>
                      <a:pt x="38" y="1127"/>
                    </a:lnTo>
                    <a:lnTo>
                      <a:pt x="76" y="1615"/>
                    </a:lnTo>
                    <a:lnTo>
                      <a:pt x="132" y="2028"/>
                    </a:lnTo>
                    <a:lnTo>
                      <a:pt x="188" y="2384"/>
                    </a:lnTo>
                    <a:lnTo>
                      <a:pt x="245" y="2516"/>
                    </a:lnTo>
                    <a:lnTo>
                      <a:pt x="282" y="2628"/>
                    </a:lnTo>
                    <a:lnTo>
                      <a:pt x="338" y="2722"/>
                    </a:lnTo>
                    <a:lnTo>
                      <a:pt x="395" y="2797"/>
                    </a:lnTo>
                    <a:lnTo>
                      <a:pt x="470" y="2835"/>
                    </a:lnTo>
                    <a:lnTo>
                      <a:pt x="545" y="2854"/>
                    </a:lnTo>
                    <a:lnTo>
                      <a:pt x="620" y="2835"/>
                    </a:lnTo>
                    <a:lnTo>
                      <a:pt x="676" y="2797"/>
                    </a:lnTo>
                    <a:lnTo>
                      <a:pt x="733" y="2722"/>
                    </a:lnTo>
                    <a:lnTo>
                      <a:pt x="789" y="2628"/>
                    </a:lnTo>
                    <a:lnTo>
                      <a:pt x="845" y="2516"/>
                    </a:lnTo>
                    <a:lnTo>
                      <a:pt x="883" y="2384"/>
                    </a:lnTo>
                    <a:lnTo>
                      <a:pt x="958" y="2028"/>
                    </a:lnTo>
                    <a:lnTo>
                      <a:pt x="995"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4" name="Google Shape;1914;p41"/>
              <p:cNvSpPr/>
              <p:nvPr/>
            </p:nvSpPr>
            <p:spPr>
              <a:xfrm>
                <a:off x="9446000"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5" name="Google Shape;1915;p41"/>
              <p:cNvSpPr/>
              <p:nvPr/>
            </p:nvSpPr>
            <p:spPr>
              <a:xfrm>
                <a:off x="9726650" y="1665300"/>
                <a:ext cx="72750" cy="90125"/>
              </a:xfrm>
              <a:custGeom>
                <a:avLst/>
                <a:gdLst/>
                <a:ahLst/>
                <a:cxnLst/>
                <a:rect l="l" t="t" r="r" b="b"/>
                <a:pathLst>
                  <a:path w="2910" h="3605" extrusionOk="0">
                    <a:moveTo>
                      <a:pt x="1465" y="1"/>
                    </a:moveTo>
                    <a:lnTo>
                      <a:pt x="1314" y="19"/>
                    </a:lnTo>
                    <a:lnTo>
                      <a:pt x="1164" y="38"/>
                    </a:lnTo>
                    <a:lnTo>
                      <a:pt x="1033" y="94"/>
                    </a:lnTo>
                    <a:lnTo>
                      <a:pt x="901" y="151"/>
                    </a:lnTo>
                    <a:lnTo>
                      <a:pt x="770" y="226"/>
                    </a:lnTo>
                    <a:lnTo>
                      <a:pt x="657" y="320"/>
                    </a:lnTo>
                    <a:lnTo>
                      <a:pt x="545" y="414"/>
                    </a:lnTo>
                    <a:lnTo>
                      <a:pt x="432" y="526"/>
                    </a:lnTo>
                    <a:lnTo>
                      <a:pt x="338" y="658"/>
                    </a:lnTo>
                    <a:lnTo>
                      <a:pt x="263" y="808"/>
                    </a:lnTo>
                    <a:lnTo>
                      <a:pt x="188" y="939"/>
                    </a:lnTo>
                    <a:lnTo>
                      <a:pt x="132" y="1108"/>
                    </a:lnTo>
                    <a:lnTo>
                      <a:pt x="75" y="1277"/>
                    </a:lnTo>
                    <a:lnTo>
                      <a:pt x="38" y="1446"/>
                    </a:lnTo>
                    <a:lnTo>
                      <a:pt x="19" y="1615"/>
                    </a:lnTo>
                    <a:lnTo>
                      <a:pt x="0" y="1803"/>
                    </a:lnTo>
                    <a:lnTo>
                      <a:pt x="19" y="1990"/>
                    </a:lnTo>
                    <a:lnTo>
                      <a:pt x="38" y="2159"/>
                    </a:lnTo>
                    <a:lnTo>
                      <a:pt x="75" y="2347"/>
                    </a:lnTo>
                    <a:lnTo>
                      <a:pt x="132" y="2497"/>
                    </a:lnTo>
                    <a:lnTo>
                      <a:pt x="188" y="2666"/>
                    </a:lnTo>
                    <a:lnTo>
                      <a:pt x="263" y="2816"/>
                    </a:lnTo>
                    <a:lnTo>
                      <a:pt x="338" y="2948"/>
                    </a:lnTo>
                    <a:lnTo>
                      <a:pt x="432" y="3079"/>
                    </a:lnTo>
                    <a:lnTo>
                      <a:pt x="545" y="3192"/>
                    </a:lnTo>
                    <a:lnTo>
                      <a:pt x="657" y="3304"/>
                    </a:lnTo>
                    <a:lnTo>
                      <a:pt x="770" y="3380"/>
                    </a:lnTo>
                    <a:lnTo>
                      <a:pt x="901" y="3455"/>
                    </a:lnTo>
                    <a:lnTo>
                      <a:pt x="1033" y="3530"/>
                    </a:lnTo>
                    <a:lnTo>
                      <a:pt x="1164" y="3567"/>
                    </a:lnTo>
                    <a:lnTo>
                      <a:pt x="1314" y="3586"/>
                    </a:lnTo>
                    <a:lnTo>
                      <a:pt x="1465" y="3605"/>
                    </a:lnTo>
                    <a:lnTo>
                      <a:pt x="1615" y="3586"/>
                    </a:lnTo>
                    <a:lnTo>
                      <a:pt x="1746" y="3567"/>
                    </a:lnTo>
                    <a:lnTo>
                      <a:pt x="1896" y="3530"/>
                    </a:lnTo>
                    <a:lnTo>
                      <a:pt x="2028" y="3455"/>
                    </a:lnTo>
                    <a:lnTo>
                      <a:pt x="2159" y="3380"/>
                    </a:lnTo>
                    <a:lnTo>
                      <a:pt x="2272" y="3304"/>
                    </a:lnTo>
                    <a:lnTo>
                      <a:pt x="2384" y="3192"/>
                    </a:lnTo>
                    <a:lnTo>
                      <a:pt x="2478" y="3079"/>
                    </a:lnTo>
                    <a:lnTo>
                      <a:pt x="2572" y="2948"/>
                    </a:lnTo>
                    <a:lnTo>
                      <a:pt x="2666" y="2816"/>
                    </a:lnTo>
                    <a:lnTo>
                      <a:pt x="2741" y="2666"/>
                    </a:lnTo>
                    <a:lnTo>
                      <a:pt x="2797" y="2497"/>
                    </a:lnTo>
                    <a:lnTo>
                      <a:pt x="2835" y="2347"/>
                    </a:lnTo>
                    <a:lnTo>
                      <a:pt x="2872" y="2159"/>
                    </a:lnTo>
                    <a:lnTo>
                      <a:pt x="2910" y="1990"/>
                    </a:lnTo>
                    <a:lnTo>
                      <a:pt x="2910" y="1803"/>
                    </a:lnTo>
                    <a:lnTo>
                      <a:pt x="2910" y="1615"/>
                    </a:lnTo>
                    <a:lnTo>
                      <a:pt x="2872" y="1446"/>
                    </a:lnTo>
                    <a:lnTo>
                      <a:pt x="2835" y="1277"/>
                    </a:lnTo>
                    <a:lnTo>
                      <a:pt x="2797" y="1108"/>
                    </a:lnTo>
                    <a:lnTo>
                      <a:pt x="2741" y="939"/>
                    </a:lnTo>
                    <a:lnTo>
                      <a:pt x="2666" y="808"/>
                    </a:lnTo>
                    <a:lnTo>
                      <a:pt x="2572" y="658"/>
                    </a:lnTo>
                    <a:lnTo>
                      <a:pt x="2478" y="526"/>
                    </a:lnTo>
                    <a:lnTo>
                      <a:pt x="2384" y="414"/>
                    </a:lnTo>
                    <a:lnTo>
                      <a:pt x="2272" y="320"/>
                    </a:lnTo>
                    <a:lnTo>
                      <a:pt x="2159" y="226"/>
                    </a:lnTo>
                    <a:lnTo>
                      <a:pt x="2028" y="151"/>
                    </a:lnTo>
                    <a:lnTo>
                      <a:pt x="1896" y="94"/>
                    </a:lnTo>
                    <a:lnTo>
                      <a:pt x="1746" y="38"/>
                    </a:lnTo>
                    <a:lnTo>
                      <a:pt x="1615" y="19"/>
                    </a:lnTo>
                    <a:lnTo>
                      <a:pt x="1465"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6" name="Google Shape;1916;p41"/>
              <p:cNvSpPr/>
              <p:nvPr/>
            </p:nvSpPr>
            <p:spPr>
              <a:xfrm>
                <a:off x="9745425" y="1688775"/>
                <a:ext cx="35225" cy="43200"/>
              </a:xfrm>
              <a:custGeom>
                <a:avLst/>
                <a:gdLst/>
                <a:ahLst/>
                <a:cxnLst/>
                <a:rect l="l" t="t" r="r" b="b"/>
                <a:pathLst>
                  <a:path w="1409" h="1728" extrusionOk="0">
                    <a:moveTo>
                      <a:pt x="714" y="0"/>
                    </a:moveTo>
                    <a:lnTo>
                      <a:pt x="563" y="19"/>
                    </a:lnTo>
                    <a:lnTo>
                      <a:pt x="432" y="75"/>
                    </a:lnTo>
                    <a:lnTo>
                      <a:pt x="319" y="150"/>
                    </a:lnTo>
                    <a:lnTo>
                      <a:pt x="207" y="244"/>
                    </a:lnTo>
                    <a:lnTo>
                      <a:pt x="132" y="376"/>
                    </a:lnTo>
                    <a:lnTo>
                      <a:pt x="57" y="526"/>
                    </a:lnTo>
                    <a:lnTo>
                      <a:pt x="19" y="695"/>
                    </a:lnTo>
                    <a:lnTo>
                      <a:pt x="0" y="864"/>
                    </a:lnTo>
                    <a:lnTo>
                      <a:pt x="19" y="1033"/>
                    </a:lnTo>
                    <a:lnTo>
                      <a:pt x="57" y="1202"/>
                    </a:lnTo>
                    <a:lnTo>
                      <a:pt x="132" y="1352"/>
                    </a:lnTo>
                    <a:lnTo>
                      <a:pt x="207" y="1483"/>
                    </a:lnTo>
                    <a:lnTo>
                      <a:pt x="319" y="1577"/>
                    </a:lnTo>
                    <a:lnTo>
                      <a:pt x="432" y="1671"/>
                    </a:lnTo>
                    <a:lnTo>
                      <a:pt x="563" y="1708"/>
                    </a:lnTo>
                    <a:lnTo>
                      <a:pt x="714" y="1727"/>
                    </a:lnTo>
                    <a:lnTo>
                      <a:pt x="845" y="1708"/>
                    </a:lnTo>
                    <a:lnTo>
                      <a:pt x="976" y="1671"/>
                    </a:lnTo>
                    <a:lnTo>
                      <a:pt x="1108" y="1577"/>
                    </a:lnTo>
                    <a:lnTo>
                      <a:pt x="1202" y="1483"/>
                    </a:lnTo>
                    <a:lnTo>
                      <a:pt x="1296" y="1352"/>
                    </a:lnTo>
                    <a:lnTo>
                      <a:pt x="1352" y="1202"/>
                    </a:lnTo>
                    <a:lnTo>
                      <a:pt x="1389" y="1033"/>
                    </a:lnTo>
                    <a:lnTo>
                      <a:pt x="1408" y="864"/>
                    </a:lnTo>
                    <a:lnTo>
                      <a:pt x="1389" y="695"/>
                    </a:lnTo>
                    <a:lnTo>
                      <a:pt x="1352" y="526"/>
                    </a:lnTo>
                    <a:lnTo>
                      <a:pt x="1296" y="376"/>
                    </a:lnTo>
                    <a:lnTo>
                      <a:pt x="1202" y="244"/>
                    </a:lnTo>
                    <a:lnTo>
                      <a:pt x="1108" y="150"/>
                    </a:lnTo>
                    <a:lnTo>
                      <a:pt x="976" y="75"/>
                    </a:lnTo>
                    <a:lnTo>
                      <a:pt x="845" y="19"/>
                    </a:lnTo>
                    <a:lnTo>
                      <a:pt x="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7" name="Google Shape;1917;p41"/>
              <p:cNvSpPr/>
              <p:nvPr/>
            </p:nvSpPr>
            <p:spPr>
              <a:xfrm>
                <a:off x="9330100" y="1665300"/>
                <a:ext cx="72300" cy="90125"/>
              </a:xfrm>
              <a:custGeom>
                <a:avLst/>
                <a:gdLst/>
                <a:ahLst/>
                <a:cxnLst/>
                <a:rect l="l" t="t" r="r" b="b"/>
                <a:pathLst>
                  <a:path w="2892" h="3605" extrusionOk="0">
                    <a:moveTo>
                      <a:pt x="1446" y="1"/>
                    </a:moveTo>
                    <a:lnTo>
                      <a:pt x="1295" y="19"/>
                    </a:lnTo>
                    <a:lnTo>
                      <a:pt x="1145" y="38"/>
                    </a:lnTo>
                    <a:lnTo>
                      <a:pt x="1014" y="94"/>
                    </a:lnTo>
                    <a:lnTo>
                      <a:pt x="883" y="151"/>
                    </a:lnTo>
                    <a:lnTo>
                      <a:pt x="751" y="226"/>
                    </a:lnTo>
                    <a:lnTo>
                      <a:pt x="638" y="320"/>
                    </a:lnTo>
                    <a:lnTo>
                      <a:pt x="526" y="414"/>
                    </a:lnTo>
                    <a:lnTo>
                      <a:pt x="413" y="526"/>
                    </a:lnTo>
                    <a:lnTo>
                      <a:pt x="319" y="658"/>
                    </a:lnTo>
                    <a:lnTo>
                      <a:pt x="244" y="808"/>
                    </a:lnTo>
                    <a:lnTo>
                      <a:pt x="169" y="939"/>
                    </a:lnTo>
                    <a:lnTo>
                      <a:pt x="113" y="1108"/>
                    </a:lnTo>
                    <a:lnTo>
                      <a:pt x="57" y="1277"/>
                    </a:lnTo>
                    <a:lnTo>
                      <a:pt x="19" y="1446"/>
                    </a:lnTo>
                    <a:lnTo>
                      <a:pt x="0" y="1615"/>
                    </a:lnTo>
                    <a:lnTo>
                      <a:pt x="0" y="1803"/>
                    </a:lnTo>
                    <a:lnTo>
                      <a:pt x="0" y="1990"/>
                    </a:lnTo>
                    <a:lnTo>
                      <a:pt x="19" y="2159"/>
                    </a:lnTo>
                    <a:lnTo>
                      <a:pt x="57" y="2347"/>
                    </a:lnTo>
                    <a:lnTo>
                      <a:pt x="113" y="2497"/>
                    </a:lnTo>
                    <a:lnTo>
                      <a:pt x="169" y="2666"/>
                    </a:lnTo>
                    <a:lnTo>
                      <a:pt x="244" y="2816"/>
                    </a:lnTo>
                    <a:lnTo>
                      <a:pt x="319" y="2948"/>
                    </a:lnTo>
                    <a:lnTo>
                      <a:pt x="413" y="3079"/>
                    </a:lnTo>
                    <a:lnTo>
                      <a:pt x="526" y="3192"/>
                    </a:lnTo>
                    <a:lnTo>
                      <a:pt x="638" y="3304"/>
                    </a:lnTo>
                    <a:lnTo>
                      <a:pt x="751" y="3380"/>
                    </a:lnTo>
                    <a:lnTo>
                      <a:pt x="883" y="3455"/>
                    </a:lnTo>
                    <a:lnTo>
                      <a:pt x="1014" y="3530"/>
                    </a:lnTo>
                    <a:lnTo>
                      <a:pt x="1145" y="3567"/>
                    </a:lnTo>
                    <a:lnTo>
                      <a:pt x="1295" y="3586"/>
                    </a:lnTo>
                    <a:lnTo>
                      <a:pt x="1446" y="3605"/>
                    </a:lnTo>
                    <a:lnTo>
                      <a:pt x="1596" y="3586"/>
                    </a:lnTo>
                    <a:lnTo>
                      <a:pt x="1746" y="3567"/>
                    </a:lnTo>
                    <a:lnTo>
                      <a:pt x="1877" y="3530"/>
                    </a:lnTo>
                    <a:lnTo>
                      <a:pt x="2009" y="3455"/>
                    </a:lnTo>
                    <a:lnTo>
                      <a:pt x="2140" y="3380"/>
                    </a:lnTo>
                    <a:lnTo>
                      <a:pt x="2253" y="3304"/>
                    </a:lnTo>
                    <a:lnTo>
                      <a:pt x="2365" y="3192"/>
                    </a:lnTo>
                    <a:lnTo>
                      <a:pt x="2478" y="3079"/>
                    </a:lnTo>
                    <a:lnTo>
                      <a:pt x="2572" y="2948"/>
                    </a:lnTo>
                    <a:lnTo>
                      <a:pt x="2647" y="2816"/>
                    </a:lnTo>
                    <a:lnTo>
                      <a:pt x="2722" y="2666"/>
                    </a:lnTo>
                    <a:lnTo>
                      <a:pt x="2778" y="2497"/>
                    </a:lnTo>
                    <a:lnTo>
                      <a:pt x="2835" y="2347"/>
                    </a:lnTo>
                    <a:lnTo>
                      <a:pt x="2872" y="2159"/>
                    </a:lnTo>
                    <a:lnTo>
                      <a:pt x="2891" y="1990"/>
                    </a:lnTo>
                    <a:lnTo>
                      <a:pt x="2891" y="1803"/>
                    </a:lnTo>
                    <a:lnTo>
                      <a:pt x="2891" y="1615"/>
                    </a:lnTo>
                    <a:lnTo>
                      <a:pt x="2872" y="1446"/>
                    </a:lnTo>
                    <a:lnTo>
                      <a:pt x="2835" y="1277"/>
                    </a:lnTo>
                    <a:lnTo>
                      <a:pt x="2778" y="1108"/>
                    </a:lnTo>
                    <a:lnTo>
                      <a:pt x="2722" y="939"/>
                    </a:lnTo>
                    <a:lnTo>
                      <a:pt x="2647" y="808"/>
                    </a:lnTo>
                    <a:lnTo>
                      <a:pt x="2572" y="658"/>
                    </a:lnTo>
                    <a:lnTo>
                      <a:pt x="2478" y="526"/>
                    </a:lnTo>
                    <a:lnTo>
                      <a:pt x="2365" y="414"/>
                    </a:lnTo>
                    <a:lnTo>
                      <a:pt x="2253" y="320"/>
                    </a:lnTo>
                    <a:lnTo>
                      <a:pt x="2140" y="226"/>
                    </a:lnTo>
                    <a:lnTo>
                      <a:pt x="2009" y="151"/>
                    </a:lnTo>
                    <a:lnTo>
                      <a:pt x="1877" y="94"/>
                    </a:lnTo>
                    <a:lnTo>
                      <a:pt x="1746" y="38"/>
                    </a:lnTo>
                    <a:lnTo>
                      <a:pt x="1596" y="19"/>
                    </a:lnTo>
                    <a:lnTo>
                      <a:pt x="144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8" name="Google Shape;1918;p41"/>
              <p:cNvSpPr/>
              <p:nvPr/>
            </p:nvSpPr>
            <p:spPr>
              <a:xfrm>
                <a:off x="9348875" y="1688775"/>
                <a:ext cx="34750" cy="43200"/>
              </a:xfrm>
              <a:custGeom>
                <a:avLst/>
                <a:gdLst/>
                <a:ahLst/>
                <a:cxnLst/>
                <a:rect l="l" t="t" r="r" b="b"/>
                <a:pathLst>
                  <a:path w="1390" h="1728" extrusionOk="0">
                    <a:moveTo>
                      <a:pt x="695" y="0"/>
                    </a:moveTo>
                    <a:lnTo>
                      <a:pt x="544" y="19"/>
                    </a:lnTo>
                    <a:lnTo>
                      <a:pt x="413" y="75"/>
                    </a:lnTo>
                    <a:lnTo>
                      <a:pt x="300" y="150"/>
                    </a:lnTo>
                    <a:lnTo>
                      <a:pt x="207" y="244"/>
                    </a:lnTo>
                    <a:lnTo>
                      <a:pt x="113" y="376"/>
                    </a:lnTo>
                    <a:lnTo>
                      <a:pt x="56" y="526"/>
                    </a:lnTo>
                    <a:lnTo>
                      <a:pt x="0" y="695"/>
                    </a:lnTo>
                    <a:lnTo>
                      <a:pt x="0" y="864"/>
                    </a:lnTo>
                    <a:lnTo>
                      <a:pt x="0" y="1033"/>
                    </a:lnTo>
                    <a:lnTo>
                      <a:pt x="56" y="1202"/>
                    </a:lnTo>
                    <a:lnTo>
                      <a:pt x="113" y="1352"/>
                    </a:lnTo>
                    <a:lnTo>
                      <a:pt x="207" y="1483"/>
                    </a:lnTo>
                    <a:lnTo>
                      <a:pt x="300" y="1577"/>
                    </a:lnTo>
                    <a:lnTo>
                      <a:pt x="413" y="1671"/>
                    </a:lnTo>
                    <a:lnTo>
                      <a:pt x="544" y="1708"/>
                    </a:lnTo>
                    <a:lnTo>
                      <a:pt x="695" y="1727"/>
                    </a:lnTo>
                    <a:lnTo>
                      <a:pt x="826" y="1708"/>
                    </a:lnTo>
                    <a:lnTo>
                      <a:pt x="957" y="1671"/>
                    </a:lnTo>
                    <a:lnTo>
                      <a:pt x="1089" y="1577"/>
                    </a:lnTo>
                    <a:lnTo>
                      <a:pt x="1183" y="1483"/>
                    </a:lnTo>
                    <a:lnTo>
                      <a:pt x="1277" y="1352"/>
                    </a:lnTo>
                    <a:lnTo>
                      <a:pt x="1333" y="1202"/>
                    </a:lnTo>
                    <a:lnTo>
                      <a:pt x="1370" y="1033"/>
                    </a:lnTo>
                    <a:lnTo>
                      <a:pt x="1389" y="864"/>
                    </a:lnTo>
                    <a:lnTo>
                      <a:pt x="1370" y="695"/>
                    </a:lnTo>
                    <a:lnTo>
                      <a:pt x="1333" y="526"/>
                    </a:lnTo>
                    <a:lnTo>
                      <a:pt x="1277" y="376"/>
                    </a:lnTo>
                    <a:lnTo>
                      <a:pt x="1183" y="244"/>
                    </a:lnTo>
                    <a:lnTo>
                      <a:pt x="1089" y="150"/>
                    </a:lnTo>
                    <a:lnTo>
                      <a:pt x="957" y="75"/>
                    </a:lnTo>
                    <a:lnTo>
                      <a:pt x="826" y="19"/>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19" name="Google Shape;1919;p41"/>
              <p:cNvSpPr/>
              <p:nvPr/>
            </p:nvSpPr>
            <p:spPr>
              <a:xfrm>
                <a:off x="94647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8"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0" name="Google Shape;1920;p41"/>
              <p:cNvSpPr/>
              <p:nvPr/>
            </p:nvSpPr>
            <p:spPr>
              <a:xfrm>
                <a:off x="94999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1" name="Google Shape;1921;p41"/>
              <p:cNvSpPr/>
              <p:nvPr/>
            </p:nvSpPr>
            <p:spPr>
              <a:xfrm>
                <a:off x="9535175" y="1759150"/>
                <a:ext cx="22550" cy="56825"/>
              </a:xfrm>
              <a:custGeom>
                <a:avLst/>
                <a:gdLst/>
                <a:ahLst/>
                <a:cxnLst/>
                <a:rect l="l" t="t" r="r" b="b"/>
                <a:pathLst>
                  <a:path w="902" h="2273" extrusionOk="0">
                    <a:moveTo>
                      <a:pt x="451" y="1"/>
                    </a:moveTo>
                    <a:lnTo>
                      <a:pt x="395" y="20"/>
                    </a:lnTo>
                    <a:lnTo>
                      <a:pt x="338" y="57"/>
                    </a:lnTo>
                    <a:lnTo>
                      <a:pt x="282" y="114"/>
                    </a:lnTo>
                    <a:lnTo>
                      <a:pt x="245" y="189"/>
                    </a:lnTo>
                    <a:lnTo>
                      <a:pt x="169" y="395"/>
                    </a:lnTo>
                    <a:lnTo>
                      <a:pt x="113" y="658"/>
                    </a:lnTo>
                    <a:lnTo>
                      <a:pt x="57" y="996"/>
                    </a:lnTo>
                    <a:lnTo>
                      <a:pt x="38" y="1390"/>
                    </a:lnTo>
                    <a:lnTo>
                      <a:pt x="1" y="2272"/>
                    </a:lnTo>
                    <a:lnTo>
                      <a:pt x="902" y="2272"/>
                    </a:lnTo>
                    <a:lnTo>
                      <a:pt x="864" y="1390"/>
                    </a:lnTo>
                    <a:lnTo>
                      <a:pt x="845" y="996"/>
                    </a:lnTo>
                    <a:lnTo>
                      <a:pt x="808"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2" name="Google Shape;1922;p41"/>
              <p:cNvSpPr/>
              <p:nvPr/>
            </p:nvSpPr>
            <p:spPr>
              <a:xfrm>
                <a:off x="9570850" y="1759150"/>
                <a:ext cx="22075" cy="56825"/>
              </a:xfrm>
              <a:custGeom>
                <a:avLst/>
                <a:gdLst/>
                <a:ahLst/>
                <a:cxnLst/>
                <a:rect l="l" t="t" r="r" b="b"/>
                <a:pathLst>
                  <a:path w="883" h="2273" extrusionOk="0">
                    <a:moveTo>
                      <a:pt x="432" y="1"/>
                    </a:moveTo>
                    <a:lnTo>
                      <a:pt x="376" y="20"/>
                    </a:lnTo>
                    <a:lnTo>
                      <a:pt x="319" y="57"/>
                    </a:lnTo>
                    <a:lnTo>
                      <a:pt x="263" y="114"/>
                    </a:lnTo>
                    <a:lnTo>
                      <a:pt x="225" y="189"/>
                    </a:lnTo>
                    <a:lnTo>
                      <a:pt x="150" y="395"/>
                    </a:lnTo>
                    <a:lnTo>
                      <a:pt x="94" y="658"/>
                    </a:lnTo>
                    <a:lnTo>
                      <a:pt x="56" y="996"/>
                    </a:lnTo>
                    <a:lnTo>
                      <a:pt x="19" y="1390"/>
                    </a:lnTo>
                    <a:lnTo>
                      <a:pt x="0" y="2272"/>
                    </a:lnTo>
                    <a:lnTo>
                      <a:pt x="882" y="2272"/>
                    </a:lnTo>
                    <a:lnTo>
                      <a:pt x="845" y="1390"/>
                    </a:lnTo>
                    <a:lnTo>
                      <a:pt x="826" y="996"/>
                    </a:lnTo>
                    <a:lnTo>
                      <a:pt x="789" y="658"/>
                    </a:lnTo>
                    <a:lnTo>
                      <a:pt x="732" y="395"/>
                    </a:lnTo>
                    <a:lnTo>
                      <a:pt x="657" y="189"/>
                    </a:lnTo>
                    <a:lnTo>
                      <a:pt x="601" y="114"/>
                    </a:lnTo>
                    <a:lnTo>
                      <a:pt x="545"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3" name="Google Shape;1923;p41"/>
              <p:cNvSpPr/>
              <p:nvPr/>
            </p:nvSpPr>
            <p:spPr>
              <a:xfrm>
                <a:off x="9606050" y="1759150"/>
                <a:ext cx="22075" cy="56825"/>
              </a:xfrm>
              <a:custGeom>
                <a:avLst/>
                <a:gdLst/>
                <a:ahLst/>
                <a:cxnLst/>
                <a:rect l="l" t="t" r="r" b="b"/>
                <a:pathLst>
                  <a:path w="883" h="2273" extrusionOk="0">
                    <a:moveTo>
                      <a:pt x="432" y="1"/>
                    </a:moveTo>
                    <a:lnTo>
                      <a:pt x="375" y="20"/>
                    </a:lnTo>
                    <a:lnTo>
                      <a:pt x="319" y="57"/>
                    </a:lnTo>
                    <a:lnTo>
                      <a:pt x="263" y="114"/>
                    </a:lnTo>
                    <a:lnTo>
                      <a:pt x="225" y="189"/>
                    </a:lnTo>
                    <a:lnTo>
                      <a:pt x="150" y="395"/>
                    </a:lnTo>
                    <a:lnTo>
                      <a:pt x="94" y="658"/>
                    </a:lnTo>
                    <a:lnTo>
                      <a:pt x="56" y="996"/>
                    </a:lnTo>
                    <a:lnTo>
                      <a:pt x="19" y="1390"/>
                    </a:lnTo>
                    <a:lnTo>
                      <a:pt x="0" y="2272"/>
                    </a:lnTo>
                    <a:lnTo>
                      <a:pt x="882" y="2272"/>
                    </a:lnTo>
                    <a:lnTo>
                      <a:pt x="864" y="1390"/>
                    </a:lnTo>
                    <a:lnTo>
                      <a:pt x="826" y="996"/>
                    </a:lnTo>
                    <a:lnTo>
                      <a:pt x="788" y="658"/>
                    </a:lnTo>
                    <a:lnTo>
                      <a:pt x="732" y="395"/>
                    </a:lnTo>
                    <a:lnTo>
                      <a:pt x="657" y="189"/>
                    </a:lnTo>
                    <a:lnTo>
                      <a:pt x="601" y="114"/>
                    </a:lnTo>
                    <a:lnTo>
                      <a:pt x="563"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4" name="Google Shape;1924;p41"/>
              <p:cNvSpPr/>
              <p:nvPr/>
            </p:nvSpPr>
            <p:spPr>
              <a:xfrm>
                <a:off x="9641225" y="1759150"/>
                <a:ext cx="22100" cy="56825"/>
              </a:xfrm>
              <a:custGeom>
                <a:avLst/>
                <a:gdLst/>
                <a:ahLst/>
                <a:cxnLst/>
                <a:rect l="l" t="t" r="r" b="b"/>
                <a:pathLst>
                  <a:path w="884" h="2273" extrusionOk="0">
                    <a:moveTo>
                      <a:pt x="433" y="1"/>
                    </a:moveTo>
                    <a:lnTo>
                      <a:pt x="376" y="20"/>
                    </a:lnTo>
                    <a:lnTo>
                      <a:pt x="320" y="57"/>
                    </a:lnTo>
                    <a:lnTo>
                      <a:pt x="283" y="114"/>
                    </a:lnTo>
                    <a:lnTo>
                      <a:pt x="226" y="189"/>
                    </a:lnTo>
                    <a:lnTo>
                      <a:pt x="151" y="395"/>
                    </a:lnTo>
                    <a:lnTo>
                      <a:pt x="95" y="658"/>
                    </a:lnTo>
                    <a:lnTo>
                      <a:pt x="57" y="996"/>
                    </a:lnTo>
                    <a:lnTo>
                      <a:pt x="20" y="1390"/>
                    </a:lnTo>
                    <a:lnTo>
                      <a:pt x="1" y="2272"/>
                    </a:lnTo>
                    <a:lnTo>
                      <a:pt x="883" y="2272"/>
                    </a:lnTo>
                    <a:lnTo>
                      <a:pt x="864" y="1390"/>
                    </a:lnTo>
                    <a:lnTo>
                      <a:pt x="827" y="996"/>
                    </a:lnTo>
                    <a:lnTo>
                      <a:pt x="789" y="658"/>
                    </a:lnTo>
                    <a:lnTo>
                      <a:pt x="733" y="395"/>
                    </a:lnTo>
                    <a:lnTo>
                      <a:pt x="658" y="189"/>
                    </a:lnTo>
                    <a:lnTo>
                      <a:pt x="602" y="114"/>
                    </a:lnTo>
                    <a:lnTo>
                      <a:pt x="564" y="57"/>
                    </a:lnTo>
                    <a:lnTo>
                      <a:pt x="508" y="20"/>
                    </a:lnTo>
                    <a:lnTo>
                      <a:pt x="433"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5" name="Google Shape;1925;p41"/>
              <p:cNvSpPr/>
              <p:nvPr/>
            </p:nvSpPr>
            <p:spPr>
              <a:xfrm>
                <a:off x="9320250" y="1623775"/>
                <a:ext cx="487600" cy="1838250"/>
              </a:xfrm>
              <a:custGeom>
                <a:avLst/>
                <a:gdLst/>
                <a:ahLst/>
                <a:cxnLst/>
                <a:rect l="l" t="t" r="r" b="b"/>
                <a:pathLst>
                  <a:path w="19504" h="73530" extrusionOk="0">
                    <a:moveTo>
                      <a:pt x="2985" y="0"/>
                    </a:moveTo>
                    <a:lnTo>
                      <a:pt x="2666" y="38"/>
                    </a:lnTo>
                    <a:lnTo>
                      <a:pt x="2459" y="75"/>
                    </a:lnTo>
                    <a:lnTo>
                      <a:pt x="2215" y="132"/>
                    </a:lnTo>
                    <a:lnTo>
                      <a:pt x="1952" y="225"/>
                    </a:lnTo>
                    <a:lnTo>
                      <a:pt x="1689" y="357"/>
                    </a:lnTo>
                    <a:lnTo>
                      <a:pt x="1408" y="526"/>
                    </a:lnTo>
                    <a:lnTo>
                      <a:pt x="1145" y="732"/>
                    </a:lnTo>
                    <a:lnTo>
                      <a:pt x="1014" y="845"/>
                    </a:lnTo>
                    <a:lnTo>
                      <a:pt x="882" y="976"/>
                    </a:lnTo>
                    <a:lnTo>
                      <a:pt x="770" y="1126"/>
                    </a:lnTo>
                    <a:lnTo>
                      <a:pt x="657" y="1295"/>
                    </a:lnTo>
                    <a:lnTo>
                      <a:pt x="544" y="1464"/>
                    </a:lnTo>
                    <a:lnTo>
                      <a:pt x="432" y="1671"/>
                    </a:lnTo>
                    <a:lnTo>
                      <a:pt x="338" y="1877"/>
                    </a:lnTo>
                    <a:lnTo>
                      <a:pt x="263" y="2103"/>
                    </a:lnTo>
                    <a:lnTo>
                      <a:pt x="188" y="2347"/>
                    </a:lnTo>
                    <a:lnTo>
                      <a:pt x="113" y="2609"/>
                    </a:lnTo>
                    <a:lnTo>
                      <a:pt x="75" y="2891"/>
                    </a:lnTo>
                    <a:lnTo>
                      <a:pt x="38" y="3191"/>
                    </a:lnTo>
                    <a:lnTo>
                      <a:pt x="19" y="3379"/>
                    </a:lnTo>
                    <a:lnTo>
                      <a:pt x="0" y="3586"/>
                    </a:lnTo>
                    <a:lnTo>
                      <a:pt x="0" y="3679"/>
                    </a:lnTo>
                    <a:lnTo>
                      <a:pt x="0" y="3848"/>
                    </a:lnTo>
                    <a:lnTo>
                      <a:pt x="19" y="3848"/>
                    </a:lnTo>
                    <a:lnTo>
                      <a:pt x="56" y="4036"/>
                    </a:lnTo>
                    <a:lnTo>
                      <a:pt x="94" y="4243"/>
                    </a:lnTo>
                    <a:lnTo>
                      <a:pt x="150" y="4430"/>
                    </a:lnTo>
                    <a:lnTo>
                      <a:pt x="207" y="4618"/>
                    </a:lnTo>
                    <a:lnTo>
                      <a:pt x="300" y="4787"/>
                    </a:lnTo>
                    <a:lnTo>
                      <a:pt x="375" y="4937"/>
                    </a:lnTo>
                    <a:lnTo>
                      <a:pt x="488" y="5087"/>
                    </a:lnTo>
                    <a:lnTo>
                      <a:pt x="601" y="5238"/>
                    </a:lnTo>
                    <a:lnTo>
                      <a:pt x="713" y="5369"/>
                    </a:lnTo>
                    <a:lnTo>
                      <a:pt x="845" y="5482"/>
                    </a:lnTo>
                    <a:lnTo>
                      <a:pt x="995" y="5575"/>
                    </a:lnTo>
                    <a:lnTo>
                      <a:pt x="1145" y="5650"/>
                    </a:lnTo>
                    <a:lnTo>
                      <a:pt x="1295" y="5707"/>
                    </a:lnTo>
                    <a:lnTo>
                      <a:pt x="1445" y="5763"/>
                    </a:lnTo>
                    <a:lnTo>
                      <a:pt x="1614" y="5801"/>
                    </a:lnTo>
                    <a:lnTo>
                      <a:pt x="3623" y="5801"/>
                    </a:lnTo>
                    <a:lnTo>
                      <a:pt x="3773" y="5782"/>
                    </a:lnTo>
                    <a:lnTo>
                      <a:pt x="3923" y="5744"/>
                    </a:lnTo>
                    <a:lnTo>
                      <a:pt x="4073" y="5688"/>
                    </a:lnTo>
                    <a:lnTo>
                      <a:pt x="4224" y="5632"/>
                    </a:lnTo>
                    <a:lnTo>
                      <a:pt x="4355" y="5557"/>
                    </a:lnTo>
                    <a:lnTo>
                      <a:pt x="4486" y="5463"/>
                    </a:lnTo>
                    <a:lnTo>
                      <a:pt x="4618" y="5350"/>
                    </a:lnTo>
                    <a:lnTo>
                      <a:pt x="4731" y="5238"/>
                    </a:lnTo>
                    <a:lnTo>
                      <a:pt x="4768" y="6364"/>
                    </a:lnTo>
                    <a:lnTo>
                      <a:pt x="4768" y="7340"/>
                    </a:lnTo>
                    <a:lnTo>
                      <a:pt x="4787" y="8335"/>
                    </a:lnTo>
                    <a:lnTo>
                      <a:pt x="5331" y="8335"/>
                    </a:lnTo>
                    <a:lnTo>
                      <a:pt x="5331" y="65063"/>
                    </a:lnTo>
                    <a:lnTo>
                      <a:pt x="4430" y="65063"/>
                    </a:lnTo>
                    <a:lnTo>
                      <a:pt x="4430" y="66678"/>
                    </a:lnTo>
                    <a:lnTo>
                      <a:pt x="4430" y="67579"/>
                    </a:lnTo>
                    <a:lnTo>
                      <a:pt x="4393" y="68405"/>
                    </a:lnTo>
                    <a:lnTo>
                      <a:pt x="4374" y="68799"/>
                    </a:lnTo>
                    <a:lnTo>
                      <a:pt x="4336" y="69174"/>
                    </a:lnTo>
                    <a:lnTo>
                      <a:pt x="4280" y="69531"/>
                    </a:lnTo>
                    <a:lnTo>
                      <a:pt x="4205" y="69850"/>
                    </a:lnTo>
                    <a:lnTo>
                      <a:pt x="4111" y="70151"/>
                    </a:lnTo>
                    <a:lnTo>
                      <a:pt x="3998" y="70413"/>
                    </a:lnTo>
                    <a:lnTo>
                      <a:pt x="3867" y="70639"/>
                    </a:lnTo>
                    <a:lnTo>
                      <a:pt x="3792" y="70732"/>
                    </a:lnTo>
                    <a:lnTo>
                      <a:pt x="3698" y="70826"/>
                    </a:lnTo>
                    <a:lnTo>
                      <a:pt x="3604" y="70901"/>
                    </a:lnTo>
                    <a:lnTo>
                      <a:pt x="3510" y="70976"/>
                    </a:lnTo>
                    <a:lnTo>
                      <a:pt x="3398" y="71052"/>
                    </a:lnTo>
                    <a:lnTo>
                      <a:pt x="3266" y="71089"/>
                    </a:lnTo>
                    <a:lnTo>
                      <a:pt x="3135" y="71127"/>
                    </a:lnTo>
                    <a:lnTo>
                      <a:pt x="3003" y="71164"/>
                    </a:lnTo>
                    <a:lnTo>
                      <a:pt x="2853" y="71183"/>
                    </a:lnTo>
                    <a:lnTo>
                      <a:pt x="2703" y="71183"/>
                    </a:lnTo>
                    <a:lnTo>
                      <a:pt x="2703" y="73529"/>
                    </a:lnTo>
                    <a:lnTo>
                      <a:pt x="16763" y="73529"/>
                    </a:lnTo>
                    <a:lnTo>
                      <a:pt x="16763" y="71183"/>
                    </a:lnTo>
                    <a:lnTo>
                      <a:pt x="16613" y="71183"/>
                    </a:lnTo>
                    <a:lnTo>
                      <a:pt x="16463" y="71164"/>
                    </a:lnTo>
                    <a:lnTo>
                      <a:pt x="16331" y="71127"/>
                    </a:lnTo>
                    <a:lnTo>
                      <a:pt x="16200" y="71089"/>
                    </a:lnTo>
                    <a:lnTo>
                      <a:pt x="16069" y="71052"/>
                    </a:lnTo>
                    <a:lnTo>
                      <a:pt x="15956" y="70976"/>
                    </a:lnTo>
                    <a:lnTo>
                      <a:pt x="15862" y="70901"/>
                    </a:lnTo>
                    <a:lnTo>
                      <a:pt x="15768" y="70826"/>
                    </a:lnTo>
                    <a:lnTo>
                      <a:pt x="15674" y="70732"/>
                    </a:lnTo>
                    <a:lnTo>
                      <a:pt x="15599" y="70639"/>
                    </a:lnTo>
                    <a:lnTo>
                      <a:pt x="15468" y="70413"/>
                    </a:lnTo>
                    <a:lnTo>
                      <a:pt x="15355" y="70151"/>
                    </a:lnTo>
                    <a:lnTo>
                      <a:pt x="15261" y="69850"/>
                    </a:lnTo>
                    <a:lnTo>
                      <a:pt x="15186" y="69531"/>
                    </a:lnTo>
                    <a:lnTo>
                      <a:pt x="15130" y="69174"/>
                    </a:lnTo>
                    <a:lnTo>
                      <a:pt x="15093" y="68799"/>
                    </a:lnTo>
                    <a:lnTo>
                      <a:pt x="15074" y="68405"/>
                    </a:lnTo>
                    <a:lnTo>
                      <a:pt x="15036" y="67579"/>
                    </a:lnTo>
                    <a:lnTo>
                      <a:pt x="15036" y="66678"/>
                    </a:lnTo>
                    <a:lnTo>
                      <a:pt x="15036" y="65063"/>
                    </a:lnTo>
                    <a:lnTo>
                      <a:pt x="14135" y="65063"/>
                    </a:lnTo>
                    <a:lnTo>
                      <a:pt x="14135" y="50553"/>
                    </a:lnTo>
                    <a:lnTo>
                      <a:pt x="14135" y="25868"/>
                    </a:lnTo>
                    <a:lnTo>
                      <a:pt x="14135" y="8335"/>
                    </a:lnTo>
                    <a:lnTo>
                      <a:pt x="14717" y="8335"/>
                    </a:lnTo>
                    <a:lnTo>
                      <a:pt x="14736" y="7359"/>
                    </a:lnTo>
                    <a:lnTo>
                      <a:pt x="14736" y="6364"/>
                    </a:lnTo>
                    <a:lnTo>
                      <a:pt x="14773" y="5256"/>
                    </a:lnTo>
                    <a:lnTo>
                      <a:pt x="14886" y="5369"/>
                    </a:lnTo>
                    <a:lnTo>
                      <a:pt x="15017" y="5463"/>
                    </a:lnTo>
                    <a:lnTo>
                      <a:pt x="15149" y="5557"/>
                    </a:lnTo>
                    <a:lnTo>
                      <a:pt x="15280" y="5632"/>
                    </a:lnTo>
                    <a:lnTo>
                      <a:pt x="15412" y="5688"/>
                    </a:lnTo>
                    <a:lnTo>
                      <a:pt x="15562" y="5744"/>
                    </a:lnTo>
                    <a:lnTo>
                      <a:pt x="15712" y="5782"/>
                    </a:lnTo>
                    <a:lnTo>
                      <a:pt x="15862" y="5801"/>
                    </a:lnTo>
                    <a:lnTo>
                      <a:pt x="17890" y="5801"/>
                    </a:lnTo>
                    <a:lnTo>
                      <a:pt x="18058" y="5763"/>
                    </a:lnTo>
                    <a:lnTo>
                      <a:pt x="18209" y="5707"/>
                    </a:lnTo>
                    <a:lnTo>
                      <a:pt x="18378" y="5650"/>
                    </a:lnTo>
                    <a:lnTo>
                      <a:pt x="18509" y="5575"/>
                    </a:lnTo>
                    <a:lnTo>
                      <a:pt x="18659" y="5482"/>
                    </a:lnTo>
                    <a:lnTo>
                      <a:pt x="18791" y="5369"/>
                    </a:lnTo>
                    <a:lnTo>
                      <a:pt x="18903" y="5238"/>
                    </a:lnTo>
                    <a:lnTo>
                      <a:pt x="19016" y="5087"/>
                    </a:lnTo>
                    <a:lnTo>
                      <a:pt x="19128" y="4937"/>
                    </a:lnTo>
                    <a:lnTo>
                      <a:pt x="19222" y="4787"/>
                    </a:lnTo>
                    <a:lnTo>
                      <a:pt x="19297" y="4618"/>
                    </a:lnTo>
                    <a:lnTo>
                      <a:pt x="19372" y="4430"/>
                    </a:lnTo>
                    <a:lnTo>
                      <a:pt x="19410" y="4243"/>
                    </a:lnTo>
                    <a:lnTo>
                      <a:pt x="19466" y="4036"/>
                    </a:lnTo>
                    <a:lnTo>
                      <a:pt x="19485" y="3848"/>
                    </a:lnTo>
                    <a:lnTo>
                      <a:pt x="19504" y="3848"/>
                    </a:lnTo>
                    <a:lnTo>
                      <a:pt x="19504" y="3679"/>
                    </a:lnTo>
                    <a:lnTo>
                      <a:pt x="19504" y="3586"/>
                    </a:lnTo>
                    <a:lnTo>
                      <a:pt x="19504" y="3379"/>
                    </a:lnTo>
                    <a:lnTo>
                      <a:pt x="19466" y="3191"/>
                    </a:lnTo>
                    <a:lnTo>
                      <a:pt x="19429" y="2891"/>
                    </a:lnTo>
                    <a:lnTo>
                      <a:pt x="19391" y="2609"/>
                    </a:lnTo>
                    <a:lnTo>
                      <a:pt x="19316" y="2347"/>
                    </a:lnTo>
                    <a:lnTo>
                      <a:pt x="19241" y="2103"/>
                    </a:lnTo>
                    <a:lnTo>
                      <a:pt x="19166" y="1877"/>
                    </a:lnTo>
                    <a:lnTo>
                      <a:pt x="19072" y="1671"/>
                    </a:lnTo>
                    <a:lnTo>
                      <a:pt x="18960" y="1464"/>
                    </a:lnTo>
                    <a:lnTo>
                      <a:pt x="18866" y="1295"/>
                    </a:lnTo>
                    <a:lnTo>
                      <a:pt x="18734" y="1126"/>
                    </a:lnTo>
                    <a:lnTo>
                      <a:pt x="18622" y="976"/>
                    </a:lnTo>
                    <a:lnTo>
                      <a:pt x="18490" y="845"/>
                    </a:lnTo>
                    <a:lnTo>
                      <a:pt x="18359" y="732"/>
                    </a:lnTo>
                    <a:lnTo>
                      <a:pt x="18096" y="526"/>
                    </a:lnTo>
                    <a:lnTo>
                      <a:pt x="17814" y="357"/>
                    </a:lnTo>
                    <a:lnTo>
                      <a:pt x="17552" y="225"/>
                    </a:lnTo>
                    <a:lnTo>
                      <a:pt x="17289" y="132"/>
                    </a:lnTo>
                    <a:lnTo>
                      <a:pt x="17045" y="75"/>
                    </a:lnTo>
                    <a:lnTo>
                      <a:pt x="16838" y="38"/>
                    </a:lnTo>
                    <a:lnTo>
                      <a:pt x="16519"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926" name="Google Shape;1926;p41"/>
          <p:cNvGrpSpPr/>
          <p:nvPr/>
        </p:nvGrpSpPr>
        <p:grpSpPr>
          <a:xfrm>
            <a:off x="433383" y="2511300"/>
            <a:ext cx="936300" cy="2182163"/>
            <a:chOff x="2919408" y="2638625"/>
            <a:chExt cx="936300" cy="2182163"/>
          </a:xfrm>
        </p:grpSpPr>
        <p:sp>
          <p:nvSpPr>
            <p:cNvPr id="1927" name="Google Shape;1927;p41"/>
            <p:cNvSpPr/>
            <p:nvPr/>
          </p:nvSpPr>
          <p:spPr>
            <a:xfrm>
              <a:off x="2919408" y="4700488"/>
              <a:ext cx="936300" cy="1203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8" name="Google Shape;1928;p41"/>
            <p:cNvSpPr/>
            <p:nvPr/>
          </p:nvSpPr>
          <p:spPr>
            <a:xfrm>
              <a:off x="3138350" y="3020725"/>
              <a:ext cx="381625" cy="448675"/>
            </a:xfrm>
            <a:custGeom>
              <a:avLst/>
              <a:gdLst/>
              <a:ahLst/>
              <a:cxnLst/>
              <a:rect l="l" t="t" r="r" b="b"/>
              <a:pathLst>
                <a:path w="15265" h="17947" extrusionOk="0">
                  <a:moveTo>
                    <a:pt x="77" y="0"/>
                  </a:moveTo>
                  <a:lnTo>
                    <a:pt x="58" y="383"/>
                  </a:lnTo>
                  <a:lnTo>
                    <a:pt x="19" y="1475"/>
                  </a:lnTo>
                  <a:lnTo>
                    <a:pt x="0" y="2260"/>
                  </a:lnTo>
                  <a:lnTo>
                    <a:pt x="19" y="3180"/>
                  </a:lnTo>
                  <a:lnTo>
                    <a:pt x="38" y="4233"/>
                  </a:lnTo>
                  <a:lnTo>
                    <a:pt x="77" y="5421"/>
                  </a:lnTo>
                  <a:lnTo>
                    <a:pt x="153" y="6723"/>
                  </a:lnTo>
                  <a:lnTo>
                    <a:pt x="287" y="8102"/>
                  </a:lnTo>
                  <a:lnTo>
                    <a:pt x="441" y="9596"/>
                  </a:lnTo>
                  <a:lnTo>
                    <a:pt x="651" y="11147"/>
                  </a:lnTo>
                  <a:lnTo>
                    <a:pt x="785" y="11952"/>
                  </a:lnTo>
                  <a:lnTo>
                    <a:pt x="939" y="12775"/>
                  </a:lnTo>
                  <a:lnTo>
                    <a:pt x="1092" y="13618"/>
                  </a:lnTo>
                  <a:lnTo>
                    <a:pt x="1264" y="14461"/>
                  </a:lnTo>
                  <a:lnTo>
                    <a:pt x="1456" y="15323"/>
                  </a:lnTo>
                  <a:lnTo>
                    <a:pt x="1666" y="16184"/>
                  </a:lnTo>
                  <a:lnTo>
                    <a:pt x="1896" y="17065"/>
                  </a:lnTo>
                  <a:lnTo>
                    <a:pt x="2145" y="17946"/>
                  </a:lnTo>
                  <a:lnTo>
                    <a:pt x="15265" y="16682"/>
                  </a:lnTo>
                  <a:lnTo>
                    <a:pt x="15054" y="16242"/>
                  </a:lnTo>
                  <a:lnTo>
                    <a:pt x="14844" y="15801"/>
                  </a:lnTo>
                  <a:lnTo>
                    <a:pt x="14652" y="15342"/>
                  </a:lnTo>
                  <a:lnTo>
                    <a:pt x="14480" y="14882"/>
                  </a:lnTo>
                  <a:lnTo>
                    <a:pt x="14307" y="14422"/>
                  </a:lnTo>
                  <a:lnTo>
                    <a:pt x="14154" y="13963"/>
                  </a:lnTo>
                  <a:lnTo>
                    <a:pt x="14020" y="13503"/>
                  </a:lnTo>
                  <a:lnTo>
                    <a:pt x="13905" y="13043"/>
                  </a:lnTo>
                  <a:lnTo>
                    <a:pt x="13675" y="12124"/>
                  </a:lnTo>
                  <a:lnTo>
                    <a:pt x="13503" y="11224"/>
                  </a:lnTo>
                  <a:lnTo>
                    <a:pt x="13369" y="10343"/>
                  </a:lnTo>
                  <a:lnTo>
                    <a:pt x="13254" y="9538"/>
                  </a:lnTo>
                  <a:lnTo>
                    <a:pt x="13196" y="8753"/>
                  </a:lnTo>
                  <a:lnTo>
                    <a:pt x="13139" y="8064"/>
                  </a:lnTo>
                  <a:lnTo>
                    <a:pt x="13101" y="7432"/>
                  </a:lnTo>
                  <a:lnTo>
                    <a:pt x="13082" y="6895"/>
                  </a:lnTo>
                  <a:lnTo>
                    <a:pt x="13082" y="6129"/>
                  </a:lnTo>
                  <a:lnTo>
                    <a:pt x="13101" y="5861"/>
                  </a:lnTo>
                  <a:lnTo>
                    <a:pt x="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29" name="Google Shape;1929;p41"/>
            <p:cNvSpPr/>
            <p:nvPr/>
          </p:nvSpPr>
          <p:spPr>
            <a:xfrm>
              <a:off x="3161325" y="3337225"/>
              <a:ext cx="358650" cy="132175"/>
            </a:xfrm>
            <a:custGeom>
              <a:avLst/>
              <a:gdLst/>
              <a:ahLst/>
              <a:cxnLst/>
              <a:rect l="l" t="t" r="r" b="b"/>
              <a:pathLst>
                <a:path w="14346" h="5287" extrusionOk="0">
                  <a:moveTo>
                    <a:pt x="1" y="0"/>
                  </a:moveTo>
                  <a:lnTo>
                    <a:pt x="230" y="1284"/>
                  </a:lnTo>
                  <a:lnTo>
                    <a:pt x="518" y="2605"/>
                  </a:lnTo>
                  <a:lnTo>
                    <a:pt x="862" y="3927"/>
                  </a:lnTo>
                  <a:lnTo>
                    <a:pt x="1226" y="5286"/>
                  </a:lnTo>
                  <a:lnTo>
                    <a:pt x="14346" y="4022"/>
                  </a:lnTo>
                  <a:lnTo>
                    <a:pt x="14135" y="3601"/>
                  </a:lnTo>
                  <a:lnTo>
                    <a:pt x="13944" y="3160"/>
                  </a:lnTo>
                  <a:lnTo>
                    <a:pt x="13752" y="2720"/>
                  </a:lnTo>
                  <a:lnTo>
                    <a:pt x="13580" y="2260"/>
                  </a:lnTo>
                  <a:lnTo>
                    <a:pt x="12833" y="2452"/>
                  </a:lnTo>
                  <a:lnTo>
                    <a:pt x="12124" y="2586"/>
                  </a:lnTo>
                  <a:lnTo>
                    <a:pt x="11435" y="2701"/>
                  </a:lnTo>
                  <a:lnTo>
                    <a:pt x="10764" y="2797"/>
                  </a:lnTo>
                  <a:lnTo>
                    <a:pt x="10113" y="2854"/>
                  </a:lnTo>
                  <a:lnTo>
                    <a:pt x="9500" y="2892"/>
                  </a:lnTo>
                  <a:lnTo>
                    <a:pt x="8313" y="2892"/>
                  </a:lnTo>
                  <a:lnTo>
                    <a:pt x="7757" y="2854"/>
                  </a:lnTo>
                  <a:lnTo>
                    <a:pt x="7240" y="2816"/>
                  </a:lnTo>
                  <a:lnTo>
                    <a:pt x="6723" y="2758"/>
                  </a:lnTo>
                  <a:lnTo>
                    <a:pt x="6225" y="2663"/>
                  </a:lnTo>
                  <a:lnTo>
                    <a:pt x="5746" y="2567"/>
                  </a:lnTo>
                  <a:lnTo>
                    <a:pt x="5287" y="2471"/>
                  </a:lnTo>
                  <a:lnTo>
                    <a:pt x="4865" y="2337"/>
                  </a:lnTo>
                  <a:lnTo>
                    <a:pt x="4444" y="2222"/>
                  </a:lnTo>
                  <a:lnTo>
                    <a:pt x="4042" y="2069"/>
                  </a:lnTo>
                  <a:lnTo>
                    <a:pt x="3659" y="1935"/>
                  </a:lnTo>
                  <a:lnTo>
                    <a:pt x="2950" y="1628"/>
                  </a:lnTo>
                  <a:lnTo>
                    <a:pt x="2318" y="1303"/>
                  </a:lnTo>
                  <a:lnTo>
                    <a:pt x="1743" y="996"/>
                  </a:lnTo>
                  <a:lnTo>
                    <a:pt x="747" y="422"/>
                  </a:lnTo>
                  <a:lnTo>
                    <a:pt x="345" y="192"/>
                  </a:lnTo>
                  <a:lnTo>
                    <a:pt x="1"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0" name="Google Shape;1930;p41"/>
            <p:cNvSpPr/>
            <p:nvPr/>
          </p:nvSpPr>
          <p:spPr>
            <a:xfrm>
              <a:off x="3157500" y="3409050"/>
              <a:ext cx="403675" cy="108700"/>
            </a:xfrm>
            <a:custGeom>
              <a:avLst/>
              <a:gdLst/>
              <a:ahLst/>
              <a:cxnLst/>
              <a:rect l="l" t="t" r="r" b="b"/>
              <a:pathLst>
                <a:path w="16147" h="4348" extrusionOk="0">
                  <a:moveTo>
                    <a:pt x="15725" y="0"/>
                  </a:moveTo>
                  <a:lnTo>
                    <a:pt x="479" y="1322"/>
                  </a:lnTo>
                  <a:lnTo>
                    <a:pt x="0" y="3180"/>
                  </a:lnTo>
                  <a:lnTo>
                    <a:pt x="1207" y="3505"/>
                  </a:lnTo>
                  <a:lnTo>
                    <a:pt x="2394" y="3754"/>
                  </a:lnTo>
                  <a:lnTo>
                    <a:pt x="3544" y="3965"/>
                  </a:lnTo>
                  <a:lnTo>
                    <a:pt x="4654" y="4137"/>
                  </a:lnTo>
                  <a:lnTo>
                    <a:pt x="5746" y="4252"/>
                  </a:lnTo>
                  <a:lnTo>
                    <a:pt x="6819" y="4329"/>
                  </a:lnTo>
                  <a:lnTo>
                    <a:pt x="7853" y="4348"/>
                  </a:lnTo>
                  <a:lnTo>
                    <a:pt x="8868" y="4329"/>
                  </a:lnTo>
                  <a:lnTo>
                    <a:pt x="9845" y="4271"/>
                  </a:lnTo>
                  <a:lnTo>
                    <a:pt x="10802" y="4175"/>
                  </a:lnTo>
                  <a:lnTo>
                    <a:pt x="11741" y="4041"/>
                  </a:lnTo>
                  <a:lnTo>
                    <a:pt x="12660" y="3869"/>
                  </a:lnTo>
                  <a:lnTo>
                    <a:pt x="13560" y="3678"/>
                  </a:lnTo>
                  <a:lnTo>
                    <a:pt x="14441" y="3429"/>
                  </a:lnTo>
                  <a:lnTo>
                    <a:pt x="15303" y="3160"/>
                  </a:lnTo>
                  <a:lnTo>
                    <a:pt x="16146" y="2873"/>
                  </a:lnTo>
                  <a:lnTo>
                    <a:pt x="157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1" name="Google Shape;1931;p41"/>
            <p:cNvSpPr/>
            <p:nvPr/>
          </p:nvSpPr>
          <p:spPr>
            <a:xfrm>
              <a:off x="3460575" y="3489000"/>
              <a:ext cx="239450" cy="599025"/>
            </a:xfrm>
            <a:custGeom>
              <a:avLst/>
              <a:gdLst/>
              <a:ahLst/>
              <a:cxnLst/>
              <a:rect l="l" t="t" r="r" b="b"/>
              <a:pathLst>
                <a:path w="9578" h="23961" extrusionOk="0">
                  <a:moveTo>
                    <a:pt x="7892" y="1"/>
                  </a:moveTo>
                  <a:lnTo>
                    <a:pt x="1" y="6398"/>
                  </a:lnTo>
                  <a:lnTo>
                    <a:pt x="5862" y="23961"/>
                  </a:lnTo>
                  <a:lnTo>
                    <a:pt x="6168" y="23597"/>
                  </a:lnTo>
                  <a:lnTo>
                    <a:pt x="6475" y="23233"/>
                  </a:lnTo>
                  <a:lnTo>
                    <a:pt x="6762" y="22850"/>
                  </a:lnTo>
                  <a:lnTo>
                    <a:pt x="7030" y="22448"/>
                  </a:lnTo>
                  <a:lnTo>
                    <a:pt x="7279" y="22046"/>
                  </a:lnTo>
                  <a:lnTo>
                    <a:pt x="7509" y="21624"/>
                  </a:lnTo>
                  <a:lnTo>
                    <a:pt x="7739" y="21203"/>
                  </a:lnTo>
                  <a:lnTo>
                    <a:pt x="7930" y="20762"/>
                  </a:lnTo>
                  <a:lnTo>
                    <a:pt x="8122" y="20322"/>
                  </a:lnTo>
                  <a:lnTo>
                    <a:pt x="8313" y="19862"/>
                  </a:lnTo>
                  <a:lnTo>
                    <a:pt x="8466" y="19402"/>
                  </a:lnTo>
                  <a:lnTo>
                    <a:pt x="8620" y="18943"/>
                  </a:lnTo>
                  <a:lnTo>
                    <a:pt x="8754" y="18464"/>
                  </a:lnTo>
                  <a:lnTo>
                    <a:pt x="8888" y="18004"/>
                  </a:lnTo>
                  <a:lnTo>
                    <a:pt x="9003" y="17506"/>
                  </a:lnTo>
                  <a:lnTo>
                    <a:pt x="9099" y="17027"/>
                  </a:lnTo>
                  <a:lnTo>
                    <a:pt x="9271" y="16051"/>
                  </a:lnTo>
                  <a:lnTo>
                    <a:pt x="9405" y="15055"/>
                  </a:lnTo>
                  <a:lnTo>
                    <a:pt x="9501" y="14059"/>
                  </a:lnTo>
                  <a:lnTo>
                    <a:pt x="9558" y="13063"/>
                  </a:lnTo>
                  <a:lnTo>
                    <a:pt x="9577" y="12067"/>
                  </a:lnTo>
                  <a:lnTo>
                    <a:pt x="9577" y="11071"/>
                  </a:lnTo>
                  <a:lnTo>
                    <a:pt x="9539" y="10094"/>
                  </a:lnTo>
                  <a:lnTo>
                    <a:pt x="9482" y="9137"/>
                  </a:lnTo>
                  <a:lnTo>
                    <a:pt x="9405" y="8217"/>
                  </a:lnTo>
                  <a:lnTo>
                    <a:pt x="9309" y="7298"/>
                  </a:lnTo>
                  <a:lnTo>
                    <a:pt x="9194" y="6417"/>
                  </a:lnTo>
                  <a:lnTo>
                    <a:pt x="9079" y="5574"/>
                  </a:lnTo>
                  <a:lnTo>
                    <a:pt x="8964" y="4789"/>
                  </a:lnTo>
                  <a:lnTo>
                    <a:pt x="8830" y="4023"/>
                  </a:lnTo>
                  <a:lnTo>
                    <a:pt x="8562" y="2682"/>
                  </a:lnTo>
                  <a:lnTo>
                    <a:pt x="8313" y="1552"/>
                  </a:lnTo>
                  <a:lnTo>
                    <a:pt x="8103" y="709"/>
                  </a:lnTo>
                  <a:lnTo>
                    <a:pt x="78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2" name="Google Shape;1932;p41"/>
            <p:cNvSpPr/>
            <p:nvPr/>
          </p:nvSpPr>
          <p:spPr>
            <a:xfrm>
              <a:off x="3441425" y="3489000"/>
              <a:ext cx="239450" cy="599025"/>
            </a:xfrm>
            <a:custGeom>
              <a:avLst/>
              <a:gdLst/>
              <a:ahLst/>
              <a:cxnLst/>
              <a:rect l="l" t="t" r="r" b="b"/>
              <a:pathLst>
                <a:path w="9578" h="23961" extrusionOk="0">
                  <a:moveTo>
                    <a:pt x="7892" y="1"/>
                  </a:moveTo>
                  <a:lnTo>
                    <a:pt x="1" y="6398"/>
                  </a:lnTo>
                  <a:lnTo>
                    <a:pt x="5862" y="23961"/>
                  </a:lnTo>
                  <a:lnTo>
                    <a:pt x="6168" y="23597"/>
                  </a:lnTo>
                  <a:lnTo>
                    <a:pt x="6474" y="23233"/>
                  </a:lnTo>
                  <a:lnTo>
                    <a:pt x="6762" y="22850"/>
                  </a:lnTo>
                  <a:lnTo>
                    <a:pt x="7030" y="22448"/>
                  </a:lnTo>
                  <a:lnTo>
                    <a:pt x="7279" y="22046"/>
                  </a:lnTo>
                  <a:lnTo>
                    <a:pt x="7509" y="21624"/>
                  </a:lnTo>
                  <a:lnTo>
                    <a:pt x="7739" y="21203"/>
                  </a:lnTo>
                  <a:lnTo>
                    <a:pt x="7930" y="20762"/>
                  </a:lnTo>
                  <a:lnTo>
                    <a:pt x="8122" y="20322"/>
                  </a:lnTo>
                  <a:lnTo>
                    <a:pt x="8313" y="19862"/>
                  </a:lnTo>
                  <a:lnTo>
                    <a:pt x="8466" y="19402"/>
                  </a:lnTo>
                  <a:lnTo>
                    <a:pt x="8620" y="18943"/>
                  </a:lnTo>
                  <a:lnTo>
                    <a:pt x="8754" y="18464"/>
                  </a:lnTo>
                  <a:lnTo>
                    <a:pt x="8888" y="18004"/>
                  </a:lnTo>
                  <a:lnTo>
                    <a:pt x="9003" y="17506"/>
                  </a:lnTo>
                  <a:lnTo>
                    <a:pt x="9098" y="17027"/>
                  </a:lnTo>
                  <a:lnTo>
                    <a:pt x="9271" y="16051"/>
                  </a:lnTo>
                  <a:lnTo>
                    <a:pt x="9405" y="15055"/>
                  </a:lnTo>
                  <a:lnTo>
                    <a:pt x="9501" y="14059"/>
                  </a:lnTo>
                  <a:lnTo>
                    <a:pt x="9558" y="13063"/>
                  </a:lnTo>
                  <a:lnTo>
                    <a:pt x="9577" y="12067"/>
                  </a:lnTo>
                  <a:lnTo>
                    <a:pt x="9577" y="11071"/>
                  </a:lnTo>
                  <a:lnTo>
                    <a:pt x="9539" y="10094"/>
                  </a:lnTo>
                  <a:lnTo>
                    <a:pt x="9481" y="9137"/>
                  </a:lnTo>
                  <a:lnTo>
                    <a:pt x="9405" y="8217"/>
                  </a:lnTo>
                  <a:lnTo>
                    <a:pt x="9309" y="7298"/>
                  </a:lnTo>
                  <a:lnTo>
                    <a:pt x="9194" y="6417"/>
                  </a:lnTo>
                  <a:lnTo>
                    <a:pt x="9079" y="5574"/>
                  </a:lnTo>
                  <a:lnTo>
                    <a:pt x="8964" y="4789"/>
                  </a:lnTo>
                  <a:lnTo>
                    <a:pt x="8830" y="4023"/>
                  </a:lnTo>
                  <a:lnTo>
                    <a:pt x="8562" y="2682"/>
                  </a:lnTo>
                  <a:lnTo>
                    <a:pt x="8313" y="1552"/>
                  </a:lnTo>
                  <a:lnTo>
                    <a:pt x="8102" y="709"/>
                  </a:lnTo>
                  <a:lnTo>
                    <a:pt x="78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3" name="Google Shape;1933;p41"/>
            <p:cNvSpPr/>
            <p:nvPr/>
          </p:nvSpPr>
          <p:spPr>
            <a:xfrm>
              <a:off x="3073225" y="3489475"/>
              <a:ext cx="602850" cy="1281350"/>
            </a:xfrm>
            <a:custGeom>
              <a:avLst/>
              <a:gdLst/>
              <a:ahLst/>
              <a:cxnLst/>
              <a:rect l="l" t="t" r="r" b="b"/>
              <a:pathLst>
                <a:path w="24114" h="51254" extrusionOk="0">
                  <a:moveTo>
                    <a:pt x="2586" y="1"/>
                  </a:moveTo>
                  <a:lnTo>
                    <a:pt x="0" y="51254"/>
                  </a:lnTo>
                  <a:lnTo>
                    <a:pt x="24114" y="51254"/>
                  </a:lnTo>
                  <a:lnTo>
                    <a:pt x="22543" y="307"/>
                  </a:lnTo>
                  <a:lnTo>
                    <a:pt x="2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4" name="Google Shape;1934;p41"/>
            <p:cNvSpPr/>
            <p:nvPr/>
          </p:nvSpPr>
          <p:spPr>
            <a:xfrm>
              <a:off x="3079450" y="3459325"/>
              <a:ext cx="582750" cy="764200"/>
            </a:xfrm>
            <a:custGeom>
              <a:avLst/>
              <a:gdLst/>
              <a:ahLst/>
              <a:cxnLst/>
              <a:rect l="l" t="t" r="r" b="b"/>
              <a:pathLst>
                <a:path w="23310" h="30568" extrusionOk="0">
                  <a:moveTo>
                    <a:pt x="3410" y="0"/>
                  </a:moveTo>
                  <a:lnTo>
                    <a:pt x="2758" y="19"/>
                  </a:lnTo>
                  <a:lnTo>
                    <a:pt x="2471" y="39"/>
                  </a:lnTo>
                  <a:lnTo>
                    <a:pt x="2222" y="77"/>
                  </a:lnTo>
                  <a:lnTo>
                    <a:pt x="2011" y="115"/>
                  </a:lnTo>
                  <a:lnTo>
                    <a:pt x="1820" y="173"/>
                  </a:lnTo>
                  <a:lnTo>
                    <a:pt x="1686" y="249"/>
                  </a:lnTo>
                  <a:lnTo>
                    <a:pt x="1571" y="345"/>
                  </a:lnTo>
                  <a:lnTo>
                    <a:pt x="1513" y="441"/>
                  </a:lnTo>
                  <a:lnTo>
                    <a:pt x="1494" y="498"/>
                  </a:lnTo>
                  <a:lnTo>
                    <a:pt x="1494" y="575"/>
                  </a:lnTo>
                  <a:lnTo>
                    <a:pt x="1494" y="1705"/>
                  </a:lnTo>
                  <a:lnTo>
                    <a:pt x="1494" y="2873"/>
                  </a:lnTo>
                  <a:lnTo>
                    <a:pt x="1475" y="4022"/>
                  </a:lnTo>
                  <a:lnTo>
                    <a:pt x="1456" y="5191"/>
                  </a:lnTo>
                  <a:lnTo>
                    <a:pt x="1379" y="7527"/>
                  </a:lnTo>
                  <a:lnTo>
                    <a:pt x="1264" y="9845"/>
                  </a:lnTo>
                  <a:lnTo>
                    <a:pt x="1111" y="12124"/>
                  </a:lnTo>
                  <a:lnTo>
                    <a:pt x="958" y="14365"/>
                  </a:lnTo>
                  <a:lnTo>
                    <a:pt x="613" y="18617"/>
                  </a:lnTo>
                  <a:lnTo>
                    <a:pt x="288" y="22486"/>
                  </a:lnTo>
                  <a:lnTo>
                    <a:pt x="154" y="24209"/>
                  </a:lnTo>
                  <a:lnTo>
                    <a:pt x="58" y="25799"/>
                  </a:lnTo>
                  <a:lnTo>
                    <a:pt x="0" y="27197"/>
                  </a:lnTo>
                  <a:lnTo>
                    <a:pt x="0" y="27829"/>
                  </a:lnTo>
                  <a:lnTo>
                    <a:pt x="0" y="28423"/>
                  </a:lnTo>
                  <a:lnTo>
                    <a:pt x="20" y="28959"/>
                  </a:lnTo>
                  <a:lnTo>
                    <a:pt x="39" y="29438"/>
                  </a:lnTo>
                  <a:lnTo>
                    <a:pt x="96" y="29859"/>
                  </a:lnTo>
                  <a:lnTo>
                    <a:pt x="154" y="30223"/>
                  </a:lnTo>
                  <a:lnTo>
                    <a:pt x="211" y="30376"/>
                  </a:lnTo>
                  <a:lnTo>
                    <a:pt x="288" y="30491"/>
                  </a:lnTo>
                  <a:lnTo>
                    <a:pt x="326" y="30530"/>
                  </a:lnTo>
                  <a:lnTo>
                    <a:pt x="364" y="30568"/>
                  </a:lnTo>
                  <a:lnTo>
                    <a:pt x="479" y="30568"/>
                  </a:lnTo>
                  <a:lnTo>
                    <a:pt x="594" y="30549"/>
                  </a:lnTo>
                  <a:lnTo>
                    <a:pt x="747" y="30491"/>
                  </a:lnTo>
                  <a:lnTo>
                    <a:pt x="901" y="30376"/>
                  </a:lnTo>
                  <a:lnTo>
                    <a:pt x="1054" y="30242"/>
                  </a:lnTo>
                  <a:lnTo>
                    <a:pt x="1245" y="30070"/>
                  </a:lnTo>
                  <a:lnTo>
                    <a:pt x="1437" y="29859"/>
                  </a:lnTo>
                  <a:lnTo>
                    <a:pt x="1839" y="29361"/>
                  </a:lnTo>
                  <a:lnTo>
                    <a:pt x="2299" y="28787"/>
                  </a:lnTo>
                  <a:lnTo>
                    <a:pt x="2758" y="28136"/>
                  </a:lnTo>
                  <a:lnTo>
                    <a:pt x="3754" y="26718"/>
                  </a:lnTo>
                  <a:lnTo>
                    <a:pt x="4750" y="25244"/>
                  </a:lnTo>
                  <a:lnTo>
                    <a:pt x="5229" y="24554"/>
                  </a:lnTo>
                  <a:lnTo>
                    <a:pt x="5689" y="23903"/>
                  </a:lnTo>
                  <a:lnTo>
                    <a:pt x="6110" y="23347"/>
                  </a:lnTo>
                  <a:lnTo>
                    <a:pt x="6493" y="22869"/>
                  </a:lnTo>
                  <a:lnTo>
                    <a:pt x="6685" y="22677"/>
                  </a:lnTo>
                  <a:lnTo>
                    <a:pt x="6876" y="22505"/>
                  </a:lnTo>
                  <a:lnTo>
                    <a:pt x="7068" y="22351"/>
                  </a:lnTo>
                  <a:lnTo>
                    <a:pt x="7278" y="22217"/>
                  </a:lnTo>
                  <a:lnTo>
                    <a:pt x="7508" y="22102"/>
                  </a:lnTo>
                  <a:lnTo>
                    <a:pt x="7738" y="22026"/>
                  </a:lnTo>
                  <a:lnTo>
                    <a:pt x="7968" y="21949"/>
                  </a:lnTo>
                  <a:lnTo>
                    <a:pt x="8217" y="21892"/>
                  </a:lnTo>
                  <a:lnTo>
                    <a:pt x="8485" y="21834"/>
                  </a:lnTo>
                  <a:lnTo>
                    <a:pt x="8734" y="21796"/>
                  </a:lnTo>
                  <a:lnTo>
                    <a:pt x="9309" y="21758"/>
                  </a:lnTo>
                  <a:lnTo>
                    <a:pt x="9922" y="21739"/>
                  </a:lnTo>
                  <a:lnTo>
                    <a:pt x="10573" y="21739"/>
                  </a:lnTo>
                  <a:lnTo>
                    <a:pt x="11262" y="21719"/>
                  </a:lnTo>
                  <a:lnTo>
                    <a:pt x="12009" y="21700"/>
                  </a:lnTo>
                  <a:lnTo>
                    <a:pt x="12814" y="21643"/>
                  </a:lnTo>
                  <a:lnTo>
                    <a:pt x="13656" y="21566"/>
                  </a:lnTo>
                  <a:lnTo>
                    <a:pt x="14116" y="21490"/>
                  </a:lnTo>
                  <a:lnTo>
                    <a:pt x="14576" y="21413"/>
                  </a:lnTo>
                  <a:lnTo>
                    <a:pt x="15035" y="21317"/>
                  </a:lnTo>
                  <a:lnTo>
                    <a:pt x="15533" y="21202"/>
                  </a:lnTo>
                  <a:lnTo>
                    <a:pt x="16031" y="21068"/>
                  </a:lnTo>
                  <a:lnTo>
                    <a:pt x="16548" y="20915"/>
                  </a:lnTo>
                  <a:lnTo>
                    <a:pt x="17085" y="20723"/>
                  </a:lnTo>
                  <a:lnTo>
                    <a:pt x="17621" y="20513"/>
                  </a:lnTo>
                  <a:lnTo>
                    <a:pt x="17908" y="20398"/>
                  </a:lnTo>
                  <a:lnTo>
                    <a:pt x="18157" y="20283"/>
                  </a:lnTo>
                  <a:lnTo>
                    <a:pt x="18425" y="20149"/>
                  </a:lnTo>
                  <a:lnTo>
                    <a:pt x="18674" y="19996"/>
                  </a:lnTo>
                  <a:lnTo>
                    <a:pt x="18904" y="19842"/>
                  </a:lnTo>
                  <a:lnTo>
                    <a:pt x="19134" y="19689"/>
                  </a:lnTo>
                  <a:lnTo>
                    <a:pt x="19364" y="19517"/>
                  </a:lnTo>
                  <a:lnTo>
                    <a:pt x="19574" y="19344"/>
                  </a:lnTo>
                  <a:lnTo>
                    <a:pt x="19996" y="18961"/>
                  </a:lnTo>
                  <a:lnTo>
                    <a:pt x="20379" y="18540"/>
                  </a:lnTo>
                  <a:lnTo>
                    <a:pt x="20724" y="18100"/>
                  </a:lnTo>
                  <a:lnTo>
                    <a:pt x="21049" y="17621"/>
                  </a:lnTo>
                  <a:lnTo>
                    <a:pt x="21356" y="17123"/>
                  </a:lnTo>
                  <a:lnTo>
                    <a:pt x="21624" y="16587"/>
                  </a:lnTo>
                  <a:lnTo>
                    <a:pt x="21873" y="16031"/>
                  </a:lnTo>
                  <a:lnTo>
                    <a:pt x="22103" y="15456"/>
                  </a:lnTo>
                  <a:lnTo>
                    <a:pt x="22294" y="14844"/>
                  </a:lnTo>
                  <a:lnTo>
                    <a:pt x="22467" y="14231"/>
                  </a:lnTo>
                  <a:lnTo>
                    <a:pt x="22639" y="13580"/>
                  </a:lnTo>
                  <a:lnTo>
                    <a:pt x="22773" y="12928"/>
                  </a:lnTo>
                  <a:lnTo>
                    <a:pt x="22888" y="12258"/>
                  </a:lnTo>
                  <a:lnTo>
                    <a:pt x="23003" y="11568"/>
                  </a:lnTo>
                  <a:lnTo>
                    <a:pt x="23079" y="10860"/>
                  </a:lnTo>
                  <a:lnTo>
                    <a:pt x="23156" y="10151"/>
                  </a:lnTo>
                  <a:lnTo>
                    <a:pt x="23214" y="9423"/>
                  </a:lnTo>
                  <a:lnTo>
                    <a:pt x="23252" y="8696"/>
                  </a:lnTo>
                  <a:lnTo>
                    <a:pt x="23290" y="7949"/>
                  </a:lnTo>
                  <a:lnTo>
                    <a:pt x="23309" y="7202"/>
                  </a:lnTo>
                  <a:lnTo>
                    <a:pt x="23309" y="5689"/>
                  </a:lnTo>
                  <a:lnTo>
                    <a:pt x="23271" y="4176"/>
                  </a:lnTo>
                  <a:lnTo>
                    <a:pt x="23214" y="2662"/>
                  </a:lnTo>
                  <a:lnTo>
                    <a:pt x="23137" y="1188"/>
                  </a:lnTo>
                  <a:lnTo>
                    <a:pt x="23118" y="1054"/>
                  </a:lnTo>
                  <a:lnTo>
                    <a:pt x="23060" y="958"/>
                  </a:lnTo>
                  <a:lnTo>
                    <a:pt x="22965" y="862"/>
                  </a:lnTo>
                  <a:lnTo>
                    <a:pt x="22830" y="786"/>
                  </a:lnTo>
                  <a:lnTo>
                    <a:pt x="22677" y="709"/>
                  </a:lnTo>
                  <a:lnTo>
                    <a:pt x="22486" y="651"/>
                  </a:lnTo>
                  <a:lnTo>
                    <a:pt x="22275" y="613"/>
                  </a:lnTo>
                  <a:lnTo>
                    <a:pt x="22045" y="575"/>
                  </a:lnTo>
                  <a:lnTo>
                    <a:pt x="21490" y="537"/>
                  </a:lnTo>
                  <a:lnTo>
                    <a:pt x="20877" y="517"/>
                  </a:lnTo>
                  <a:lnTo>
                    <a:pt x="20168" y="537"/>
                  </a:lnTo>
                  <a:lnTo>
                    <a:pt x="19421" y="575"/>
                  </a:lnTo>
                  <a:lnTo>
                    <a:pt x="17812" y="671"/>
                  </a:lnTo>
                  <a:lnTo>
                    <a:pt x="16127" y="805"/>
                  </a:lnTo>
                  <a:lnTo>
                    <a:pt x="15284" y="862"/>
                  </a:lnTo>
                  <a:lnTo>
                    <a:pt x="14480" y="900"/>
                  </a:lnTo>
                  <a:lnTo>
                    <a:pt x="13714" y="920"/>
                  </a:lnTo>
                  <a:lnTo>
                    <a:pt x="13005" y="900"/>
                  </a:lnTo>
                  <a:lnTo>
                    <a:pt x="12258" y="862"/>
                  </a:lnTo>
                  <a:lnTo>
                    <a:pt x="11454" y="805"/>
                  </a:lnTo>
                  <a:lnTo>
                    <a:pt x="10573" y="709"/>
                  </a:lnTo>
                  <a:lnTo>
                    <a:pt x="9653" y="613"/>
                  </a:lnTo>
                  <a:lnTo>
                    <a:pt x="7738" y="383"/>
                  </a:lnTo>
                  <a:lnTo>
                    <a:pt x="5861" y="173"/>
                  </a:lnTo>
                  <a:lnTo>
                    <a:pt x="4980" y="96"/>
                  </a:lnTo>
                  <a:lnTo>
                    <a:pt x="4157" y="39"/>
                  </a:lnTo>
                  <a:lnTo>
                    <a:pt x="34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5" name="Google Shape;1935;p41"/>
            <p:cNvSpPr/>
            <p:nvPr/>
          </p:nvSpPr>
          <p:spPr>
            <a:xfrm>
              <a:off x="3029175" y="2638625"/>
              <a:ext cx="545875" cy="751300"/>
            </a:xfrm>
            <a:custGeom>
              <a:avLst/>
              <a:gdLst/>
              <a:ahLst/>
              <a:cxnLst/>
              <a:rect l="l" t="t" r="r" b="b"/>
              <a:pathLst>
                <a:path w="21835" h="30052" extrusionOk="0">
                  <a:moveTo>
                    <a:pt x="11358" y="0"/>
                  </a:moveTo>
                  <a:lnTo>
                    <a:pt x="11071" y="20"/>
                  </a:lnTo>
                  <a:lnTo>
                    <a:pt x="10783" y="58"/>
                  </a:lnTo>
                  <a:lnTo>
                    <a:pt x="10496" y="135"/>
                  </a:lnTo>
                  <a:lnTo>
                    <a:pt x="10228" y="211"/>
                  </a:lnTo>
                  <a:lnTo>
                    <a:pt x="9979" y="307"/>
                  </a:lnTo>
                  <a:lnTo>
                    <a:pt x="9749" y="422"/>
                  </a:lnTo>
                  <a:lnTo>
                    <a:pt x="9558" y="518"/>
                  </a:lnTo>
                  <a:lnTo>
                    <a:pt x="9213" y="728"/>
                  </a:lnTo>
                  <a:lnTo>
                    <a:pt x="8983" y="881"/>
                  </a:lnTo>
                  <a:lnTo>
                    <a:pt x="8906" y="939"/>
                  </a:lnTo>
                  <a:lnTo>
                    <a:pt x="8791" y="901"/>
                  </a:lnTo>
                  <a:lnTo>
                    <a:pt x="8657" y="862"/>
                  </a:lnTo>
                  <a:lnTo>
                    <a:pt x="8485" y="824"/>
                  </a:lnTo>
                  <a:lnTo>
                    <a:pt x="8294" y="805"/>
                  </a:lnTo>
                  <a:lnTo>
                    <a:pt x="8045" y="786"/>
                  </a:lnTo>
                  <a:lnTo>
                    <a:pt x="7796" y="824"/>
                  </a:lnTo>
                  <a:lnTo>
                    <a:pt x="7527" y="901"/>
                  </a:lnTo>
                  <a:lnTo>
                    <a:pt x="7412" y="958"/>
                  </a:lnTo>
                  <a:lnTo>
                    <a:pt x="7317" y="1035"/>
                  </a:lnTo>
                  <a:lnTo>
                    <a:pt x="7240" y="1130"/>
                  </a:lnTo>
                  <a:lnTo>
                    <a:pt x="7202" y="1245"/>
                  </a:lnTo>
                  <a:lnTo>
                    <a:pt x="7163" y="1360"/>
                  </a:lnTo>
                  <a:lnTo>
                    <a:pt x="7144" y="1494"/>
                  </a:lnTo>
                  <a:lnTo>
                    <a:pt x="7125" y="1628"/>
                  </a:lnTo>
                  <a:lnTo>
                    <a:pt x="7144" y="1763"/>
                  </a:lnTo>
                  <a:lnTo>
                    <a:pt x="7163" y="2011"/>
                  </a:lnTo>
                  <a:lnTo>
                    <a:pt x="7221" y="2222"/>
                  </a:lnTo>
                  <a:lnTo>
                    <a:pt x="7278" y="2433"/>
                  </a:lnTo>
                  <a:lnTo>
                    <a:pt x="7221" y="2414"/>
                  </a:lnTo>
                  <a:lnTo>
                    <a:pt x="7087" y="2356"/>
                  </a:lnTo>
                  <a:lnTo>
                    <a:pt x="6838" y="2318"/>
                  </a:lnTo>
                  <a:lnTo>
                    <a:pt x="6531" y="2280"/>
                  </a:lnTo>
                  <a:lnTo>
                    <a:pt x="6129" y="2280"/>
                  </a:lnTo>
                  <a:lnTo>
                    <a:pt x="5919" y="2318"/>
                  </a:lnTo>
                  <a:lnTo>
                    <a:pt x="5689" y="2356"/>
                  </a:lnTo>
                  <a:lnTo>
                    <a:pt x="5440" y="2433"/>
                  </a:lnTo>
                  <a:lnTo>
                    <a:pt x="5172" y="2509"/>
                  </a:lnTo>
                  <a:lnTo>
                    <a:pt x="4903" y="2644"/>
                  </a:lnTo>
                  <a:lnTo>
                    <a:pt x="4616" y="2778"/>
                  </a:lnTo>
                  <a:lnTo>
                    <a:pt x="4482" y="2873"/>
                  </a:lnTo>
                  <a:lnTo>
                    <a:pt x="4367" y="2969"/>
                  </a:lnTo>
                  <a:lnTo>
                    <a:pt x="4252" y="3084"/>
                  </a:lnTo>
                  <a:lnTo>
                    <a:pt x="4137" y="3199"/>
                  </a:lnTo>
                  <a:lnTo>
                    <a:pt x="4042" y="3314"/>
                  </a:lnTo>
                  <a:lnTo>
                    <a:pt x="3965" y="3448"/>
                  </a:lnTo>
                  <a:lnTo>
                    <a:pt x="3812" y="3735"/>
                  </a:lnTo>
                  <a:lnTo>
                    <a:pt x="3716" y="4042"/>
                  </a:lnTo>
                  <a:lnTo>
                    <a:pt x="3620" y="4367"/>
                  </a:lnTo>
                  <a:lnTo>
                    <a:pt x="3563" y="4674"/>
                  </a:lnTo>
                  <a:lnTo>
                    <a:pt x="3544" y="4999"/>
                  </a:lnTo>
                  <a:lnTo>
                    <a:pt x="3524" y="5306"/>
                  </a:lnTo>
                  <a:lnTo>
                    <a:pt x="3524" y="5593"/>
                  </a:lnTo>
                  <a:lnTo>
                    <a:pt x="3544" y="6091"/>
                  </a:lnTo>
                  <a:lnTo>
                    <a:pt x="3582" y="6436"/>
                  </a:lnTo>
                  <a:lnTo>
                    <a:pt x="3601" y="6570"/>
                  </a:lnTo>
                  <a:lnTo>
                    <a:pt x="3371" y="6551"/>
                  </a:lnTo>
                  <a:lnTo>
                    <a:pt x="3141" y="6551"/>
                  </a:lnTo>
                  <a:lnTo>
                    <a:pt x="2835" y="6589"/>
                  </a:lnTo>
                  <a:lnTo>
                    <a:pt x="2682" y="6627"/>
                  </a:lnTo>
                  <a:lnTo>
                    <a:pt x="2529" y="6666"/>
                  </a:lnTo>
                  <a:lnTo>
                    <a:pt x="2356" y="6742"/>
                  </a:lnTo>
                  <a:lnTo>
                    <a:pt x="2203" y="6819"/>
                  </a:lnTo>
                  <a:lnTo>
                    <a:pt x="2050" y="6934"/>
                  </a:lnTo>
                  <a:lnTo>
                    <a:pt x="1896" y="7049"/>
                  </a:lnTo>
                  <a:lnTo>
                    <a:pt x="1782" y="7202"/>
                  </a:lnTo>
                  <a:lnTo>
                    <a:pt x="1667" y="7374"/>
                  </a:lnTo>
                  <a:lnTo>
                    <a:pt x="1571" y="7585"/>
                  </a:lnTo>
                  <a:lnTo>
                    <a:pt x="1494" y="7834"/>
                  </a:lnTo>
                  <a:lnTo>
                    <a:pt x="1437" y="8102"/>
                  </a:lnTo>
                  <a:lnTo>
                    <a:pt x="1399" y="8370"/>
                  </a:lnTo>
                  <a:lnTo>
                    <a:pt x="1379" y="8677"/>
                  </a:lnTo>
                  <a:lnTo>
                    <a:pt x="1360" y="8983"/>
                  </a:lnTo>
                  <a:lnTo>
                    <a:pt x="1379" y="9577"/>
                  </a:lnTo>
                  <a:lnTo>
                    <a:pt x="1399" y="10132"/>
                  </a:lnTo>
                  <a:lnTo>
                    <a:pt x="1456" y="10592"/>
                  </a:lnTo>
                  <a:lnTo>
                    <a:pt x="1513" y="11013"/>
                  </a:lnTo>
                  <a:lnTo>
                    <a:pt x="1437" y="11013"/>
                  </a:lnTo>
                  <a:lnTo>
                    <a:pt x="1245" y="11071"/>
                  </a:lnTo>
                  <a:lnTo>
                    <a:pt x="1111" y="11109"/>
                  </a:lnTo>
                  <a:lnTo>
                    <a:pt x="977" y="11186"/>
                  </a:lnTo>
                  <a:lnTo>
                    <a:pt x="824" y="11281"/>
                  </a:lnTo>
                  <a:lnTo>
                    <a:pt x="671" y="11415"/>
                  </a:lnTo>
                  <a:lnTo>
                    <a:pt x="517" y="11588"/>
                  </a:lnTo>
                  <a:lnTo>
                    <a:pt x="383" y="11779"/>
                  </a:lnTo>
                  <a:lnTo>
                    <a:pt x="249" y="12028"/>
                  </a:lnTo>
                  <a:lnTo>
                    <a:pt x="154" y="12316"/>
                  </a:lnTo>
                  <a:lnTo>
                    <a:pt x="77" y="12660"/>
                  </a:lnTo>
                  <a:lnTo>
                    <a:pt x="20" y="13063"/>
                  </a:lnTo>
                  <a:lnTo>
                    <a:pt x="0" y="13503"/>
                  </a:lnTo>
                  <a:lnTo>
                    <a:pt x="20" y="14020"/>
                  </a:lnTo>
                  <a:lnTo>
                    <a:pt x="58" y="14288"/>
                  </a:lnTo>
                  <a:lnTo>
                    <a:pt x="96" y="14557"/>
                  </a:lnTo>
                  <a:lnTo>
                    <a:pt x="173" y="14806"/>
                  </a:lnTo>
                  <a:lnTo>
                    <a:pt x="230" y="15035"/>
                  </a:lnTo>
                  <a:lnTo>
                    <a:pt x="326" y="15284"/>
                  </a:lnTo>
                  <a:lnTo>
                    <a:pt x="422" y="15514"/>
                  </a:lnTo>
                  <a:lnTo>
                    <a:pt x="537" y="15725"/>
                  </a:lnTo>
                  <a:lnTo>
                    <a:pt x="652" y="15936"/>
                  </a:lnTo>
                  <a:lnTo>
                    <a:pt x="901" y="16319"/>
                  </a:lnTo>
                  <a:lnTo>
                    <a:pt x="1169" y="16682"/>
                  </a:lnTo>
                  <a:lnTo>
                    <a:pt x="1456" y="17008"/>
                  </a:lnTo>
                  <a:lnTo>
                    <a:pt x="1762" y="17315"/>
                  </a:lnTo>
                  <a:lnTo>
                    <a:pt x="2050" y="17564"/>
                  </a:lnTo>
                  <a:lnTo>
                    <a:pt x="2337" y="17793"/>
                  </a:lnTo>
                  <a:lnTo>
                    <a:pt x="2586" y="17985"/>
                  </a:lnTo>
                  <a:lnTo>
                    <a:pt x="2816" y="18138"/>
                  </a:lnTo>
                  <a:lnTo>
                    <a:pt x="3161" y="18349"/>
                  </a:lnTo>
                  <a:lnTo>
                    <a:pt x="3295" y="18406"/>
                  </a:lnTo>
                  <a:lnTo>
                    <a:pt x="3333" y="18617"/>
                  </a:lnTo>
                  <a:lnTo>
                    <a:pt x="3390" y="18789"/>
                  </a:lnTo>
                  <a:lnTo>
                    <a:pt x="3448" y="18962"/>
                  </a:lnTo>
                  <a:lnTo>
                    <a:pt x="3524" y="19134"/>
                  </a:lnTo>
                  <a:lnTo>
                    <a:pt x="3620" y="19287"/>
                  </a:lnTo>
                  <a:lnTo>
                    <a:pt x="3697" y="19421"/>
                  </a:lnTo>
                  <a:lnTo>
                    <a:pt x="3793" y="19536"/>
                  </a:lnTo>
                  <a:lnTo>
                    <a:pt x="3908" y="19651"/>
                  </a:lnTo>
                  <a:lnTo>
                    <a:pt x="4118" y="19862"/>
                  </a:lnTo>
                  <a:lnTo>
                    <a:pt x="4348" y="20015"/>
                  </a:lnTo>
                  <a:lnTo>
                    <a:pt x="4578" y="20149"/>
                  </a:lnTo>
                  <a:lnTo>
                    <a:pt x="4827" y="20264"/>
                  </a:lnTo>
                  <a:lnTo>
                    <a:pt x="5057" y="20341"/>
                  </a:lnTo>
                  <a:lnTo>
                    <a:pt x="5287" y="20379"/>
                  </a:lnTo>
                  <a:lnTo>
                    <a:pt x="5497" y="20417"/>
                  </a:lnTo>
                  <a:lnTo>
                    <a:pt x="5689" y="20436"/>
                  </a:lnTo>
                  <a:lnTo>
                    <a:pt x="5957" y="20456"/>
                  </a:lnTo>
                  <a:lnTo>
                    <a:pt x="6053" y="20456"/>
                  </a:lnTo>
                  <a:lnTo>
                    <a:pt x="5976" y="20647"/>
                  </a:lnTo>
                  <a:lnTo>
                    <a:pt x="5899" y="20877"/>
                  </a:lnTo>
                  <a:lnTo>
                    <a:pt x="5823" y="21183"/>
                  </a:lnTo>
                  <a:lnTo>
                    <a:pt x="5765" y="21586"/>
                  </a:lnTo>
                  <a:lnTo>
                    <a:pt x="5746" y="21815"/>
                  </a:lnTo>
                  <a:lnTo>
                    <a:pt x="5746" y="22064"/>
                  </a:lnTo>
                  <a:lnTo>
                    <a:pt x="5765" y="22333"/>
                  </a:lnTo>
                  <a:lnTo>
                    <a:pt x="5784" y="22639"/>
                  </a:lnTo>
                  <a:lnTo>
                    <a:pt x="5842" y="22945"/>
                  </a:lnTo>
                  <a:lnTo>
                    <a:pt x="5899" y="23271"/>
                  </a:lnTo>
                  <a:lnTo>
                    <a:pt x="5995" y="23577"/>
                  </a:lnTo>
                  <a:lnTo>
                    <a:pt x="6110" y="23865"/>
                  </a:lnTo>
                  <a:lnTo>
                    <a:pt x="6263" y="24114"/>
                  </a:lnTo>
                  <a:lnTo>
                    <a:pt x="6436" y="24344"/>
                  </a:lnTo>
                  <a:lnTo>
                    <a:pt x="6608" y="24535"/>
                  </a:lnTo>
                  <a:lnTo>
                    <a:pt x="6800" y="24688"/>
                  </a:lnTo>
                  <a:lnTo>
                    <a:pt x="7010" y="24842"/>
                  </a:lnTo>
                  <a:lnTo>
                    <a:pt x="7202" y="24956"/>
                  </a:lnTo>
                  <a:lnTo>
                    <a:pt x="7393" y="25052"/>
                  </a:lnTo>
                  <a:lnTo>
                    <a:pt x="7585" y="25129"/>
                  </a:lnTo>
                  <a:lnTo>
                    <a:pt x="7891" y="25244"/>
                  </a:lnTo>
                  <a:lnTo>
                    <a:pt x="8121" y="25301"/>
                  </a:lnTo>
                  <a:lnTo>
                    <a:pt x="8198" y="25301"/>
                  </a:lnTo>
                  <a:lnTo>
                    <a:pt x="8217" y="25435"/>
                  </a:lnTo>
                  <a:lnTo>
                    <a:pt x="8294" y="25761"/>
                  </a:lnTo>
                  <a:lnTo>
                    <a:pt x="8428" y="26259"/>
                  </a:lnTo>
                  <a:lnTo>
                    <a:pt x="8523" y="26546"/>
                  </a:lnTo>
                  <a:lnTo>
                    <a:pt x="8657" y="26853"/>
                  </a:lnTo>
                  <a:lnTo>
                    <a:pt x="8791" y="27159"/>
                  </a:lnTo>
                  <a:lnTo>
                    <a:pt x="8983" y="27485"/>
                  </a:lnTo>
                  <a:lnTo>
                    <a:pt x="9194" y="27810"/>
                  </a:lnTo>
                  <a:lnTo>
                    <a:pt x="9424" y="28136"/>
                  </a:lnTo>
                  <a:lnTo>
                    <a:pt x="9692" y="28423"/>
                  </a:lnTo>
                  <a:lnTo>
                    <a:pt x="10017" y="28710"/>
                  </a:lnTo>
                  <a:lnTo>
                    <a:pt x="10190" y="28844"/>
                  </a:lnTo>
                  <a:lnTo>
                    <a:pt x="10362" y="28959"/>
                  </a:lnTo>
                  <a:lnTo>
                    <a:pt x="10554" y="29074"/>
                  </a:lnTo>
                  <a:lnTo>
                    <a:pt x="10745" y="29189"/>
                  </a:lnTo>
                  <a:lnTo>
                    <a:pt x="11147" y="29362"/>
                  </a:lnTo>
                  <a:lnTo>
                    <a:pt x="11511" y="29496"/>
                  </a:lnTo>
                  <a:lnTo>
                    <a:pt x="11856" y="29591"/>
                  </a:lnTo>
                  <a:lnTo>
                    <a:pt x="12162" y="29649"/>
                  </a:lnTo>
                  <a:lnTo>
                    <a:pt x="12450" y="29668"/>
                  </a:lnTo>
                  <a:lnTo>
                    <a:pt x="12699" y="29668"/>
                  </a:lnTo>
                  <a:lnTo>
                    <a:pt x="12928" y="29630"/>
                  </a:lnTo>
                  <a:lnTo>
                    <a:pt x="13139" y="29591"/>
                  </a:lnTo>
                  <a:lnTo>
                    <a:pt x="13312" y="29534"/>
                  </a:lnTo>
                  <a:lnTo>
                    <a:pt x="13465" y="29477"/>
                  </a:lnTo>
                  <a:lnTo>
                    <a:pt x="13580" y="29400"/>
                  </a:lnTo>
                  <a:lnTo>
                    <a:pt x="13695" y="29342"/>
                  </a:lnTo>
                  <a:lnTo>
                    <a:pt x="13829" y="29228"/>
                  </a:lnTo>
                  <a:lnTo>
                    <a:pt x="13867" y="29189"/>
                  </a:lnTo>
                  <a:lnTo>
                    <a:pt x="13905" y="29228"/>
                  </a:lnTo>
                  <a:lnTo>
                    <a:pt x="14001" y="29323"/>
                  </a:lnTo>
                  <a:lnTo>
                    <a:pt x="14173" y="29457"/>
                  </a:lnTo>
                  <a:lnTo>
                    <a:pt x="14422" y="29630"/>
                  </a:lnTo>
                  <a:lnTo>
                    <a:pt x="14576" y="29706"/>
                  </a:lnTo>
                  <a:lnTo>
                    <a:pt x="14748" y="29783"/>
                  </a:lnTo>
                  <a:lnTo>
                    <a:pt x="14939" y="29860"/>
                  </a:lnTo>
                  <a:lnTo>
                    <a:pt x="15169" y="29917"/>
                  </a:lnTo>
                  <a:lnTo>
                    <a:pt x="15399" y="29974"/>
                  </a:lnTo>
                  <a:lnTo>
                    <a:pt x="15667" y="30013"/>
                  </a:lnTo>
                  <a:lnTo>
                    <a:pt x="15955" y="30051"/>
                  </a:lnTo>
                  <a:lnTo>
                    <a:pt x="16606" y="30051"/>
                  </a:lnTo>
                  <a:lnTo>
                    <a:pt x="16931" y="30032"/>
                  </a:lnTo>
                  <a:lnTo>
                    <a:pt x="17276" y="29974"/>
                  </a:lnTo>
                  <a:lnTo>
                    <a:pt x="17621" y="29917"/>
                  </a:lnTo>
                  <a:lnTo>
                    <a:pt x="17985" y="29821"/>
                  </a:lnTo>
                  <a:lnTo>
                    <a:pt x="18310" y="29687"/>
                  </a:lnTo>
                  <a:lnTo>
                    <a:pt x="18655" y="29534"/>
                  </a:lnTo>
                  <a:lnTo>
                    <a:pt x="18962" y="29342"/>
                  </a:lnTo>
                  <a:lnTo>
                    <a:pt x="19268" y="29113"/>
                  </a:lnTo>
                  <a:lnTo>
                    <a:pt x="19421" y="28979"/>
                  </a:lnTo>
                  <a:lnTo>
                    <a:pt x="19555" y="28825"/>
                  </a:lnTo>
                  <a:lnTo>
                    <a:pt x="19689" y="28672"/>
                  </a:lnTo>
                  <a:lnTo>
                    <a:pt x="19823" y="28500"/>
                  </a:lnTo>
                  <a:lnTo>
                    <a:pt x="19958" y="28308"/>
                  </a:lnTo>
                  <a:lnTo>
                    <a:pt x="20072" y="28117"/>
                  </a:lnTo>
                  <a:lnTo>
                    <a:pt x="20168" y="27906"/>
                  </a:lnTo>
                  <a:lnTo>
                    <a:pt x="20283" y="27676"/>
                  </a:lnTo>
                  <a:lnTo>
                    <a:pt x="20379" y="27446"/>
                  </a:lnTo>
                  <a:lnTo>
                    <a:pt x="20455" y="27197"/>
                  </a:lnTo>
                  <a:lnTo>
                    <a:pt x="20532" y="26929"/>
                  </a:lnTo>
                  <a:lnTo>
                    <a:pt x="20609" y="26642"/>
                  </a:lnTo>
                  <a:lnTo>
                    <a:pt x="20666" y="26335"/>
                  </a:lnTo>
                  <a:lnTo>
                    <a:pt x="20704" y="26029"/>
                  </a:lnTo>
                  <a:lnTo>
                    <a:pt x="20762" y="26010"/>
                  </a:lnTo>
                  <a:lnTo>
                    <a:pt x="20877" y="25952"/>
                  </a:lnTo>
                  <a:lnTo>
                    <a:pt x="21049" y="25837"/>
                  </a:lnTo>
                  <a:lnTo>
                    <a:pt x="21145" y="25761"/>
                  </a:lnTo>
                  <a:lnTo>
                    <a:pt x="21260" y="25646"/>
                  </a:lnTo>
                  <a:lnTo>
                    <a:pt x="21356" y="25531"/>
                  </a:lnTo>
                  <a:lnTo>
                    <a:pt x="21451" y="25397"/>
                  </a:lnTo>
                  <a:lnTo>
                    <a:pt x="21547" y="25225"/>
                  </a:lnTo>
                  <a:lnTo>
                    <a:pt x="21643" y="25033"/>
                  </a:lnTo>
                  <a:lnTo>
                    <a:pt x="21720" y="24803"/>
                  </a:lnTo>
                  <a:lnTo>
                    <a:pt x="21777" y="24573"/>
                  </a:lnTo>
                  <a:lnTo>
                    <a:pt x="21815" y="24286"/>
                  </a:lnTo>
                  <a:lnTo>
                    <a:pt x="21834" y="23980"/>
                  </a:lnTo>
                  <a:lnTo>
                    <a:pt x="21834" y="23673"/>
                  </a:lnTo>
                  <a:lnTo>
                    <a:pt x="21796" y="23386"/>
                  </a:lnTo>
                  <a:lnTo>
                    <a:pt x="21739" y="23137"/>
                  </a:lnTo>
                  <a:lnTo>
                    <a:pt x="21662" y="22926"/>
                  </a:lnTo>
                  <a:lnTo>
                    <a:pt x="21566" y="22735"/>
                  </a:lnTo>
                  <a:lnTo>
                    <a:pt x="21471" y="22562"/>
                  </a:lnTo>
                  <a:lnTo>
                    <a:pt x="21356" y="22428"/>
                  </a:lnTo>
                  <a:lnTo>
                    <a:pt x="21241" y="22313"/>
                  </a:lnTo>
                  <a:lnTo>
                    <a:pt x="21126" y="22198"/>
                  </a:lnTo>
                  <a:lnTo>
                    <a:pt x="21011" y="22122"/>
                  </a:lnTo>
                  <a:lnTo>
                    <a:pt x="20800" y="22007"/>
                  </a:lnTo>
                  <a:lnTo>
                    <a:pt x="20666" y="21949"/>
                  </a:lnTo>
                  <a:lnTo>
                    <a:pt x="20609" y="21930"/>
                  </a:lnTo>
                  <a:lnTo>
                    <a:pt x="20724" y="21796"/>
                  </a:lnTo>
                  <a:lnTo>
                    <a:pt x="20839" y="21624"/>
                  </a:lnTo>
                  <a:lnTo>
                    <a:pt x="20973" y="21394"/>
                  </a:lnTo>
                  <a:lnTo>
                    <a:pt x="21126" y="21088"/>
                  </a:lnTo>
                  <a:lnTo>
                    <a:pt x="21260" y="20724"/>
                  </a:lnTo>
                  <a:lnTo>
                    <a:pt x="21317" y="20532"/>
                  </a:lnTo>
                  <a:lnTo>
                    <a:pt x="21356" y="20322"/>
                  </a:lnTo>
                  <a:lnTo>
                    <a:pt x="21394" y="20092"/>
                  </a:lnTo>
                  <a:lnTo>
                    <a:pt x="21432" y="19843"/>
                  </a:lnTo>
                  <a:lnTo>
                    <a:pt x="21432" y="19594"/>
                  </a:lnTo>
                  <a:lnTo>
                    <a:pt x="21413" y="19364"/>
                  </a:lnTo>
                  <a:lnTo>
                    <a:pt x="21394" y="19153"/>
                  </a:lnTo>
                  <a:lnTo>
                    <a:pt x="21337" y="18943"/>
                  </a:lnTo>
                  <a:lnTo>
                    <a:pt x="21279" y="18751"/>
                  </a:lnTo>
                  <a:lnTo>
                    <a:pt x="21222" y="18559"/>
                  </a:lnTo>
                  <a:lnTo>
                    <a:pt x="21049" y="18253"/>
                  </a:lnTo>
                  <a:lnTo>
                    <a:pt x="20896" y="17985"/>
                  </a:lnTo>
                  <a:lnTo>
                    <a:pt x="20743" y="17793"/>
                  </a:lnTo>
                  <a:lnTo>
                    <a:pt x="20609" y="17640"/>
                  </a:lnTo>
                  <a:lnTo>
                    <a:pt x="20628" y="17640"/>
                  </a:lnTo>
                  <a:lnTo>
                    <a:pt x="20704" y="17602"/>
                  </a:lnTo>
                  <a:lnTo>
                    <a:pt x="20800" y="17525"/>
                  </a:lnTo>
                  <a:lnTo>
                    <a:pt x="20858" y="17449"/>
                  </a:lnTo>
                  <a:lnTo>
                    <a:pt x="20896" y="17353"/>
                  </a:lnTo>
                  <a:lnTo>
                    <a:pt x="20953" y="17238"/>
                  </a:lnTo>
                  <a:lnTo>
                    <a:pt x="21011" y="17104"/>
                  </a:lnTo>
                  <a:lnTo>
                    <a:pt x="21049" y="16931"/>
                  </a:lnTo>
                  <a:lnTo>
                    <a:pt x="21088" y="16721"/>
                  </a:lnTo>
                  <a:lnTo>
                    <a:pt x="21107" y="16472"/>
                  </a:lnTo>
                  <a:lnTo>
                    <a:pt x="21126" y="16185"/>
                  </a:lnTo>
                  <a:lnTo>
                    <a:pt x="21126" y="15878"/>
                  </a:lnTo>
                  <a:lnTo>
                    <a:pt x="21126" y="15495"/>
                  </a:lnTo>
                  <a:lnTo>
                    <a:pt x="21107" y="15303"/>
                  </a:lnTo>
                  <a:lnTo>
                    <a:pt x="21068" y="15131"/>
                  </a:lnTo>
                  <a:lnTo>
                    <a:pt x="21011" y="14959"/>
                  </a:lnTo>
                  <a:lnTo>
                    <a:pt x="20953" y="14786"/>
                  </a:lnTo>
                  <a:lnTo>
                    <a:pt x="20877" y="14652"/>
                  </a:lnTo>
                  <a:lnTo>
                    <a:pt x="20781" y="14499"/>
                  </a:lnTo>
                  <a:lnTo>
                    <a:pt x="20685" y="14365"/>
                  </a:lnTo>
                  <a:lnTo>
                    <a:pt x="20570" y="14250"/>
                  </a:lnTo>
                  <a:lnTo>
                    <a:pt x="20321" y="14020"/>
                  </a:lnTo>
                  <a:lnTo>
                    <a:pt x="20034" y="13829"/>
                  </a:lnTo>
                  <a:lnTo>
                    <a:pt x="19747" y="13656"/>
                  </a:lnTo>
                  <a:lnTo>
                    <a:pt x="19440" y="13522"/>
                  </a:lnTo>
                  <a:lnTo>
                    <a:pt x="19153" y="13407"/>
                  </a:lnTo>
                  <a:lnTo>
                    <a:pt x="18866" y="13312"/>
                  </a:lnTo>
                  <a:lnTo>
                    <a:pt x="18598" y="13235"/>
                  </a:lnTo>
                  <a:lnTo>
                    <a:pt x="18349" y="13178"/>
                  </a:lnTo>
                  <a:lnTo>
                    <a:pt x="17985" y="13120"/>
                  </a:lnTo>
                  <a:lnTo>
                    <a:pt x="17851" y="13101"/>
                  </a:lnTo>
                  <a:lnTo>
                    <a:pt x="17697" y="9021"/>
                  </a:lnTo>
                  <a:lnTo>
                    <a:pt x="17946" y="8811"/>
                  </a:lnTo>
                  <a:lnTo>
                    <a:pt x="18195" y="8581"/>
                  </a:lnTo>
                  <a:lnTo>
                    <a:pt x="18483" y="8255"/>
                  </a:lnTo>
                  <a:lnTo>
                    <a:pt x="18636" y="8083"/>
                  </a:lnTo>
                  <a:lnTo>
                    <a:pt x="18770" y="7891"/>
                  </a:lnTo>
                  <a:lnTo>
                    <a:pt x="18885" y="7681"/>
                  </a:lnTo>
                  <a:lnTo>
                    <a:pt x="19000" y="7470"/>
                  </a:lnTo>
                  <a:lnTo>
                    <a:pt x="19076" y="7240"/>
                  </a:lnTo>
                  <a:lnTo>
                    <a:pt x="19134" y="6991"/>
                  </a:lnTo>
                  <a:lnTo>
                    <a:pt x="19153" y="6761"/>
                  </a:lnTo>
                  <a:lnTo>
                    <a:pt x="19134" y="6512"/>
                  </a:lnTo>
                  <a:lnTo>
                    <a:pt x="19076" y="6283"/>
                  </a:lnTo>
                  <a:lnTo>
                    <a:pt x="19000" y="6053"/>
                  </a:lnTo>
                  <a:lnTo>
                    <a:pt x="18885" y="5880"/>
                  </a:lnTo>
                  <a:lnTo>
                    <a:pt x="18770" y="5708"/>
                  </a:lnTo>
                  <a:lnTo>
                    <a:pt x="18636" y="5555"/>
                  </a:lnTo>
                  <a:lnTo>
                    <a:pt x="18483" y="5421"/>
                  </a:lnTo>
                  <a:lnTo>
                    <a:pt x="18330" y="5325"/>
                  </a:lnTo>
                  <a:lnTo>
                    <a:pt x="18176" y="5229"/>
                  </a:lnTo>
                  <a:lnTo>
                    <a:pt x="17889" y="5076"/>
                  </a:lnTo>
                  <a:lnTo>
                    <a:pt x="17640" y="4980"/>
                  </a:lnTo>
                  <a:lnTo>
                    <a:pt x="17449" y="4942"/>
                  </a:lnTo>
                  <a:lnTo>
                    <a:pt x="17391" y="4923"/>
                  </a:lnTo>
                  <a:lnTo>
                    <a:pt x="17449" y="4884"/>
                  </a:lnTo>
                  <a:lnTo>
                    <a:pt x="17563" y="4750"/>
                  </a:lnTo>
                  <a:lnTo>
                    <a:pt x="17717" y="4559"/>
                  </a:lnTo>
                  <a:lnTo>
                    <a:pt x="17793" y="4425"/>
                  </a:lnTo>
                  <a:lnTo>
                    <a:pt x="17851" y="4272"/>
                  </a:lnTo>
                  <a:lnTo>
                    <a:pt x="17908" y="4118"/>
                  </a:lnTo>
                  <a:lnTo>
                    <a:pt x="17966" y="3946"/>
                  </a:lnTo>
                  <a:lnTo>
                    <a:pt x="17985" y="3754"/>
                  </a:lnTo>
                  <a:lnTo>
                    <a:pt x="17966" y="3544"/>
                  </a:lnTo>
                  <a:lnTo>
                    <a:pt x="17946" y="3333"/>
                  </a:lnTo>
                  <a:lnTo>
                    <a:pt x="17870" y="3103"/>
                  </a:lnTo>
                  <a:lnTo>
                    <a:pt x="17755" y="2873"/>
                  </a:lnTo>
                  <a:lnTo>
                    <a:pt x="17602" y="2624"/>
                  </a:lnTo>
                  <a:lnTo>
                    <a:pt x="17506" y="2509"/>
                  </a:lnTo>
                  <a:lnTo>
                    <a:pt x="17391" y="2414"/>
                  </a:lnTo>
                  <a:lnTo>
                    <a:pt x="17295" y="2318"/>
                  </a:lnTo>
                  <a:lnTo>
                    <a:pt x="17180" y="2222"/>
                  </a:lnTo>
                  <a:lnTo>
                    <a:pt x="16931" y="2088"/>
                  </a:lnTo>
                  <a:lnTo>
                    <a:pt x="16663" y="1992"/>
                  </a:lnTo>
                  <a:lnTo>
                    <a:pt x="16376" y="1916"/>
                  </a:lnTo>
                  <a:lnTo>
                    <a:pt x="16108" y="1877"/>
                  </a:lnTo>
                  <a:lnTo>
                    <a:pt x="15552" y="1877"/>
                  </a:lnTo>
                  <a:lnTo>
                    <a:pt x="15284" y="1897"/>
                  </a:lnTo>
                  <a:lnTo>
                    <a:pt x="15035" y="1935"/>
                  </a:lnTo>
                  <a:lnTo>
                    <a:pt x="14614" y="2011"/>
                  </a:lnTo>
                  <a:lnTo>
                    <a:pt x="14327" y="2088"/>
                  </a:lnTo>
                  <a:lnTo>
                    <a:pt x="14231" y="2126"/>
                  </a:lnTo>
                  <a:lnTo>
                    <a:pt x="14212" y="2069"/>
                  </a:lnTo>
                  <a:lnTo>
                    <a:pt x="14154" y="1916"/>
                  </a:lnTo>
                  <a:lnTo>
                    <a:pt x="14039" y="1686"/>
                  </a:lnTo>
                  <a:lnTo>
                    <a:pt x="13867" y="1399"/>
                  </a:lnTo>
                  <a:lnTo>
                    <a:pt x="13752" y="1245"/>
                  </a:lnTo>
                  <a:lnTo>
                    <a:pt x="13618" y="1092"/>
                  </a:lnTo>
                  <a:lnTo>
                    <a:pt x="13465" y="920"/>
                  </a:lnTo>
                  <a:lnTo>
                    <a:pt x="13273" y="767"/>
                  </a:lnTo>
                  <a:lnTo>
                    <a:pt x="13063" y="594"/>
                  </a:lnTo>
                  <a:lnTo>
                    <a:pt x="12833" y="460"/>
                  </a:lnTo>
                  <a:lnTo>
                    <a:pt x="12584" y="307"/>
                  </a:lnTo>
                  <a:lnTo>
                    <a:pt x="12277" y="173"/>
                  </a:lnTo>
                  <a:lnTo>
                    <a:pt x="11971" y="77"/>
                  </a:lnTo>
                  <a:lnTo>
                    <a:pt x="11664" y="20"/>
                  </a:lnTo>
                  <a:lnTo>
                    <a:pt x="11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6" name="Google Shape;1936;p41"/>
            <p:cNvSpPr/>
            <p:nvPr/>
          </p:nvSpPr>
          <p:spPr>
            <a:xfrm>
              <a:off x="3369600" y="3169150"/>
              <a:ext cx="175275" cy="210225"/>
            </a:xfrm>
            <a:custGeom>
              <a:avLst/>
              <a:gdLst/>
              <a:ahLst/>
              <a:cxnLst/>
              <a:rect l="l" t="t" r="r" b="b"/>
              <a:pathLst>
                <a:path w="7011" h="8409" extrusionOk="0">
                  <a:moveTo>
                    <a:pt x="3085" y="1"/>
                  </a:moveTo>
                  <a:lnTo>
                    <a:pt x="2740" y="20"/>
                  </a:lnTo>
                  <a:lnTo>
                    <a:pt x="2414" y="77"/>
                  </a:lnTo>
                  <a:lnTo>
                    <a:pt x="2089" y="173"/>
                  </a:lnTo>
                  <a:lnTo>
                    <a:pt x="1801" y="307"/>
                  </a:lnTo>
                  <a:lnTo>
                    <a:pt x="1514" y="480"/>
                  </a:lnTo>
                  <a:lnTo>
                    <a:pt x="1246" y="690"/>
                  </a:lnTo>
                  <a:lnTo>
                    <a:pt x="997" y="939"/>
                  </a:lnTo>
                  <a:lnTo>
                    <a:pt x="767" y="1207"/>
                  </a:lnTo>
                  <a:lnTo>
                    <a:pt x="576" y="1495"/>
                  </a:lnTo>
                  <a:lnTo>
                    <a:pt x="403" y="1820"/>
                  </a:lnTo>
                  <a:lnTo>
                    <a:pt x="269" y="2165"/>
                  </a:lnTo>
                  <a:lnTo>
                    <a:pt x="154" y="2548"/>
                  </a:lnTo>
                  <a:lnTo>
                    <a:pt x="58" y="2950"/>
                  </a:lnTo>
                  <a:lnTo>
                    <a:pt x="20" y="3352"/>
                  </a:lnTo>
                  <a:lnTo>
                    <a:pt x="1" y="3793"/>
                  </a:lnTo>
                  <a:lnTo>
                    <a:pt x="39" y="4214"/>
                  </a:lnTo>
                  <a:lnTo>
                    <a:pt x="97" y="4616"/>
                  </a:lnTo>
                  <a:lnTo>
                    <a:pt x="173" y="5038"/>
                  </a:lnTo>
                  <a:lnTo>
                    <a:pt x="307" y="5421"/>
                  </a:lnTo>
                  <a:lnTo>
                    <a:pt x="461" y="5804"/>
                  </a:lnTo>
                  <a:lnTo>
                    <a:pt x="633" y="6168"/>
                  </a:lnTo>
                  <a:lnTo>
                    <a:pt x="844" y="6532"/>
                  </a:lnTo>
                  <a:lnTo>
                    <a:pt x="1074" y="6857"/>
                  </a:lnTo>
                  <a:lnTo>
                    <a:pt x="1322" y="7145"/>
                  </a:lnTo>
                  <a:lnTo>
                    <a:pt x="1591" y="7432"/>
                  </a:lnTo>
                  <a:lnTo>
                    <a:pt x="1878" y="7681"/>
                  </a:lnTo>
                  <a:lnTo>
                    <a:pt x="2204" y="7892"/>
                  </a:lnTo>
                  <a:lnTo>
                    <a:pt x="2529" y="8064"/>
                  </a:lnTo>
                  <a:lnTo>
                    <a:pt x="2874" y="8217"/>
                  </a:lnTo>
                  <a:lnTo>
                    <a:pt x="3219" y="8332"/>
                  </a:lnTo>
                  <a:lnTo>
                    <a:pt x="3583" y="8390"/>
                  </a:lnTo>
                  <a:lnTo>
                    <a:pt x="3927" y="8409"/>
                  </a:lnTo>
                  <a:lnTo>
                    <a:pt x="4272" y="8390"/>
                  </a:lnTo>
                  <a:lnTo>
                    <a:pt x="4598" y="8332"/>
                  </a:lnTo>
                  <a:lnTo>
                    <a:pt x="4923" y="8236"/>
                  </a:lnTo>
                  <a:lnTo>
                    <a:pt x="5211" y="8083"/>
                  </a:lnTo>
                  <a:lnTo>
                    <a:pt x="5498" y="7911"/>
                  </a:lnTo>
                  <a:lnTo>
                    <a:pt x="5766" y="7719"/>
                  </a:lnTo>
                  <a:lnTo>
                    <a:pt x="6015" y="7470"/>
                  </a:lnTo>
                  <a:lnTo>
                    <a:pt x="6245" y="7202"/>
                  </a:lnTo>
                  <a:lnTo>
                    <a:pt x="6436" y="6896"/>
                  </a:lnTo>
                  <a:lnTo>
                    <a:pt x="6609" y="6570"/>
                  </a:lnTo>
                  <a:lnTo>
                    <a:pt x="6762" y="6225"/>
                  </a:lnTo>
                  <a:lnTo>
                    <a:pt x="6858" y="5861"/>
                  </a:lnTo>
                  <a:lnTo>
                    <a:pt x="6953" y="5459"/>
                  </a:lnTo>
                  <a:lnTo>
                    <a:pt x="6992" y="5038"/>
                  </a:lnTo>
                  <a:lnTo>
                    <a:pt x="7011" y="4616"/>
                  </a:lnTo>
                  <a:lnTo>
                    <a:pt x="6973" y="4195"/>
                  </a:lnTo>
                  <a:lnTo>
                    <a:pt x="6915" y="3774"/>
                  </a:lnTo>
                  <a:lnTo>
                    <a:pt x="6838" y="3372"/>
                  </a:lnTo>
                  <a:lnTo>
                    <a:pt x="6704" y="2969"/>
                  </a:lnTo>
                  <a:lnTo>
                    <a:pt x="6551" y="2586"/>
                  </a:lnTo>
                  <a:lnTo>
                    <a:pt x="6379" y="2222"/>
                  </a:lnTo>
                  <a:lnTo>
                    <a:pt x="6168" y="1878"/>
                  </a:lnTo>
                  <a:lnTo>
                    <a:pt x="5938" y="1552"/>
                  </a:lnTo>
                  <a:lnTo>
                    <a:pt x="5689" y="1246"/>
                  </a:lnTo>
                  <a:lnTo>
                    <a:pt x="5421" y="977"/>
                  </a:lnTo>
                  <a:lnTo>
                    <a:pt x="5134" y="728"/>
                  </a:lnTo>
                  <a:lnTo>
                    <a:pt x="4808" y="518"/>
                  </a:lnTo>
                  <a:lnTo>
                    <a:pt x="4483" y="326"/>
                  </a:lnTo>
                  <a:lnTo>
                    <a:pt x="4157" y="192"/>
                  </a:lnTo>
                  <a:lnTo>
                    <a:pt x="3793" y="77"/>
                  </a:lnTo>
                  <a:lnTo>
                    <a:pt x="3429" y="20"/>
                  </a:lnTo>
                  <a:lnTo>
                    <a:pt x="30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7" name="Google Shape;1937;p41"/>
            <p:cNvSpPr/>
            <p:nvPr/>
          </p:nvSpPr>
          <p:spPr>
            <a:xfrm>
              <a:off x="3477350" y="3074350"/>
              <a:ext cx="92900" cy="116850"/>
            </a:xfrm>
            <a:custGeom>
              <a:avLst/>
              <a:gdLst/>
              <a:ahLst/>
              <a:cxnLst/>
              <a:rect l="l" t="t" r="r" b="b"/>
              <a:pathLst>
                <a:path w="3716" h="4674" extrusionOk="0">
                  <a:moveTo>
                    <a:pt x="1858" y="0"/>
                  </a:moveTo>
                  <a:lnTo>
                    <a:pt x="1686" y="20"/>
                  </a:lnTo>
                  <a:lnTo>
                    <a:pt x="1513" y="58"/>
                  </a:lnTo>
                  <a:lnTo>
                    <a:pt x="1341" y="115"/>
                  </a:lnTo>
                  <a:lnTo>
                    <a:pt x="1169" y="211"/>
                  </a:lnTo>
                  <a:lnTo>
                    <a:pt x="1015" y="307"/>
                  </a:lnTo>
                  <a:lnTo>
                    <a:pt x="843" y="422"/>
                  </a:lnTo>
                  <a:lnTo>
                    <a:pt x="709" y="556"/>
                  </a:lnTo>
                  <a:lnTo>
                    <a:pt x="575" y="728"/>
                  </a:lnTo>
                  <a:lnTo>
                    <a:pt x="441" y="901"/>
                  </a:lnTo>
                  <a:lnTo>
                    <a:pt x="326" y="1092"/>
                  </a:lnTo>
                  <a:lnTo>
                    <a:pt x="230" y="1303"/>
                  </a:lnTo>
                  <a:lnTo>
                    <a:pt x="154" y="1514"/>
                  </a:lnTo>
                  <a:lnTo>
                    <a:pt x="77" y="1743"/>
                  </a:lnTo>
                  <a:lnTo>
                    <a:pt x="39" y="1973"/>
                  </a:lnTo>
                  <a:lnTo>
                    <a:pt x="0" y="2203"/>
                  </a:lnTo>
                  <a:lnTo>
                    <a:pt x="0" y="2414"/>
                  </a:lnTo>
                  <a:lnTo>
                    <a:pt x="0" y="2644"/>
                  </a:lnTo>
                  <a:lnTo>
                    <a:pt x="39" y="2873"/>
                  </a:lnTo>
                  <a:lnTo>
                    <a:pt x="77" y="3084"/>
                  </a:lnTo>
                  <a:lnTo>
                    <a:pt x="134" y="3295"/>
                  </a:lnTo>
                  <a:lnTo>
                    <a:pt x="211" y="3486"/>
                  </a:lnTo>
                  <a:lnTo>
                    <a:pt x="288" y="3678"/>
                  </a:lnTo>
                  <a:lnTo>
                    <a:pt x="403" y="3869"/>
                  </a:lnTo>
                  <a:lnTo>
                    <a:pt x="517" y="4023"/>
                  </a:lnTo>
                  <a:lnTo>
                    <a:pt x="652" y="4176"/>
                  </a:lnTo>
                  <a:lnTo>
                    <a:pt x="805" y="4310"/>
                  </a:lnTo>
                  <a:lnTo>
                    <a:pt x="958" y="4425"/>
                  </a:lnTo>
                  <a:lnTo>
                    <a:pt x="1130" y="4520"/>
                  </a:lnTo>
                  <a:lnTo>
                    <a:pt x="1303" y="4597"/>
                  </a:lnTo>
                  <a:lnTo>
                    <a:pt x="1494" y="4635"/>
                  </a:lnTo>
                  <a:lnTo>
                    <a:pt x="1667" y="4674"/>
                  </a:lnTo>
                  <a:lnTo>
                    <a:pt x="1839" y="4674"/>
                  </a:lnTo>
                  <a:lnTo>
                    <a:pt x="2031" y="4655"/>
                  </a:lnTo>
                  <a:lnTo>
                    <a:pt x="2203" y="4616"/>
                  </a:lnTo>
                  <a:lnTo>
                    <a:pt x="2375" y="4540"/>
                  </a:lnTo>
                  <a:lnTo>
                    <a:pt x="2548" y="4463"/>
                  </a:lnTo>
                  <a:lnTo>
                    <a:pt x="2701" y="4367"/>
                  </a:lnTo>
                  <a:lnTo>
                    <a:pt x="2854" y="4233"/>
                  </a:lnTo>
                  <a:lnTo>
                    <a:pt x="3007" y="4099"/>
                  </a:lnTo>
                  <a:lnTo>
                    <a:pt x="3141" y="3946"/>
                  </a:lnTo>
                  <a:lnTo>
                    <a:pt x="3275" y="3774"/>
                  </a:lnTo>
                  <a:lnTo>
                    <a:pt x="3390" y="3582"/>
                  </a:lnTo>
                  <a:lnTo>
                    <a:pt x="3486" y="3371"/>
                  </a:lnTo>
                  <a:lnTo>
                    <a:pt x="3563" y="3141"/>
                  </a:lnTo>
                  <a:lnTo>
                    <a:pt x="3639" y="2931"/>
                  </a:lnTo>
                  <a:lnTo>
                    <a:pt x="3678" y="2701"/>
                  </a:lnTo>
                  <a:lnTo>
                    <a:pt x="3697" y="2471"/>
                  </a:lnTo>
                  <a:lnTo>
                    <a:pt x="3716" y="2241"/>
                  </a:lnTo>
                  <a:lnTo>
                    <a:pt x="3697" y="2011"/>
                  </a:lnTo>
                  <a:lnTo>
                    <a:pt x="3678" y="1801"/>
                  </a:lnTo>
                  <a:lnTo>
                    <a:pt x="3639" y="1590"/>
                  </a:lnTo>
                  <a:lnTo>
                    <a:pt x="3582" y="1379"/>
                  </a:lnTo>
                  <a:lnTo>
                    <a:pt x="3505" y="1169"/>
                  </a:lnTo>
                  <a:lnTo>
                    <a:pt x="3410" y="977"/>
                  </a:lnTo>
                  <a:lnTo>
                    <a:pt x="3314" y="805"/>
                  </a:lnTo>
                  <a:lnTo>
                    <a:pt x="3199" y="632"/>
                  </a:lnTo>
                  <a:lnTo>
                    <a:pt x="3065" y="498"/>
                  </a:lnTo>
                  <a:lnTo>
                    <a:pt x="2912" y="345"/>
                  </a:lnTo>
                  <a:lnTo>
                    <a:pt x="2758" y="230"/>
                  </a:lnTo>
                  <a:lnTo>
                    <a:pt x="2586" y="135"/>
                  </a:lnTo>
                  <a:lnTo>
                    <a:pt x="2414" y="77"/>
                  </a:lnTo>
                  <a:lnTo>
                    <a:pt x="2222" y="20"/>
                  </a:lnTo>
                  <a:lnTo>
                    <a:pt x="20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8" name="Google Shape;1938;p41"/>
            <p:cNvSpPr/>
            <p:nvPr/>
          </p:nvSpPr>
          <p:spPr>
            <a:xfrm>
              <a:off x="3289175" y="3121750"/>
              <a:ext cx="100100" cy="80000"/>
            </a:xfrm>
            <a:custGeom>
              <a:avLst/>
              <a:gdLst/>
              <a:ahLst/>
              <a:cxnLst/>
              <a:rect l="l" t="t" r="r" b="b"/>
              <a:pathLst>
                <a:path w="4004" h="3200" extrusionOk="0">
                  <a:moveTo>
                    <a:pt x="1916" y="1"/>
                  </a:moveTo>
                  <a:lnTo>
                    <a:pt x="1724" y="20"/>
                  </a:lnTo>
                  <a:lnTo>
                    <a:pt x="1533" y="58"/>
                  </a:lnTo>
                  <a:lnTo>
                    <a:pt x="1341" y="115"/>
                  </a:lnTo>
                  <a:lnTo>
                    <a:pt x="1169" y="192"/>
                  </a:lnTo>
                  <a:lnTo>
                    <a:pt x="996" y="269"/>
                  </a:lnTo>
                  <a:lnTo>
                    <a:pt x="843" y="364"/>
                  </a:lnTo>
                  <a:lnTo>
                    <a:pt x="690" y="460"/>
                  </a:lnTo>
                  <a:lnTo>
                    <a:pt x="537" y="575"/>
                  </a:lnTo>
                  <a:lnTo>
                    <a:pt x="422" y="690"/>
                  </a:lnTo>
                  <a:lnTo>
                    <a:pt x="307" y="824"/>
                  </a:lnTo>
                  <a:lnTo>
                    <a:pt x="211" y="977"/>
                  </a:lnTo>
                  <a:lnTo>
                    <a:pt x="134" y="1131"/>
                  </a:lnTo>
                  <a:lnTo>
                    <a:pt x="58" y="1284"/>
                  </a:lnTo>
                  <a:lnTo>
                    <a:pt x="19" y="1456"/>
                  </a:lnTo>
                  <a:lnTo>
                    <a:pt x="0" y="1609"/>
                  </a:lnTo>
                  <a:lnTo>
                    <a:pt x="0" y="1763"/>
                  </a:lnTo>
                  <a:lnTo>
                    <a:pt x="19" y="1916"/>
                  </a:lnTo>
                  <a:lnTo>
                    <a:pt x="39" y="2069"/>
                  </a:lnTo>
                  <a:lnTo>
                    <a:pt x="96" y="2222"/>
                  </a:lnTo>
                  <a:lnTo>
                    <a:pt x="173" y="2356"/>
                  </a:lnTo>
                  <a:lnTo>
                    <a:pt x="249" y="2490"/>
                  </a:lnTo>
                  <a:lnTo>
                    <a:pt x="364" y="2605"/>
                  </a:lnTo>
                  <a:lnTo>
                    <a:pt x="479" y="2720"/>
                  </a:lnTo>
                  <a:lnTo>
                    <a:pt x="613" y="2835"/>
                  </a:lnTo>
                  <a:lnTo>
                    <a:pt x="766" y="2931"/>
                  </a:lnTo>
                  <a:lnTo>
                    <a:pt x="920" y="3008"/>
                  </a:lnTo>
                  <a:lnTo>
                    <a:pt x="1092" y="3065"/>
                  </a:lnTo>
                  <a:lnTo>
                    <a:pt x="1284" y="3122"/>
                  </a:lnTo>
                  <a:lnTo>
                    <a:pt x="1475" y="3161"/>
                  </a:lnTo>
                  <a:lnTo>
                    <a:pt x="1667" y="3199"/>
                  </a:lnTo>
                  <a:lnTo>
                    <a:pt x="1877" y="3199"/>
                  </a:lnTo>
                  <a:lnTo>
                    <a:pt x="2069" y="3180"/>
                  </a:lnTo>
                  <a:lnTo>
                    <a:pt x="2260" y="3161"/>
                  </a:lnTo>
                  <a:lnTo>
                    <a:pt x="2452" y="3122"/>
                  </a:lnTo>
                  <a:lnTo>
                    <a:pt x="2643" y="3065"/>
                  </a:lnTo>
                  <a:lnTo>
                    <a:pt x="2816" y="3008"/>
                  </a:lnTo>
                  <a:lnTo>
                    <a:pt x="2988" y="2931"/>
                  </a:lnTo>
                  <a:lnTo>
                    <a:pt x="3161" y="2835"/>
                  </a:lnTo>
                  <a:lnTo>
                    <a:pt x="3295" y="2739"/>
                  </a:lnTo>
                  <a:lnTo>
                    <a:pt x="3448" y="2624"/>
                  </a:lnTo>
                  <a:lnTo>
                    <a:pt x="3563" y="2490"/>
                  </a:lnTo>
                  <a:lnTo>
                    <a:pt x="3678" y="2356"/>
                  </a:lnTo>
                  <a:lnTo>
                    <a:pt x="3773" y="2222"/>
                  </a:lnTo>
                  <a:lnTo>
                    <a:pt x="3869" y="2069"/>
                  </a:lnTo>
                  <a:lnTo>
                    <a:pt x="3927" y="1916"/>
                  </a:lnTo>
                  <a:lnTo>
                    <a:pt x="3965" y="1743"/>
                  </a:lnTo>
                  <a:lnTo>
                    <a:pt x="3984" y="1590"/>
                  </a:lnTo>
                  <a:lnTo>
                    <a:pt x="4003" y="1418"/>
                  </a:lnTo>
                  <a:lnTo>
                    <a:pt x="3984" y="1265"/>
                  </a:lnTo>
                  <a:lnTo>
                    <a:pt x="3946" y="1111"/>
                  </a:lnTo>
                  <a:lnTo>
                    <a:pt x="3888" y="977"/>
                  </a:lnTo>
                  <a:lnTo>
                    <a:pt x="3812" y="843"/>
                  </a:lnTo>
                  <a:lnTo>
                    <a:pt x="3735" y="709"/>
                  </a:lnTo>
                  <a:lnTo>
                    <a:pt x="3620" y="575"/>
                  </a:lnTo>
                  <a:lnTo>
                    <a:pt x="3505" y="460"/>
                  </a:lnTo>
                  <a:lnTo>
                    <a:pt x="3371" y="364"/>
                  </a:lnTo>
                  <a:lnTo>
                    <a:pt x="3237" y="269"/>
                  </a:lnTo>
                  <a:lnTo>
                    <a:pt x="3065" y="192"/>
                  </a:lnTo>
                  <a:lnTo>
                    <a:pt x="2892" y="115"/>
                  </a:lnTo>
                  <a:lnTo>
                    <a:pt x="2720" y="58"/>
                  </a:lnTo>
                  <a:lnTo>
                    <a:pt x="2509" y="20"/>
                  </a:lnTo>
                  <a:lnTo>
                    <a:pt x="2318"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39" name="Google Shape;1939;p41"/>
            <p:cNvSpPr/>
            <p:nvPr/>
          </p:nvSpPr>
          <p:spPr>
            <a:xfrm>
              <a:off x="3157500" y="2780350"/>
              <a:ext cx="224100" cy="315575"/>
            </a:xfrm>
            <a:custGeom>
              <a:avLst/>
              <a:gdLst/>
              <a:ahLst/>
              <a:cxnLst/>
              <a:rect l="l" t="t" r="r" b="b"/>
              <a:pathLst>
                <a:path w="8964" h="12623" extrusionOk="0">
                  <a:moveTo>
                    <a:pt x="3754" y="1"/>
                  </a:moveTo>
                  <a:lnTo>
                    <a:pt x="3544" y="20"/>
                  </a:lnTo>
                  <a:lnTo>
                    <a:pt x="3352" y="58"/>
                  </a:lnTo>
                  <a:lnTo>
                    <a:pt x="3141" y="116"/>
                  </a:lnTo>
                  <a:lnTo>
                    <a:pt x="2950" y="192"/>
                  </a:lnTo>
                  <a:lnTo>
                    <a:pt x="2758" y="288"/>
                  </a:lnTo>
                  <a:lnTo>
                    <a:pt x="2567" y="403"/>
                  </a:lnTo>
                  <a:lnTo>
                    <a:pt x="2375" y="518"/>
                  </a:lnTo>
                  <a:lnTo>
                    <a:pt x="2184" y="652"/>
                  </a:lnTo>
                  <a:lnTo>
                    <a:pt x="2011" y="805"/>
                  </a:lnTo>
                  <a:lnTo>
                    <a:pt x="1839" y="977"/>
                  </a:lnTo>
                  <a:lnTo>
                    <a:pt x="1667" y="1150"/>
                  </a:lnTo>
                  <a:lnTo>
                    <a:pt x="1494" y="1341"/>
                  </a:lnTo>
                  <a:lnTo>
                    <a:pt x="1341" y="1552"/>
                  </a:lnTo>
                  <a:lnTo>
                    <a:pt x="1188" y="1763"/>
                  </a:lnTo>
                  <a:lnTo>
                    <a:pt x="1054" y="1993"/>
                  </a:lnTo>
                  <a:lnTo>
                    <a:pt x="920" y="2242"/>
                  </a:lnTo>
                  <a:lnTo>
                    <a:pt x="786" y="2491"/>
                  </a:lnTo>
                  <a:lnTo>
                    <a:pt x="671" y="2740"/>
                  </a:lnTo>
                  <a:lnTo>
                    <a:pt x="460" y="3276"/>
                  </a:lnTo>
                  <a:lnTo>
                    <a:pt x="364" y="3563"/>
                  </a:lnTo>
                  <a:lnTo>
                    <a:pt x="268" y="3850"/>
                  </a:lnTo>
                  <a:lnTo>
                    <a:pt x="211" y="4138"/>
                  </a:lnTo>
                  <a:lnTo>
                    <a:pt x="134" y="4444"/>
                  </a:lnTo>
                  <a:lnTo>
                    <a:pt x="96" y="4751"/>
                  </a:lnTo>
                  <a:lnTo>
                    <a:pt x="58" y="5057"/>
                  </a:lnTo>
                  <a:lnTo>
                    <a:pt x="19" y="5383"/>
                  </a:lnTo>
                  <a:lnTo>
                    <a:pt x="19" y="5689"/>
                  </a:lnTo>
                  <a:lnTo>
                    <a:pt x="0" y="6015"/>
                  </a:lnTo>
                  <a:lnTo>
                    <a:pt x="19" y="6321"/>
                  </a:lnTo>
                  <a:lnTo>
                    <a:pt x="39" y="6647"/>
                  </a:lnTo>
                  <a:lnTo>
                    <a:pt x="77" y="6972"/>
                  </a:lnTo>
                  <a:lnTo>
                    <a:pt x="134" y="7298"/>
                  </a:lnTo>
                  <a:lnTo>
                    <a:pt x="211" y="7623"/>
                  </a:lnTo>
                  <a:lnTo>
                    <a:pt x="288" y="7949"/>
                  </a:lnTo>
                  <a:lnTo>
                    <a:pt x="383" y="8255"/>
                  </a:lnTo>
                  <a:lnTo>
                    <a:pt x="479" y="8543"/>
                  </a:lnTo>
                  <a:lnTo>
                    <a:pt x="613" y="8849"/>
                  </a:lnTo>
                  <a:lnTo>
                    <a:pt x="728" y="9117"/>
                  </a:lnTo>
                  <a:lnTo>
                    <a:pt x="881" y="9405"/>
                  </a:lnTo>
                  <a:lnTo>
                    <a:pt x="1015" y="9654"/>
                  </a:lnTo>
                  <a:lnTo>
                    <a:pt x="1188" y="9922"/>
                  </a:lnTo>
                  <a:lnTo>
                    <a:pt x="1341" y="10152"/>
                  </a:lnTo>
                  <a:lnTo>
                    <a:pt x="1533" y="10381"/>
                  </a:lnTo>
                  <a:lnTo>
                    <a:pt x="1705" y="10611"/>
                  </a:lnTo>
                  <a:lnTo>
                    <a:pt x="1896" y="10822"/>
                  </a:lnTo>
                  <a:lnTo>
                    <a:pt x="2088" y="11033"/>
                  </a:lnTo>
                  <a:lnTo>
                    <a:pt x="2299" y="11224"/>
                  </a:lnTo>
                  <a:lnTo>
                    <a:pt x="2509" y="11397"/>
                  </a:lnTo>
                  <a:lnTo>
                    <a:pt x="2720" y="11569"/>
                  </a:lnTo>
                  <a:lnTo>
                    <a:pt x="2931" y="11722"/>
                  </a:lnTo>
                  <a:lnTo>
                    <a:pt x="3161" y="11856"/>
                  </a:lnTo>
                  <a:lnTo>
                    <a:pt x="3371" y="11990"/>
                  </a:lnTo>
                  <a:lnTo>
                    <a:pt x="3601" y="12105"/>
                  </a:lnTo>
                  <a:lnTo>
                    <a:pt x="3831" y="12220"/>
                  </a:lnTo>
                  <a:lnTo>
                    <a:pt x="4042" y="12316"/>
                  </a:lnTo>
                  <a:lnTo>
                    <a:pt x="4271" y="12392"/>
                  </a:lnTo>
                  <a:lnTo>
                    <a:pt x="4501" y="12469"/>
                  </a:lnTo>
                  <a:lnTo>
                    <a:pt x="4731" y="12527"/>
                  </a:lnTo>
                  <a:lnTo>
                    <a:pt x="4961" y="12565"/>
                  </a:lnTo>
                  <a:lnTo>
                    <a:pt x="5172" y="12603"/>
                  </a:lnTo>
                  <a:lnTo>
                    <a:pt x="5401" y="12622"/>
                  </a:lnTo>
                  <a:lnTo>
                    <a:pt x="5612" y="12622"/>
                  </a:lnTo>
                  <a:lnTo>
                    <a:pt x="5842" y="12603"/>
                  </a:lnTo>
                  <a:lnTo>
                    <a:pt x="6033" y="12584"/>
                  </a:lnTo>
                  <a:lnTo>
                    <a:pt x="6244" y="12546"/>
                  </a:lnTo>
                  <a:lnTo>
                    <a:pt x="6455" y="12488"/>
                  </a:lnTo>
                  <a:lnTo>
                    <a:pt x="6646" y="12412"/>
                  </a:lnTo>
                  <a:lnTo>
                    <a:pt x="6819" y="12335"/>
                  </a:lnTo>
                  <a:lnTo>
                    <a:pt x="7010" y="12239"/>
                  </a:lnTo>
                  <a:lnTo>
                    <a:pt x="7183" y="12124"/>
                  </a:lnTo>
                  <a:lnTo>
                    <a:pt x="7336" y="11990"/>
                  </a:lnTo>
                  <a:lnTo>
                    <a:pt x="7508" y="11856"/>
                  </a:lnTo>
                  <a:lnTo>
                    <a:pt x="7661" y="11703"/>
                  </a:lnTo>
                  <a:lnTo>
                    <a:pt x="7795" y="11531"/>
                  </a:lnTo>
                  <a:lnTo>
                    <a:pt x="7930" y="11358"/>
                  </a:lnTo>
                  <a:lnTo>
                    <a:pt x="8064" y="11167"/>
                  </a:lnTo>
                  <a:lnTo>
                    <a:pt x="8179" y="10975"/>
                  </a:lnTo>
                  <a:lnTo>
                    <a:pt x="8293" y="10765"/>
                  </a:lnTo>
                  <a:lnTo>
                    <a:pt x="8408" y="10535"/>
                  </a:lnTo>
                  <a:lnTo>
                    <a:pt x="8581" y="10075"/>
                  </a:lnTo>
                  <a:lnTo>
                    <a:pt x="8734" y="9577"/>
                  </a:lnTo>
                  <a:lnTo>
                    <a:pt x="8849" y="9041"/>
                  </a:lnTo>
                  <a:lnTo>
                    <a:pt x="8925" y="8485"/>
                  </a:lnTo>
                  <a:lnTo>
                    <a:pt x="8964" y="7892"/>
                  </a:lnTo>
                  <a:lnTo>
                    <a:pt x="8964" y="7298"/>
                  </a:lnTo>
                  <a:lnTo>
                    <a:pt x="8925" y="6666"/>
                  </a:lnTo>
                  <a:lnTo>
                    <a:pt x="8830" y="6034"/>
                  </a:lnTo>
                  <a:lnTo>
                    <a:pt x="8715" y="5402"/>
                  </a:lnTo>
                  <a:lnTo>
                    <a:pt x="8542" y="4770"/>
                  </a:lnTo>
                  <a:lnTo>
                    <a:pt x="8332" y="4157"/>
                  </a:lnTo>
                  <a:lnTo>
                    <a:pt x="8102" y="3582"/>
                  </a:lnTo>
                  <a:lnTo>
                    <a:pt x="7834" y="3046"/>
                  </a:lnTo>
                  <a:lnTo>
                    <a:pt x="7546" y="2529"/>
                  </a:lnTo>
                  <a:lnTo>
                    <a:pt x="7221" y="2069"/>
                  </a:lnTo>
                  <a:lnTo>
                    <a:pt x="6895" y="1629"/>
                  </a:lnTo>
                  <a:lnTo>
                    <a:pt x="6531" y="1246"/>
                  </a:lnTo>
                  <a:lnTo>
                    <a:pt x="6167" y="920"/>
                  </a:lnTo>
                  <a:lnTo>
                    <a:pt x="5976" y="767"/>
                  </a:lnTo>
                  <a:lnTo>
                    <a:pt x="5784" y="633"/>
                  </a:lnTo>
                  <a:lnTo>
                    <a:pt x="5593" y="499"/>
                  </a:lnTo>
                  <a:lnTo>
                    <a:pt x="5382" y="384"/>
                  </a:lnTo>
                  <a:lnTo>
                    <a:pt x="5191" y="288"/>
                  </a:lnTo>
                  <a:lnTo>
                    <a:pt x="4980" y="211"/>
                  </a:lnTo>
                  <a:lnTo>
                    <a:pt x="4769" y="135"/>
                  </a:lnTo>
                  <a:lnTo>
                    <a:pt x="4578" y="77"/>
                  </a:lnTo>
                  <a:lnTo>
                    <a:pt x="4367" y="39"/>
                  </a:lnTo>
                  <a:lnTo>
                    <a:pt x="4156" y="20"/>
                  </a:lnTo>
                  <a:lnTo>
                    <a:pt x="39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0" name="Google Shape;1940;p41"/>
            <p:cNvSpPr/>
            <p:nvPr/>
          </p:nvSpPr>
          <p:spPr>
            <a:xfrm>
              <a:off x="3203450" y="2870375"/>
              <a:ext cx="88625" cy="100100"/>
            </a:xfrm>
            <a:custGeom>
              <a:avLst/>
              <a:gdLst/>
              <a:ahLst/>
              <a:cxnLst/>
              <a:rect l="l" t="t" r="r" b="b"/>
              <a:pathLst>
                <a:path w="3545" h="4004" extrusionOk="0">
                  <a:moveTo>
                    <a:pt x="1591" y="0"/>
                  </a:moveTo>
                  <a:lnTo>
                    <a:pt x="1418" y="39"/>
                  </a:lnTo>
                  <a:lnTo>
                    <a:pt x="1246" y="96"/>
                  </a:lnTo>
                  <a:lnTo>
                    <a:pt x="1093" y="154"/>
                  </a:lnTo>
                  <a:lnTo>
                    <a:pt x="939" y="249"/>
                  </a:lnTo>
                  <a:lnTo>
                    <a:pt x="786" y="345"/>
                  </a:lnTo>
                  <a:lnTo>
                    <a:pt x="652" y="460"/>
                  </a:lnTo>
                  <a:lnTo>
                    <a:pt x="518" y="594"/>
                  </a:lnTo>
                  <a:lnTo>
                    <a:pt x="403" y="728"/>
                  </a:lnTo>
                  <a:lnTo>
                    <a:pt x="307" y="881"/>
                  </a:lnTo>
                  <a:lnTo>
                    <a:pt x="212" y="1054"/>
                  </a:lnTo>
                  <a:lnTo>
                    <a:pt x="135" y="1226"/>
                  </a:lnTo>
                  <a:lnTo>
                    <a:pt x="78" y="1399"/>
                  </a:lnTo>
                  <a:lnTo>
                    <a:pt x="39" y="1609"/>
                  </a:lnTo>
                  <a:lnTo>
                    <a:pt x="1" y="1801"/>
                  </a:lnTo>
                  <a:lnTo>
                    <a:pt x="1" y="2011"/>
                  </a:lnTo>
                  <a:lnTo>
                    <a:pt x="1" y="2203"/>
                  </a:lnTo>
                  <a:lnTo>
                    <a:pt x="39" y="2414"/>
                  </a:lnTo>
                  <a:lnTo>
                    <a:pt x="78" y="2605"/>
                  </a:lnTo>
                  <a:lnTo>
                    <a:pt x="135" y="2778"/>
                  </a:lnTo>
                  <a:lnTo>
                    <a:pt x="212" y="2950"/>
                  </a:lnTo>
                  <a:lnTo>
                    <a:pt x="307" y="3122"/>
                  </a:lnTo>
                  <a:lnTo>
                    <a:pt x="403" y="3276"/>
                  </a:lnTo>
                  <a:lnTo>
                    <a:pt x="518" y="3429"/>
                  </a:lnTo>
                  <a:lnTo>
                    <a:pt x="652" y="3544"/>
                  </a:lnTo>
                  <a:lnTo>
                    <a:pt x="786" y="3659"/>
                  </a:lnTo>
                  <a:lnTo>
                    <a:pt x="939" y="3773"/>
                  </a:lnTo>
                  <a:lnTo>
                    <a:pt x="1093" y="3850"/>
                  </a:lnTo>
                  <a:lnTo>
                    <a:pt x="1246" y="3927"/>
                  </a:lnTo>
                  <a:lnTo>
                    <a:pt x="1418" y="3965"/>
                  </a:lnTo>
                  <a:lnTo>
                    <a:pt x="1591" y="4003"/>
                  </a:lnTo>
                  <a:lnTo>
                    <a:pt x="1955" y="4003"/>
                  </a:lnTo>
                  <a:lnTo>
                    <a:pt x="2127" y="3965"/>
                  </a:lnTo>
                  <a:lnTo>
                    <a:pt x="2299" y="3927"/>
                  </a:lnTo>
                  <a:lnTo>
                    <a:pt x="2472" y="3850"/>
                  </a:lnTo>
                  <a:lnTo>
                    <a:pt x="2625" y="3773"/>
                  </a:lnTo>
                  <a:lnTo>
                    <a:pt x="2759" y="3659"/>
                  </a:lnTo>
                  <a:lnTo>
                    <a:pt x="2912" y="3544"/>
                  </a:lnTo>
                  <a:lnTo>
                    <a:pt x="3027" y="3429"/>
                  </a:lnTo>
                  <a:lnTo>
                    <a:pt x="3142" y="3276"/>
                  </a:lnTo>
                  <a:lnTo>
                    <a:pt x="3257" y="3122"/>
                  </a:lnTo>
                  <a:lnTo>
                    <a:pt x="3334" y="2950"/>
                  </a:lnTo>
                  <a:lnTo>
                    <a:pt x="3410" y="2778"/>
                  </a:lnTo>
                  <a:lnTo>
                    <a:pt x="3468" y="2605"/>
                  </a:lnTo>
                  <a:lnTo>
                    <a:pt x="3506" y="2414"/>
                  </a:lnTo>
                  <a:lnTo>
                    <a:pt x="3544" y="2203"/>
                  </a:lnTo>
                  <a:lnTo>
                    <a:pt x="3544" y="2011"/>
                  </a:lnTo>
                  <a:lnTo>
                    <a:pt x="3544" y="1801"/>
                  </a:lnTo>
                  <a:lnTo>
                    <a:pt x="3506" y="1609"/>
                  </a:lnTo>
                  <a:lnTo>
                    <a:pt x="3468" y="1399"/>
                  </a:lnTo>
                  <a:lnTo>
                    <a:pt x="3410" y="1226"/>
                  </a:lnTo>
                  <a:lnTo>
                    <a:pt x="3334" y="1054"/>
                  </a:lnTo>
                  <a:lnTo>
                    <a:pt x="3257" y="881"/>
                  </a:lnTo>
                  <a:lnTo>
                    <a:pt x="3142" y="728"/>
                  </a:lnTo>
                  <a:lnTo>
                    <a:pt x="3027" y="594"/>
                  </a:lnTo>
                  <a:lnTo>
                    <a:pt x="2912" y="460"/>
                  </a:lnTo>
                  <a:lnTo>
                    <a:pt x="2759" y="345"/>
                  </a:lnTo>
                  <a:lnTo>
                    <a:pt x="2625" y="249"/>
                  </a:lnTo>
                  <a:lnTo>
                    <a:pt x="2472" y="154"/>
                  </a:lnTo>
                  <a:lnTo>
                    <a:pt x="2299" y="96"/>
                  </a:lnTo>
                  <a:lnTo>
                    <a:pt x="2127" y="39"/>
                  </a:lnTo>
                  <a:lnTo>
                    <a:pt x="19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1" name="Google Shape;1941;p41"/>
            <p:cNvSpPr/>
            <p:nvPr/>
          </p:nvSpPr>
          <p:spPr>
            <a:xfrm>
              <a:off x="3228350" y="2953200"/>
              <a:ext cx="88625" cy="91975"/>
            </a:xfrm>
            <a:custGeom>
              <a:avLst/>
              <a:gdLst/>
              <a:ahLst/>
              <a:cxnLst/>
              <a:rect l="l" t="t" r="r" b="b"/>
              <a:pathLst>
                <a:path w="3545" h="3679" extrusionOk="0">
                  <a:moveTo>
                    <a:pt x="1763" y="1"/>
                  </a:moveTo>
                  <a:lnTo>
                    <a:pt x="1591" y="20"/>
                  </a:lnTo>
                  <a:lnTo>
                    <a:pt x="1418" y="39"/>
                  </a:lnTo>
                  <a:lnTo>
                    <a:pt x="1246" y="97"/>
                  </a:lnTo>
                  <a:lnTo>
                    <a:pt x="1073" y="154"/>
                  </a:lnTo>
                  <a:lnTo>
                    <a:pt x="920" y="231"/>
                  </a:lnTo>
                  <a:lnTo>
                    <a:pt x="767" y="326"/>
                  </a:lnTo>
                  <a:lnTo>
                    <a:pt x="633" y="422"/>
                  </a:lnTo>
                  <a:lnTo>
                    <a:pt x="518" y="537"/>
                  </a:lnTo>
                  <a:lnTo>
                    <a:pt x="403" y="671"/>
                  </a:lnTo>
                  <a:lnTo>
                    <a:pt x="288" y="824"/>
                  </a:lnTo>
                  <a:lnTo>
                    <a:pt x="212" y="978"/>
                  </a:lnTo>
                  <a:lnTo>
                    <a:pt x="135" y="1131"/>
                  </a:lnTo>
                  <a:lnTo>
                    <a:pt x="78" y="1303"/>
                  </a:lnTo>
                  <a:lnTo>
                    <a:pt x="20" y="1476"/>
                  </a:lnTo>
                  <a:lnTo>
                    <a:pt x="1" y="1648"/>
                  </a:lnTo>
                  <a:lnTo>
                    <a:pt x="1" y="1839"/>
                  </a:lnTo>
                  <a:lnTo>
                    <a:pt x="1" y="2031"/>
                  </a:lnTo>
                  <a:lnTo>
                    <a:pt x="20" y="2223"/>
                  </a:lnTo>
                  <a:lnTo>
                    <a:pt x="78" y="2395"/>
                  </a:lnTo>
                  <a:lnTo>
                    <a:pt x="135" y="2567"/>
                  </a:lnTo>
                  <a:lnTo>
                    <a:pt x="212" y="2720"/>
                  </a:lnTo>
                  <a:lnTo>
                    <a:pt x="288" y="2874"/>
                  </a:lnTo>
                  <a:lnTo>
                    <a:pt x="403" y="3008"/>
                  </a:lnTo>
                  <a:lnTo>
                    <a:pt x="518" y="3142"/>
                  </a:lnTo>
                  <a:lnTo>
                    <a:pt x="633" y="3257"/>
                  </a:lnTo>
                  <a:lnTo>
                    <a:pt x="767" y="3372"/>
                  </a:lnTo>
                  <a:lnTo>
                    <a:pt x="920" y="3467"/>
                  </a:lnTo>
                  <a:lnTo>
                    <a:pt x="1073" y="3544"/>
                  </a:lnTo>
                  <a:lnTo>
                    <a:pt x="1246" y="3602"/>
                  </a:lnTo>
                  <a:lnTo>
                    <a:pt x="1418" y="3640"/>
                  </a:lnTo>
                  <a:lnTo>
                    <a:pt x="1591" y="3678"/>
                  </a:lnTo>
                  <a:lnTo>
                    <a:pt x="1954" y="3678"/>
                  </a:lnTo>
                  <a:lnTo>
                    <a:pt x="2127" y="3640"/>
                  </a:lnTo>
                  <a:lnTo>
                    <a:pt x="2299" y="3602"/>
                  </a:lnTo>
                  <a:lnTo>
                    <a:pt x="2452" y="3544"/>
                  </a:lnTo>
                  <a:lnTo>
                    <a:pt x="2606" y="3467"/>
                  </a:lnTo>
                  <a:lnTo>
                    <a:pt x="2759" y="3372"/>
                  </a:lnTo>
                  <a:lnTo>
                    <a:pt x="2893" y="3257"/>
                  </a:lnTo>
                  <a:lnTo>
                    <a:pt x="3027" y="3142"/>
                  </a:lnTo>
                  <a:lnTo>
                    <a:pt x="3142" y="3008"/>
                  </a:lnTo>
                  <a:lnTo>
                    <a:pt x="3238" y="2874"/>
                  </a:lnTo>
                  <a:lnTo>
                    <a:pt x="3333" y="2720"/>
                  </a:lnTo>
                  <a:lnTo>
                    <a:pt x="3410" y="2567"/>
                  </a:lnTo>
                  <a:lnTo>
                    <a:pt x="3468" y="2395"/>
                  </a:lnTo>
                  <a:lnTo>
                    <a:pt x="3506" y="2223"/>
                  </a:lnTo>
                  <a:lnTo>
                    <a:pt x="3525" y="2031"/>
                  </a:lnTo>
                  <a:lnTo>
                    <a:pt x="3544" y="1839"/>
                  </a:lnTo>
                  <a:lnTo>
                    <a:pt x="3525" y="1648"/>
                  </a:lnTo>
                  <a:lnTo>
                    <a:pt x="3506" y="1476"/>
                  </a:lnTo>
                  <a:lnTo>
                    <a:pt x="3468" y="1303"/>
                  </a:lnTo>
                  <a:lnTo>
                    <a:pt x="3410" y="1131"/>
                  </a:lnTo>
                  <a:lnTo>
                    <a:pt x="3333" y="978"/>
                  </a:lnTo>
                  <a:lnTo>
                    <a:pt x="3238" y="824"/>
                  </a:lnTo>
                  <a:lnTo>
                    <a:pt x="3142" y="671"/>
                  </a:lnTo>
                  <a:lnTo>
                    <a:pt x="3027" y="537"/>
                  </a:lnTo>
                  <a:lnTo>
                    <a:pt x="2893" y="422"/>
                  </a:lnTo>
                  <a:lnTo>
                    <a:pt x="2759" y="326"/>
                  </a:lnTo>
                  <a:lnTo>
                    <a:pt x="2606" y="231"/>
                  </a:lnTo>
                  <a:lnTo>
                    <a:pt x="2452" y="154"/>
                  </a:lnTo>
                  <a:lnTo>
                    <a:pt x="2299" y="97"/>
                  </a:lnTo>
                  <a:lnTo>
                    <a:pt x="2127" y="39"/>
                  </a:lnTo>
                  <a:lnTo>
                    <a:pt x="1954" y="20"/>
                  </a:lnTo>
                  <a:lnTo>
                    <a:pt x="1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2" name="Google Shape;1942;p41"/>
            <p:cNvSpPr/>
            <p:nvPr/>
          </p:nvSpPr>
          <p:spPr>
            <a:xfrm>
              <a:off x="3123500" y="2638625"/>
              <a:ext cx="439100" cy="477400"/>
            </a:xfrm>
            <a:custGeom>
              <a:avLst/>
              <a:gdLst/>
              <a:ahLst/>
              <a:cxnLst/>
              <a:rect l="l" t="t" r="r" b="b"/>
              <a:pathLst>
                <a:path w="17564" h="19096" extrusionOk="0">
                  <a:moveTo>
                    <a:pt x="7585" y="0"/>
                  </a:moveTo>
                  <a:lnTo>
                    <a:pt x="7298" y="20"/>
                  </a:lnTo>
                  <a:lnTo>
                    <a:pt x="7010" y="58"/>
                  </a:lnTo>
                  <a:lnTo>
                    <a:pt x="6723" y="135"/>
                  </a:lnTo>
                  <a:lnTo>
                    <a:pt x="6455" y="211"/>
                  </a:lnTo>
                  <a:lnTo>
                    <a:pt x="6206" y="307"/>
                  </a:lnTo>
                  <a:lnTo>
                    <a:pt x="5976" y="422"/>
                  </a:lnTo>
                  <a:lnTo>
                    <a:pt x="5785" y="518"/>
                  </a:lnTo>
                  <a:lnTo>
                    <a:pt x="5440" y="728"/>
                  </a:lnTo>
                  <a:lnTo>
                    <a:pt x="5210" y="881"/>
                  </a:lnTo>
                  <a:lnTo>
                    <a:pt x="5133" y="939"/>
                  </a:lnTo>
                  <a:lnTo>
                    <a:pt x="5018" y="901"/>
                  </a:lnTo>
                  <a:lnTo>
                    <a:pt x="4884" y="862"/>
                  </a:lnTo>
                  <a:lnTo>
                    <a:pt x="4712" y="824"/>
                  </a:lnTo>
                  <a:lnTo>
                    <a:pt x="4521" y="805"/>
                  </a:lnTo>
                  <a:lnTo>
                    <a:pt x="4272" y="786"/>
                  </a:lnTo>
                  <a:lnTo>
                    <a:pt x="4023" y="824"/>
                  </a:lnTo>
                  <a:lnTo>
                    <a:pt x="3754" y="901"/>
                  </a:lnTo>
                  <a:lnTo>
                    <a:pt x="3639" y="958"/>
                  </a:lnTo>
                  <a:lnTo>
                    <a:pt x="3544" y="1035"/>
                  </a:lnTo>
                  <a:lnTo>
                    <a:pt x="3467" y="1130"/>
                  </a:lnTo>
                  <a:lnTo>
                    <a:pt x="3429" y="1245"/>
                  </a:lnTo>
                  <a:lnTo>
                    <a:pt x="3390" y="1360"/>
                  </a:lnTo>
                  <a:lnTo>
                    <a:pt x="3371" y="1494"/>
                  </a:lnTo>
                  <a:lnTo>
                    <a:pt x="3352" y="1628"/>
                  </a:lnTo>
                  <a:lnTo>
                    <a:pt x="3371" y="1763"/>
                  </a:lnTo>
                  <a:lnTo>
                    <a:pt x="3390" y="2011"/>
                  </a:lnTo>
                  <a:lnTo>
                    <a:pt x="3448" y="2222"/>
                  </a:lnTo>
                  <a:lnTo>
                    <a:pt x="3505" y="2433"/>
                  </a:lnTo>
                  <a:lnTo>
                    <a:pt x="3448" y="2414"/>
                  </a:lnTo>
                  <a:lnTo>
                    <a:pt x="3314" y="2356"/>
                  </a:lnTo>
                  <a:lnTo>
                    <a:pt x="3065" y="2318"/>
                  </a:lnTo>
                  <a:lnTo>
                    <a:pt x="2758" y="2280"/>
                  </a:lnTo>
                  <a:lnTo>
                    <a:pt x="2356" y="2280"/>
                  </a:lnTo>
                  <a:lnTo>
                    <a:pt x="2146" y="2318"/>
                  </a:lnTo>
                  <a:lnTo>
                    <a:pt x="1916" y="2356"/>
                  </a:lnTo>
                  <a:lnTo>
                    <a:pt x="1667" y="2433"/>
                  </a:lnTo>
                  <a:lnTo>
                    <a:pt x="1399" y="2509"/>
                  </a:lnTo>
                  <a:lnTo>
                    <a:pt x="1130" y="2644"/>
                  </a:lnTo>
                  <a:lnTo>
                    <a:pt x="843" y="2778"/>
                  </a:lnTo>
                  <a:lnTo>
                    <a:pt x="709" y="2873"/>
                  </a:lnTo>
                  <a:lnTo>
                    <a:pt x="575" y="2988"/>
                  </a:lnTo>
                  <a:lnTo>
                    <a:pt x="441" y="3103"/>
                  </a:lnTo>
                  <a:lnTo>
                    <a:pt x="345" y="3237"/>
                  </a:lnTo>
                  <a:lnTo>
                    <a:pt x="230" y="3371"/>
                  </a:lnTo>
                  <a:lnTo>
                    <a:pt x="154" y="3525"/>
                  </a:lnTo>
                  <a:lnTo>
                    <a:pt x="0" y="3831"/>
                  </a:lnTo>
                  <a:lnTo>
                    <a:pt x="77" y="4061"/>
                  </a:lnTo>
                  <a:lnTo>
                    <a:pt x="154" y="4272"/>
                  </a:lnTo>
                  <a:lnTo>
                    <a:pt x="326" y="4674"/>
                  </a:lnTo>
                  <a:lnTo>
                    <a:pt x="537" y="5057"/>
                  </a:lnTo>
                  <a:lnTo>
                    <a:pt x="767" y="5402"/>
                  </a:lnTo>
                  <a:lnTo>
                    <a:pt x="1016" y="5727"/>
                  </a:lnTo>
                  <a:lnTo>
                    <a:pt x="1284" y="6034"/>
                  </a:lnTo>
                  <a:lnTo>
                    <a:pt x="1552" y="6302"/>
                  </a:lnTo>
                  <a:lnTo>
                    <a:pt x="1820" y="6532"/>
                  </a:lnTo>
                  <a:lnTo>
                    <a:pt x="2069" y="6742"/>
                  </a:lnTo>
                  <a:lnTo>
                    <a:pt x="2318" y="6934"/>
                  </a:lnTo>
                  <a:lnTo>
                    <a:pt x="2739" y="7221"/>
                  </a:lnTo>
                  <a:lnTo>
                    <a:pt x="3027" y="7393"/>
                  </a:lnTo>
                  <a:lnTo>
                    <a:pt x="3122" y="7451"/>
                  </a:lnTo>
                  <a:lnTo>
                    <a:pt x="3180" y="7642"/>
                  </a:lnTo>
                  <a:lnTo>
                    <a:pt x="3237" y="7834"/>
                  </a:lnTo>
                  <a:lnTo>
                    <a:pt x="3295" y="8006"/>
                  </a:lnTo>
                  <a:lnTo>
                    <a:pt x="3371" y="8160"/>
                  </a:lnTo>
                  <a:lnTo>
                    <a:pt x="3448" y="8313"/>
                  </a:lnTo>
                  <a:lnTo>
                    <a:pt x="3544" y="8447"/>
                  </a:lnTo>
                  <a:lnTo>
                    <a:pt x="3639" y="8581"/>
                  </a:lnTo>
                  <a:lnTo>
                    <a:pt x="3735" y="8696"/>
                  </a:lnTo>
                  <a:lnTo>
                    <a:pt x="3946" y="8887"/>
                  </a:lnTo>
                  <a:lnTo>
                    <a:pt x="4176" y="9060"/>
                  </a:lnTo>
                  <a:lnTo>
                    <a:pt x="4425" y="9194"/>
                  </a:lnTo>
                  <a:lnTo>
                    <a:pt x="4655" y="9290"/>
                  </a:lnTo>
                  <a:lnTo>
                    <a:pt x="4904" y="9366"/>
                  </a:lnTo>
                  <a:lnTo>
                    <a:pt x="5133" y="9424"/>
                  </a:lnTo>
                  <a:lnTo>
                    <a:pt x="5325" y="9462"/>
                  </a:lnTo>
                  <a:lnTo>
                    <a:pt x="5516" y="9481"/>
                  </a:lnTo>
                  <a:lnTo>
                    <a:pt x="5785" y="9500"/>
                  </a:lnTo>
                  <a:lnTo>
                    <a:pt x="5880" y="9481"/>
                  </a:lnTo>
                  <a:lnTo>
                    <a:pt x="5804" y="9673"/>
                  </a:lnTo>
                  <a:lnTo>
                    <a:pt x="5727" y="9902"/>
                  </a:lnTo>
                  <a:lnTo>
                    <a:pt x="5651" y="10228"/>
                  </a:lnTo>
                  <a:lnTo>
                    <a:pt x="5612" y="10630"/>
                  </a:lnTo>
                  <a:lnTo>
                    <a:pt x="5593" y="10860"/>
                  </a:lnTo>
                  <a:lnTo>
                    <a:pt x="5593" y="11109"/>
                  </a:lnTo>
                  <a:lnTo>
                    <a:pt x="5593" y="11377"/>
                  </a:lnTo>
                  <a:lnTo>
                    <a:pt x="5631" y="11664"/>
                  </a:lnTo>
                  <a:lnTo>
                    <a:pt x="5670" y="11971"/>
                  </a:lnTo>
                  <a:lnTo>
                    <a:pt x="5727" y="12297"/>
                  </a:lnTo>
                  <a:lnTo>
                    <a:pt x="5785" y="12469"/>
                  </a:lnTo>
                  <a:lnTo>
                    <a:pt x="5842" y="12622"/>
                  </a:lnTo>
                  <a:lnTo>
                    <a:pt x="5899" y="12775"/>
                  </a:lnTo>
                  <a:lnTo>
                    <a:pt x="5995" y="12929"/>
                  </a:lnTo>
                  <a:lnTo>
                    <a:pt x="6168" y="13216"/>
                  </a:lnTo>
                  <a:lnTo>
                    <a:pt x="6397" y="13484"/>
                  </a:lnTo>
                  <a:lnTo>
                    <a:pt x="6646" y="13733"/>
                  </a:lnTo>
                  <a:lnTo>
                    <a:pt x="6895" y="13944"/>
                  </a:lnTo>
                  <a:lnTo>
                    <a:pt x="7164" y="14154"/>
                  </a:lnTo>
                  <a:lnTo>
                    <a:pt x="7451" y="14346"/>
                  </a:lnTo>
                  <a:lnTo>
                    <a:pt x="7719" y="14499"/>
                  </a:lnTo>
                  <a:lnTo>
                    <a:pt x="7968" y="14652"/>
                  </a:lnTo>
                  <a:lnTo>
                    <a:pt x="8428" y="14863"/>
                  </a:lnTo>
                  <a:lnTo>
                    <a:pt x="8734" y="14997"/>
                  </a:lnTo>
                  <a:lnTo>
                    <a:pt x="8849" y="15035"/>
                  </a:lnTo>
                  <a:lnTo>
                    <a:pt x="8811" y="15150"/>
                  </a:lnTo>
                  <a:lnTo>
                    <a:pt x="8734" y="15418"/>
                  </a:lnTo>
                  <a:lnTo>
                    <a:pt x="8677" y="15610"/>
                  </a:lnTo>
                  <a:lnTo>
                    <a:pt x="8657" y="15840"/>
                  </a:lnTo>
                  <a:lnTo>
                    <a:pt x="8619" y="16070"/>
                  </a:lnTo>
                  <a:lnTo>
                    <a:pt x="8619" y="16338"/>
                  </a:lnTo>
                  <a:lnTo>
                    <a:pt x="8638" y="16606"/>
                  </a:lnTo>
                  <a:lnTo>
                    <a:pt x="8696" y="16893"/>
                  </a:lnTo>
                  <a:lnTo>
                    <a:pt x="8792" y="17180"/>
                  </a:lnTo>
                  <a:lnTo>
                    <a:pt x="8849" y="17315"/>
                  </a:lnTo>
                  <a:lnTo>
                    <a:pt x="8926" y="17468"/>
                  </a:lnTo>
                  <a:lnTo>
                    <a:pt x="9021" y="17602"/>
                  </a:lnTo>
                  <a:lnTo>
                    <a:pt x="9117" y="17736"/>
                  </a:lnTo>
                  <a:lnTo>
                    <a:pt x="9232" y="17870"/>
                  </a:lnTo>
                  <a:lnTo>
                    <a:pt x="9366" y="17985"/>
                  </a:lnTo>
                  <a:lnTo>
                    <a:pt x="9500" y="18119"/>
                  </a:lnTo>
                  <a:lnTo>
                    <a:pt x="9673" y="18234"/>
                  </a:lnTo>
                  <a:lnTo>
                    <a:pt x="9845" y="18349"/>
                  </a:lnTo>
                  <a:lnTo>
                    <a:pt x="10036" y="18445"/>
                  </a:lnTo>
                  <a:lnTo>
                    <a:pt x="10439" y="18617"/>
                  </a:lnTo>
                  <a:lnTo>
                    <a:pt x="10822" y="18751"/>
                  </a:lnTo>
                  <a:lnTo>
                    <a:pt x="11205" y="18828"/>
                  </a:lnTo>
                  <a:lnTo>
                    <a:pt x="11550" y="18866"/>
                  </a:lnTo>
                  <a:lnTo>
                    <a:pt x="11856" y="18866"/>
                  </a:lnTo>
                  <a:lnTo>
                    <a:pt x="12162" y="18847"/>
                  </a:lnTo>
                  <a:lnTo>
                    <a:pt x="12450" y="18808"/>
                  </a:lnTo>
                  <a:lnTo>
                    <a:pt x="12699" y="18732"/>
                  </a:lnTo>
                  <a:lnTo>
                    <a:pt x="12929" y="18655"/>
                  </a:lnTo>
                  <a:lnTo>
                    <a:pt x="13120" y="18579"/>
                  </a:lnTo>
                  <a:lnTo>
                    <a:pt x="13292" y="18483"/>
                  </a:lnTo>
                  <a:lnTo>
                    <a:pt x="13446" y="18406"/>
                  </a:lnTo>
                  <a:lnTo>
                    <a:pt x="13637" y="18272"/>
                  </a:lnTo>
                  <a:lnTo>
                    <a:pt x="13695" y="18215"/>
                  </a:lnTo>
                  <a:lnTo>
                    <a:pt x="13733" y="18253"/>
                  </a:lnTo>
                  <a:lnTo>
                    <a:pt x="13829" y="18368"/>
                  </a:lnTo>
                  <a:lnTo>
                    <a:pt x="14001" y="18502"/>
                  </a:lnTo>
                  <a:lnTo>
                    <a:pt x="14250" y="18655"/>
                  </a:lnTo>
                  <a:lnTo>
                    <a:pt x="14403" y="18732"/>
                  </a:lnTo>
                  <a:lnTo>
                    <a:pt x="14576" y="18808"/>
                  </a:lnTo>
                  <a:lnTo>
                    <a:pt x="14786" y="18885"/>
                  </a:lnTo>
                  <a:lnTo>
                    <a:pt x="14997" y="18962"/>
                  </a:lnTo>
                  <a:lnTo>
                    <a:pt x="15246" y="19019"/>
                  </a:lnTo>
                  <a:lnTo>
                    <a:pt x="15495" y="19057"/>
                  </a:lnTo>
                  <a:lnTo>
                    <a:pt x="15782" y="19077"/>
                  </a:lnTo>
                  <a:lnTo>
                    <a:pt x="16108" y="19096"/>
                  </a:lnTo>
                  <a:lnTo>
                    <a:pt x="16453" y="19077"/>
                  </a:lnTo>
                  <a:lnTo>
                    <a:pt x="16817" y="19057"/>
                  </a:lnTo>
                  <a:lnTo>
                    <a:pt x="17200" y="19000"/>
                  </a:lnTo>
                  <a:lnTo>
                    <a:pt x="17564" y="18923"/>
                  </a:lnTo>
                  <a:lnTo>
                    <a:pt x="17468" y="18636"/>
                  </a:lnTo>
                  <a:lnTo>
                    <a:pt x="17353" y="18387"/>
                  </a:lnTo>
                  <a:lnTo>
                    <a:pt x="17238" y="18176"/>
                  </a:lnTo>
                  <a:lnTo>
                    <a:pt x="17123" y="17985"/>
                  </a:lnTo>
                  <a:lnTo>
                    <a:pt x="16912" y="17736"/>
                  </a:lnTo>
                  <a:lnTo>
                    <a:pt x="16836" y="17640"/>
                  </a:lnTo>
                  <a:lnTo>
                    <a:pt x="16855" y="17640"/>
                  </a:lnTo>
                  <a:lnTo>
                    <a:pt x="16931" y="17602"/>
                  </a:lnTo>
                  <a:lnTo>
                    <a:pt x="17027" y="17525"/>
                  </a:lnTo>
                  <a:lnTo>
                    <a:pt x="17085" y="17449"/>
                  </a:lnTo>
                  <a:lnTo>
                    <a:pt x="17123" y="17353"/>
                  </a:lnTo>
                  <a:lnTo>
                    <a:pt x="17180" y="17238"/>
                  </a:lnTo>
                  <a:lnTo>
                    <a:pt x="17238" y="17104"/>
                  </a:lnTo>
                  <a:lnTo>
                    <a:pt x="17276" y="16931"/>
                  </a:lnTo>
                  <a:lnTo>
                    <a:pt x="17315" y="16721"/>
                  </a:lnTo>
                  <a:lnTo>
                    <a:pt x="17334" y="16472"/>
                  </a:lnTo>
                  <a:lnTo>
                    <a:pt x="17353" y="16185"/>
                  </a:lnTo>
                  <a:lnTo>
                    <a:pt x="17353" y="15878"/>
                  </a:lnTo>
                  <a:lnTo>
                    <a:pt x="17353" y="15495"/>
                  </a:lnTo>
                  <a:lnTo>
                    <a:pt x="17334" y="15303"/>
                  </a:lnTo>
                  <a:lnTo>
                    <a:pt x="17295" y="15131"/>
                  </a:lnTo>
                  <a:lnTo>
                    <a:pt x="17238" y="14959"/>
                  </a:lnTo>
                  <a:lnTo>
                    <a:pt x="17180" y="14786"/>
                  </a:lnTo>
                  <a:lnTo>
                    <a:pt x="17104" y="14652"/>
                  </a:lnTo>
                  <a:lnTo>
                    <a:pt x="17008" y="14499"/>
                  </a:lnTo>
                  <a:lnTo>
                    <a:pt x="16912" y="14365"/>
                  </a:lnTo>
                  <a:lnTo>
                    <a:pt x="16797" y="14250"/>
                  </a:lnTo>
                  <a:lnTo>
                    <a:pt x="16548" y="14020"/>
                  </a:lnTo>
                  <a:lnTo>
                    <a:pt x="16261" y="13829"/>
                  </a:lnTo>
                  <a:lnTo>
                    <a:pt x="15974" y="13656"/>
                  </a:lnTo>
                  <a:lnTo>
                    <a:pt x="15667" y="13522"/>
                  </a:lnTo>
                  <a:lnTo>
                    <a:pt x="15380" y="13407"/>
                  </a:lnTo>
                  <a:lnTo>
                    <a:pt x="15093" y="13312"/>
                  </a:lnTo>
                  <a:lnTo>
                    <a:pt x="14825" y="13235"/>
                  </a:lnTo>
                  <a:lnTo>
                    <a:pt x="14576" y="13178"/>
                  </a:lnTo>
                  <a:lnTo>
                    <a:pt x="14212" y="13120"/>
                  </a:lnTo>
                  <a:lnTo>
                    <a:pt x="14078" y="13101"/>
                  </a:lnTo>
                  <a:lnTo>
                    <a:pt x="13924" y="9021"/>
                  </a:lnTo>
                  <a:lnTo>
                    <a:pt x="14173" y="8811"/>
                  </a:lnTo>
                  <a:lnTo>
                    <a:pt x="14422" y="8581"/>
                  </a:lnTo>
                  <a:lnTo>
                    <a:pt x="14710" y="8255"/>
                  </a:lnTo>
                  <a:lnTo>
                    <a:pt x="14863" y="8083"/>
                  </a:lnTo>
                  <a:lnTo>
                    <a:pt x="14997" y="7891"/>
                  </a:lnTo>
                  <a:lnTo>
                    <a:pt x="15112" y="7681"/>
                  </a:lnTo>
                  <a:lnTo>
                    <a:pt x="15227" y="7470"/>
                  </a:lnTo>
                  <a:lnTo>
                    <a:pt x="15303" y="7240"/>
                  </a:lnTo>
                  <a:lnTo>
                    <a:pt x="15361" y="6991"/>
                  </a:lnTo>
                  <a:lnTo>
                    <a:pt x="15380" y="6761"/>
                  </a:lnTo>
                  <a:lnTo>
                    <a:pt x="15361" y="6512"/>
                  </a:lnTo>
                  <a:lnTo>
                    <a:pt x="15303" y="6283"/>
                  </a:lnTo>
                  <a:lnTo>
                    <a:pt x="15227" y="6053"/>
                  </a:lnTo>
                  <a:lnTo>
                    <a:pt x="15112" y="5880"/>
                  </a:lnTo>
                  <a:lnTo>
                    <a:pt x="14997" y="5708"/>
                  </a:lnTo>
                  <a:lnTo>
                    <a:pt x="14863" y="5555"/>
                  </a:lnTo>
                  <a:lnTo>
                    <a:pt x="14710" y="5421"/>
                  </a:lnTo>
                  <a:lnTo>
                    <a:pt x="14557" y="5325"/>
                  </a:lnTo>
                  <a:lnTo>
                    <a:pt x="14403" y="5229"/>
                  </a:lnTo>
                  <a:lnTo>
                    <a:pt x="14116" y="5076"/>
                  </a:lnTo>
                  <a:lnTo>
                    <a:pt x="13867" y="4980"/>
                  </a:lnTo>
                  <a:lnTo>
                    <a:pt x="13676" y="4942"/>
                  </a:lnTo>
                  <a:lnTo>
                    <a:pt x="13618" y="4923"/>
                  </a:lnTo>
                  <a:lnTo>
                    <a:pt x="13676" y="4884"/>
                  </a:lnTo>
                  <a:lnTo>
                    <a:pt x="13790" y="4750"/>
                  </a:lnTo>
                  <a:lnTo>
                    <a:pt x="13944" y="4559"/>
                  </a:lnTo>
                  <a:lnTo>
                    <a:pt x="14020" y="4425"/>
                  </a:lnTo>
                  <a:lnTo>
                    <a:pt x="14078" y="4272"/>
                  </a:lnTo>
                  <a:lnTo>
                    <a:pt x="14135" y="4118"/>
                  </a:lnTo>
                  <a:lnTo>
                    <a:pt x="14193" y="3946"/>
                  </a:lnTo>
                  <a:lnTo>
                    <a:pt x="14212" y="3754"/>
                  </a:lnTo>
                  <a:lnTo>
                    <a:pt x="14193" y="3544"/>
                  </a:lnTo>
                  <a:lnTo>
                    <a:pt x="14173" y="3333"/>
                  </a:lnTo>
                  <a:lnTo>
                    <a:pt x="14097" y="3103"/>
                  </a:lnTo>
                  <a:lnTo>
                    <a:pt x="13982" y="2873"/>
                  </a:lnTo>
                  <a:lnTo>
                    <a:pt x="13829" y="2624"/>
                  </a:lnTo>
                  <a:lnTo>
                    <a:pt x="13733" y="2509"/>
                  </a:lnTo>
                  <a:lnTo>
                    <a:pt x="13618" y="2414"/>
                  </a:lnTo>
                  <a:lnTo>
                    <a:pt x="13522" y="2318"/>
                  </a:lnTo>
                  <a:lnTo>
                    <a:pt x="13407" y="2222"/>
                  </a:lnTo>
                  <a:lnTo>
                    <a:pt x="13158" y="2088"/>
                  </a:lnTo>
                  <a:lnTo>
                    <a:pt x="12890" y="1992"/>
                  </a:lnTo>
                  <a:lnTo>
                    <a:pt x="12603" y="1916"/>
                  </a:lnTo>
                  <a:lnTo>
                    <a:pt x="12335" y="1877"/>
                  </a:lnTo>
                  <a:lnTo>
                    <a:pt x="11779" y="1877"/>
                  </a:lnTo>
                  <a:lnTo>
                    <a:pt x="11511" y="1897"/>
                  </a:lnTo>
                  <a:lnTo>
                    <a:pt x="11262" y="1935"/>
                  </a:lnTo>
                  <a:lnTo>
                    <a:pt x="10841" y="2011"/>
                  </a:lnTo>
                  <a:lnTo>
                    <a:pt x="10554" y="2088"/>
                  </a:lnTo>
                  <a:lnTo>
                    <a:pt x="10458" y="2126"/>
                  </a:lnTo>
                  <a:lnTo>
                    <a:pt x="10439" y="2069"/>
                  </a:lnTo>
                  <a:lnTo>
                    <a:pt x="10381" y="1916"/>
                  </a:lnTo>
                  <a:lnTo>
                    <a:pt x="10266" y="1686"/>
                  </a:lnTo>
                  <a:lnTo>
                    <a:pt x="10094" y="1399"/>
                  </a:lnTo>
                  <a:lnTo>
                    <a:pt x="9979" y="1245"/>
                  </a:lnTo>
                  <a:lnTo>
                    <a:pt x="9845" y="1092"/>
                  </a:lnTo>
                  <a:lnTo>
                    <a:pt x="9692" y="920"/>
                  </a:lnTo>
                  <a:lnTo>
                    <a:pt x="9500" y="767"/>
                  </a:lnTo>
                  <a:lnTo>
                    <a:pt x="9290" y="594"/>
                  </a:lnTo>
                  <a:lnTo>
                    <a:pt x="9060" y="460"/>
                  </a:lnTo>
                  <a:lnTo>
                    <a:pt x="8811" y="307"/>
                  </a:lnTo>
                  <a:lnTo>
                    <a:pt x="8504" y="173"/>
                  </a:lnTo>
                  <a:lnTo>
                    <a:pt x="8198" y="77"/>
                  </a:lnTo>
                  <a:lnTo>
                    <a:pt x="7891" y="20"/>
                  </a:lnTo>
                  <a:lnTo>
                    <a:pt x="7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3" name="Google Shape;1943;p41"/>
            <p:cNvSpPr/>
            <p:nvPr/>
          </p:nvSpPr>
          <p:spPr>
            <a:xfrm>
              <a:off x="3428025" y="3059975"/>
              <a:ext cx="100575" cy="57500"/>
            </a:xfrm>
            <a:custGeom>
              <a:avLst/>
              <a:gdLst/>
              <a:ahLst/>
              <a:cxnLst/>
              <a:rect l="l" t="t" r="r" b="b"/>
              <a:pathLst>
                <a:path w="4023" h="2300" extrusionOk="0">
                  <a:moveTo>
                    <a:pt x="690" y="1"/>
                  </a:moveTo>
                  <a:lnTo>
                    <a:pt x="1" y="978"/>
                  </a:lnTo>
                  <a:lnTo>
                    <a:pt x="1782" y="2299"/>
                  </a:lnTo>
                  <a:lnTo>
                    <a:pt x="2165" y="2184"/>
                  </a:lnTo>
                  <a:lnTo>
                    <a:pt x="2529" y="2069"/>
                  </a:lnTo>
                  <a:lnTo>
                    <a:pt x="2854" y="1916"/>
                  </a:lnTo>
                  <a:lnTo>
                    <a:pt x="3161" y="1725"/>
                  </a:lnTo>
                  <a:lnTo>
                    <a:pt x="3429" y="1514"/>
                  </a:lnTo>
                  <a:lnTo>
                    <a:pt x="3544" y="1399"/>
                  </a:lnTo>
                  <a:lnTo>
                    <a:pt x="3659" y="1284"/>
                  </a:lnTo>
                  <a:lnTo>
                    <a:pt x="3755" y="1150"/>
                  </a:lnTo>
                  <a:lnTo>
                    <a:pt x="3850" y="1016"/>
                  </a:lnTo>
                  <a:lnTo>
                    <a:pt x="3946" y="863"/>
                  </a:lnTo>
                  <a:lnTo>
                    <a:pt x="4023" y="710"/>
                  </a:lnTo>
                  <a:lnTo>
                    <a:pt x="4023" y="710"/>
                  </a:lnTo>
                  <a:lnTo>
                    <a:pt x="3908" y="767"/>
                  </a:lnTo>
                  <a:lnTo>
                    <a:pt x="3793" y="824"/>
                  </a:lnTo>
                  <a:lnTo>
                    <a:pt x="3544" y="882"/>
                  </a:lnTo>
                  <a:lnTo>
                    <a:pt x="3295" y="901"/>
                  </a:lnTo>
                  <a:lnTo>
                    <a:pt x="3027" y="901"/>
                  </a:lnTo>
                  <a:lnTo>
                    <a:pt x="2739" y="863"/>
                  </a:lnTo>
                  <a:lnTo>
                    <a:pt x="2471" y="786"/>
                  </a:lnTo>
                  <a:lnTo>
                    <a:pt x="2203" y="710"/>
                  </a:lnTo>
                  <a:lnTo>
                    <a:pt x="1935" y="614"/>
                  </a:lnTo>
                  <a:lnTo>
                    <a:pt x="1437" y="422"/>
                  </a:lnTo>
                  <a:lnTo>
                    <a:pt x="1054" y="212"/>
                  </a:lnTo>
                  <a:lnTo>
                    <a:pt x="69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4" name="Google Shape;1944;p41"/>
            <p:cNvSpPr/>
            <p:nvPr/>
          </p:nvSpPr>
          <p:spPr>
            <a:xfrm>
              <a:off x="3251350" y="2638625"/>
              <a:ext cx="256675" cy="224600"/>
            </a:xfrm>
            <a:custGeom>
              <a:avLst/>
              <a:gdLst/>
              <a:ahLst/>
              <a:cxnLst/>
              <a:rect l="l" t="t" r="r" b="b"/>
              <a:pathLst>
                <a:path w="10267" h="8984" extrusionOk="0">
                  <a:moveTo>
                    <a:pt x="2375" y="0"/>
                  </a:moveTo>
                  <a:lnTo>
                    <a:pt x="2107" y="192"/>
                  </a:lnTo>
                  <a:lnTo>
                    <a:pt x="1858" y="384"/>
                  </a:lnTo>
                  <a:lnTo>
                    <a:pt x="1628" y="575"/>
                  </a:lnTo>
                  <a:lnTo>
                    <a:pt x="1398" y="786"/>
                  </a:lnTo>
                  <a:lnTo>
                    <a:pt x="1188" y="1016"/>
                  </a:lnTo>
                  <a:lnTo>
                    <a:pt x="996" y="1245"/>
                  </a:lnTo>
                  <a:lnTo>
                    <a:pt x="805" y="1475"/>
                  </a:lnTo>
                  <a:lnTo>
                    <a:pt x="651" y="1724"/>
                  </a:lnTo>
                  <a:lnTo>
                    <a:pt x="498" y="1973"/>
                  </a:lnTo>
                  <a:lnTo>
                    <a:pt x="364" y="2222"/>
                  </a:lnTo>
                  <a:lnTo>
                    <a:pt x="268" y="2490"/>
                  </a:lnTo>
                  <a:lnTo>
                    <a:pt x="173" y="2758"/>
                  </a:lnTo>
                  <a:lnTo>
                    <a:pt x="96" y="3027"/>
                  </a:lnTo>
                  <a:lnTo>
                    <a:pt x="39" y="3314"/>
                  </a:lnTo>
                  <a:lnTo>
                    <a:pt x="19" y="3601"/>
                  </a:lnTo>
                  <a:lnTo>
                    <a:pt x="0" y="3888"/>
                  </a:lnTo>
                  <a:lnTo>
                    <a:pt x="0" y="4157"/>
                  </a:lnTo>
                  <a:lnTo>
                    <a:pt x="39" y="4406"/>
                  </a:lnTo>
                  <a:lnTo>
                    <a:pt x="77" y="4674"/>
                  </a:lnTo>
                  <a:lnTo>
                    <a:pt x="134" y="4923"/>
                  </a:lnTo>
                  <a:lnTo>
                    <a:pt x="211" y="5172"/>
                  </a:lnTo>
                  <a:lnTo>
                    <a:pt x="307" y="5402"/>
                  </a:lnTo>
                  <a:lnTo>
                    <a:pt x="402" y="5651"/>
                  </a:lnTo>
                  <a:lnTo>
                    <a:pt x="537" y="5880"/>
                  </a:lnTo>
                  <a:lnTo>
                    <a:pt x="671" y="6110"/>
                  </a:lnTo>
                  <a:lnTo>
                    <a:pt x="805" y="6321"/>
                  </a:lnTo>
                  <a:lnTo>
                    <a:pt x="977" y="6532"/>
                  </a:lnTo>
                  <a:lnTo>
                    <a:pt x="1149" y="6742"/>
                  </a:lnTo>
                  <a:lnTo>
                    <a:pt x="1341" y="6934"/>
                  </a:lnTo>
                  <a:lnTo>
                    <a:pt x="1532" y="7125"/>
                  </a:lnTo>
                  <a:lnTo>
                    <a:pt x="1743" y="7317"/>
                  </a:lnTo>
                  <a:lnTo>
                    <a:pt x="1973" y="7489"/>
                  </a:lnTo>
                  <a:lnTo>
                    <a:pt x="2203" y="7662"/>
                  </a:lnTo>
                  <a:lnTo>
                    <a:pt x="2452" y="7834"/>
                  </a:lnTo>
                  <a:lnTo>
                    <a:pt x="2701" y="7968"/>
                  </a:lnTo>
                  <a:lnTo>
                    <a:pt x="2969" y="8121"/>
                  </a:lnTo>
                  <a:lnTo>
                    <a:pt x="3237" y="8255"/>
                  </a:lnTo>
                  <a:lnTo>
                    <a:pt x="3524" y="8370"/>
                  </a:lnTo>
                  <a:lnTo>
                    <a:pt x="3812" y="8485"/>
                  </a:lnTo>
                  <a:lnTo>
                    <a:pt x="4099" y="8581"/>
                  </a:lnTo>
                  <a:lnTo>
                    <a:pt x="4405" y="8677"/>
                  </a:lnTo>
                  <a:lnTo>
                    <a:pt x="4712" y="8753"/>
                  </a:lnTo>
                  <a:lnTo>
                    <a:pt x="5037" y="8830"/>
                  </a:lnTo>
                  <a:lnTo>
                    <a:pt x="5363" y="8887"/>
                  </a:lnTo>
                  <a:lnTo>
                    <a:pt x="5689" y="8926"/>
                  </a:lnTo>
                  <a:lnTo>
                    <a:pt x="6033" y="8964"/>
                  </a:lnTo>
                  <a:lnTo>
                    <a:pt x="6378" y="8983"/>
                  </a:lnTo>
                  <a:lnTo>
                    <a:pt x="7048" y="8983"/>
                  </a:lnTo>
                  <a:lnTo>
                    <a:pt x="7393" y="8964"/>
                  </a:lnTo>
                  <a:lnTo>
                    <a:pt x="7719" y="8926"/>
                  </a:lnTo>
                  <a:lnTo>
                    <a:pt x="8044" y="8887"/>
                  </a:lnTo>
                  <a:lnTo>
                    <a:pt x="8370" y="8830"/>
                  </a:lnTo>
                  <a:lnTo>
                    <a:pt x="8676" y="8772"/>
                  </a:lnTo>
                  <a:lnTo>
                    <a:pt x="8983" y="8696"/>
                  </a:lnTo>
                  <a:lnTo>
                    <a:pt x="9289" y="8600"/>
                  </a:lnTo>
                  <a:lnTo>
                    <a:pt x="9462" y="8409"/>
                  </a:lnTo>
                  <a:lnTo>
                    <a:pt x="9653" y="8198"/>
                  </a:lnTo>
                  <a:lnTo>
                    <a:pt x="9826" y="7968"/>
                  </a:lnTo>
                  <a:lnTo>
                    <a:pt x="9979" y="7700"/>
                  </a:lnTo>
                  <a:lnTo>
                    <a:pt x="10113" y="7432"/>
                  </a:lnTo>
                  <a:lnTo>
                    <a:pt x="10170" y="7279"/>
                  </a:lnTo>
                  <a:lnTo>
                    <a:pt x="10209" y="7125"/>
                  </a:lnTo>
                  <a:lnTo>
                    <a:pt x="10247" y="6972"/>
                  </a:lnTo>
                  <a:lnTo>
                    <a:pt x="10266" y="6819"/>
                  </a:lnTo>
                  <a:lnTo>
                    <a:pt x="10266" y="6666"/>
                  </a:lnTo>
                  <a:lnTo>
                    <a:pt x="10247" y="6512"/>
                  </a:lnTo>
                  <a:lnTo>
                    <a:pt x="10189" y="6283"/>
                  </a:lnTo>
                  <a:lnTo>
                    <a:pt x="10113" y="6053"/>
                  </a:lnTo>
                  <a:lnTo>
                    <a:pt x="9998" y="5880"/>
                  </a:lnTo>
                  <a:lnTo>
                    <a:pt x="9883" y="5708"/>
                  </a:lnTo>
                  <a:lnTo>
                    <a:pt x="9749" y="5555"/>
                  </a:lnTo>
                  <a:lnTo>
                    <a:pt x="9596" y="5421"/>
                  </a:lnTo>
                  <a:lnTo>
                    <a:pt x="9443" y="5325"/>
                  </a:lnTo>
                  <a:lnTo>
                    <a:pt x="9289" y="5229"/>
                  </a:lnTo>
                  <a:lnTo>
                    <a:pt x="9002" y="5076"/>
                  </a:lnTo>
                  <a:lnTo>
                    <a:pt x="8753" y="4980"/>
                  </a:lnTo>
                  <a:lnTo>
                    <a:pt x="8562" y="4942"/>
                  </a:lnTo>
                  <a:lnTo>
                    <a:pt x="8504" y="4923"/>
                  </a:lnTo>
                  <a:lnTo>
                    <a:pt x="8562" y="4884"/>
                  </a:lnTo>
                  <a:lnTo>
                    <a:pt x="8676" y="4750"/>
                  </a:lnTo>
                  <a:lnTo>
                    <a:pt x="8830" y="4559"/>
                  </a:lnTo>
                  <a:lnTo>
                    <a:pt x="8906" y="4425"/>
                  </a:lnTo>
                  <a:lnTo>
                    <a:pt x="8964" y="4272"/>
                  </a:lnTo>
                  <a:lnTo>
                    <a:pt x="9021" y="4118"/>
                  </a:lnTo>
                  <a:lnTo>
                    <a:pt x="9079" y="3946"/>
                  </a:lnTo>
                  <a:lnTo>
                    <a:pt x="9098" y="3754"/>
                  </a:lnTo>
                  <a:lnTo>
                    <a:pt x="9079" y="3544"/>
                  </a:lnTo>
                  <a:lnTo>
                    <a:pt x="9059" y="3333"/>
                  </a:lnTo>
                  <a:lnTo>
                    <a:pt x="8983" y="3103"/>
                  </a:lnTo>
                  <a:lnTo>
                    <a:pt x="8868" y="2873"/>
                  </a:lnTo>
                  <a:lnTo>
                    <a:pt x="8715" y="2624"/>
                  </a:lnTo>
                  <a:lnTo>
                    <a:pt x="8619" y="2509"/>
                  </a:lnTo>
                  <a:lnTo>
                    <a:pt x="8504" y="2414"/>
                  </a:lnTo>
                  <a:lnTo>
                    <a:pt x="8408" y="2318"/>
                  </a:lnTo>
                  <a:lnTo>
                    <a:pt x="8293" y="2222"/>
                  </a:lnTo>
                  <a:lnTo>
                    <a:pt x="8044" y="2088"/>
                  </a:lnTo>
                  <a:lnTo>
                    <a:pt x="7776" y="1992"/>
                  </a:lnTo>
                  <a:lnTo>
                    <a:pt x="7489" y="1916"/>
                  </a:lnTo>
                  <a:lnTo>
                    <a:pt x="7221" y="1877"/>
                  </a:lnTo>
                  <a:lnTo>
                    <a:pt x="6665" y="1877"/>
                  </a:lnTo>
                  <a:lnTo>
                    <a:pt x="6397" y="1897"/>
                  </a:lnTo>
                  <a:lnTo>
                    <a:pt x="6148" y="1935"/>
                  </a:lnTo>
                  <a:lnTo>
                    <a:pt x="5727" y="2011"/>
                  </a:lnTo>
                  <a:lnTo>
                    <a:pt x="5440" y="2088"/>
                  </a:lnTo>
                  <a:lnTo>
                    <a:pt x="5344" y="2126"/>
                  </a:lnTo>
                  <a:lnTo>
                    <a:pt x="5325" y="2069"/>
                  </a:lnTo>
                  <a:lnTo>
                    <a:pt x="5267" y="1916"/>
                  </a:lnTo>
                  <a:lnTo>
                    <a:pt x="5152" y="1686"/>
                  </a:lnTo>
                  <a:lnTo>
                    <a:pt x="4980" y="1399"/>
                  </a:lnTo>
                  <a:lnTo>
                    <a:pt x="4865" y="1245"/>
                  </a:lnTo>
                  <a:lnTo>
                    <a:pt x="4731" y="1092"/>
                  </a:lnTo>
                  <a:lnTo>
                    <a:pt x="4578" y="920"/>
                  </a:lnTo>
                  <a:lnTo>
                    <a:pt x="4386" y="767"/>
                  </a:lnTo>
                  <a:lnTo>
                    <a:pt x="4176" y="594"/>
                  </a:lnTo>
                  <a:lnTo>
                    <a:pt x="3946" y="460"/>
                  </a:lnTo>
                  <a:lnTo>
                    <a:pt x="3697" y="307"/>
                  </a:lnTo>
                  <a:lnTo>
                    <a:pt x="3390" y="173"/>
                  </a:lnTo>
                  <a:lnTo>
                    <a:pt x="3141" y="96"/>
                  </a:lnTo>
                  <a:lnTo>
                    <a:pt x="2892" y="39"/>
                  </a:lnTo>
                  <a:lnTo>
                    <a:pt x="26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5" name="Google Shape;1945;p41"/>
            <p:cNvSpPr/>
            <p:nvPr/>
          </p:nvSpPr>
          <p:spPr>
            <a:xfrm>
              <a:off x="3397850" y="2952250"/>
              <a:ext cx="112550" cy="121175"/>
            </a:xfrm>
            <a:custGeom>
              <a:avLst/>
              <a:gdLst/>
              <a:ahLst/>
              <a:cxnLst/>
              <a:rect l="l" t="t" r="r" b="b"/>
              <a:pathLst>
                <a:path w="4502" h="4847" extrusionOk="0">
                  <a:moveTo>
                    <a:pt x="2223" y="1"/>
                  </a:moveTo>
                  <a:lnTo>
                    <a:pt x="1993" y="39"/>
                  </a:lnTo>
                  <a:lnTo>
                    <a:pt x="1744" y="96"/>
                  </a:lnTo>
                  <a:lnTo>
                    <a:pt x="1514" y="192"/>
                  </a:lnTo>
                  <a:lnTo>
                    <a:pt x="1303" y="288"/>
                  </a:lnTo>
                  <a:lnTo>
                    <a:pt x="1093" y="422"/>
                  </a:lnTo>
                  <a:lnTo>
                    <a:pt x="901" y="556"/>
                  </a:lnTo>
                  <a:lnTo>
                    <a:pt x="729" y="709"/>
                  </a:lnTo>
                  <a:lnTo>
                    <a:pt x="576" y="901"/>
                  </a:lnTo>
                  <a:lnTo>
                    <a:pt x="422" y="1092"/>
                  </a:lnTo>
                  <a:lnTo>
                    <a:pt x="307" y="1284"/>
                  </a:lnTo>
                  <a:lnTo>
                    <a:pt x="192" y="1514"/>
                  </a:lnTo>
                  <a:lnTo>
                    <a:pt x="116" y="1724"/>
                  </a:lnTo>
                  <a:lnTo>
                    <a:pt x="58" y="1973"/>
                  </a:lnTo>
                  <a:lnTo>
                    <a:pt x="20" y="2222"/>
                  </a:lnTo>
                  <a:lnTo>
                    <a:pt x="1" y="2471"/>
                  </a:lnTo>
                  <a:lnTo>
                    <a:pt x="20" y="2682"/>
                  </a:lnTo>
                  <a:lnTo>
                    <a:pt x="39" y="2873"/>
                  </a:lnTo>
                  <a:lnTo>
                    <a:pt x="78" y="3084"/>
                  </a:lnTo>
                  <a:lnTo>
                    <a:pt x="135" y="3276"/>
                  </a:lnTo>
                  <a:lnTo>
                    <a:pt x="212" y="3448"/>
                  </a:lnTo>
                  <a:lnTo>
                    <a:pt x="288" y="3620"/>
                  </a:lnTo>
                  <a:lnTo>
                    <a:pt x="384" y="3793"/>
                  </a:lnTo>
                  <a:lnTo>
                    <a:pt x="499" y="3965"/>
                  </a:lnTo>
                  <a:lnTo>
                    <a:pt x="633" y="4099"/>
                  </a:lnTo>
                  <a:lnTo>
                    <a:pt x="748" y="4252"/>
                  </a:lnTo>
                  <a:lnTo>
                    <a:pt x="901" y="4367"/>
                  </a:lnTo>
                  <a:lnTo>
                    <a:pt x="1054" y="4501"/>
                  </a:lnTo>
                  <a:lnTo>
                    <a:pt x="1227" y="4597"/>
                  </a:lnTo>
                  <a:lnTo>
                    <a:pt x="1399" y="4693"/>
                  </a:lnTo>
                  <a:lnTo>
                    <a:pt x="1571" y="4770"/>
                  </a:lnTo>
                  <a:lnTo>
                    <a:pt x="1763" y="4846"/>
                  </a:lnTo>
                  <a:lnTo>
                    <a:pt x="1801" y="4578"/>
                  </a:lnTo>
                  <a:lnTo>
                    <a:pt x="1897" y="4310"/>
                  </a:lnTo>
                  <a:lnTo>
                    <a:pt x="1974" y="4157"/>
                  </a:lnTo>
                  <a:lnTo>
                    <a:pt x="2069" y="4003"/>
                  </a:lnTo>
                  <a:lnTo>
                    <a:pt x="2165" y="3850"/>
                  </a:lnTo>
                  <a:lnTo>
                    <a:pt x="2280" y="3716"/>
                  </a:lnTo>
                  <a:lnTo>
                    <a:pt x="2395" y="3601"/>
                  </a:lnTo>
                  <a:lnTo>
                    <a:pt x="2529" y="3505"/>
                  </a:lnTo>
                  <a:lnTo>
                    <a:pt x="2644" y="3410"/>
                  </a:lnTo>
                  <a:lnTo>
                    <a:pt x="2797" y="3333"/>
                  </a:lnTo>
                  <a:lnTo>
                    <a:pt x="2931" y="3256"/>
                  </a:lnTo>
                  <a:lnTo>
                    <a:pt x="3085" y="3218"/>
                  </a:lnTo>
                  <a:lnTo>
                    <a:pt x="3238" y="3180"/>
                  </a:lnTo>
                  <a:lnTo>
                    <a:pt x="3372" y="3161"/>
                  </a:lnTo>
                  <a:lnTo>
                    <a:pt x="3525" y="3161"/>
                  </a:lnTo>
                  <a:lnTo>
                    <a:pt x="3678" y="3180"/>
                  </a:lnTo>
                  <a:lnTo>
                    <a:pt x="3832" y="3218"/>
                  </a:lnTo>
                  <a:lnTo>
                    <a:pt x="3966" y="3256"/>
                  </a:lnTo>
                  <a:lnTo>
                    <a:pt x="4100" y="3333"/>
                  </a:lnTo>
                  <a:lnTo>
                    <a:pt x="4234" y="3410"/>
                  </a:lnTo>
                  <a:lnTo>
                    <a:pt x="4349" y="3505"/>
                  </a:lnTo>
                  <a:lnTo>
                    <a:pt x="4444" y="3620"/>
                  </a:lnTo>
                  <a:lnTo>
                    <a:pt x="4349" y="3352"/>
                  </a:lnTo>
                  <a:lnTo>
                    <a:pt x="4272" y="3046"/>
                  </a:lnTo>
                  <a:lnTo>
                    <a:pt x="4215" y="2720"/>
                  </a:lnTo>
                  <a:lnTo>
                    <a:pt x="4195" y="2375"/>
                  </a:lnTo>
                  <a:lnTo>
                    <a:pt x="4215" y="1992"/>
                  </a:lnTo>
                  <a:lnTo>
                    <a:pt x="4272" y="1628"/>
                  </a:lnTo>
                  <a:lnTo>
                    <a:pt x="4368" y="1303"/>
                  </a:lnTo>
                  <a:lnTo>
                    <a:pt x="4502" y="1035"/>
                  </a:lnTo>
                  <a:lnTo>
                    <a:pt x="4310" y="805"/>
                  </a:lnTo>
                  <a:lnTo>
                    <a:pt x="4100" y="594"/>
                  </a:lnTo>
                  <a:lnTo>
                    <a:pt x="3870" y="422"/>
                  </a:lnTo>
                  <a:lnTo>
                    <a:pt x="3621" y="269"/>
                  </a:lnTo>
                  <a:lnTo>
                    <a:pt x="3372" y="154"/>
                  </a:lnTo>
                  <a:lnTo>
                    <a:pt x="3085" y="58"/>
                  </a:lnTo>
                  <a:lnTo>
                    <a:pt x="2797" y="20"/>
                  </a:lnTo>
                  <a:lnTo>
                    <a:pt x="249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6" name="Google Shape;1946;p41"/>
            <p:cNvSpPr/>
            <p:nvPr/>
          </p:nvSpPr>
          <p:spPr>
            <a:xfrm>
              <a:off x="3029175" y="2638625"/>
              <a:ext cx="502775" cy="751300"/>
            </a:xfrm>
            <a:custGeom>
              <a:avLst/>
              <a:gdLst/>
              <a:ahLst/>
              <a:cxnLst/>
              <a:rect l="l" t="t" r="r" b="b"/>
              <a:pathLst>
                <a:path w="20111" h="30052" extrusionOk="0">
                  <a:moveTo>
                    <a:pt x="11377" y="0"/>
                  </a:moveTo>
                  <a:lnTo>
                    <a:pt x="11128" y="20"/>
                  </a:lnTo>
                  <a:lnTo>
                    <a:pt x="10860" y="39"/>
                  </a:lnTo>
                  <a:lnTo>
                    <a:pt x="10611" y="96"/>
                  </a:lnTo>
                  <a:lnTo>
                    <a:pt x="10381" y="173"/>
                  </a:lnTo>
                  <a:lnTo>
                    <a:pt x="10151" y="249"/>
                  </a:lnTo>
                  <a:lnTo>
                    <a:pt x="9941" y="326"/>
                  </a:lnTo>
                  <a:lnTo>
                    <a:pt x="9749" y="422"/>
                  </a:lnTo>
                  <a:lnTo>
                    <a:pt x="9404" y="613"/>
                  </a:lnTo>
                  <a:lnTo>
                    <a:pt x="9136" y="786"/>
                  </a:lnTo>
                  <a:lnTo>
                    <a:pt x="8906" y="939"/>
                  </a:lnTo>
                  <a:lnTo>
                    <a:pt x="8791" y="901"/>
                  </a:lnTo>
                  <a:lnTo>
                    <a:pt x="8657" y="862"/>
                  </a:lnTo>
                  <a:lnTo>
                    <a:pt x="8485" y="824"/>
                  </a:lnTo>
                  <a:lnTo>
                    <a:pt x="8294" y="805"/>
                  </a:lnTo>
                  <a:lnTo>
                    <a:pt x="8045" y="786"/>
                  </a:lnTo>
                  <a:lnTo>
                    <a:pt x="7796" y="824"/>
                  </a:lnTo>
                  <a:lnTo>
                    <a:pt x="7527" y="901"/>
                  </a:lnTo>
                  <a:lnTo>
                    <a:pt x="7412" y="958"/>
                  </a:lnTo>
                  <a:lnTo>
                    <a:pt x="7317" y="1035"/>
                  </a:lnTo>
                  <a:lnTo>
                    <a:pt x="7240" y="1130"/>
                  </a:lnTo>
                  <a:lnTo>
                    <a:pt x="7202" y="1245"/>
                  </a:lnTo>
                  <a:lnTo>
                    <a:pt x="7163" y="1360"/>
                  </a:lnTo>
                  <a:lnTo>
                    <a:pt x="7144" y="1494"/>
                  </a:lnTo>
                  <a:lnTo>
                    <a:pt x="7125" y="1628"/>
                  </a:lnTo>
                  <a:lnTo>
                    <a:pt x="7144" y="1763"/>
                  </a:lnTo>
                  <a:lnTo>
                    <a:pt x="7163" y="2011"/>
                  </a:lnTo>
                  <a:lnTo>
                    <a:pt x="7221" y="2222"/>
                  </a:lnTo>
                  <a:lnTo>
                    <a:pt x="7278" y="2433"/>
                  </a:lnTo>
                  <a:lnTo>
                    <a:pt x="7221" y="2414"/>
                  </a:lnTo>
                  <a:lnTo>
                    <a:pt x="7087" y="2356"/>
                  </a:lnTo>
                  <a:lnTo>
                    <a:pt x="6838" y="2318"/>
                  </a:lnTo>
                  <a:lnTo>
                    <a:pt x="6531" y="2280"/>
                  </a:lnTo>
                  <a:lnTo>
                    <a:pt x="6129" y="2280"/>
                  </a:lnTo>
                  <a:lnTo>
                    <a:pt x="5919" y="2318"/>
                  </a:lnTo>
                  <a:lnTo>
                    <a:pt x="5689" y="2356"/>
                  </a:lnTo>
                  <a:lnTo>
                    <a:pt x="5440" y="2433"/>
                  </a:lnTo>
                  <a:lnTo>
                    <a:pt x="5172" y="2509"/>
                  </a:lnTo>
                  <a:lnTo>
                    <a:pt x="4903" y="2644"/>
                  </a:lnTo>
                  <a:lnTo>
                    <a:pt x="4616" y="2778"/>
                  </a:lnTo>
                  <a:lnTo>
                    <a:pt x="4482" y="2873"/>
                  </a:lnTo>
                  <a:lnTo>
                    <a:pt x="4367" y="2969"/>
                  </a:lnTo>
                  <a:lnTo>
                    <a:pt x="4252" y="3084"/>
                  </a:lnTo>
                  <a:lnTo>
                    <a:pt x="4137" y="3199"/>
                  </a:lnTo>
                  <a:lnTo>
                    <a:pt x="4042" y="3314"/>
                  </a:lnTo>
                  <a:lnTo>
                    <a:pt x="3965" y="3448"/>
                  </a:lnTo>
                  <a:lnTo>
                    <a:pt x="3812" y="3735"/>
                  </a:lnTo>
                  <a:lnTo>
                    <a:pt x="3716" y="4042"/>
                  </a:lnTo>
                  <a:lnTo>
                    <a:pt x="3620" y="4367"/>
                  </a:lnTo>
                  <a:lnTo>
                    <a:pt x="3563" y="4674"/>
                  </a:lnTo>
                  <a:lnTo>
                    <a:pt x="3544" y="4999"/>
                  </a:lnTo>
                  <a:lnTo>
                    <a:pt x="3524" y="5306"/>
                  </a:lnTo>
                  <a:lnTo>
                    <a:pt x="3524" y="5593"/>
                  </a:lnTo>
                  <a:lnTo>
                    <a:pt x="3544" y="6091"/>
                  </a:lnTo>
                  <a:lnTo>
                    <a:pt x="3582" y="6436"/>
                  </a:lnTo>
                  <a:lnTo>
                    <a:pt x="3601" y="6570"/>
                  </a:lnTo>
                  <a:lnTo>
                    <a:pt x="3371" y="6551"/>
                  </a:lnTo>
                  <a:lnTo>
                    <a:pt x="3141" y="6551"/>
                  </a:lnTo>
                  <a:lnTo>
                    <a:pt x="2835" y="6589"/>
                  </a:lnTo>
                  <a:lnTo>
                    <a:pt x="2682" y="6627"/>
                  </a:lnTo>
                  <a:lnTo>
                    <a:pt x="2529" y="6666"/>
                  </a:lnTo>
                  <a:lnTo>
                    <a:pt x="2356" y="6742"/>
                  </a:lnTo>
                  <a:lnTo>
                    <a:pt x="2203" y="6819"/>
                  </a:lnTo>
                  <a:lnTo>
                    <a:pt x="2050" y="6934"/>
                  </a:lnTo>
                  <a:lnTo>
                    <a:pt x="1896" y="7049"/>
                  </a:lnTo>
                  <a:lnTo>
                    <a:pt x="1782" y="7202"/>
                  </a:lnTo>
                  <a:lnTo>
                    <a:pt x="1667" y="7374"/>
                  </a:lnTo>
                  <a:lnTo>
                    <a:pt x="1571" y="7585"/>
                  </a:lnTo>
                  <a:lnTo>
                    <a:pt x="1494" y="7834"/>
                  </a:lnTo>
                  <a:lnTo>
                    <a:pt x="1437" y="8102"/>
                  </a:lnTo>
                  <a:lnTo>
                    <a:pt x="1399" y="8370"/>
                  </a:lnTo>
                  <a:lnTo>
                    <a:pt x="1379" y="8677"/>
                  </a:lnTo>
                  <a:lnTo>
                    <a:pt x="1360" y="8983"/>
                  </a:lnTo>
                  <a:lnTo>
                    <a:pt x="1379" y="9577"/>
                  </a:lnTo>
                  <a:lnTo>
                    <a:pt x="1399" y="10132"/>
                  </a:lnTo>
                  <a:lnTo>
                    <a:pt x="1456" y="10592"/>
                  </a:lnTo>
                  <a:lnTo>
                    <a:pt x="1513" y="11013"/>
                  </a:lnTo>
                  <a:lnTo>
                    <a:pt x="1437" y="11013"/>
                  </a:lnTo>
                  <a:lnTo>
                    <a:pt x="1245" y="11071"/>
                  </a:lnTo>
                  <a:lnTo>
                    <a:pt x="1111" y="11109"/>
                  </a:lnTo>
                  <a:lnTo>
                    <a:pt x="977" y="11186"/>
                  </a:lnTo>
                  <a:lnTo>
                    <a:pt x="824" y="11281"/>
                  </a:lnTo>
                  <a:lnTo>
                    <a:pt x="671" y="11415"/>
                  </a:lnTo>
                  <a:lnTo>
                    <a:pt x="517" y="11588"/>
                  </a:lnTo>
                  <a:lnTo>
                    <a:pt x="383" y="11779"/>
                  </a:lnTo>
                  <a:lnTo>
                    <a:pt x="249" y="12028"/>
                  </a:lnTo>
                  <a:lnTo>
                    <a:pt x="154" y="12316"/>
                  </a:lnTo>
                  <a:lnTo>
                    <a:pt x="77" y="12660"/>
                  </a:lnTo>
                  <a:lnTo>
                    <a:pt x="20" y="13063"/>
                  </a:lnTo>
                  <a:lnTo>
                    <a:pt x="0" y="13503"/>
                  </a:lnTo>
                  <a:lnTo>
                    <a:pt x="20" y="14020"/>
                  </a:lnTo>
                  <a:lnTo>
                    <a:pt x="58" y="14288"/>
                  </a:lnTo>
                  <a:lnTo>
                    <a:pt x="96" y="14557"/>
                  </a:lnTo>
                  <a:lnTo>
                    <a:pt x="173" y="14806"/>
                  </a:lnTo>
                  <a:lnTo>
                    <a:pt x="230" y="15035"/>
                  </a:lnTo>
                  <a:lnTo>
                    <a:pt x="326" y="15284"/>
                  </a:lnTo>
                  <a:lnTo>
                    <a:pt x="422" y="15514"/>
                  </a:lnTo>
                  <a:lnTo>
                    <a:pt x="537" y="15725"/>
                  </a:lnTo>
                  <a:lnTo>
                    <a:pt x="652" y="15936"/>
                  </a:lnTo>
                  <a:lnTo>
                    <a:pt x="901" y="16319"/>
                  </a:lnTo>
                  <a:lnTo>
                    <a:pt x="1169" y="16682"/>
                  </a:lnTo>
                  <a:lnTo>
                    <a:pt x="1456" y="17008"/>
                  </a:lnTo>
                  <a:lnTo>
                    <a:pt x="1762" y="17315"/>
                  </a:lnTo>
                  <a:lnTo>
                    <a:pt x="2050" y="17564"/>
                  </a:lnTo>
                  <a:lnTo>
                    <a:pt x="2337" y="17793"/>
                  </a:lnTo>
                  <a:lnTo>
                    <a:pt x="2586" y="17985"/>
                  </a:lnTo>
                  <a:lnTo>
                    <a:pt x="2816" y="18138"/>
                  </a:lnTo>
                  <a:lnTo>
                    <a:pt x="3161" y="18349"/>
                  </a:lnTo>
                  <a:lnTo>
                    <a:pt x="3295" y="18406"/>
                  </a:lnTo>
                  <a:lnTo>
                    <a:pt x="3333" y="18617"/>
                  </a:lnTo>
                  <a:lnTo>
                    <a:pt x="3390" y="18789"/>
                  </a:lnTo>
                  <a:lnTo>
                    <a:pt x="3448" y="18962"/>
                  </a:lnTo>
                  <a:lnTo>
                    <a:pt x="3524" y="19134"/>
                  </a:lnTo>
                  <a:lnTo>
                    <a:pt x="3620" y="19287"/>
                  </a:lnTo>
                  <a:lnTo>
                    <a:pt x="3697" y="19421"/>
                  </a:lnTo>
                  <a:lnTo>
                    <a:pt x="3793" y="19536"/>
                  </a:lnTo>
                  <a:lnTo>
                    <a:pt x="3908" y="19651"/>
                  </a:lnTo>
                  <a:lnTo>
                    <a:pt x="4118" y="19862"/>
                  </a:lnTo>
                  <a:lnTo>
                    <a:pt x="4348" y="20015"/>
                  </a:lnTo>
                  <a:lnTo>
                    <a:pt x="4578" y="20149"/>
                  </a:lnTo>
                  <a:lnTo>
                    <a:pt x="4827" y="20264"/>
                  </a:lnTo>
                  <a:lnTo>
                    <a:pt x="5057" y="20341"/>
                  </a:lnTo>
                  <a:lnTo>
                    <a:pt x="5287" y="20379"/>
                  </a:lnTo>
                  <a:lnTo>
                    <a:pt x="5497" y="20417"/>
                  </a:lnTo>
                  <a:lnTo>
                    <a:pt x="5689" y="20436"/>
                  </a:lnTo>
                  <a:lnTo>
                    <a:pt x="5957" y="20456"/>
                  </a:lnTo>
                  <a:lnTo>
                    <a:pt x="6053" y="20456"/>
                  </a:lnTo>
                  <a:lnTo>
                    <a:pt x="5976" y="20647"/>
                  </a:lnTo>
                  <a:lnTo>
                    <a:pt x="5899" y="20877"/>
                  </a:lnTo>
                  <a:lnTo>
                    <a:pt x="5823" y="21183"/>
                  </a:lnTo>
                  <a:lnTo>
                    <a:pt x="5765" y="21586"/>
                  </a:lnTo>
                  <a:lnTo>
                    <a:pt x="5746" y="21815"/>
                  </a:lnTo>
                  <a:lnTo>
                    <a:pt x="5746" y="22064"/>
                  </a:lnTo>
                  <a:lnTo>
                    <a:pt x="5765" y="22333"/>
                  </a:lnTo>
                  <a:lnTo>
                    <a:pt x="5784" y="22639"/>
                  </a:lnTo>
                  <a:lnTo>
                    <a:pt x="5842" y="22945"/>
                  </a:lnTo>
                  <a:lnTo>
                    <a:pt x="5899" y="23271"/>
                  </a:lnTo>
                  <a:lnTo>
                    <a:pt x="5995" y="23577"/>
                  </a:lnTo>
                  <a:lnTo>
                    <a:pt x="6110" y="23865"/>
                  </a:lnTo>
                  <a:lnTo>
                    <a:pt x="6263" y="24114"/>
                  </a:lnTo>
                  <a:lnTo>
                    <a:pt x="6436" y="24344"/>
                  </a:lnTo>
                  <a:lnTo>
                    <a:pt x="6608" y="24535"/>
                  </a:lnTo>
                  <a:lnTo>
                    <a:pt x="6800" y="24688"/>
                  </a:lnTo>
                  <a:lnTo>
                    <a:pt x="7010" y="24842"/>
                  </a:lnTo>
                  <a:lnTo>
                    <a:pt x="7202" y="24956"/>
                  </a:lnTo>
                  <a:lnTo>
                    <a:pt x="7393" y="25052"/>
                  </a:lnTo>
                  <a:lnTo>
                    <a:pt x="7585" y="25129"/>
                  </a:lnTo>
                  <a:lnTo>
                    <a:pt x="7891" y="25244"/>
                  </a:lnTo>
                  <a:lnTo>
                    <a:pt x="8121" y="25301"/>
                  </a:lnTo>
                  <a:lnTo>
                    <a:pt x="8198" y="25301"/>
                  </a:lnTo>
                  <a:lnTo>
                    <a:pt x="8217" y="25435"/>
                  </a:lnTo>
                  <a:lnTo>
                    <a:pt x="8294" y="25761"/>
                  </a:lnTo>
                  <a:lnTo>
                    <a:pt x="8428" y="26259"/>
                  </a:lnTo>
                  <a:lnTo>
                    <a:pt x="8523" y="26546"/>
                  </a:lnTo>
                  <a:lnTo>
                    <a:pt x="8657" y="26853"/>
                  </a:lnTo>
                  <a:lnTo>
                    <a:pt x="8791" y="27159"/>
                  </a:lnTo>
                  <a:lnTo>
                    <a:pt x="8983" y="27485"/>
                  </a:lnTo>
                  <a:lnTo>
                    <a:pt x="9194" y="27810"/>
                  </a:lnTo>
                  <a:lnTo>
                    <a:pt x="9424" y="28136"/>
                  </a:lnTo>
                  <a:lnTo>
                    <a:pt x="9692" y="28423"/>
                  </a:lnTo>
                  <a:lnTo>
                    <a:pt x="10017" y="28710"/>
                  </a:lnTo>
                  <a:lnTo>
                    <a:pt x="10190" y="28844"/>
                  </a:lnTo>
                  <a:lnTo>
                    <a:pt x="10362" y="28959"/>
                  </a:lnTo>
                  <a:lnTo>
                    <a:pt x="10554" y="29074"/>
                  </a:lnTo>
                  <a:lnTo>
                    <a:pt x="10745" y="29189"/>
                  </a:lnTo>
                  <a:lnTo>
                    <a:pt x="11147" y="29362"/>
                  </a:lnTo>
                  <a:lnTo>
                    <a:pt x="11511" y="29496"/>
                  </a:lnTo>
                  <a:lnTo>
                    <a:pt x="11856" y="29591"/>
                  </a:lnTo>
                  <a:lnTo>
                    <a:pt x="12162" y="29649"/>
                  </a:lnTo>
                  <a:lnTo>
                    <a:pt x="12450" y="29668"/>
                  </a:lnTo>
                  <a:lnTo>
                    <a:pt x="12699" y="29668"/>
                  </a:lnTo>
                  <a:lnTo>
                    <a:pt x="12928" y="29630"/>
                  </a:lnTo>
                  <a:lnTo>
                    <a:pt x="13139" y="29591"/>
                  </a:lnTo>
                  <a:lnTo>
                    <a:pt x="13312" y="29534"/>
                  </a:lnTo>
                  <a:lnTo>
                    <a:pt x="13465" y="29477"/>
                  </a:lnTo>
                  <a:lnTo>
                    <a:pt x="13580" y="29400"/>
                  </a:lnTo>
                  <a:lnTo>
                    <a:pt x="13695" y="29342"/>
                  </a:lnTo>
                  <a:lnTo>
                    <a:pt x="13829" y="29228"/>
                  </a:lnTo>
                  <a:lnTo>
                    <a:pt x="13867" y="29189"/>
                  </a:lnTo>
                  <a:lnTo>
                    <a:pt x="13905" y="29228"/>
                  </a:lnTo>
                  <a:lnTo>
                    <a:pt x="14001" y="29323"/>
                  </a:lnTo>
                  <a:lnTo>
                    <a:pt x="14173" y="29457"/>
                  </a:lnTo>
                  <a:lnTo>
                    <a:pt x="14422" y="29630"/>
                  </a:lnTo>
                  <a:lnTo>
                    <a:pt x="14576" y="29706"/>
                  </a:lnTo>
                  <a:lnTo>
                    <a:pt x="14748" y="29783"/>
                  </a:lnTo>
                  <a:lnTo>
                    <a:pt x="14939" y="29860"/>
                  </a:lnTo>
                  <a:lnTo>
                    <a:pt x="15169" y="29917"/>
                  </a:lnTo>
                  <a:lnTo>
                    <a:pt x="15399" y="29974"/>
                  </a:lnTo>
                  <a:lnTo>
                    <a:pt x="15667" y="30013"/>
                  </a:lnTo>
                  <a:lnTo>
                    <a:pt x="15955" y="30051"/>
                  </a:lnTo>
                  <a:lnTo>
                    <a:pt x="16261" y="30051"/>
                  </a:lnTo>
                  <a:lnTo>
                    <a:pt x="16778" y="30032"/>
                  </a:lnTo>
                  <a:lnTo>
                    <a:pt x="17027" y="30013"/>
                  </a:lnTo>
                  <a:lnTo>
                    <a:pt x="17295" y="29974"/>
                  </a:lnTo>
                  <a:lnTo>
                    <a:pt x="17563" y="29936"/>
                  </a:lnTo>
                  <a:lnTo>
                    <a:pt x="17832" y="29860"/>
                  </a:lnTo>
                  <a:lnTo>
                    <a:pt x="18081" y="29783"/>
                  </a:lnTo>
                  <a:lnTo>
                    <a:pt x="18349" y="29687"/>
                  </a:lnTo>
                  <a:lnTo>
                    <a:pt x="18598" y="29553"/>
                  </a:lnTo>
                  <a:lnTo>
                    <a:pt x="18847" y="29419"/>
                  </a:lnTo>
                  <a:lnTo>
                    <a:pt x="19076" y="29266"/>
                  </a:lnTo>
                  <a:lnTo>
                    <a:pt x="19306" y="29074"/>
                  </a:lnTo>
                  <a:lnTo>
                    <a:pt x="19536" y="28864"/>
                  </a:lnTo>
                  <a:lnTo>
                    <a:pt x="19728" y="28615"/>
                  </a:lnTo>
                  <a:lnTo>
                    <a:pt x="19919" y="28347"/>
                  </a:lnTo>
                  <a:lnTo>
                    <a:pt x="20111" y="28040"/>
                  </a:lnTo>
                  <a:lnTo>
                    <a:pt x="19900" y="28232"/>
                  </a:lnTo>
                  <a:lnTo>
                    <a:pt x="19689" y="28385"/>
                  </a:lnTo>
                  <a:lnTo>
                    <a:pt x="19479" y="28519"/>
                  </a:lnTo>
                  <a:lnTo>
                    <a:pt x="19268" y="28634"/>
                  </a:lnTo>
                  <a:lnTo>
                    <a:pt x="19057" y="28730"/>
                  </a:lnTo>
                  <a:lnTo>
                    <a:pt x="18847" y="28825"/>
                  </a:lnTo>
                  <a:lnTo>
                    <a:pt x="18617" y="28883"/>
                  </a:lnTo>
                  <a:lnTo>
                    <a:pt x="18406" y="28940"/>
                  </a:lnTo>
                  <a:lnTo>
                    <a:pt x="18195" y="28979"/>
                  </a:lnTo>
                  <a:lnTo>
                    <a:pt x="17985" y="28998"/>
                  </a:lnTo>
                  <a:lnTo>
                    <a:pt x="17563" y="29017"/>
                  </a:lnTo>
                  <a:lnTo>
                    <a:pt x="17142" y="28998"/>
                  </a:lnTo>
                  <a:lnTo>
                    <a:pt x="16740" y="28940"/>
                  </a:lnTo>
                  <a:lnTo>
                    <a:pt x="16453" y="28883"/>
                  </a:lnTo>
                  <a:lnTo>
                    <a:pt x="16184" y="28806"/>
                  </a:lnTo>
                  <a:lnTo>
                    <a:pt x="15935" y="28710"/>
                  </a:lnTo>
                  <a:lnTo>
                    <a:pt x="15725" y="28595"/>
                  </a:lnTo>
                  <a:lnTo>
                    <a:pt x="15533" y="28481"/>
                  </a:lnTo>
                  <a:lnTo>
                    <a:pt x="15361" y="28366"/>
                  </a:lnTo>
                  <a:lnTo>
                    <a:pt x="15208" y="28251"/>
                  </a:lnTo>
                  <a:lnTo>
                    <a:pt x="15074" y="28117"/>
                  </a:lnTo>
                  <a:lnTo>
                    <a:pt x="14882" y="27887"/>
                  </a:lnTo>
                  <a:lnTo>
                    <a:pt x="14748" y="27695"/>
                  </a:lnTo>
                  <a:lnTo>
                    <a:pt x="14691" y="27561"/>
                  </a:lnTo>
                  <a:lnTo>
                    <a:pt x="14652" y="27504"/>
                  </a:lnTo>
                  <a:lnTo>
                    <a:pt x="14614" y="27561"/>
                  </a:lnTo>
                  <a:lnTo>
                    <a:pt x="14442" y="27657"/>
                  </a:lnTo>
                  <a:lnTo>
                    <a:pt x="14327" y="27734"/>
                  </a:lnTo>
                  <a:lnTo>
                    <a:pt x="14193" y="27791"/>
                  </a:lnTo>
                  <a:lnTo>
                    <a:pt x="14020" y="27829"/>
                  </a:lnTo>
                  <a:lnTo>
                    <a:pt x="13848" y="27868"/>
                  </a:lnTo>
                  <a:lnTo>
                    <a:pt x="13637" y="27887"/>
                  </a:lnTo>
                  <a:lnTo>
                    <a:pt x="13407" y="27887"/>
                  </a:lnTo>
                  <a:lnTo>
                    <a:pt x="13158" y="27849"/>
                  </a:lnTo>
                  <a:lnTo>
                    <a:pt x="12890" y="27772"/>
                  </a:lnTo>
                  <a:lnTo>
                    <a:pt x="12603" y="27657"/>
                  </a:lnTo>
                  <a:lnTo>
                    <a:pt x="12296" y="27485"/>
                  </a:lnTo>
                  <a:lnTo>
                    <a:pt x="11971" y="27274"/>
                  </a:lnTo>
                  <a:lnTo>
                    <a:pt x="11645" y="26987"/>
                  </a:lnTo>
                  <a:lnTo>
                    <a:pt x="11473" y="26833"/>
                  </a:lnTo>
                  <a:lnTo>
                    <a:pt x="11320" y="26661"/>
                  </a:lnTo>
                  <a:lnTo>
                    <a:pt x="11166" y="26489"/>
                  </a:lnTo>
                  <a:lnTo>
                    <a:pt x="11051" y="26297"/>
                  </a:lnTo>
                  <a:lnTo>
                    <a:pt x="10937" y="26106"/>
                  </a:lnTo>
                  <a:lnTo>
                    <a:pt x="10822" y="25914"/>
                  </a:lnTo>
                  <a:lnTo>
                    <a:pt x="10630" y="25512"/>
                  </a:lnTo>
                  <a:lnTo>
                    <a:pt x="10496" y="25110"/>
                  </a:lnTo>
                  <a:lnTo>
                    <a:pt x="10381" y="24688"/>
                  </a:lnTo>
                  <a:lnTo>
                    <a:pt x="10305" y="24286"/>
                  </a:lnTo>
                  <a:lnTo>
                    <a:pt x="10247" y="23884"/>
                  </a:lnTo>
                  <a:lnTo>
                    <a:pt x="10209" y="23501"/>
                  </a:lnTo>
                  <a:lnTo>
                    <a:pt x="10190" y="23156"/>
                  </a:lnTo>
                  <a:lnTo>
                    <a:pt x="10209" y="22562"/>
                  </a:lnTo>
                  <a:lnTo>
                    <a:pt x="10228" y="22160"/>
                  </a:lnTo>
                  <a:lnTo>
                    <a:pt x="10247" y="22007"/>
                  </a:lnTo>
                  <a:lnTo>
                    <a:pt x="10170" y="21969"/>
                  </a:lnTo>
                  <a:lnTo>
                    <a:pt x="9979" y="21873"/>
                  </a:lnTo>
                  <a:lnTo>
                    <a:pt x="9692" y="21701"/>
                  </a:lnTo>
                  <a:lnTo>
                    <a:pt x="9538" y="21586"/>
                  </a:lnTo>
                  <a:lnTo>
                    <a:pt x="9385" y="21432"/>
                  </a:lnTo>
                  <a:lnTo>
                    <a:pt x="9232" y="21260"/>
                  </a:lnTo>
                  <a:lnTo>
                    <a:pt x="9079" y="21068"/>
                  </a:lnTo>
                  <a:lnTo>
                    <a:pt x="8926" y="20839"/>
                  </a:lnTo>
                  <a:lnTo>
                    <a:pt x="8811" y="20590"/>
                  </a:lnTo>
                  <a:lnTo>
                    <a:pt x="8715" y="20322"/>
                  </a:lnTo>
                  <a:lnTo>
                    <a:pt x="8638" y="19996"/>
                  </a:lnTo>
                  <a:lnTo>
                    <a:pt x="8619" y="19670"/>
                  </a:lnTo>
                  <a:lnTo>
                    <a:pt x="8619" y="19287"/>
                  </a:lnTo>
                  <a:lnTo>
                    <a:pt x="8638" y="18923"/>
                  </a:lnTo>
                  <a:lnTo>
                    <a:pt x="8696" y="18579"/>
                  </a:lnTo>
                  <a:lnTo>
                    <a:pt x="8753" y="18253"/>
                  </a:lnTo>
                  <a:lnTo>
                    <a:pt x="8811" y="17947"/>
                  </a:lnTo>
                  <a:lnTo>
                    <a:pt x="8887" y="17678"/>
                  </a:lnTo>
                  <a:lnTo>
                    <a:pt x="8964" y="17429"/>
                  </a:lnTo>
                  <a:lnTo>
                    <a:pt x="9136" y="17008"/>
                  </a:lnTo>
                  <a:lnTo>
                    <a:pt x="9289" y="16663"/>
                  </a:lnTo>
                  <a:lnTo>
                    <a:pt x="9424" y="16434"/>
                  </a:lnTo>
                  <a:lnTo>
                    <a:pt x="9558" y="16242"/>
                  </a:lnTo>
                  <a:lnTo>
                    <a:pt x="9462" y="16223"/>
                  </a:lnTo>
                  <a:lnTo>
                    <a:pt x="9213" y="16165"/>
                  </a:lnTo>
                  <a:lnTo>
                    <a:pt x="9040" y="16108"/>
                  </a:lnTo>
                  <a:lnTo>
                    <a:pt x="8849" y="16031"/>
                  </a:lnTo>
                  <a:lnTo>
                    <a:pt x="8657" y="15936"/>
                  </a:lnTo>
                  <a:lnTo>
                    <a:pt x="8466" y="15801"/>
                  </a:lnTo>
                  <a:lnTo>
                    <a:pt x="8255" y="15648"/>
                  </a:lnTo>
                  <a:lnTo>
                    <a:pt x="8064" y="15457"/>
                  </a:lnTo>
                  <a:lnTo>
                    <a:pt x="7910" y="15246"/>
                  </a:lnTo>
                  <a:lnTo>
                    <a:pt x="7757" y="14997"/>
                  </a:lnTo>
                  <a:lnTo>
                    <a:pt x="7700" y="14844"/>
                  </a:lnTo>
                  <a:lnTo>
                    <a:pt x="7642" y="14691"/>
                  </a:lnTo>
                  <a:lnTo>
                    <a:pt x="7604" y="14537"/>
                  </a:lnTo>
                  <a:lnTo>
                    <a:pt x="7566" y="14365"/>
                  </a:lnTo>
                  <a:lnTo>
                    <a:pt x="7547" y="14173"/>
                  </a:lnTo>
                  <a:lnTo>
                    <a:pt x="7527" y="13982"/>
                  </a:lnTo>
                  <a:lnTo>
                    <a:pt x="7527" y="13771"/>
                  </a:lnTo>
                  <a:lnTo>
                    <a:pt x="7547" y="13541"/>
                  </a:lnTo>
                  <a:lnTo>
                    <a:pt x="7451" y="13446"/>
                  </a:lnTo>
                  <a:lnTo>
                    <a:pt x="7183" y="13158"/>
                  </a:lnTo>
                  <a:lnTo>
                    <a:pt x="7010" y="12967"/>
                  </a:lnTo>
                  <a:lnTo>
                    <a:pt x="6819" y="12718"/>
                  </a:lnTo>
                  <a:lnTo>
                    <a:pt x="6627" y="12431"/>
                  </a:lnTo>
                  <a:lnTo>
                    <a:pt x="6436" y="12105"/>
                  </a:lnTo>
                  <a:lnTo>
                    <a:pt x="6244" y="11741"/>
                  </a:lnTo>
                  <a:lnTo>
                    <a:pt x="6072" y="11358"/>
                  </a:lnTo>
                  <a:lnTo>
                    <a:pt x="5919" y="10937"/>
                  </a:lnTo>
                  <a:lnTo>
                    <a:pt x="5804" y="10477"/>
                  </a:lnTo>
                  <a:lnTo>
                    <a:pt x="5746" y="10247"/>
                  </a:lnTo>
                  <a:lnTo>
                    <a:pt x="5708" y="9998"/>
                  </a:lnTo>
                  <a:lnTo>
                    <a:pt x="5689" y="9749"/>
                  </a:lnTo>
                  <a:lnTo>
                    <a:pt x="5689" y="9481"/>
                  </a:lnTo>
                  <a:lnTo>
                    <a:pt x="5689" y="9232"/>
                  </a:lnTo>
                  <a:lnTo>
                    <a:pt x="5708" y="8964"/>
                  </a:lnTo>
                  <a:lnTo>
                    <a:pt x="5746" y="8677"/>
                  </a:lnTo>
                  <a:lnTo>
                    <a:pt x="5784" y="8409"/>
                  </a:lnTo>
                  <a:lnTo>
                    <a:pt x="5919" y="7891"/>
                  </a:lnTo>
                  <a:lnTo>
                    <a:pt x="6053" y="7470"/>
                  </a:lnTo>
                  <a:lnTo>
                    <a:pt x="6225" y="7087"/>
                  </a:lnTo>
                  <a:lnTo>
                    <a:pt x="6397" y="6781"/>
                  </a:lnTo>
                  <a:lnTo>
                    <a:pt x="6570" y="6512"/>
                  </a:lnTo>
                  <a:lnTo>
                    <a:pt x="6761" y="6302"/>
                  </a:lnTo>
                  <a:lnTo>
                    <a:pt x="6953" y="6129"/>
                  </a:lnTo>
                  <a:lnTo>
                    <a:pt x="7125" y="6014"/>
                  </a:lnTo>
                  <a:lnTo>
                    <a:pt x="7298" y="5919"/>
                  </a:lnTo>
                  <a:lnTo>
                    <a:pt x="7470" y="5842"/>
                  </a:lnTo>
                  <a:lnTo>
                    <a:pt x="7604" y="5804"/>
                  </a:lnTo>
                  <a:lnTo>
                    <a:pt x="7738" y="5785"/>
                  </a:lnTo>
                  <a:lnTo>
                    <a:pt x="7930" y="5765"/>
                  </a:lnTo>
                  <a:lnTo>
                    <a:pt x="8006" y="5785"/>
                  </a:lnTo>
                  <a:lnTo>
                    <a:pt x="8064" y="5363"/>
                  </a:lnTo>
                  <a:lnTo>
                    <a:pt x="8159" y="4942"/>
                  </a:lnTo>
                  <a:lnTo>
                    <a:pt x="8274" y="4406"/>
                  </a:lnTo>
                  <a:lnTo>
                    <a:pt x="8428" y="3850"/>
                  </a:lnTo>
                  <a:lnTo>
                    <a:pt x="8523" y="3563"/>
                  </a:lnTo>
                  <a:lnTo>
                    <a:pt x="8619" y="3295"/>
                  </a:lnTo>
                  <a:lnTo>
                    <a:pt x="8734" y="3046"/>
                  </a:lnTo>
                  <a:lnTo>
                    <a:pt x="8849" y="2816"/>
                  </a:lnTo>
                  <a:lnTo>
                    <a:pt x="8983" y="2605"/>
                  </a:lnTo>
                  <a:lnTo>
                    <a:pt x="9117" y="2433"/>
                  </a:lnTo>
                  <a:lnTo>
                    <a:pt x="9251" y="2299"/>
                  </a:lnTo>
                  <a:lnTo>
                    <a:pt x="9404" y="2184"/>
                  </a:lnTo>
                  <a:lnTo>
                    <a:pt x="9577" y="2107"/>
                  </a:lnTo>
                  <a:lnTo>
                    <a:pt x="9730" y="2031"/>
                  </a:lnTo>
                  <a:lnTo>
                    <a:pt x="9883" y="1992"/>
                  </a:lnTo>
                  <a:lnTo>
                    <a:pt x="10036" y="1973"/>
                  </a:lnTo>
                  <a:lnTo>
                    <a:pt x="10190" y="1954"/>
                  </a:lnTo>
                  <a:lnTo>
                    <a:pt x="10343" y="1954"/>
                  </a:lnTo>
                  <a:lnTo>
                    <a:pt x="10611" y="1992"/>
                  </a:lnTo>
                  <a:lnTo>
                    <a:pt x="10822" y="2031"/>
                  </a:lnTo>
                  <a:lnTo>
                    <a:pt x="11013" y="2107"/>
                  </a:lnTo>
                  <a:lnTo>
                    <a:pt x="11032" y="1897"/>
                  </a:lnTo>
                  <a:lnTo>
                    <a:pt x="11128" y="1399"/>
                  </a:lnTo>
                  <a:lnTo>
                    <a:pt x="11224" y="1073"/>
                  </a:lnTo>
                  <a:lnTo>
                    <a:pt x="11320" y="728"/>
                  </a:lnTo>
                  <a:lnTo>
                    <a:pt x="11473" y="364"/>
                  </a:lnTo>
                  <a:lnTo>
                    <a:pt x="11645" y="20"/>
                  </a:lnTo>
                  <a:lnTo>
                    <a:pt x="1137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7" name="Google Shape;1947;p41"/>
            <p:cNvSpPr/>
            <p:nvPr/>
          </p:nvSpPr>
          <p:spPr>
            <a:xfrm>
              <a:off x="3042575" y="2802375"/>
              <a:ext cx="139850" cy="308400"/>
            </a:xfrm>
            <a:custGeom>
              <a:avLst/>
              <a:gdLst/>
              <a:ahLst/>
              <a:cxnLst/>
              <a:rect l="l" t="t" r="r" b="b"/>
              <a:pathLst>
                <a:path w="5594" h="12336" extrusionOk="0">
                  <a:moveTo>
                    <a:pt x="2548" y="1"/>
                  </a:moveTo>
                  <a:lnTo>
                    <a:pt x="2299" y="39"/>
                  </a:lnTo>
                  <a:lnTo>
                    <a:pt x="2050" y="96"/>
                  </a:lnTo>
                  <a:lnTo>
                    <a:pt x="1782" y="211"/>
                  </a:lnTo>
                  <a:lnTo>
                    <a:pt x="1667" y="269"/>
                  </a:lnTo>
                  <a:lnTo>
                    <a:pt x="1533" y="345"/>
                  </a:lnTo>
                  <a:lnTo>
                    <a:pt x="1418" y="441"/>
                  </a:lnTo>
                  <a:lnTo>
                    <a:pt x="1322" y="556"/>
                  </a:lnTo>
                  <a:lnTo>
                    <a:pt x="1207" y="690"/>
                  </a:lnTo>
                  <a:lnTo>
                    <a:pt x="1131" y="824"/>
                  </a:lnTo>
                  <a:lnTo>
                    <a:pt x="1035" y="1035"/>
                  </a:lnTo>
                  <a:lnTo>
                    <a:pt x="958" y="1284"/>
                  </a:lnTo>
                  <a:lnTo>
                    <a:pt x="901" y="1552"/>
                  </a:lnTo>
                  <a:lnTo>
                    <a:pt x="863" y="1820"/>
                  </a:lnTo>
                  <a:lnTo>
                    <a:pt x="843" y="2127"/>
                  </a:lnTo>
                  <a:lnTo>
                    <a:pt x="824" y="2433"/>
                  </a:lnTo>
                  <a:lnTo>
                    <a:pt x="843" y="3027"/>
                  </a:lnTo>
                  <a:lnTo>
                    <a:pt x="863" y="3582"/>
                  </a:lnTo>
                  <a:lnTo>
                    <a:pt x="920" y="4042"/>
                  </a:lnTo>
                  <a:lnTo>
                    <a:pt x="977" y="4463"/>
                  </a:lnTo>
                  <a:lnTo>
                    <a:pt x="882" y="4463"/>
                  </a:lnTo>
                  <a:lnTo>
                    <a:pt x="786" y="4502"/>
                  </a:lnTo>
                  <a:lnTo>
                    <a:pt x="652" y="4540"/>
                  </a:lnTo>
                  <a:lnTo>
                    <a:pt x="499" y="4597"/>
                  </a:lnTo>
                  <a:lnTo>
                    <a:pt x="345" y="4712"/>
                  </a:lnTo>
                  <a:lnTo>
                    <a:pt x="173" y="4827"/>
                  </a:lnTo>
                  <a:lnTo>
                    <a:pt x="1" y="5019"/>
                  </a:lnTo>
                  <a:lnTo>
                    <a:pt x="1" y="5019"/>
                  </a:lnTo>
                  <a:lnTo>
                    <a:pt x="288" y="4942"/>
                  </a:lnTo>
                  <a:lnTo>
                    <a:pt x="441" y="4923"/>
                  </a:lnTo>
                  <a:lnTo>
                    <a:pt x="594" y="4923"/>
                  </a:lnTo>
                  <a:lnTo>
                    <a:pt x="863" y="4942"/>
                  </a:lnTo>
                  <a:lnTo>
                    <a:pt x="1112" y="4980"/>
                  </a:lnTo>
                  <a:lnTo>
                    <a:pt x="1341" y="5076"/>
                  </a:lnTo>
                  <a:lnTo>
                    <a:pt x="1590" y="5172"/>
                  </a:lnTo>
                  <a:lnTo>
                    <a:pt x="1801" y="5325"/>
                  </a:lnTo>
                  <a:lnTo>
                    <a:pt x="2012" y="5498"/>
                  </a:lnTo>
                  <a:lnTo>
                    <a:pt x="2203" y="5689"/>
                  </a:lnTo>
                  <a:lnTo>
                    <a:pt x="2395" y="5900"/>
                  </a:lnTo>
                  <a:lnTo>
                    <a:pt x="2548" y="6149"/>
                  </a:lnTo>
                  <a:lnTo>
                    <a:pt x="2701" y="6398"/>
                  </a:lnTo>
                  <a:lnTo>
                    <a:pt x="2835" y="6685"/>
                  </a:lnTo>
                  <a:lnTo>
                    <a:pt x="2931" y="6972"/>
                  </a:lnTo>
                  <a:lnTo>
                    <a:pt x="3027" y="7279"/>
                  </a:lnTo>
                  <a:lnTo>
                    <a:pt x="3084" y="7604"/>
                  </a:lnTo>
                  <a:lnTo>
                    <a:pt x="3123" y="7949"/>
                  </a:lnTo>
                  <a:lnTo>
                    <a:pt x="3142" y="8294"/>
                  </a:lnTo>
                  <a:lnTo>
                    <a:pt x="3123" y="8524"/>
                  </a:lnTo>
                  <a:lnTo>
                    <a:pt x="3103" y="8753"/>
                  </a:lnTo>
                  <a:lnTo>
                    <a:pt x="3084" y="8983"/>
                  </a:lnTo>
                  <a:lnTo>
                    <a:pt x="3046" y="9213"/>
                  </a:lnTo>
                  <a:lnTo>
                    <a:pt x="2988" y="9424"/>
                  </a:lnTo>
                  <a:lnTo>
                    <a:pt x="2931" y="9635"/>
                  </a:lnTo>
                  <a:lnTo>
                    <a:pt x="2854" y="9845"/>
                  </a:lnTo>
                  <a:lnTo>
                    <a:pt x="2759" y="10037"/>
                  </a:lnTo>
                  <a:lnTo>
                    <a:pt x="2682" y="10228"/>
                  </a:lnTo>
                  <a:lnTo>
                    <a:pt x="2567" y="10401"/>
                  </a:lnTo>
                  <a:lnTo>
                    <a:pt x="2471" y="10573"/>
                  </a:lnTo>
                  <a:lnTo>
                    <a:pt x="2356" y="10726"/>
                  </a:lnTo>
                  <a:lnTo>
                    <a:pt x="2222" y="10879"/>
                  </a:lnTo>
                  <a:lnTo>
                    <a:pt x="2088" y="11014"/>
                  </a:lnTo>
                  <a:lnTo>
                    <a:pt x="1954" y="11128"/>
                  </a:lnTo>
                  <a:lnTo>
                    <a:pt x="1801" y="11243"/>
                  </a:lnTo>
                  <a:lnTo>
                    <a:pt x="2184" y="11511"/>
                  </a:lnTo>
                  <a:lnTo>
                    <a:pt x="2491" y="11703"/>
                  </a:lnTo>
                  <a:lnTo>
                    <a:pt x="2759" y="11856"/>
                  </a:lnTo>
                  <a:lnTo>
                    <a:pt x="2816" y="12105"/>
                  </a:lnTo>
                  <a:lnTo>
                    <a:pt x="2893" y="12335"/>
                  </a:lnTo>
                  <a:lnTo>
                    <a:pt x="2931" y="11990"/>
                  </a:lnTo>
                  <a:lnTo>
                    <a:pt x="3008" y="11665"/>
                  </a:lnTo>
                  <a:lnTo>
                    <a:pt x="3084" y="11339"/>
                  </a:lnTo>
                  <a:lnTo>
                    <a:pt x="3180" y="11052"/>
                  </a:lnTo>
                  <a:lnTo>
                    <a:pt x="3295" y="10765"/>
                  </a:lnTo>
                  <a:lnTo>
                    <a:pt x="3410" y="10496"/>
                  </a:lnTo>
                  <a:lnTo>
                    <a:pt x="3563" y="10247"/>
                  </a:lnTo>
                  <a:lnTo>
                    <a:pt x="3716" y="10018"/>
                  </a:lnTo>
                  <a:lnTo>
                    <a:pt x="3889" y="9807"/>
                  </a:lnTo>
                  <a:lnTo>
                    <a:pt x="4061" y="9615"/>
                  </a:lnTo>
                  <a:lnTo>
                    <a:pt x="4253" y="9462"/>
                  </a:lnTo>
                  <a:lnTo>
                    <a:pt x="4444" y="9328"/>
                  </a:lnTo>
                  <a:lnTo>
                    <a:pt x="4655" y="9213"/>
                  </a:lnTo>
                  <a:lnTo>
                    <a:pt x="4865" y="9137"/>
                  </a:lnTo>
                  <a:lnTo>
                    <a:pt x="5095" y="9079"/>
                  </a:lnTo>
                  <a:lnTo>
                    <a:pt x="5306" y="9060"/>
                  </a:lnTo>
                  <a:lnTo>
                    <a:pt x="5536" y="9079"/>
                  </a:lnTo>
                  <a:lnTo>
                    <a:pt x="5574" y="8466"/>
                  </a:lnTo>
                  <a:lnTo>
                    <a:pt x="5593" y="7834"/>
                  </a:lnTo>
                  <a:lnTo>
                    <a:pt x="5574" y="7221"/>
                  </a:lnTo>
                  <a:lnTo>
                    <a:pt x="5536" y="6589"/>
                  </a:lnTo>
                  <a:lnTo>
                    <a:pt x="5478" y="5996"/>
                  </a:lnTo>
                  <a:lnTo>
                    <a:pt x="5383" y="5402"/>
                  </a:lnTo>
                  <a:lnTo>
                    <a:pt x="5287" y="4827"/>
                  </a:lnTo>
                  <a:lnTo>
                    <a:pt x="5153" y="4272"/>
                  </a:lnTo>
                  <a:lnTo>
                    <a:pt x="5019" y="3716"/>
                  </a:lnTo>
                  <a:lnTo>
                    <a:pt x="4846" y="3199"/>
                  </a:lnTo>
                  <a:lnTo>
                    <a:pt x="4655" y="2720"/>
                  </a:lnTo>
                  <a:lnTo>
                    <a:pt x="4463" y="2242"/>
                  </a:lnTo>
                  <a:lnTo>
                    <a:pt x="4233" y="1801"/>
                  </a:lnTo>
                  <a:lnTo>
                    <a:pt x="4004" y="1380"/>
                  </a:lnTo>
                  <a:lnTo>
                    <a:pt x="3755" y="997"/>
                  </a:lnTo>
                  <a:lnTo>
                    <a:pt x="3486" y="633"/>
                  </a:lnTo>
                  <a:lnTo>
                    <a:pt x="3199" y="288"/>
                  </a:lnTo>
                  <a:lnTo>
                    <a:pt x="2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8" name="Google Shape;1948;p41"/>
            <p:cNvSpPr/>
            <p:nvPr/>
          </p:nvSpPr>
          <p:spPr>
            <a:xfrm>
              <a:off x="3229800" y="2725775"/>
              <a:ext cx="278225" cy="322275"/>
            </a:xfrm>
            <a:custGeom>
              <a:avLst/>
              <a:gdLst/>
              <a:ahLst/>
              <a:cxnLst/>
              <a:rect l="l" t="t" r="r" b="b"/>
              <a:pathLst>
                <a:path w="11129" h="12891" extrusionOk="0">
                  <a:moveTo>
                    <a:pt x="4310" y="0"/>
                  </a:moveTo>
                  <a:lnTo>
                    <a:pt x="3965" y="39"/>
                  </a:lnTo>
                  <a:lnTo>
                    <a:pt x="3659" y="96"/>
                  </a:lnTo>
                  <a:lnTo>
                    <a:pt x="3352" y="192"/>
                  </a:lnTo>
                  <a:lnTo>
                    <a:pt x="3084" y="326"/>
                  </a:lnTo>
                  <a:lnTo>
                    <a:pt x="2835" y="460"/>
                  </a:lnTo>
                  <a:lnTo>
                    <a:pt x="2605" y="594"/>
                  </a:lnTo>
                  <a:lnTo>
                    <a:pt x="2414" y="747"/>
                  </a:lnTo>
                  <a:lnTo>
                    <a:pt x="2241" y="881"/>
                  </a:lnTo>
                  <a:lnTo>
                    <a:pt x="2088" y="1035"/>
                  </a:lnTo>
                  <a:lnTo>
                    <a:pt x="1954" y="1188"/>
                  </a:lnTo>
                  <a:lnTo>
                    <a:pt x="1839" y="1341"/>
                  </a:lnTo>
                  <a:lnTo>
                    <a:pt x="1762" y="1494"/>
                  </a:lnTo>
                  <a:lnTo>
                    <a:pt x="1705" y="1667"/>
                  </a:lnTo>
                  <a:lnTo>
                    <a:pt x="1667" y="1839"/>
                  </a:lnTo>
                  <a:lnTo>
                    <a:pt x="1647" y="2011"/>
                  </a:lnTo>
                  <a:lnTo>
                    <a:pt x="1647" y="2222"/>
                  </a:lnTo>
                  <a:lnTo>
                    <a:pt x="1667" y="2414"/>
                  </a:lnTo>
                  <a:lnTo>
                    <a:pt x="1705" y="2643"/>
                  </a:lnTo>
                  <a:lnTo>
                    <a:pt x="1782" y="2873"/>
                  </a:lnTo>
                  <a:lnTo>
                    <a:pt x="1858" y="3122"/>
                  </a:lnTo>
                  <a:lnTo>
                    <a:pt x="1935" y="3390"/>
                  </a:lnTo>
                  <a:lnTo>
                    <a:pt x="1954" y="3639"/>
                  </a:lnTo>
                  <a:lnTo>
                    <a:pt x="1954" y="3869"/>
                  </a:lnTo>
                  <a:lnTo>
                    <a:pt x="1916" y="4099"/>
                  </a:lnTo>
                  <a:lnTo>
                    <a:pt x="1839" y="4329"/>
                  </a:lnTo>
                  <a:lnTo>
                    <a:pt x="1743" y="4539"/>
                  </a:lnTo>
                  <a:lnTo>
                    <a:pt x="1628" y="4731"/>
                  </a:lnTo>
                  <a:lnTo>
                    <a:pt x="1513" y="4923"/>
                  </a:lnTo>
                  <a:lnTo>
                    <a:pt x="1379" y="5095"/>
                  </a:lnTo>
                  <a:lnTo>
                    <a:pt x="1264" y="5229"/>
                  </a:lnTo>
                  <a:lnTo>
                    <a:pt x="1035" y="5478"/>
                  </a:lnTo>
                  <a:lnTo>
                    <a:pt x="862" y="5631"/>
                  </a:lnTo>
                  <a:lnTo>
                    <a:pt x="786" y="5689"/>
                  </a:lnTo>
                  <a:lnTo>
                    <a:pt x="862" y="5746"/>
                  </a:lnTo>
                  <a:lnTo>
                    <a:pt x="920" y="5842"/>
                  </a:lnTo>
                  <a:lnTo>
                    <a:pt x="996" y="5957"/>
                  </a:lnTo>
                  <a:lnTo>
                    <a:pt x="1054" y="6129"/>
                  </a:lnTo>
                  <a:lnTo>
                    <a:pt x="1092" y="6321"/>
                  </a:lnTo>
                  <a:lnTo>
                    <a:pt x="1092" y="6570"/>
                  </a:lnTo>
                  <a:lnTo>
                    <a:pt x="1073" y="6704"/>
                  </a:lnTo>
                  <a:lnTo>
                    <a:pt x="1035" y="6857"/>
                  </a:lnTo>
                  <a:lnTo>
                    <a:pt x="996" y="7010"/>
                  </a:lnTo>
                  <a:lnTo>
                    <a:pt x="920" y="7183"/>
                  </a:lnTo>
                  <a:lnTo>
                    <a:pt x="728" y="7508"/>
                  </a:lnTo>
                  <a:lnTo>
                    <a:pt x="517" y="7872"/>
                  </a:lnTo>
                  <a:lnTo>
                    <a:pt x="307" y="8217"/>
                  </a:lnTo>
                  <a:lnTo>
                    <a:pt x="211" y="8389"/>
                  </a:lnTo>
                  <a:lnTo>
                    <a:pt x="115" y="8581"/>
                  </a:lnTo>
                  <a:lnTo>
                    <a:pt x="58" y="8734"/>
                  </a:lnTo>
                  <a:lnTo>
                    <a:pt x="20" y="8906"/>
                  </a:lnTo>
                  <a:lnTo>
                    <a:pt x="0" y="9079"/>
                  </a:lnTo>
                  <a:lnTo>
                    <a:pt x="20" y="9232"/>
                  </a:lnTo>
                  <a:lnTo>
                    <a:pt x="77" y="9366"/>
                  </a:lnTo>
                  <a:lnTo>
                    <a:pt x="173" y="9519"/>
                  </a:lnTo>
                  <a:lnTo>
                    <a:pt x="288" y="9634"/>
                  </a:lnTo>
                  <a:lnTo>
                    <a:pt x="383" y="9711"/>
                  </a:lnTo>
                  <a:lnTo>
                    <a:pt x="479" y="9768"/>
                  </a:lnTo>
                  <a:lnTo>
                    <a:pt x="556" y="9806"/>
                  </a:lnTo>
                  <a:lnTo>
                    <a:pt x="632" y="9826"/>
                  </a:lnTo>
                  <a:lnTo>
                    <a:pt x="709" y="9826"/>
                  </a:lnTo>
                  <a:lnTo>
                    <a:pt x="843" y="9787"/>
                  </a:lnTo>
                  <a:lnTo>
                    <a:pt x="977" y="9749"/>
                  </a:lnTo>
                  <a:lnTo>
                    <a:pt x="1207" y="9749"/>
                  </a:lnTo>
                  <a:lnTo>
                    <a:pt x="1284" y="9787"/>
                  </a:lnTo>
                  <a:lnTo>
                    <a:pt x="1399" y="9845"/>
                  </a:lnTo>
                  <a:lnTo>
                    <a:pt x="1494" y="9921"/>
                  </a:lnTo>
                  <a:lnTo>
                    <a:pt x="1590" y="10017"/>
                  </a:lnTo>
                  <a:lnTo>
                    <a:pt x="1647" y="10113"/>
                  </a:lnTo>
                  <a:lnTo>
                    <a:pt x="1686" y="10228"/>
                  </a:lnTo>
                  <a:lnTo>
                    <a:pt x="1667" y="10343"/>
                  </a:lnTo>
                  <a:lnTo>
                    <a:pt x="1647" y="10458"/>
                  </a:lnTo>
                  <a:lnTo>
                    <a:pt x="1628" y="10573"/>
                  </a:lnTo>
                  <a:lnTo>
                    <a:pt x="1533" y="10822"/>
                  </a:lnTo>
                  <a:lnTo>
                    <a:pt x="1494" y="10956"/>
                  </a:lnTo>
                  <a:lnTo>
                    <a:pt x="1456" y="11109"/>
                  </a:lnTo>
                  <a:lnTo>
                    <a:pt x="1437" y="11243"/>
                  </a:lnTo>
                  <a:lnTo>
                    <a:pt x="1437" y="11396"/>
                  </a:lnTo>
                  <a:lnTo>
                    <a:pt x="1456" y="11530"/>
                  </a:lnTo>
                  <a:lnTo>
                    <a:pt x="1513" y="11683"/>
                  </a:lnTo>
                  <a:lnTo>
                    <a:pt x="1609" y="11856"/>
                  </a:lnTo>
                  <a:lnTo>
                    <a:pt x="1762" y="12009"/>
                  </a:lnTo>
                  <a:lnTo>
                    <a:pt x="1935" y="12181"/>
                  </a:lnTo>
                  <a:lnTo>
                    <a:pt x="2107" y="12296"/>
                  </a:lnTo>
                  <a:lnTo>
                    <a:pt x="2260" y="12373"/>
                  </a:lnTo>
                  <a:lnTo>
                    <a:pt x="2414" y="12411"/>
                  </a:lnTo>
                  <a:lnTo>
                    <a:pt x="2567" y="12430"/>
                  </a:lnTo>
                  <a:lnTo>
                    <a:pt x="2701" y="12430"/>
                  </a:lnTo>
                  <a:lnTo>
                    <a:pt x="2816" y="12392"/>
                  </a:lnTo>
                  <a:lnTo>
                    <a:pt x="2931" y="12354"/>
                  </a:lnTo>
                  <a:lnTo>
                    <a:pt x="3046" y="12296"/>
                  </a:lnTo>
                  <a:lnTo>
                    <a:pt x="3122" y="12239"/>
                  </a:lnTo>
                  <a:lnTo>
                    <a:pt x="3275" y="12105"/>
                  </a:lnTo>
                  <a:lnTo>
                    <a:pt x="3352" y="12009"/>
                  </a:lnTo>
                  <a:lnTo>
                    <a:pt x="3390" y="11971"/>
                  </a:lnTo>
                  <a:lnTo>
                    <a:pt x="3659" y="11932"/>
                  </a:lnTo>
                  <a:lnTo>
                    <a:pt x="3908" y="11932"/>
                  </a:lnTo>
                  <a:lnTo>
                    <a:pt x="4137" y="11952"/>
                  </a:lnTo>
                  <a:lnTo>
                    <a:pt x="4367" y="11990"/>
                  </a:lnTo>
                  <a:lnTo>
                    <a:pt x="4578" y="12066"/>
                  </a:lnTo>
                  <a:lnTo>
                    <a:pt x="4769" y="12143"/>
                  </a:lnTo>
                  <a:lnTo>
                    <a:pt x="4961" y="12239"/>
                  </a:lnTo>
                  <a:lnTo>
                    <a:pt x="5133" y="12335"/>
                  </a:lnTo>
                  <a:lnTo>
                    <a:pt x="5401" y="12526"/>
                  </a:lnTo>
                  <a:lnTo>
                    <a:pt x="5612" y="12699"/>
                  </a:lnTo>
                  <a:lnTo>
                    <a:pt x="5784" y="12890"/>
                  </a:lnTo>
                  <a:lnTo>
                    <a:pt x="5995" y="12833"/>
                  </a:lnTo>
                  <a:lnTo>
                    <a:pt x="6206" y="12775"/>
                  </a:lnTo>
                  <a:lnTo>
                    <a:pt x="6493" y="12718"/>
                  </a:lnTo>
                  <a:lnTo>
                    <a:pt x="6819" y="12679"/>
                  </a:lnTo>
                  <a:lnTo>
                    <a:pt x="7163" y="12660"/>
                  </a:lnTo>
                  <a:lnTo>
                    <a:pt x="7355" y="12679"/>
                  </a:lnTo>
                  <a:lnTo>
                    <a:pt x="7527" y="12699"/>
                  </a:lnTo>
                  <a:lnTo>
                    <a:pt x="7719" y="12737"/>
                  </a:lnTo>
                  <a:lnTo>
                    <a:pt x="7891" y="12775"/>
                  </a:lnTo>
                  <a:lnTo>
                    <a:pt x="8045" y="12813"/>
                  </a:lnTo>
                  <a:lnTo>
                    <a:pt x="8198" y="12813"/>
                  </a:lnTo>
                  <a:lnTo>
                    <a:pt x="8332" y="12756"/>
                  </a:lnTo>
                  <a:lnTo>
                    <a:pt x="8447" y="12679"/>
                  </a:lnTo>
                  <a:lnTo>
                    <a:pt x="8562" y="12584"/>
                  </a:lnTo>
                  <a:lnTo>
                    <a:pt x="8677" y="12469"/>
                  </a:lnTo>
                  <a:lnTo>
                    <a:pt x="8887" y="12220"/>
                  </a:lnTo>
                  <a:lnTo>
                    <a:pt x="9021" y="12086"/>
                  </a:lnTo>
                  <a:lnTo>
                    <a:pt x="9136" y="11971"/>
                  </a:lnTo>
                  <a:lnTo>
                    <a:pt x="9289" y="11875"/>
                  </a:lnTo>
                  <a:lnTo>
                    <a:pt x="9443" y="11798"/>
                  </a:lnTo>
                  <a:lnTo>
                    <a:pt x="9615" y="11741"/>
                  </a:lnTo>
                  <a:lnTo>
                    <a:pt x="9807" y="11722"/>
                  </a:lnTo>
                  <a:lnTo>
                    <a:pt x="10036" y="11741"/>
                  </a:lnTo>
                  <a:lnTo>
                    <a:pt x="10285" y="11817"/>
                  </a:lnTo>
                  <a:lnTo>
                    <a:pt x="10305" y="11530"/>
                  </a:lnTo>
                  <a:lnTo>
                    <a:pt x="10343" y="11243"/>
                  </a:lnTo>
                  <a:lnTo>
                    <a:pt x="10381" y="10917"/>
                  </a:lnTo>
                  <a:lnTo>
                    <a:pt x="10458" y="10592"/>
                  </a:lnTo>
                  <a:lnTo>
                    <a:pt x="10554" y="10285"/>
                  </a:lnTo>
                  <a:lnTo>
                    <a:pt x="10592" y="10151"/>
                  </a:lnTo>
                  <a:lnTo>
                    <a:pt x="10649" y="10036"/>
                  </a:lnTo>
                  <a:lnTo>
                    <a:pt x="10726" y="9960"/>
                  </a:lnTo>
                  <a:lnTo>
                    <a:pt x="10803" y="9921"/>
                  </a:lnTo>
                  <a:lnTo>
                    <a:pt x="10822" y="9902"/>
                  </a:lnTo>
                  <a:lnTo>
                    <a:pt x="10860" y="9883"/>
                  </a:lnTo>
                  <a:lnTo>
                    <a:pt x="10879" y="9806"/>
                  </a:lnTo>
                  <a:lnTo>
                    <a:pt x="10860" y="9711"/>
                  </a:lnTo>
                  <a:lnTo>
                    <a:pt x="10822" y="9596"/>
                  </a:lnTo>
                  <a:lnTo>
                    <a:pt x="10707" y="9308"/>
                  </a:lnTo>
                  <a:lnTo>
                    <a:pt x="10554" y="9002"/>
                  </a:lnTo>
                  <a:lnTo>
                    <a:pt x="10496" y="8830"/>
                  </a:lnTo>
                  <a:lnTo>
                    <a:pt x="10439" y="8657"/>
                  </a:lnTo>
                  <a:lnTo>
                    <a:pt x="10400" y="8504"/>
                  </a:lnTo>
                  <a:lnTo>
                    <a:pt x="10400" y="8351"/>
                  </a:lnTo>
                  <a:lnTo>
                    <a:pt x="10419" y="8198"/>
                  </a:lnTo>
                  <a:lnTo>
                    <a:pt x="10477" y="8083"/>
                  </a:lnTo>
                  <a:lnTo>
                    <a:pt x="10534" y="8025"/>
                  </a:lnTo>
                  <a:lnTo>
                    <a:pt x="10592" y="7968"/>
                  </a:lnTo>
                  <a:lnTo>
                    <a:pt x="10668" y="7910"/>
                  </a:lnTo>
                  <a:lnTo>
                    <a:pt x="10745" y="7872"/>
                  </a:lnTo>
                  <a:lnTo>
                    <a:pt x="10822" y="7834"/>
                  </a:lnTo>
                  <a:lnTo>
                    <a:pt x="10898" y="7757"/>
                  </a:lnTo>
                  <a:lnTo>
                    <a:pt x="10975" y="7661"/>
                  </a:lnTo>
                  <a:lnTo>
                    <a:pt x="11013" y="7546"/>
                  </a:lnTo>
                  <a:lnTo>
                    <a:pt x="11071" y="7412"/>
                  </a:lnTo>
                  <a:lnTo>
                    <a:pt x="11090" y="7259"/>
                  </a:lnTo>
                  <a:lnTo>
                    <a:pt x="11128" y="6895"/>
                  </a:lnTo>
                  <a:lnTo>
                    <a:pt x="11128" y="6493"/>
                  </a:lnTo>
                  <a:lnTo>
                    <a:pt x="11090" y="6053"/>
                  </a:lnTo>
                  <a:lnTo>
                    <a:pt x="11013" y="5555"/>
                  </a:lnTo>
                  <a:lnTo>
                    <a:pt x="10898" y="5057"/>
                  </a:lnTo>
                  <a:lnTo>
                    <a:pt x="10745" y="4539"/>
                  </a:lnTo>
                  <a:lnTo>
                    <a:pt x="10573" y="4022"/>
                  </a:lnTo>
                  <a:lnTo>
                    <a:pt x="10362" y="3524"/>
                  </a:lnTo>
                  <a:lnTo>
                    <a:pt x="10132" y="3046"/>
                  </a:lnTo>
                  <a:lnTo>
                    <a:pt x="9864" y="2586"/>
                  </a:lnTo>
                  <a:lnTo>
                    <a:pt x="9711" y="2375"/>
                  </a:lnTo>
                  <a:lnTo>
                    <a:pt x="9577" y="2184"/>
                  </a:lnTo>
                  <a:lnTo>
                    <a:pt x="9404" y="1992"/>
                  </a:lnTo>
                  <a:lnTo>
                    <a:pt x="9251" y="1820"/>
                  </a:lnTo>
                  <a:lnTo>
                    <a:pt x="9079" y="1686"/>
                  </a:lnTo>
                  <a:lnTo>
                    <a:pt x="8906" y="1552"/>
                  </a:lnTo>
                  <a:lnTo>
                    <a:pt x="8542" y="1303"/>
                  </a:lnTo>
                  <a:lnTo>
                    <a:pt x="8179" y="1073"/>
                  </a:lnTo>
                  <a:lnTo>
                    <a:pt x="7776" y="881"/>
                  </a:lnTo>
                  <a:lnTo>
                    <a:pt x="7393" y="690"/>
                  </a:lnTo>
                  <a:lnTo>
                    <a:pt x="6991" y="517"/>
                  </a:lnTo>
                  <a:lnTo>
                    <a:pt x="6589" y="364"/>
                  </a:lnTo>
                  <a:lnTo>
                    <a:pt x="6206" y="249"/>
                  </a:lnTo>
                  <a:lnTo>
                    <a:pt x="5804" y="153"/>
                  </a:lnTo>
                  <a:lnTo>
                    <a:pt x="5421" y="77"/>
                  </a:lnTo>
                  <a:lnTo>
                    <a:pt x="5038" y="19"/>
                  </a:lnTo>
                  <a:lnTo>
                    <a:pt x="46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49" name="Google Shape;1949;p41"/>
            <p:cNvSpPr/>
            <p:nvPr/>
          </p:nvSpPr>
          <p:spPr>
            <a:xfrm>
              <a:off x="3427075" y="2930225"/>
              <a:ext cx="74725" cy="108725"/>
            </a:xfrm>
            <a:custGeom>
              <a:avLst/>
              <a:gdLst/>
              <a:ahLst/>
              <a:cxnLst/>
              <a:rect l="l" t="t" r="r" b="b"/>
              <a:pathLst>
                <a:path w="2989" h="4349" extrusionOk="0">
                  <a:moveTo>
                    <a:pt x="1762" y="0"/>
                  </a:moveTo>
                  <a:lnTo>
                    <a:pt x="1571" y="20"/>
                  </a:lnTo>
                  <a:lnTo>
                    <a:pt x="1398" y="58"/>
                  </a:lnTo>
                  <a:lnTo>
                    <a:pt x="1226" y="115"/>
                  </a:lnTo>
                  <a:lnTo>
                    <a:pt x="1073" y="192"/>
                  </a:lnTo>
                  <a:lnTo>
                    <a:pt x="920" y="288"/>
                  </a:lnTo>
                  <a:lnTo>
                    <a:pt x="766" y="422"/>
                  </a:lnTo>
                  <a:lnTo>
                    <a:pt x="632" y="556"/>
                  </a:lnTo>
                  <a:lnTo>
                    <a:pt x="517" y="709"/>
                  </a:lnTo>
                  <a:lnTo>
                    <a:pt x="402" y="882"/>
                  </a:lnTo>
                  <a:lnTo>
                    <a:pt x="288" y="1054"/>
                  </a:lnTo>
                  <a:lnTo>
                    <a:pt x="211" y="1265"/>
                  </a:lnTo>
                  <a:lnTo>
                    <a:pt x="134" y="1475"/>
                  </a:lnTo>
                  <a:lnTo>
                    <a:pt x="77" y="1686"/>
                  </a:lnTo>
                  <a:lnTo>
                    <a:pt x="39" y="1916"/>
                  </a:lnTo>
                  <a:lnTo>
                    <a:pt x="0" y="2146"/>
                  </a:lnTo>
                  <a:lnTo>
                    <a:pt x="0" y="2395"/>
                  </a:lnTo>
                  <a:lnTo>
                    <a:pt x="0" y="2701"/>
                  </a:lnTo>
                  <a:lnTo>
                    <a:pt x="39" y="2988"/>
                  </a:lnTo>
                  <a:lnTo>
                    <a:pt x="115" y="3256"/>
                  </a:lnTo>
                  <a:lnTo>
                    <a:pt x="192" y="3505"/>
                  </a:lnTo>
                  <a:lnTo>
                    <a:pt x="307" y="3754"/>
                  </a:lnTo>
                  <a:lnTo>
                    <a:pt x="422" y="3965"/>
                  </a:lnTo>
                  <a:lnTo>
                    <a:pt x="575" y="4176"/>
                  </a:lnTo>
                  <a:lnTo>
                    <a:pt x="728" y="4348"/>
                  </a:lnTo>
                  <a:lnTo>
                    <a:pt x="1015" y="4023"/>
                  </a:lnTo>
                  <a:lnTo>
                    <a:pt x="1188" y="3850"/>
                  </a:lnTo>
                  <a:lnTo>
                    <a:pt x="1360" y="3716"/>
                  </a:lnTo>
                  <a:lnTo>
                    <a:pt x="1456" y="3659"/>
                  </a:lnTo>
                  <a:lnTo>
                    <a:pt x="1552" y="3601"/>
                  </a:lnTo>
                  <a:lnTo>
                    <a:pt x="1667" y="3563"/>
                  </a:lnTo>
                  <a:lnTo>
                    <a:pt x="1801" y="3544"/>
                  </a:lnTo>
                  <a:lnTo>
                    <a:pt x="2069" y="3544"/>
                  </a:lnTo>
                  <a:lnTo>
                    <a:pt x="2222" y="3582"/>
                  </a:lnTo>
                  <a:lnTo>
                    <a:pt x="2394" y="3639"/>
                  </a:lnTo>
                  <a:lnTo>
                    <a:pt x="2414" y="3352"/>
                  </a:lnTo>
                  <a:lnTo>
                    <a:pt x="2452" y="3065"/>
                  </a:lnTo>
                  <a:lnTo>
                    <a:pt x="2490" y="2739"/>
                  </a:lnTo>
                  <a:lnTo>
                    <a:pt x="2567" y="2414"/>
                  </a:lnTo>
                  <a:lnTo>
                    <a:pt x="2663" y="2107"/>
                  </a:lnTo>
                  <a:lnTo>
                    <a:pt x="2701" y="1973"/>
                  </a:lnTo>
                  <a:lnTo>
                    <a:pt x="2758" y="1858"/>
                  </a:lnTo>
                  <a:lnTo>
                    <a:pt x="2835" y="1782"/>
                  </a:lnTo>
                  <a:lnTo>
                    <a:pt x="2912" y="1743"/>
                  </a:lnTo>
                  <a:lnTo>
                    <a:pt x="2950" y="1705"/>
                  </a:lnTo>
                  <a:lnTo>
                    <a:pt x="2969" y="1667"/>
                  </a:lnTo>
                  <a:lnTo>
                    <a:pt x="2988" y="1609"/>
                  </a:lnTo>
                  <a:lnTo>
                    <a:pt x="2969" y="1552"/>
                  </a:lnTo>
                  <a:lnTo>
                    <a:pt x="2912" y="1379"/>
                  </a:lnTo>
                  <a:lnTo>
                    <a:pt x="2835" y="1169"/>
                  </a:lnTo>
                  <a:lnTo>
                    <a:pt x="2720" y="939"/>
                  </a:lnTo>
                  <a:lnTo>
                    <a:pt x="2624" y="709"/>
                  </a:lnTo>
                  <a:lnTo>
                    <a:pt x="2548" y="479"/>
                  </a:lnTo>
                  <a:lnTo>
                    <a:pt x="2528" y="345"/>
                  </a:lnTo>
                  <a:lnTo>
                    <a:pt x="2509" y="249"/>
                  </a:lnTo>
                  <a:lnTo>
                    <a:pt x="2337" y="135"/>
                  </a:lnTo>
                  <a:lnTo>
                    <a:pt x="2145" y="58"/>
                  </a:lnTo>
                  <a:lnTo>
                    <a:pt x="1954" y="20"/>
                  </a:lnTo>
                  <a:lnTo>
                    <a:pt x="176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0" name="Google Shape;1950;p41"/>
            <p:cNvSpPr/>
            <p:nvPr/>
          </p:nvSpPr>
          <p:spPr>
            <a:xfrm>
              <a:off x="3373450" y="2879000"/>
              <a:ext cx="134575" cy="88600"/>
            </a:xfrm>
            <a:custGeom>
              <a:avLst/>
              <a:gdLst/>
              <a:ahLst/>
              <a:cxnLst/>
              <a:rect l="l" t="t" r="r" b="b"/>
              <a:pathLst>
                <a:path w="5383" h="3544" extrusionOk="0">
                  <a:moveTo>
                    <a:pt x="3907" y="0"/>
                  </a:moveTo>
                  <a:lnTo>
                    <a:pt x="3371" y="58"/>
                  </a:lnTo>
                  <a:lnTo>
                    <a:pt x="3007" y="115"/>
                  </a:lnTo>
                  <a:lnTo>
                    <a:pt x="2662" y="192"/>
                  </a:lnTo>
                  <a:lnTo>
                    <a:pt x="2318" y="287"/>
                  </a:lnTo>
                  <a:lnTo>
                    <a:pt x="1992" y="383"/>
                  </a:lnTo>
                  <a:lnTo>
                    <a:pt x="1686" y="498"/>
                  </a:lnTo>
                  <a:lnTo>
                    <a:pt x="1398" y="613"/>
                  </a:lnTo>
                  <a:lnTo>
                    <a:pt x="1149" y="747"/>
                  </a:lnTo>
                  <a:lnTo>
                    <a:pt x="900" y="900"/>
                  </a:lnTo>
                  <a:lnTo>
                    <a:pt x="690" y="1054"/>
                  </a:lnTo>
                  <a:lnTo>
                    <a:pt x="498" y="1207"/>
                  </a:lnTo>
                  <a:lnTo>
                    <a:pt x="326" y="1379"/>
                  </a:lnTo>
                  <a:lnTo>
                    <a:pt x="211" y="1532"/>
                  </a:lnTo>
                  <a:lnTo>
                    <a:pt x="96" y="1705"/>
                  </a:lnTo>
                  <a:lnTo>
                    <a:pt x="38" y="1896"/>
                  </a:lnTo>
                  <a:lnTo>
                    <a:pt x="0" y="2069"/>
                  </a:lnTo>
                  <a:lnTo>
                    <a:pt x="0" y="2241"/>
                  </a:lnTo>
                  <a:lnTo>
                    <a:pt x="58" y="2413"/>
                  </a:lnTo>
                  <a:lnTo>
                    <a:pt x="134" y="2567"/>
                  </a:lnTo>
                  <a:lnTo>
                    <a:pt x="230" y="2720"/>
                  </a:lnTo>
                  <a:lnTo>
                    <a:pt x="383" y="2873"/>
                  </a:lnTo>
                  <a:lnTo>
                    <a:pt x="556" y="2988"/>
                  </a:lnTo>
                  <a:lnTo>
                    <a:pt x="747" y="3122"/>
                  </a:lnTo>
                  <a:lnTo>
                    <a:pt x="977" y="3218"/>
                  </a:lnTo>
                  <a:lnTo>
                    <a:pt x="1226" y="3314"/>
                  </a:lnTo>
                  <a:lnTo>
                    <a:pt x="1494" y="3390"/>
                  </a:lnTo>
                  <a:lnTo>
                    <a:pt x="1781" y="3448"/>
                  </a:lnTo>
                  <a:lnTo>
                    <a:pt x="2088" y="3486"/>
                  </a:lnTo>
                  <a:lnTo>
                    <a:pt x="2413" y="3524"/>
                  </a:lnTo>
                  <a:lnTo>
                    <a:pt x="2758" y="3543"/>
                  </a:lnTo>
                  <a:lnTo>
                    <a:pt x="3103" y="3524"/>
                  </a:lnTo>
                  <a:lnTo>
                    <a:pt x="3467" y="3505"/>
                  </a:lnTo>
                  <a:lnTo>
                    <a:pt x="3831" y="3467"/>
                  </a:lnTo>
                  <a:lnTo>
                    <a:pt x="4137" y="3428"/>
                  </a:lnTo>
                  <a:lnTo>
                    <a:pt x="4424" y="3371"/>
                  </a:lnTo>
                  <a:lnTo>
                    <a:pt x="4712" y="3294"/>
                  </a:lnTo>
                  <a:lnTo>
                    <a:pt x="4980" y="3218"/>
                  </a:lnTo>
                  <a:lnTo>
                    <a:pt x="4788" y="2816"/>
                  </a:lnTo>
                  <a:lnTo>
                    <a:pt x="4712" y="2605"/>
                  </a:lnTo>
                  <a:lnTo>
                    <a:pt x="4673" y="2394"/>
                  </a:lnTo>
                  <a:lnTo>
                    <a:pt x="4654" y="2298"/>
                  </a:lnTo>
                  <a:lnTo>
                    <a:pt x="4654" y="2203"/>
                  </a:lnTo>
                  <a:lnTo>
                    <a:pt x="4673" y="2107"/>
                  </a:lnTo>
                  <a:lnTo>
                    <a:pt x="4693" y="2011"/>
                  </a:lnTo>
                  <a:lnTo>
                    <a:pt x="4750" y="1935"/>
                  </a:lnTo>
                  <a:lnTo>
                    <a:pt x="4808" y="1858"/>
                  </a:lnTo>
                  <a:lnTo>
                    <a:pt x="4903" y="1800"/>
                  </a:lnTo>
                  <a:lnTo>
                    <a:pt x="4999" y="1743"/>
                  </a:lnTo>
                  <a:lnTo>
                    <a:pt x="5057" y="1724"/>
                  </a:lnTo>
                  <a:lnTo>
                    <a:pt x="5114" y="1666"/>
                  </a:lnTo>
                  <a:lnTo>
                    <a:pt x="5210" y="1552"/>
                  </a:lnTo>
                  <a:lnTo>
                    <a:pt x="5286" y="1379"/>
                  </a:lnTo>
                  <a:lnTo>
                    <a:pt x="5344" y="1188"/>
                  </a:lnTo>
                  <a:lnTo>
                    <a:pt x="5382" y="939"/>
                  </a:lnTo>
                  <a:lnTo>
                    <a:pt x="5382" y="670"/>
                  </a:lnTo>
                  <a:lnTo>
                    <a:pt x="5382" y="383"/>
                  </a:lnTo>
                  <a:lnTo>
                    <a:pt x="5363" y="77"/>
                  </a:lnTo>
                  <a:lnTo>
                    <a:pt x="4903" y="19"/>
                  </a:lnTo>
                  <a:lnTo>
                    <a:pt x="44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1" name="Google Shape;1951;p41"/>
            <p:cNvSpPr/>
            <p:nvPr/>
          </p:nvSpPr>
          <p:spPr>
            <a:xfrm>
              <a:off x="3272900" y="2905325"/>
              <a:ext cx="124025" cy="102975"/>
            </a:xfrm>
            <a:custGeom>
              <a:avLst/>
              <a:gdLst/>
              <a:ahLst/>
              <a:cxnLst/>
              <a:rect l="l" t="t" r="r" b="b"/>
              <a:pathLst>
                <a:path w="4961" h="4119" extrusionOk="0">
                  <a:moveTo>
                    <a:pt x="2490" y="1"/>
                  </a:moveTo>
                  <a:lnTo>
                    <a:pt x="2222" y="20"/>
                  </a:lnTo>
                  <a:lnTo>
                    <a:pt x="1992" y="39"/>
                  </a:lnTo>
                  <a:lnTo>
                    <a:pt x="1743" y="96"/>
                  </a:lnTo>
                  <a:lnTo>
                    <a:pt x="1513" y="173"/>
                  </a:lnTo>
                  <a:lnTo>
                    <a:pt x="1302" y="250"/>
                  </a:lnTo>
                  <a:lnTo>
                    <a:pt x="1092" y="364"/>
                  </a:lnTo>
                  <a:lnTo>
                    <a:pt x="900" y="479"/>
                  </a:lnTo>
                  <a:lnTo>
                    <a:pt x="728" y="613"/>
                  </a:lnTo>
                  <a:lnTo>
                    <a:pt x="575" y="747"/>
                  </a:lnTo>
                  <a:lnTo>
                    <a:pt x="421" y="920"/>
                  </a:lnTo>
                  <a:lnTo>
                    <a:pt x="307" y="1073"/>
                  </a:lnTo>
                  <a:lnTo>
                    <a:pt x="211" y="1265"/>
                  </a:lnTo>
                  <a:lnTo>
                    <a:pt x="115" y="1456"/>
                  </a:lnTo>
                  <a:lnTo>
                    <a:pt x="58" y="1648"/>
                  </a:lnTo>
                  <a:lnTo>
                    <a:pt x="19" y="1858"/>
                  </a:lnTo>
                  <a:lnTo>
                    <a:pt x="0" y="2069"/>
                  </a:lnTo>
                  <a:lnTo>
                    <a:pt x="19" y="2280"/>
                  </a:lnTo>
                  <a:lnTo>
                    <a:pt x="58" y="2471"/>
                  </a:lnTo>
                  <a:lnTo>
                    <a:pt x="115" y="2682"/>
                  </a:lnTo>
                  <a:lnTo>
                    <a:pt x="211" y="2854"/>
                  </a:lnTo>
                  <a:lnTo>
                    <a:pt x="307" y="3046"/>
                  </a:lnTo>
                  <a:lnTo>
                    <a:pt x="421" y="3218"/>
                  </a:lnTo>
                  <a:lnTo>
                    <a:pt x="575" y="3371"/>
                  </a:lnTo>
                  <a:lnTo>
                    <a:pt x="728" y="3525"/>
                  </a:lnTo>
                  <a:lnTo>
                    <a:pt x="900" y="3640"/>
                  </a:lnTo>
                  <a:lnTo>
                    <a:pt x="1092" y="3774"/>
                  </a:lnTo>
                  <a:lnTo>
                    <a:pt x="1302" y="3869"/>
                  </a:lnTo>
                  <a:lnTo>
                    <a:pt x="1513" y="3965"/>
                  </a:lnTo>
                  <a:lnTo>
                    <a:pt x="1743" y="4023"/>
                  </a:lnTo>
                  <a:lnTo>
                    <a:pt x="1992" y="4080"/>
                  </a:lnTo>
                  <a:lnTo>
                    <a:pt x="2222" y="4099"/>
                  </a:lnTo>
                  <a:lnTo>
                    <a:pt x="2490" y="4118"/>
                  </a:lnTo>
                  <a:lnTo>
                    <a:pt x="2739" y="4099"/>
                  </a:lnTo>
                  <a:lnTo>
                    <a:pt x="2988" y="4080"/>
                  </a:lnTo>
                  <a:lnTo>
                    <a:pt x="3218" y="4023"/>
                  </a:lnTo>
                  <a:lnTo>
                    <a:pt x="3448" y="3965"/>
                  </a:lnTo>
                  <a:lnTo>
                    <a:pt x="3658" y="3869"/>
                  </a:lnTo>
                  <a:lnTo>
                    <a:pt x="3869" y="3774"/>
                  </a:lnTo>
                  <a:lnTo>
                    <a:pt x="4060" y="3640"/>
                  </a:lnTo>
                  <a:lnTo>
                    <a:pt x="4233" y="3525"/>
                  </a:lnTo>
                  <a:lnTo>
                    <a:pt x="4386" y="3371"/>
                  </a:lnTo>
                  <a:lnTo>
                    <a:pt x="4539" y="3218"/>
                  </a:lnTo>
                  <a:lnTo>
                    <a:pt x="4654" y="3046"/>
                  </a:lnTo>
                  <a:lnTo>
                    <a:pt x="4769" y="2854"/>
                  </a:lnTo>
                  <a:lnTo>
                    <a:pt x="4846" y="2682"/>
                  </a:lnTo>
                  <a:lnTo>
                    <a:pt x="4903" y="2471"/>
                  </a:lnTo>
                  <a:lnTo>
                    <a:pt x="4942" y="2280"/>
                  </a:lnTo>
                  <a:lnTo>
                    <a:pt x="4961" y="2069"/>
                  </a:lnTo>
                  <a:lnTo>
                    <a:pt x="4942" y="1858"/>
                  </a:lnTo>
                  <a:lnTo>
                    <a:pt x="4903" y="1648"/>
                  </a:lnTo>
                  <a:lnTo>
                    <a:pt x="4846" y="1456"/>
                  </a:lnTo>
                  <a:lnTo>
                    <a:pt x="4769" y="1265"/>
                  </a:lnTo>
                  <a:lnTo>
                    <a:pt x="4654" y="1073"/>
                  </a:lnTo>
                  <a:lnTo>
                    <a:pt x="4539" y="920"/>
                  </a:lnTo>
                  <a:lnTo>
                    <a:pt x="4386" y="747"/>
                  </a:lnTo>
                  <a:lnTo>
                    <a:pt x="4233" y="613"/>
                  </a:lnTo>
                  <a:lnTo>
                    <a:pt x="4060" y="479"/>
                  </a:lnTo>
                  <a:lnTo>
                    <a:pt x="3869" y="364"/>
                  </a:lnTo>
                  <a:lnTo>
                    <a:pt x="3658" y="250"/>
                  </a:lnTo>
                  <a:lnTo>
                    <a:pt x="3448" y="173"/>
                  </a:lnTo>
                  <a:lnTo>
                    <a:pt x="3218" y="96"/>
                  </a:lnTo>
                  <a:lnTo>
                    <a:pt x="2988" y="39"/>
                  </a:lnTo>
                  <a:lnTo>
                    <a:pt x="2739" y="20"/>
                  </a:lnTo>
                  <a:lnTo>
                    <a:pt x="249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2" name="Google Shape;1952;p41"/>
            <p:cNvSpPr/>
            <p:nvPr/>
          </p:nvSpPr>
          <p:spPr>
            <a:xfrm>
              <a:off x="3291075" y="2876600"/>
              <a:ext cx="144650" cy="91950"/>
            </a:xfrm>
            <a:custGeom>
              <a:avLst/>
              <a:gdLst/>
              <a:ahLst/>
              <a:cxnLst/>
              <a:rect l="l" t="t" r="r" b="b"/>
              <a:pathLst>
                <a:path w="5786" h="3678" extrusionOk="0">
                  <a:moveTo>
                    <a:pt x="1629" y="0"/>
                  </a:moveTo>
                  <a:lnTo>
                    <a:pt x="1495" y="20"/>
                  </a:lnTo>
                  <a:lnTo>
                    <a:pt x="1399" y="39"/>
                  </a:lnTo>
                  <a:lnTo>
                    <a:pt x="1284" y="115"/>
                  </a:lnTo>
                  <a:lnTo>
                    <a:pt x="1169" y="211"/>
                  </a:lnTo>
                  <a:lnTo>
                    <a:pt x="1035" y="326"/>
                  </a:lnTo>
                  <a:lnTo>
                    <a:pt x="786" y="613"/>
                  </a:lnTo>
                  <a:lnTo>
                    <a:pt x="556" y="939"/>
                  </a:lnTo>
                  <a:lnTo>
                    <a:pt x="346" y="1245"/>
                  </a:lnTo>
                  <a:lnTo>
                    <a:pt x="154" y="1513"/>
                  </a:lnTo>
                  <a:lnTo>
                    <a:pt x="1" y="1782"/>
                  </a:lnTo>
                  <a:lnTo>
                    <a:pt x="135" y="1877"/>
                  </a:lnTo>
                  <a:lnTo>
                    <a:pt x="480" y="2165"/>
                  </a:lnTo>
                  <a:lnTo>
                    <a:pt x="748" y="2337"/>
                  </a:lnTo>
                  <a:lnTo>
                    <a:pt x="1035" y="2529"/>
                  </a:lnTo>
                  <a:lnTo>
                    <a:pt x="1380" y="2720"/>
                  </a:lnTo>
                  <a:lnTo>
                    <a:pt x="1763" y="2931"/>
                  </a:lnTo>
                  <a:lnTo>
                    <a:pt x="2184" y="3122"/>
                  </a:lnTo>
                  <a:lnTo>
                    <a:pt x="2644" y="3295"/>
                  </a:lnTo>
                  <a:lnTo>
                    <a:pt x="3104" y="3448"/>
                  </a:lnTo>
                  <a:lnTo>
                    <a:pt x="3602" y="3563"/>
                  </a:lnTo>
                  <a:lnTo>
                    <a:pt x="3870" y="3620"/>
                  </a:lnTo>
                  <a:lnTo>
                    <a:pt x="4119" y="3639"/>
                  </a:lnTo>
                  <a:lnTo>
                    <a:pt x="4387" y="3678"/>
                  </a:lnTo>
                  <a:lnTo>
                    <a:pt x="4655" y="3678"/>
                  </a:lnTo>
                  <a:lnTo>
                    <a:pt x="4923" y="3659"/>
                  </a:lnTo>
                  <a:lnTo>
                    <a:pt x="5210" y="3639"/>
                  </a:lnTo>
                  <a:lnTo>
                    <a:pt x="5479" y="3601"/>
                  </a:lnTo>
                  <a:lnTo>
                    <a:pt x="5766" y="3544"/>
                  </a:lnTo>
                  <a:lnTo>
                    <a:pt x="5785" y="1130"/>
                  </a:lnTo>
                  <a:lnTo>
                    <a:pt x="5191" y="939"/>
                  </a:lnTo>
                  <a:lnTo>
                    <a:pt x="3851" y="537"/>
                  </a:lnTo>
                  <a:lnTo>
                    <a:pt x="3085" y="326"/>
                  </a:lnTo>
                  <a:lnTo>
                    <a:pt x="2395" y="134"/>
                  </a:lnTo>
                  <a:lnTo>
                    <a:pt x="1840" y="39"/>
                  </a:lnTo>
                  <a:lnTo>
                    <a:pt x="16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3" name="Google Shape;1953;p41"/>
            <p:cNvSpPr/>
            <p:nvPr/>
          </p:nvSpPr>
          <p:spPr>
            <a:xfrm>
              <a:off x="3123975" y="2894800"/>
              <a:ext cx="80950" cy="124025"/>
            </a:xfrm>
            <a:custGeom>
              <a:avLst/>
              <a:gdLst/>
              <a:ahLst/>
              <a:cxnLst/>
              <a:rect l="l" t="t" r="r" b="b"/>
              <a:pathLst>
                <a:path w="3238" h="4961" extrusionOk="0">
                  <a:moveTo>
                    <a:pt x="1380" y="0"/>
                  </a:moveTo>
                  <a:lnTo>
                    <a:pt x="1188" y="19"/>
                  </a:lnTo>
                  <a:lnTo>
                    <a:pt x="1016" y="96"/>
                  </a:lnTo>
                  <a:lnTo>
                    <a:pt x="843" y="173"/>
                  </a:lnTo>
                  <a:lnTo>
                    <a:pt x="671" y="287"/>
                  </a:lnTo>
                  <a:lnTo>
                    <a:pt x="518" y="422"/>
                  </a:lnTo>
                  <a:lnTo>
                    <a:pt x="384" y="575"/>
                  </a:lnTo>
                  <a:lnTo>
                    <a:pt x="288" y="747"/>
                  </a:lnTo>
                  <a:lnTo>
                    <a:pt x="192" y="920"/>
                  </a:lnTo>
                  <a:lnTo>
                    <a:pt x="116" y="1130"/>
                  </a:lnTo>
                  <a:lnTo>
                    <a:pt x="58" y="1360"/>
                  </a:lnTo>
                  <a:lnTo>
                    <a:pt x="20" y="1590"/>
                  </a:lnTo>
                  <a:lnTo>
                    <a:pt x="1" y="1858"/>
                  </a:lnTo>
                  <a:lnTo>
                    <a:pt x="1" y="2107"/>
                  </a:lnTo>
                  <a:lnTo>
                    <a:pt x="20" y="2375"/>
                  </a:lnTo>
                  <a:lnTo>
                    <a:pt x="58" y="2643"/>
                  </a:lnTo>
                  <a:lnTo>
                    <a:pt x="116" y="2911"/>
                  </a:lnTo>
                  <a:lnTo>
                    <a:pt x="211" y="3180"/>
                  </a:lnTo>
                  <a:lnTo>
                    <a:pt x="326" y="3448"/>
                  </a:lnTo>
                  <a:lnTo>
                    <a:pt x="460" y="3677"/>
                  </a:lnTo>
                  <a:lnTo>
                    <a:pt x="613" y="3907"/>
                  </a:lnTo>
                  <a:lnTo>
                    <a:pt x="805" y="4118"/>
                  </a:lnTo>
                  <a:lnTo>
                    <a:pt x="1035" y="4310"/>
                  </a:lnTo>
                  <a:lnTo>
                    <a:pt x="1284" y="4463"/>
                  </a:lnTo>
                  <a:lnTo>
                    <a:pt x="1744" y="4712"/>
                  </a:lnTo>
                  <a:lnTo>
                    <a:pt x="2127" y="4865"/>
                  </a:lnTo>
                  <a:lnTo>
                    <a:pt x="2299" y="4922"/>
                  </a:lnTo>
                  <a:lnTo>
                    <a:pt x="2433" y="4942"/>
                  </a:lnTo>
                  <a:lnTo>
                    <a:pt x="2567" y="4961"/>
                  </a:lnTo>
                  <a:lnTo>
                    <a:pt x="2663" y="4961"/>
                  </a:lnTo>
                  <a:lnTo>
                    <a:pt x="2759" y="4942"/>
                  </a:lnTo>
                  <a:lnTo>
                    <a:pt x="2854" y="4903"/>
                  </a:lnTo>
                  <a:lnTo>
                    <a:pt x="2931" y="4846"/>
                  </a:lnTo>
                  <a:lnTo>
                    <a:pt x="2988" y="4788"/>
                  </a:lnTo>
                  <a:lnTo>
                    <a:pt x="3103" y="4635"/>
                  </a:lnTo>
                  <a:lnTo>
                    <a:pt x="3199" y="4424"/>
                  </a:lnTo>
                  <a:lnTo>
                    <a:pt x="3237" y="4329"/>
                  </a:lnTo>
                  <a:lnTo>
                    <a:pt x="3237" y="4214"/>
                  </a:lnTo>
                  <a:lnTo>
                    <a:pt x="3218" y="4099"/>
                  </a:lnTo>
                  <a:lnTo>
                    <a:pt x="3199" y="4003"/>
                  </a:lnTo>
                  <a:lnTo>
                    <a:pt x="3142" y="3888"/>
                  </a:lnTo>
                  <a:lnTo>
                    <a:pt x="3084" y="3792"/>
                  </a:lnTo>
                  <a:lnTo>
                    <a:pt x="2931" y="3620"/>
                  </a:lnTo>
                  <a:lnTo>
                    <a:pt x="2778" y="3467"/>
                  </a:lnTo>
                  <a:lnTo>
                    <a:pt x="2625" y="3333"/>
                  </a:lnTo>
                  <a:lnTo>
                    <a:pt x="2471" y="3237"/>
                  </a:lnTo>
                  <a:lnTo>
                    <a:pt x="2529" y="3065"/>
                  </a:lnTo>
                  <a:lnTo>
                    <a:pt x="2663" y="2624"/>
                  </a:lnTo>
                  <a:lnTo>
                    <a:pt x="2720" y="2356"/>
                  </a:lnTo>
                  <a:lnTo>
                    <a:pt x="2759" y="2050"/>
                  </a:lnTo>
                  <a:lnTo>
                    <a:pt x="2778" y="1762"/>
                  </a:lnTo>
                  <a:lnTo>
                    <a:pt x="2778" y="1628"/>
                  </a:lnTo>
                  <a:lnTo>
                    <a:pt x="2759" y="1475"/>
                  </a:lnTo>
                  <a:lnTo>
                    <a:pt x="2682" y="1130"/>
                  </a:lnTo>
                  <a:lnTo>
                    <a:pt x="2567" y="824"/>
                  </a:lnTo>
                  <a:lnTo>
                    <a:pt x="2433" y="575"/>
                  </a:lnTo>
                  <a:lnTo>
                    <a:pt x="2299" y="364"/>
                  </a:lnTo>
                  <a:lnTo>
                    <a:pt x="2127" y="211"/>
                  </a:lnTo>
                  <a:lnTo>
                    <a:pt x="1954" y="96"/>
                  </a:lnTo>
                  <a:lnTo>
                    <a:pt x="1763" y="19"/>
                  </a:lnTo>
                  <a:lnTo>
                    <a:pt x="1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4" name="Google Shape;1954;p41"/>
            <p:cNvSpPr/>
            <p:nvPr/>
          </p:nvSpPr>
          <p:spPr>
            <a:xfrm>
              <a:off x="3275275" y="2725775"/>
              <a:ext cx="232750" cy="189150"/>
            </a:xfrm>
            <a:custGeom>
              <a:avLst/>
              <a:gdLst/>
              <a:ahLst/>
              <a:cxnLst/>
              <a:rect l="l" t="t" r="r" b="b"/>
              <a:pathLst>
                <a:path w="9310" h="7566" extrusionOk="0">
                  <a:moveTo>
                    <a:pt x="2491" y="0"/>
                  </a:moveTo>
                  <a:lnTo>
                    <a:pt x="2146" y="39"/>
                  </a:lnTo>
                  <a:lnTo>
                    <a:pt x="1840" y="96"/>
                  </a:lnTo>
                  <a:lnTo>
                    <a:pt x="1533" y="192"/>
                  </a:lnTo>
                  <a:lnTo>
                    <a:pt x="1265" y="326"/>
                  </a:lnTo>
                  <a:lnTo>
                    <a:pt x="824" y="575"/>
                  </a:lnTo>
                  <a:lnTo>
                    <a:pt x="633" y="709"/>
                  </a:lnTo>
                  <a:lnTo>
                    <a:pt x="461" y="843"/>
                  </a:lnTo>
                  <a:lnTo>
                    <a:pt x="326" y="977"/>
                  </a:lnTo>
                  <a:lnTo>
                    <a:pt x="192" y="1111"/>
                  </a:lnTo>
                  <a:lnTo>
                    <a:pt x="77" y="1264"/>
                  </a:lnTo>
                  <a:lnTo>
                    <a:pt x="1" y="1398"/>
                  </a:lnTo>
                  <a:lnTo>
                    <a:pt x="173" y="1513"/>
                  </a:lnTo>
                  <a:lnTo>
                    <a:pt x="346" y="1647"/>
                  </a:lnTo>
                  <a:lnTo>
                    <a:pt x="518" y="1781"/>
                  </a:lnTo>
                  <a:lnTo>
                    <a:pt x="652" y="1954"/>
                  </a:lnTo>
                  <a:lnTo>
                    <a:pt x="786" y="2126"/>
                  </a:lnTo>
                  <a:lnTo>
                    <a:pt x="901" y="2299"/>
                  </a:lnTo>
                  <a:lnTo>
                    <a:pt x="1016" y="2490"/>
                  </a:lnTo>
                  <a:lnTo>
                    <a:pt x="1093" y="2701"/>
                  </a:lnTo>
                  <a:lnTo>
                    <a:pt x="1188" y="2892"/>
                  </a:lnTo>
                  <a:lnTo>
                    <a:pt x="1246" y="3103"/>
                  </a:lnTo>
                  <a:lnTo>
                    <a:pt x="1361" y="3544"/>
                  </a:lnTo>
                  <a:lnTo>
                    <a:pt x="1437" y="3984"/>
                  </a:lnTo>
                  <a:lnTo>
                    <a:pt x="1495" y="4425"/>
                  </a:lnTo>
                  <a:lnTo>
                    <a:pt x="1514" y="4865"/>
                  </a:lnTo>
                  <a:lnTo>
                    <a:pt x="1514" y="5267"/>
                  </a:lnTo>
                  <a:lnTo>
                    <a:pt x="1514" y="5631"/>
                  </a:lnTo>
                  <a:lnTo>
                    <a:pt x="1495" y="5957"/>
                  </a:lnTo>
                  <a:lnTo>
                    <a:pt x="1437" y="6436"/>
                  </a:lnTo>
                  <a:lnTo>
                    <a:pt x="1418" y="6608"/>
                  </a:lnTo>
                  <a:lnTo>
                    <a:pt x="1629" y="6570"/>
                  </a:lnTo>
                  <a:lnTo>
                    <a:pt x="1840" y="6531"/>
                  </a:lnTo>
                  <a:lnTo>
                    <a:pt x="2280" y="6493"/>
                  </a:lnTo>
                  <a:lnTo>
                    <a:pt x="2721" y="6493"/>
                  </a:lnTo>
                  <a:lnTo>
                    <a:pt x="3161" y="6531"/>
                  </a:lnTo>
                  <a:lnTo>
                    <a:pt x="3621" y="6589"/>
                  </a:lnTo>
                  <a:lnTo>
                    <a:pt x="4061" y="6665"/>
                  </a:lnTo>
                  <a:lnTo>
                    <a:pt x="4483" y="6761"/>
                  </a:lnTo>
                  <a:lnTo>
                    <a:pt x="4885" y="6876"/>
                  </a:lnTo>
                  <a:lnTo>
                    <a:pt x="5268" y="6991"/>
                  </a:lnTo>
                  <a:lnTo>
                    <a:pt x="5632" y="7125"/>
                  </a:lnTo>
                  <a:lnTo>
                    <a:pt x="6206" y="7336"/>
                  </a:lnTo>
                  <a:lnTo>
                    <a:pt x="6589" y="7508"/>
                  </a:lnTo>
                  <a:lnTo>
                    <a:pt x="6723" y="7566"/>
                  </a:lnTo>
                  <a:lnTo>
                    <a:pt x="6953" y="7508"/>
                  </a:lnTo>
                  <a:lnTo>
                    <a:pt x="7221" y="7432"/>
                  </a:lnTo>
                  <a:lnTo>
                    <a:pt x="7547" y="7374"/>
                  </a:lnTo>
                  <a:lnTo>
                    <a:pt x="7930" y="7317"/>
                  </a:lnTo>
                  <a:lnTo>
                    <a:pt x="8351" y="7297"/>
                  </a:lnTo>
                  <a:lnTo>
                    <a:pt x="8581" y="7317"/>
                  </a:lnTo>
                  <a:lnTo>
                    <a:pt x="8792" y="7336"/>
                  </a:lnTo>
                  <a:lnTo>
                    <a:pt x="9022" y="7374"/>
                  </a:lnTo>
                  <a:lnTo>
                    <a:pt x="9252" y="7412"/>
                  </a:lnTo>
                  <a:lnTo>
                    <a:pt x="9290" y="7144"/>
                  </a:lnTo>
                  <a:lnTo>
                    <a:pt x="9309" y="6838"/>
                  </a:lnTo>
                  <a:lnTo>
                    <a:pt x="9309" y="6493"/>
                  </a:lnTo>
                  <a:lnTo>
                    <a:pt x="9271" y="6110"/>
                  </a:lnTo>
                  <a:lnTo>
                    <a:pt x="9213" y="5708"/>
                  </a:lnTo>
                  <a:lnTo>
                    <a:pt x="9137" y="5286"/>
                  </a:lnTo>
                  <a:lnTo>
                    <a:pt x="9022" y="4865"/>
                  </a:lnTo>
                  <a:lnTo>
                    <a:pt x="8888" y="4425"/>
                  </a:lnTo>
                  <a:lnTo>
                    <a:pt x="8735" y="3984"/>
                  </a:lnTo>
                  <a:lnTo>
                    <a:pt x="8562" y="3563"/>
                  </a:lnTo>
                  <a:lnTo>
                    <a:pt x="8371" y="3141"/>
                  </a:lnTo>
                  <a:lnTo>
                    <a:pt x="8141" y="2758"/>
                  </a:lnTo>
                  <a:lnTo>
                    <a:pt x="7911" y="2394"/>
                  </a:lnTo>
                  <a:lnTo>
                    <a:pt x="7662" y="2069"/>
                  </a:lnTo>
                  <a:lnTo>
                    <a:pt x="7375" y="1781"/>
                  </a:lnTo>
                  <a:lnTo>
                    <a:pt x="7241" y="1647"/>
                  </a:lnTo>
                  <a:lnTo>
                    <a:pt x="7087" y="1552"/>
                  </a:lnTo>
                  <a:lnTo>
                    <a:pt x="6723" y="1303"/>
                  </a:lnTo>
                  <a:lnTo>
                    <a:pt x="6360" y="1073"/>
                  </a:lnTo>
                  <a:lnTo>
                    <a:pt x="5957" y="881"/>
                  </a:lnTo>
                  <a:lnTo>
                    <a:pt x="5574" y="690"/>
                  </a:lnTo>
                  <a:lnTo>
                    <a:pt x="5172" y="517"/>
                  </a:lnTo>
                  <a:lnTo>
                    <a:pt x="4770" y="364"/>
                  </a:lnTo>
                  <a:lnTo>
                    <a:pt x="4387" y="249"/>
                  </a:lnTo>
                  <a:lnTo>
                    <a:pt x="3985" y="153"/>
                  </a:lnTo>
                  <a:lnTo>
                    <a:pt x="3602" y="77"/>
                  </a:lnTo>
                  <a:lnTo>
                    <a:pt x="3219" y="19"/>
                  </a:lnTo>
                  <a:lnTo>
                    <a:pt x="2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5" name="Google Shape;1955;p41"/>
            <p:cNvSpPr/>
            <p:nvPr/>
          </p:nvSpPr>
          <p:spPr>
            <a:xfrm>
              <a:off x="3073225" y="4109550"/>
              <a:ext cx="602850" cy="661275"/>
            </a:xfrm>
            <a:custGeom>
              <a:avLst/>
              <a:gdLst/>
              <a:ahLst/>
              <a:cxnLst/>
              <a:rect l="l" t="t" r="r" b="b"/>
              <a:pathLst>
                <a:path w="24114" h="26451" extrusionOk="0">
                  <a:moveTo>
                    <a:pt x="15591" y="1"/>
                  </a:moveTo>
                  <a:lnTo>
                    <a:pt x="15131" y="20"/>
                  </a:lnTo>
                  <a:lnTo>
                    <a:pt x="14691" y="39"/>
                  </a:lnTo>
                  <a:lnTo>
                    <a:pt x="14231" y="96"/>
                  </a:lnTo>
                  <a:lnTo>
                    <a:pt x="13790" y="154"/>
                  </a:lnTo>
                  <a:lnTo>
                    <a:pt x="13331" y="230"/>
                  </a:lnTo>
                  <a:lnTo>
                    <a:pt x="12890" y="345"/>
                  </a:lnTo>
                  <a:lnTo>
                    <a:pt x="12450" y="460"/>
                  </a:lnTo>
                  <a:lnTo>
                    <a:pt x="12009" y="614"/>
                  </a:lnTo>
                  <a:lnTo>
                    <a:pt x="11588" y="786"/>
                  </a:lnTo>
                  <a:lnTo>
                    <a:pt x="11147" y="997"/>
                  </a:lnTo>
                  <a:lnTo>
                    <a:pt x="10726" y="1207"/>
                  </a:lnTo>
                  <a:lnTo>
                    <a:pt x="10324" y="1456"/>
                  </a:lnTo>
                  <a:lnTo>
                    <a:pt x="9902" y="1744"/>
                  </a:lnTo>
                  <a:lnTo>
                    <a:pt x="9500" y="2050"/>
                  </a:lnTo>
                  <a:lnTo>
                    <a:pt x="9136" y="2356"/>
                  </a:lnTo>
                  <a:lnTo>
                    <a:pt x="8772" y="2682"/>
                  </a:lnTo>
                  <a:lnTo>
                    <a:pt x="8428" y="3046"/>
                  </a:lnTo>
                  <a:lnTo>
                    <a:pt x="8083" y="3429"/>
                  </a:lnTo>
                  <a:lnTo>
                    <a:pt x="7738" y="3831"/>
                  </a:lnTo>
                  <a:lnTo>
                    <a:pt x="7413" y="4272"/>
                  </a:lnTo>
                  <a:lnTo>
                    <a:pt x="7068" y="4712"/>
                  </a:lnTo>
                  <a:lnTo>
                    <a:pt x="6761" y="5191"/>
                  </a:lnTo>
                  <a:lnTo>
                    <a:pt x="6436" y="5670"/>
                  </a:lnTo>
                  <a:lnTo>
                    <a:pt x="6129" y="6168"/>
                  </a:lnTo>
                  <a:lnTo>
                    <a:pt x="5823" y="6685"/>
                  </a:lnTo>
                  <a:lnTo>
                    <a:pt x="5516" y="7221"/>
                  </a:lnTo>
                  <a:lnTo>
                    <a:pt x="4942" y="8332"/>
                  </a:lnTo>
                  <a:lnTo>
                    <a:pt x="4367" y="9481"/>
                  </a:lnTo>
                  <a:lnTo>
                    <a:pt x="3812" y="10669"/>
                  </a:lnTo>
                  <a:lnTo>
                    <a:pt x="3276" y="11875"/>
                  </a:lnTo>
                  <a:lnTo>
                    <a:pt x="2758" y="13120"/>
                  </a:lnTo>
                  <a:lnTo>
                    <a:pt x="2260" y="14346"/>
                  </a:lnTo>
                  <a:lnTo>
                    <a:pt x="1284" y="16817"/>
                  </a:lnTo>
                  <a:lnTo>
                    <a:pt x="364" y="19230"/>
                  </a:lnTo>
                  <a:lnTo>
                    <a:pt x="0" y="26451"/>
                  </a:lnTo>
                  <a:lnTo>
                    <a:pt x="24114" y="26451"/>
                  </a:lnTo>
                  <a:lnTo>
                    <a:pt x="23348" y="1858"/>
                  </a:lnTo>
                  <a:lnTo>
                    <a:pt x="22562" y="1533"/>
                  </a:lnTo>
                  <a:lnTo>
                    <a:pt x="21758" y="1246"/>
                  </a:lnTo>
                  <a:lnTo>
                    <a:pt x="20915" y="958"/>
                  </a:lnTo>
                  <a:lnTo>
                    <a:pt x="20072" y="690"/>
                  </a:lnTo>
                  <a:lnTo>
                    <a:pt x="19191" y="460"/>
                  </a:lnTo>
                  <a:lnTo>
                    <a:pt x="18310" y="288"/>
                  </a:lnTo>
                  <a:lnTo>
                    <a:pt x="17851" y="192"/>
                  </a:lnTo>
                  <a:lnTo>
                    <a:pt x="17410" y="135"/>
                  </a:lnTo>
                  <a:lnTo>
                    <a:pt x="16951" y="77"/>
                  </a:lnTo>
                  <a:lnTo>
                    <a:pt x="16491" y="39"/>
                  </a:lnTo>
                  <a:lnTo>
                    <a:pt x="16050" y="20"/>
                  </a:lnTo>
                  <a:lnTo>
                    <a:pt x="1559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6" name="Google Shape;1956;p41"/>
            <p:cNvSpPr/>
            <p:nvPr/>
          </p:nvSpPr>
          <p:spPr>
            <a:xfrm>
              <a:off x="3140250" y="4122475"/>
              <a:ext cx="535825" cy="648350"/>
            </a:xfrm>
            <a:custGeom>
              <a:avLst/>
              <a:gdLst/>
              <a:ahLst/>
              <a:cxnLst/>
              <a:rect l="l" t="t" r="r" b="b"/>
              <a:pathLst>
                <a:path w="21433" h="25934" extrusionOk="0">
                  <a:moveTo>
                    <a:pt x="9615" y="1"/>
                  </a:moveTo>
                  <a:lnTo>
                    <a:pt x="9252" y="135"/>
                  </a:lnTo>
                  <a:lnTo>
                    <a:pt x="8888" y="288"/>
                  </a:lnTo>
                  <a:lnTo>
                    <a:pt x="8543" y="441"/>
                  </a:lnTo>
                  <a:lnTo>
                    <a:pt x="8179" y="633"/>
                  </a:lnTo>
                  <a:lnTo>
                    <a:pt x="7834" y="824"/>
                  </a:lnTo>
                  <a:lnTo>
                    <a:pt x="7490" y="1035"/>
                  </a:lnTo>
                  <a:lnTo>
                    <a:pt x="7145" y="1265"/>
                  </a:lnTo>
                  <a:lnTo>
                    <a:pt x="6819" y="1533"/>
                  </a:lnTo>
                  <a:lnTo>
                    <a:pt x="6570" y="1744"/>
                  </a:lnTo>
                  <a:lnTo>
                    <a:pt x="6302" y="1974"/>
                  </a:lnTo>
                  <a:lnTo>
                    <a:pt x="5823" y="2452"/>
                  </a:lnTo>
                  <a:lnTo>
                    <a:pt x="5325" y="2989"/>
                  </a:lnTo>
                  <a:lnTo>
                    <a:pt x="4866" y="3563"/>
                  </a:lnTo>
                  <a:lnTo>
                    <a:pt x="4406" y="4195"/>
                  </a:lnTo>
                  <a:lnTo>
                    <a:pt x="3946" y="4846"/>
                  </a:lnTo>
                  <a:lnTo>
                    <a:pt x="3525" y="5536"/>
                  </a:lnTo>
                  <a:lnTo>
                    <a:pt x="3084" y="6264"/>
                  </a:lnTo>
                  <a:lnTo>
                    <a:pt x="2682" y="7011"/>
                  </a:lnTo>
                  <a:lnTo>
                    <a:pt x="2261" y="7777"/>
                  </a:lnTo>
                  <a:lnTo>
                    <a:pt x="1859" y="8581"/>
                  </a:lnTo>
                  <a:lnTo>
                    <a:pt x="1476" y="9405"/>
                  </a:lnTo>
                  <a:lnTo>
                    <a:pt x="1093" y="10228"/>
                  </a:lnTo>
                  <a:lnTo>
                    <a:pt x="729" y="11071"/>
                  </a:lnTo>
                  <a:lnTo>
                    <a:pt x="1" y="12795"/>
                  </a:lnTo>
                  <a:lnTo>
                    <a:pt x="403" y="13465"/>
                  </a:lnTo>
                  <a:lnTo>
                    <a:pt x="805" y="14155"/>
                  </a:lnTo>
                  <a:lnTo>
                    <a:pt x="1188" y="14863"/>
                  </a:lnTo>
                  <a:lnTo>
                    <a:pt x="1571" y="15591"/>
                  </a:lnTo>
                  <a:lnTo>
                    <a:pt x="1935" y="16338"/>
                  </a:lnTo>
                  <a:lnTo>
                    <a:pt x="2299" y="17104"/>
                  </a:lnTo>
                  <a:lnTo>
                    <a:pt x="2644" y="17889"/>
                  </a:lnTo>
                  <a:lnTo>
                    <a:pt x="2989" y="18675"/>
                  </a:lnTo>
                  <a:lnTo>
                    <a:pt x="3314" y="19498"/>
                  </a:lnTo>
                  <a:lnTo>
                    <a:pt x="3640" y="20322"/>
                  </a:lnTo>
                  <a:lnTo>
                    <a:pt x="3946" y="21165"/>
                  </a:lnTo>
                  <a:lnTo>
                    <a:pt x="4253" y="22007"/>
                  </a:lnTo>
                  <a:lnTo>
                    <a:pt x="4521" y="22888"/>
                  </a:lnTo>
                  <a:lnTo>
                    <a:pt x="4808" y="23769"/>
                  </a:lnTo>
                  <a:lnTo>
                    <a:pt x="5057" y="24669"/>
                  </a:lnTo>
                  <a:lnTo>
                    <a:pt x="5306" y="25570"/>
                  </a:lnTo>
                  <a:lnTo>
                    <a:pt x="5402" y="25934"/>
                  </a:lnTo>
                  <a:lnTo>
                    <a:pt x="21433" y="25934"/>
                  </a:lnTo>
                  <a:lnTo>
                    <a:pt x="21433" y="25895"/>
                  </a:lnTo>
                  <a:lnTo>
                    <a:pt x="21011" y="25531"/>
                  </a:lnTo>
                  <a:lnTo>
                    <a:pt x="20609" y="25148"/>
                  </a:lnTo>
                  <a:lnTo>
                    <a:pt x="20226" y="24746"/>
                  </a:lnTo>
                  <a:lnTo>
                    <a:pt x="19824" y="24325"/>
                  </a:lnTo>
                  <a:lnTo>
                    <a:pt x="19422" y="23903"/>
                  </a:lnTo>
                  <a:lnTo>
                    <a:pt x="19039" y="23444"/>
                  </a:lnTo>
                  <a:lnTo>
                    <a:pt x="18656" y="22984"/>
                  </a:lnTo>
                  <a:lnTo>
                    <a:pt x="18273" y="22505"/>
                  </a:lnTo>
                  <a:lnTo>
                    <a:pt x="17889" y="22007"/>
                  </a:lnTo>
                  <a:lnTo>
                    <a:pt x="17506" y="21490"/>
                  </a:lnTo>
                  <a:lnTo>
                    <a:pt x="17142" y="20973"/>
                  </a:lnTo>
                  <a:lnTo>
                    <a:pt x="16779" y="20418"/>
                  </a:lnTo>
                  <a:lnTo>
                    <a:pt x="16415" y="19862"/>
                  </a:lnTo>
                  <a:lnTo>
                    <a:pt x="16070" y="19288"/>
                  </a:lnTo>
                  <a:lnTo>
                    <a:pt x="15725" y="18694"/>
                  </a:lnTo>
                  <a:lnTo>
                    <a:pt x="15380" y="18100"/>
                  </a:lnTo>
                  <a:lnTo>
                    <a:pt x="15036" y="17487"/>
                  </a:lnTo>
                  <a:lnTo>
                    <a:pt x="14710" y="16855"/>
                  </a:lnTo>
                  <a:lnTo>
                    <a:pt x="14385" y="16204"/>
                  </a:lnTo>
                  <a:lnTo>
                    <a:pt x="14078" y="15553"/>
                  </a:lnTo>
                  <a:lnTo>
                    <a:pt x="13772" y="14882"/>
                  </a:lnTo>
                  <a:lnTo>
                    <a:pt x="13465" y="14212"/>
                  </a:lnTo>
                  <a:lnTo>
                    <a:pt x="13178" y="13503"/>
                  </a:lnTo>
                  <a:lnTo>
                    <a:pt x="12891" y="12814"/>
                  </a:lnTo>
                  <a:lnTo>
                    <a:pt x="12603" y="12086"/>
                  </a:lnTo>
                  <a:lnTo>
                    <a:pt x="12335" y="11358"/>
                  </a:lnTo>
                  <a:lnTo>
                    <a:pt x="12086" y="10611"/>
                  </a:lnTo>
                  <a:lnTo>
                    <a:pt x="11837" y="9864"/>
                  </a:lnTo>
                  <a:lnTo>
                    <a:pt x="11588" y="9117"/>
                  </a:lnTo>
                  <a:lnTo>
                    <a:pt x="11358" y="8332"/>
                  </a:lnTo>
                  <a:lnTo>
                    <a:pt x="11129" y="7566"/>
                  </a:lnTo>
                  <a:lnTo>
                    <a:pt x="10918" y="6762"/>
                  </a:lnTo>
                  <a:lnTo>
                    <a:pt x="10707" y="5919"/>
                  </a:lnTo>
                  <a:lnTo>
                    <a:pt x="10496" y="5057"/>
                  </a:lnTo>
                  <a:lnTo>
                    <a:pt x="10324" y="4195"/>
                  </a:lnTo>
                  <a:lnTo>
                    <a:pt x="10152" y="3352"/>
                  </a:lnTo>
                  <a:lnTo>
                    <a:pt x="9999" y="2510"/>
                  </a:lnTo>
                  <a:lnTo>
                    <a:pt x="9845" y="1667"/>
                  </a:lnTo>
                  <a:lnTo>
                    <a:pt x="9730" y="843"/>
                  </a:lnTo>
                  <a:lnTo>
                    <a:pt x="961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7" name="Google Shape;1957;p41"/>
            <p:cNvSpPr/>
            <p:nvPr/>
          </p:nvSpPr>
          <p:spPr>
            <a:xfrm>
              <a:off x="3371050" y="3016400"/>
              <a:ext cx="84300" cy="93875"/>
            </a:xfrm>
            <a:custGeom>
              <a:avLst/>
              <a:gdLst/>
              <a:ahLst/>
              <a:cxnLst/>
              <a:rect l="l" t="t" r="r" b="b"/>
              <a:pathLst>
                <a:path w="3372" h="3755" extrusionOk="0">
                  <a:moveTo>
                    <a:pt x="824" y="1"/>
                  </a:moveTo>
                  <a:lnTo>
                    <a:pt x="728" y="39"/>
                  </a:lnTo>
                  <a:lnTo>
                    <a:pt x="632" y="97"/>
                  </a:lnTo>
                  <a:lnTo>
                    <a:pt x="537" y="192"/>
                  </a:lnTo>
                  <a:lnTo>
                    <a:pt x="460" y="327"/>
                  </a:lnTo>
                  <a:lnTo>
                    <a:pt x="364" y="499"/>
                  </a:lnTo>
                  <a:lnTo>
                    <a:pt x="230" y="901"/>
                  </a:lnTo>
                  <a:lnTo>
                    <a:pt x="115" y="1342"/>
                  </a:lnTo>
                  <a:lnTo>
                    <a:pt x="39" y="1801"/>
                  </a:lnTo>
                  <a:lnTo>
                    <a:pt x="20" y="2031"/>
                  </a:lnTo>
                  <a:lnTo>
                    <a:pt x="0" y="2242"/>
                  </a:lnTo>
                  <a:lnTo>
                    <a:pt x="20" y="2472"/>
                  </a:lnTo>
                  <a:lnTo>
                    <a:pt x="39" y="2663"/>
                  </a:lnTo>
                  <a:lnTo>
                    <a:pt x="77" y="2874"/>
                  </a:lnTo>
                  <a:lnTo>
                    <a:pt x="134" y="3046"/>
                  </a:lnTo>
                  <a:lnTo>
                    <a:pt x="211" y="3219"/>
                  </a:lnTo>
                  <a:lnTo>
                    <a:pt x="307" y="3353"/>
                  </a:lnTo>
                  <a:lnTo>
                    <a:pt x="422" y="3487"/>
                  </a:lnTo>
                  <a:lnTo>
                    <a:pt x="556" y="3583"/>
                  </a:lnTo>
                  <a:lnTo>
                    <a:pt x="728" y="3659"/>
                  </a:lnTo>
                  <a:lnTo>
                    <a:pt x="881" y="3717"/>
                  </a:lnTo>
                  <a:lnTo>
                    <a:pt x="1073" y="3736"/>
                  </a:lnTo>
                  <a:lnTo>
                    <a:pt x="1264" y="3755"/>
                  </a:lnTo>
                  <a:lnTo>
                    <a:pt x="1456" y="3736"/>
                  </a:lnTo>
                  <a:lnTo>
                    <a:pt x="1648" y="3697"/>
                  </a:lnTo>
                  <a:lnTo>
                    <a:pt x="1839" y="3659"/>
                  </a:lnTo>
                  <a:lnTo>
                    <a:pt x="2050" y="3583"/>
                  </a:lnTo>
                  <a:lnTo>
                    <a:pt x="2241" y="3487"/>
                  </a:lnTo>
                  <a:lnTo>
                    <a:pt x="2414" y="3391"/>
                  </a:lnTo>
                  <a:lnTo>
                    <a:pt x="2586" y="3276"/>
                  </a:lnTo>
                  <a:lnTo>
                    <a:pt x="2758" y="3142"/>
                  </a:lnTo>
                  <a:lnTo>
                    <a:pt x="2912" y="2989"/>
                  </a:lnTo>
                  <a:lnTo>
                    <a:pt x="3046" y="2836"/>
                  </a:lnTo>
                  <a:lnTo>
                    <a:pt x="3161" y="2663"/>
                  </a:lnTo>
                  <a:lnTo>
                    <a:pt x="3237" y="2472"/>
                  </a:lnTo>
                  <a:lnTo>
                    <a:pt x="3314" y="2280"/>
                  </a:lnTo>
                  <a:lnTo>
                    <a:pt x="3352" y="2127"/>
                  </a:lnTo>
                  <a:lnTo>
                    <a:pt x="3371" y="1974"/>
                  </a:lnTo>
                  <a:lnTo>
                    <a:pt x="3371" y="1840"/>
                  </a:lnTo>
                  <a:lnTo>
                    <a:pt x="3352" y="1706"/>
                  </a:lnTo>
                  <a:lnTo>
                    <a:pt x="3314" y="1610"/>
                  </a:lnTo>
                  <a:lnTo>
                    <a:pt x="3237" y="1495"/>
                  </a:lnTo>
                  <a:lnTo>
                    <a:pt x="3161" y="1399"/>
                  </a:lnTo>
                  <a:lnTo>
                    <a:pt x="3084" y="1323"/>
                  </a:lnTo>
                  <a:lnTo>
                    <a:pt x="2969" y="1227"/>
                  </a:lnTo>
                  <a:lnTo>
                    <a:pt x="2739" y="1074"/>
                  </a:lnTo>
                  <a:lnTo>
                    <a:pt x="2165" y="767"/>
                  </a:lnTo>
                  <a:lnTo>
                    <a:pt x="1877" y="576"/>
                  </a:lnTo>
                  <a:lnTo>
                    <a:pt x="1609" y="384"/>
                  </a:lnTo>
                  <a:lnTo>
                    <a:pt x="1360" y="212"/>
                  </a:lnTo>
                  <a:lnTo>
                    <a:pt x="1130" y="78"/>
                  </a:lnTo>
                  <a:lnTo>
                    <a:pt x="1016" y="20"/>
                  </a:lnTo>
                  <a:lnTo>
                    <a:pt x="92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8" name="Google Shape;1958;p41"/>
            <p:cNvSpPr/>
            <p:nvPr/>
          </p:nvSpPr>
          <p:spPr>
            <a:xfrm>
              <a:off x="3430900" y="2923525"/>
              <a:ext cx="57000" cy="19650"/>
            </a:xfrm>
            <a:custGeom>
              <a:avLst/>
              <a:gdLst/>
              <a:ahLst/>
              <a:cxnLst/>
              <a:rect l="l" t="t" r="r" b="b"/>
              <a:pathLst>
                <a:path w="2280" h="786" extrusionOk="0">
                  <a:moveTo>
                    <a:pt x="1590" y="0"/>
                  </a:moveTo>
                  <a:lnTo>
                    <a:pt x="1418" y="19"/>
                  </a:lnTo>
                  <a:lnTo>
                    <a:pt x="1226" y="77"/>
                  </a:lnTo>
                  <a:lnTo>
                    <a:pt x="1016" y="134"/>
                  </a:lnTo>
                  <a:lnTo>
                    <a:pt x="824" y="230"/>
                  </a:lnTo>
                  <a:lnTo>
                    <a:pt x="613" y="345"/>
                  </a:lnTo>
                  <a:lnTo>
                    <a:pt x="403" y="460"/>
                  </a:lnTo>
                  <a:lnTo>
                    <a:pt x="211" y="613"/>
                  </a:lnTo>
                  <a:lnTo>
                    <a:pt x="1" y="786"/>
                  </a:lnTo>
                  <a:lnTo>
                    <a:pt x="1" y="786"/>
                  </a:lnTo>
                  <a:lnTo>
                    <a:pt x="441" y="613"/>
                  </a:lnTo>
                  <a:lnTo>
                    <a:pt x="843" y="479"/>
                  </a:lnTo>
                  <a:lnTo>
                    <a:pt x="1207" y="364"/>
                  </a:lnTo>
                  <a:lnTo>
                    <a:pt x="1533" y="307"/>
                  </a:lnTo>
                  <a:lnTo>
                    <a:pt x="1916" y="307"/>
                  </a:lnTo>
                  <a:lnTo>
                    <a:pt x="2012" y="345"/>
                  </a:lnTo>
                  <a:lnTo>
                    <a:pt x="2107" y="383"/>
                  </a:lnTo>
                  <a:lnTo>
                    <a:pt x="2165" y="460"/>
                  </a:lnTo>
                  <a:lnTo>
                    <a:pt x="2222" y="537"/>
                  </a:lnTo>
                  <a:lnTo>
                    <a:pt x="2241" y="632"/>
                  </a:lnTo>
                  <a:lnTo>
                    <a:pt x="2280" y="479"/>
                  </a:lnTo>
                  <a:lnTo>
                    <a:pt x="2261" y="326"/>
                  </a:lnTo>
                  <a:lnTo>
                    <a:pt x="2222" y="211"/>
                  </a:lnTo>
                  <a:lnTo>
                    <a:pt x="2146" y="134"/>
                  </a:lnTo>
                  <a:lnTo>
                    <a:pt x="2031" y="58"/>
                  </a:lnTo>
                  <a:lnTo>
                    <a:pt x="1916" y="19"/>
                  </a:lnTo>
                  <a:lnTo>
                    <a:pt x="17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59" name="Google Shape;1959;p41"/>
            <p:cNvSpPr/>
            <p:nvPr/>
          </p:nvSpPr>
          <p:spPr>
            <a:xfrm>
              <a:off x="3379675" y="2905800"/>
              <a:ext cx="78075" cy="166650"/>
            </a:xfrm>
            <a:custGeom>
              <a:avLst/>
              <a:gdLst/>
              <a:ahLst/>
              <a:cxnLst/>
              <a:rect l="l" t="t" r="r" b="b"/>
              <a:pathLst>
                <a:path w="3123" h="6666" extrusionOk="0">
                  <a:moveTo>
                    <a:pt x="3026" y="1"/>
                  </a:moveTo>
                  <a:lnTo>
                    <a:pt x="2011" y="58"/>
                  </a:lnTo>
                  <a:lnTo>
                    <a:pt x="1303" y="4310"/>
                  </a:lnTo>
                  <a:lnTo>
                    <a:pt x="1226" y="4291"/>
                  </a:lnTo>
                  <a:lnTo>
                    <a:pt x="1054" y="4233"/>
                  </a:lnTo>
                  <a:lnTo>
                    <a:pt x="824" y="4195"/>
                  </a:lnTo>
                  <a:lnTo>
                    <a:pt x="690" y="4195"/>
                  </a:lnTo>
                  <a:lnTo>
                    <a:pt x="575" y="4214"/>
                  </a:lnTo>
                  <a:lnTo>
                    <a:pt x="517" y="4233"/>
                  </a:lnTo>
                  <a:lnTo>
                    <a:pt x="460" y="4272"/>
                  </a:lnTo>
                  <a:lnTo>
                    <a:pt x="364" y="4387"/>
                  </a:lnTo>
                  <a:lnTo>
                    <a:pt x="249" y="4559"/>
                  </a:lnTo>
                  <a:lnTo>
                    <a:pt x="153" y="4751"/>
                  </a:lnTo>
                  <a:lnTo>
                    <a:pt x="96" y="4961"/>
                  </a:lnTo>
                  <a:lnTo>
                    <a:pt x="38" y="5172"/>
                  </a:lnTo>
                  <a:lnTo>
                    <a:pt x="0" y="5383"/>
                  </a:lnTo>
                  <a:lnTo>
                    <a:pt x="0" y="5536"/>
                  </a:lnTo>
                  <a:lnTo>
                    <a:pt x="19" y="5612"/>
                  </a:lnTo>
                  <a:lnTo>
                    <a:pt x="38" y="5670"/>
                  </a:lnTo>
                  <a:lnTo>
                    <a:pt x="77" y="5708"/>
                  </a:lnTo>
                  <a:lnTo>
                    <a:pt x="115" y="5747"/>
                  </a:lnTo>
                  <a:lnTo>
                    <a:pt x="211" y="5785"/>
                  </a:lnTo>
                  <a:lnTo>
                    <a:pt x="345" y="5804"/>
                  </a:lnTo>
                  <a:lnTo>
                    <a:pt x="479" y="5823"/>
                  </a:lnTo>
                  <a:lnTo>
                    <a:pt x="613" y="5881"/>
                  </a:lnTo>
                  <a:lnTo>
                    <a:pt x="671" y="5919"/>
                  </a:lnTo>
                  <a:lnTo>
                    <a:pt x="747" y="5957"/>
                  </a:lnTo>
                  <a:lnTo>
                    <a:pt x="805" y="6015"/>
                  </a:lnTo>
                  <a:lnTo>
                    <a:pt x="843" y="6091"/>
                  </a:lnTo>
                  <a:lnTo>
                    <a:pt x="919" y="6168"/>
                  </a:lnTo>
                  <a:lnTo>
                    <a:pt x="1015" y="6244"/>
                  </a:lnTo>
                  <a:lnTo>
                    <a:pt x="1149" y="6321"/>
                  </a:lnTo>
                  <a:lnTo>
                    <a:pt x="1283" y="6379"/>
                  </a:lnTo>
                  <a:lnTo>
                    <a:pt x="1628" y="6493"/>
                  </a:lnTo>
                  <a:lnTo>
                    <a:pt x="1992" y="6570"/>
                  </a:lnTo>
                  <a:lnTo>
                    <a:pt x="2356" y="6647"/>
                  </a:lnTo>
                  <a:lnTo>
                    <a:pt x="2662" y="6666"/>
                  </a:lnTo>
                  <a:lnTo>
                    <a:pt x="2911" y="6666"/>
                  </a:lnTo>
                  <a:lnTo>
                    <a:pt x="2988" y="6647"/>
                  </a:lnTo>
                  <a:lnTo>
                    <a:pt x="3026" y="6628"/>
                  </a:lnTo>
                  <a:lnTo>
                    <a:pt x="3045" y="6551"/>
                  </a:lnTo>
                  <a:lnTo>
                    <a:pt x="3084" y="6379"/>
                  </a:lnTo>
                  <a:lnTo>
                    <a:pt x="3103" y="5747"/>
                  </a:lnTo>
                  <a:lnTo>
                    <a:pt x="3122" y="4865"/>
                  </a:lnTo>
                  <a:lnTo>
                    <a:pt x="3122" y="3831"/>
                  </a:lnTo>
                  <a:lnTo>
                    <a:pt x="3084" y="1648"/>
                  </a:lnTo>
                  <a:lnTo>
                    <a:pt x="3065" y="709"/>
                  </a:lnTo>
                  <a:lnTo>
                    <a:pt x="3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0" name="Google Shape;1960;p41"/>
            <p:cNvSpPr/>
            <p:nvPr/>
          </p:nvSpPr>
          <p:spPr>
            <a:xfrm>
              <a:off x="3447650" y="2939325"/>
              <a:ext cx="10100" cy="133125"/>
            </a:xfrm>
            <a:custGeom>
              <a:avLst/>
              <a:gdLst/>
              <a:ahLst/>
              <a:cxnLst/>
              <a:rect l="l" t="t" r="r" b="b"/>
              <a:pathLst>
                <a:path w="404" h="5325" extrusionOk="0">
                  <a:moveTo>
                    <a:pt x="365" y="0"/>
                  </a:moveTo>
                  <a:lnTo>
                    <a:pt x="288" y="1609"/>
                  </a:lnTo>
                  <a:lnTo>
                    <a:pt x="212" y="3180"/>
                  </a:lnTo>
                  <a:lnTo>
                    <a:pt x="97" y="4501"/>
                  </a:lnTo>
                  <a:lnTo>
                    <a:pt x="58" y="4980"/>
                  </a:lnTo>
                  <a:lnTo>
                    <a:pt x="1" y="5325"/>
                  </a:lnTo>
                  <a:lnTo>
                    <a:pt x="212" y="5325"/>
                  </a:lnTo>
                  <a:lnTo>
                    <a:pt x="269" y="5306"/>
                  </a:lnTo>
                  <a:lnTo>
                    <a:pt x="307" y="5287"/>
                  </a:lnTo>
                  <a:lnTo>
                    <a:pt x="326" y="5248"/>
                  </a:lnTo>
                  <a:lnTo>
                    <a:pt x="346" y="5114"/>
                  </a:lnTo>
                  <a:lnTo>
                    <a:pt x="365" y="4712"/>
                  </a:lnTo>
                  <a:lnTo>
                    <a:pt x="403" y="3390"/>
                  </a:lnTo>
                  <a:lnTo>
                    <a:pt x="403" y="1686"/>
                  </a:lnTo>
                  <a:lnTo>
                    <a:pt x="36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1" name="Google Shape;1961;p41"/>
            <p:cNvSpPr/>
            <p:nvPr/>
          </p:nvSpPr>
          <p:spPr>
            <a:xfrm>
              <a:off x="3338000" y="3074825"/>
              <a:ext cx="134575" cy="45525"/>
            </a:xfrm>
            <a:custGeom>
              <a:avLst/>
              <a:gdLst/>
              <a:ahLst/>
              <a:cxnLst/>
              <a:rect l="l" t="t" r="r" b="b"/>
              <a:pathLst>
                <a:path w="5383" h="1821" extrusionOk="0">
                  <a:moveTo>
                    <a:pt x="1629" y="1"/>
                  </a:moveTo>
                  <a:lnTo>
                    <a:pt x="1418" y="20"/>
                  </a:lnTo>
                  <a:lnTo>
                    <a:pt x="1227" y="58"/>
                  </a:lnTo>
                  <a:lnTo>
                    <a:pt x="1054" y="96"/>
                  </a:lnTo>
                  <a:lnTo>
                    <a:pt x="901" y="173"/>
                  </a:lnTo>
                  <a:lnTo>
                    <a:pt x="748" y="269"/>
                  </a:lnTo>
                  <a:lnTo>
                    <a:pt x="614" y="365"/>
                  </a:lnTo>
                  <a:lnTo>
                    <a:pt x="499" y="460"/>
                  </a:lnTo>
                  <a:lnTo>
                    <a:pt x="403" y="575"/>
                  </a:lnTo>
                  <a:lnTo>
                    <a:pt x="231" y="805"/>
                  </a:lnTo>
                  <a:lnTo>
                    <a:pt x="116" y="1016"/>
                  </a:lnTo>
                  <a:lnTo>
                    <a:pt x="39" y="1207"/>
                  </a:lnTo>
                  <a:lnTo>
                    <a:pt x="1" y="1380"/>
                  </a:lnTo>
                  <a:lnTo>
                    <a:pt x="1112" y="1571"/>
                  </a:lnTo>
                  <a:lnTo>
                    <a:pt x="1974" y="1724"/>
                  </a:lnTo>
                  <a:lnTo>
                    <a:pt x="2586" y="1801"/>
                  </a:lnTo>
                  <a:lnTo>
                    <a:pt x="2835" y="1820"/>
                  </a:lnTo>
                  <a:lnTo>
                    <a:pt x="3219" y="1801"/>
                  </a:lnTo>
                  <a:lnTo>
                    <a:pt x="4157" y="1763"/>
                  </a:lnTo>
                  <a:lnTo>
                    <a:pt x="5383" y="1705"/>
                  </a:lnTo>
                  <a:lnTo>
                    <a:pt x="5268" y="1303"/>
                  </a:lnTo>
                  <a:lnTo>
                    <a:pt x="5210" y="1131"/>
                  </a:lnTo>
                  <a:lnTo>
                    <a:pt x="5134" y="977"/>
                  </a:lnTo>
                  <a:lnTo>
                    <a:pt x="5057" y="862"/>
                  </a:lnTo>
                  <a:lnTo>
                    <a:pt x="4981" y="767"/>
                  </a:lnTo>
                  <a:lnTo>
                    <a:pt x="4885" y="709"/>
                  </a:lnTo>
                  <a:lnTo>
                    <a:pt x="4770" y="671"/>
                  </a:lnTo>
                  <a:lnTo>
                    <a:pt x="4004" y="441"/>
                  </a:lnTo>
                  <a:lnTo>
                    <a:pt x="3544" y="326"/>
                  </a:lnTo>
                  <a:lnTo>
                    <a:pt x="3065" y="192"/>
                  </a:lnTo>
                  <a:lnTo>
                    <a:pt x="2567" y="96"/>
                  </a:lnTo>
                  <a:lnTo>
                    <a:pt x="2089" y="20"/>
                  </a:lnTo>
                  <a:lnTo>
                    <a:pt x="1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2" name="Google Shape;1962;p41"/>
            <p:cNvSpPr/>
            <p:nvPr/>
          </p:nvSpPr>
          <p:spPr>
            <a:xfrm>
              <a:off x="3364825" y="3102125"/>
              <a:ext cx="82850" cy="24925"/>
            </a:xfrm>
            <a:custGeom>
              <a:avLst/>
              <a:gdLst/>
              <a:ahLst/>
              <a:cxnLst/>
              <a:rect l="l" t="t" r="r" b="b"/>
              <a:pathLst>
                <a:path w="3314" h="997" extrusionOk="0">
                  <a:moveTo>
                    <a:pt x="901" y="0"/>
                  </a:moveTo>
                  <a:lnTo>
                    <a:pt x="671" y="19"/>
                  </a:lnTo>
                  <a:lnTo>
                    <a:pt x="460" y="58"/>
                  </a:lnTo>
                  <a:lnTo>
                    <a:pt x="307" y="134"/>
                  </a:lnTo>
                  <a:lnTo>
                    <a:pt x="192" y="230"/>
                  </a:lnTo>
                  <a:lnTo>
                    <a:pt x="115" y="345"/>
                  </a:lnTo>
                  <a:lnTo>
                    <a:pt x="58" y="441"/>
                  </a:lnTo>
                  <a:lnTo>
                    <a:pt x="20" y="517"/>
                  </a:lnTo>
                  <a:lnTo>
                    <a:pt x="0" y="594"/>
                  </a:lnTo>
                  <a:lnTo>
                    <a:pt x="767" y="786"/>
                  </a:lnTo>
                  <a:lnTo>
                    <a:pt x="1341" y="920"/>
                  </a:lnTo>
                  <a:lnTo>
                    <a:pt x="1724" y="996"/>
                  </a:lnTo>
                  <a:lnTo>
                    <a:pt x="1877" y="996"/>
                  </a:lnTo>
                  <a:lnTo>
                    <a:pt x="2107" y="977"/>
                  </a:lnTo>
                  <a:lnTo>
                    <a:pt x="2624" y="920"/>
                  </a:lnTo>
                  <a:lnTo>
                    <a:pt x="3314" y="824"/>
                  </a:lnTo>
                  <a:lnTo>
                    <a:pt x="3218" y="632"/>
                  </a:lnTo>
                  <a:lnTo>
                    <a:pt x="3103" y="498"/>
                  </a:lnTo>
                  <a:lnTo>
                    <a:pt x="2988" y="403"/>
                  </a:lnTo>
                  <a:lnTo>
                    <a:pt x="2931" y="364"/>
                  </a:lnTo>
                  <a:lnTo>
                    <a:pt x="2854" y="345"/>
                  </a:lnTo>
                  <a:lnTo>
                    <a:pt x="2375" y="230"/>
                  </a:lnTo>
                  <a:lnTo>
                    <a:pt x="1782" y="96"/>
                  </a:lnTo>
                  <a:lnTo>
                    <a:pt x="1475" y="58"/>
                  </a:lnTo>
                  <a:lnTo>
                    <a:pt x="1188" y="19"/>
                  </a:lnTo>
                  <a:lnTo>
                    <a:pt x="90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3" name="Google Shape;1963;p41"/>
            <p:cNvSpPr/>
            <p:nvPr/>
          </p:nvSpPr>
          <p:spPr>
            <a:xfrm>
              <a:off x="3324125" y="3229000"/>
              <a:ext cx="82375" cy="126450"/>
            </a:xfrm>
            <a:custGeom>
              <a:avLst/>
              <a:gdLst/>
              <a:ahLst/>
              <a:cxnLst/>
              <a:rect l="l" t="t" r="r" b="b"/>
              <a:pathLst>
                <a:path w="3295" h="5058" extrusionOk="0">
                  <a:moveTo>
                    <a:pt x="1456" y="1"/>
                  </a:moveTo>
                  <a:lnTo>
                    <a:pt x="1226" y="39"/>
                  </a:lnTo>
                  <a:lnTo>
                    <a:pt x="996" y="116"/>
                  </a:lnTo>
                  <a:lnTo>
                    <a:pt x="747" y="211"/>
                  </a:lnTo>
                  <a:lnTo>
                    <a:pt x="518" y="346"/>
                  </a:lnTo>
                  <a:lnTo>
                    <a:pt x="307" y="499"/>
                  </a:lnTo>
                  <a:lnTo>
                    <a:pt x="154" y="652"/>
                  </a:lnTo>
                  <a:lnTo>
                    <a:pt x="58" y="824"/>
                  </a:lnTo>
                  <a:lnTo>
                    <a:pt x="0" y="997"/>
                  </a:lnTo>
                  <a:lnTo>
                    <a:pt x="0" y="1150"/>
                  </a:lnTo>
                  <a:lnTo>
                    <a:pt x="0" y="1322"/>
                  </a:lnTo>
                  <a:lnTo>
                    <a:pt x="58" y="1495"/>
                  </a:lnTo>
                  <a:lnTo>
                    <a:pt x="115" y="1648"/>
                  </a:lnTo>
                  <a:lnTo>
                    <a:pt x="192" y="1801"/>
                  </a:lnTo>
                  <a:lnTo>
                    <a:pt x="288" y="1935"/>
                  </a:lnTo>
                  <a:lnTo>
                    <a:pt x="479" y="2146"/>
                  </a:lnTo>
                  <a:lnTo>
                    <a:pt x="613" y="2299"/>
                  </a:lnTo>
                  <a:lnTo>
                    <a:pt x="671" y="2357"/>
                  </a:lnTo>
                  <a:lnTo>
                    <a:pt x="594" y="2184"/>
                  </a:lnTo>
                  <a:lnTo>
                    <a:pt x="537" y="2012"/>
                  </a:lnTo>
                  <a:lnTo>
                    <a:pt x="498" y="1916"/>
                  </a:lnTo>
                  <a:lnTo>
                    <a:pt x="498" y="1801"/>
                  </a:lnTo>
                  <a:lnTo>
                    <a:pt x="498" y="1705"/>
                  </a:lnTo>
                  <a:lnTo>
                    <a:pt x="518" y="1590"/>
                  </a:lnTo>
                  <a:lnTo>
                    <a:pt x="575" y="1495"/>
                  </a:lnTo>
                  <a:lnTo>
                    <a:pt x="632" y="1399"/>
                  </a:lnTo>
                  <a:lnTo>
                    <a:pt x="728" y="1322"/>
                  </a:lnTo>
                  <a:lnTo>
                    <a:pt x="862" y="1246"/>
                  </a:lnTo>
                  <a:lnTo>
                    <a:pt x="1035" y="1188"/>
                  </a:lnTo>
                  <a:lnTo>
                    <a:pt x="1245" y="1150"/>
                  </a:lnTo>
                  <a:lnTo>
                    <a:pt x="1456" y="1150"/>
                  </a:lnTo>
                  <a:lnTo>
                    <a:pt x="1571" y="1169"/>
                  </a:lnTo>
                  <a:lnTo>
                    <a:pt x="1667" y="1188"/>
                  </a:lnTo>
                  <a:lnTo>
                    <a:pt x="1763" y="1227"/>
                  </a:lnTo>
                  <a:lnTo>
                    <a:pt x="1839" y="1284"/>
                  </a:lnTo>
                  <a:lnTo>
                    <a:pt x="1916" y="1322"/>
                  </a:lnTo>
                  <a:lnTo>
                    <a:pt x="1992" y="1399"/>
                  </a:lnTo>
                  <a:lnTo>
                    <a:pt x="2107" y="1552"/>
                  </a:lnTo>
                  <a:lnTo>
                    <a:pt x="2184" y="1725"/>
                  </a:lnTo>
                  <a:lnTo>
                    <a:pt x="2241" y="1935"/>
                  </a:lnTo>
                  <a:lnTo>
                    <a:pt x="2241" y="2184"/>
                  </a:lnTo>
                  <a:lnTo>
                    <a:pt x="2203" y="2433"/>
                  </a:lnTo>
                  <a:lnTo>
                    <a:pt x="2107" y="2701"/>
                  </a:lnTo>
                  <a:lnTo>
                    <a:pt x="1954" y="2989"/>
                  </a:lnTo>
                  <a:lnTo>
                    <a:pt x="1763" y="3276"/>
                  </a:lnTo>
                  <a:lnTo>
                    <a:pt x="1514" y="3582"/>
                  </a:lnTo>
                  <a:lnTo>
                    <a:pt x="1188" y="3889"/>
                  </a:lnTo>
                  <a:lnTo>
                    <a:pt x="805" y="4176"/>
                  </a:lnTo>
                  <a:lnTo>
                    <a:pt x="345" y="4483"/>
                  </a:lnTo>
                  <a:lnTo>
                    <a:pt x="1686" y="5057"/>
                  </a:lnTo>
                  <a:lnTo>
                    <a:pt x="1992" y="4980"/>
                  </a:lnTo>
                  <a:lnTo>
                    <a:pt x="2146" y="4923"/>
                  </a:lnTo>
                  <a:lnTo>
                    <a:pt x="2299" y="4846"/>
                  </a:lnTo>
                  <a:lnTo>
                    <a:pt x="2452" y="4770"/>
                  </a:lnTo>
                  <a:lnTo>
                    <a:pt x="2605" y="4655"/>
                  </a:lnTo>
                  <a:lnTo>
                    <a:pt x="2739" y="4540"/>
                  </a:lnTo>
                  <a:lnTo>
                    <a:pt x="2854" y="4387"/>
                  </a:lnTo>
                  <a:lnTo>
                    <a:pt x="2969" y="4234"/>
                  </a:lnTo>
                  <a:lnTo>
                    <a:pt x="3065" y="4023"/>
                  </a:lnTo>
                  <a:lnTo>
                    <a:pt x="3161" y="3812"/>
                  </a:lnTo>
                  <a:lnTo>
                    <a:pt x="3218" y="3563"/>
                  </a:lnTo>
                  <a:lnTo>
                    <a:pt x="3256" y="3276"/>
                  </a:lnTo>
                  <a:lnTo>
                    <a:pt x="3295" y="2969"/>
                  </a:lnTo>
                  <a:lnTo>
                    <a:pt x="3276" y="2606"/>
                  </a:lnTo>
                  <a:lnTo>
                    <a:pt x="3256" y="2222"/>
                  </a:lnTo>
                  <a:lnTo>
                    <a:pt x="3199" y="1839"/>
                  </a:lnTo>
                  <a:lnTo>
                    <a:pt x="3122" y="1495"/>
                  </a:lnTo>
                  <a:lnTo>
                    <a:pt x="3027" y="1188"/>
                  </a:lnTo>
                  <a:lnTo>
                    <a:pt x="2912" y="901"/>
                  </a:lnTo>
                  <a:lnTo>
                    <a:pt x="2778" y="671"/>
                  </a:lnTo>
                  <a:lnTo>
                    <a:pt x="2624" y="460"/>
                  </a:lnTo>
                  <a:lnTo>
                    <a:pt x="2471" y="307"/>
                  </a:lnTo>
                  <a:lnTo>
                    <a:pt x="2280" y="173"/>
                  </a:lnTo>
                  <a:lnTo>
                    <a:pt x="2088" y="77"/>
                  </a:lnTo>
                  <a:lnTo>
                    <a:pt x="1877" y="20"/>
                  </a:lnTo>
                  <a:lnTo>
                    <a:pt x="1667"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4" name="Google Shape;1964;p41"/>
            <p:cNvSpPr/>
            <p:nvPr/>
          </p:nvSpPr>
          <p:spPr>
            <a:xfrm>
              <a:off x="3493150" y="3208900"/>
              <a:ext cx="80475" cy="93400"/>
            </a:xfrm>
            <a:custGeom>
              <a:avLst/>
              <a:gdLst/>
              <a:ahLst/>
              <a:cxnLst/>
              <a:rect l="l" t="t" r="r" b="b"/>
              <a:pathLst>
                <a:path w="3219" h="3736" extrusionOk="0">
                  <a:moveTo>
                    <a:pt x="1475" y="0"/>
                  </a:moveTo>
                  <a:lnTo>
                    <a:pt x="1360" y="39"/>
                  </a:lnTo>
                  <a:lnTo>
                    <a:pt x="1207" y="96"/>
                  </a:lnTo>
                  <a:lnTo>
                    <a:pt x="1035" y="173"/>
                  </a:lnTo>
                  <a:lnTo>
                    <a:pt x="862" y="307"/>
                  </a:lnTo>
                  <a:lnTo>
                    <a:pt x="671" y="460"/>
                  </a:lnTo>
                  <a:lnTo>
                    <a:pt x="441" y="652"/>
                  </a:lnTo>
                  <a:lnTo>
                    <a:pt x="345" y="766"/>
                  </a:lnTo>
                  <a:lnTo>
                    <a:pt x="269" y="862"/>
                  </a:lnTo>
                  <a:lnTo>
                    <a:pt x="192" y="977"/>
                  </a:lnTo>
                  <a:lnTo>
                    <a:pt x="134" y="1092"/>
                  </a:lnTo>
                  <a:lnTo>
                    <a:pt x="58" y="1322"/>
                  </a:lnTo>
                  <a:lnTo>
                    <a:pt x="0" y="1571"/>
                  </a:lnTo>
                  <a:lnTo>
                    <a:pt x="0" y="1820"/>
                  </a:lnTo>
                  <a:lnTo>
                    <a:pt x="39" y="2069"/>
                  </a:lnTo>
                  <a:lnTo>
                    <a:pt x="96" y="2318"/>
                  </a:lnTo>
                  <a:lnTo>
                    <a:pt x="211" y="2548"/>
                  </a:lnTo>
                  <a:lnTo>
                    <a:pt x="345" y="2778"/>
                  </a:lnTo>
                  <a:lnTo>
                    <a:pt x="517" y="2988"/>
                  </a:lnTo>
                  <a:lnTo>
                    <a:pt x="709" y="3180"/>
                  </a:lnTo>
                  <a:lnTo>
                    <a:pt x="939" y="3352"/>
                  </a:lnTo>
                  <a:lnTo>
                    <a:pt x="1188" y="3505"/>
                  </a:lnTo>
                  <a:lnTo>
                    <a:pt x="1456" y="3620"/>
                  </a:lnTo>
                  <a:lnTo>
                    <a:pt x="1743" y="3697"/>
                  </a:lnTo>
                  <a:lnTo>
                    <a:pt x="2069" y="3735"/>
                  </a:lnTo>
                  <a:lnTo>
                    <a:pt x="2145" y="3218"/>
                  </a:lnTo>
                  <a:lnTo>
                    <a:pt x="2280" y="3161"/>
                  </a:lnTo>
                  <a:lnTo>
                    <a:pt x="2433" y="3065"/>
                  </a:lnTo>
                  <a:lnTo>
                    <a:pt x="2605" y="2931"/>
                  </a:lnTo>
                  <a:lnTo>
                    <a:pt x="2797" y="2739"/>
                  </a:lnTo>
                  <a:lnTo>
                    <a:pt x="2873" y="2605"/>
                  </a:lnTo>
                  <a:lnTo>
                    <a:pt x="2969" y="2471"/>
                  </a:lnTo>
                  <a:lnTo>
                    <a:pt x="3046" y="2299"/>
                  </a:lnTo>
                  <a:lnTo>
                    <a:pt x="3122" y="2126"/>
                  </a:lnTo>
                  <a:lnTo>
                    <a:pt x="3180" y="1916"/>
                  </a:lnTo>
                  <a:lnTo>
                    <a:pt x="3218" y="1686"/>
                  </a:lnTo>
                  <a:lnTo>
                    <a:pt x="3218" y="1686"/>
                  </a:lnTo>
                  <a:lnTo>
                    <a:pt x="3046" y="1820"/>
                  </a:lnTo>
                  <a:lnTo>
                    <a:pt x="2873" y="1935"/>
                  </a:lnTo>
                  <a:lnTo>
                    <a:pt x="2682" y="2011"/>
                  </a:lnTo>
                  <a:lnTo>
                    <a:pt x="2490" y="2050"/>
                  </a:lnTo>
                  <a:lnTo>
                    <a:pt x="2299" y="2069"/>
                  </a:lnTo>
                  <a:lnTo>
                    <a:pt x="2126" y="2050"/>
                  </a:lnTo>
                  <a:lnTo>
                    <a:pt x="1954" y="2011"/>
                  </a:lnTo>
                  <a:lnTo>
                    <a:pt x="1782" y="1954"/>
                  </a:lnTo>
                  <a:lnTo>
                    <a:pt x="1628" y="1877"/>
                  </a:lnTo>
                  <a:lnTo>
                    <a:pt x="1494" y="1801"/>
                  </a:lnTo>
                  <a:lnTo>
                    <a:pt x="1379" y="1686"/>
                  </a:lnTo>
                  <a:lnTo>
                    <a:pt x="1284" y="1571"/>
                  </a:lnTo>
                  <a:lnTo>
                    <a:pt x="1207" y="1437"/>
                  </a:lnTo>
                  <a:lnTo>
                    <a:pt x="1150" y="1303"/>
                  </a:lnTo>
                  <a:lnTo>
                    <a:pt x="1150" y="1150"/>
                  </a:lnTo>
                  <a:lnTo>
                    <a:pt x="1150" y="1015"/>
                  </a:lnTo>
                  <a:lnTo>
                    <a:pt x="1207" y="843"/>
                  </a:lnTo>
                  <a:lnTo>
                    <a:pt x="1264" y="690"/>
                  </a:lnTo>
                  <a:lnTo>
                    <a:pt x="1322" y="575"/>
                  </a:lnTo>
                  <a:lnTo>
                    <a:pt x="1399" y="479"/>
                  </a:lnTo>
                  <a:lnTo>
                    <a:pt x="1475" y="383"/>
                  </a:lnTo>
                  <a:lnTo>
                    <a:pt x="1533" y="326"/>
                  </a:lnTo>
                  <a:lnTo>
                    <a:pt x="1609" y="288"/>
                  </a:lnTo>
                  <a:lnTo>
                    <a:pt x="1686" y="249"/>
                  </a:lnTo>
                  <a:lnTo>
                    <a:pt x="1820" y="211"/>
                  </a:lnTo>
                  <a:lnTo>
                    <a:pt x="1935" y="211"/>
                  </a:lnTo>
                  <a:lnTo>
                    <a:pt x="2050" y="230"/>
                  </a:lnTo>
                  <a:lnTo>
                    <a:pt x="2031" y="192"/>
                  </a:lnTo>
                  <a:lnTo>
                    <a:pt x="1973" y="134"/>
                  </a:lnTo>
                  <a:lnTo>
                    <a:pt x="1858" y="58"/>
                  </a:lnTo>
                  <a:lnTo>
                    <a:pt x="1782" y="20"/>
                  </a:lnTo>
                  <a:lnTo>
                    <a:pt x="17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5" name="Google Shape;1965;p41"/>
            <p:cNvSpPr/>
            <p:nvPr/>
          </p:nvSpPr>
          <p:spPr>
            <a:xfrm>
              <a:off x="3367225" y="2830625"/>
              <a:ext cx="102975" cy="14875"/>
            </a:xfrm>
            <a:custGeom>
              <a:avLst/>
              <a:gdLst/>
              <a:ahLst/>
              <a:cxnLst/>
              <a:rect l="l" t="t" r="r" b="b"/>
              <a:pathLst>
                <a:path w="4119" h="595" extrusionOk="0">
                  <a:moveTo>
                    <a:pt x="0" y="1"/>
                  </a:moveTo>
                  <a:lnTo>
                    <a:pt x="479" y="154"/>
                  </a:lnTo>
                  <a:lnTo>
                    <a:pt x="996" y="288"/>
                  </a:lnTo>
                  <a:lnTo>
                    <a:pt x="1628" y="422"/>
                  </a:lnTo>
                  <a:lnTo>
                    <a:pt x="1954" y="480"/>
                  </a:lnTo>
                  <a:lnTo>
                    <a:pt x="2299" y="537"/>
                  </a:lnTo>
                  <a:lnTo>
                    <a:pt x="2643" y="575"/>
                  </a:lnTo>
                  <a:lnTo>
                    <a:pt x="2988" y="594"/>
                  </a:lnTo>
                  <a:lnTo>
                    <a:pt x="3314" y="594"/>
                  </a:lnTo>
                  <a:lnTo>
                    <a:pt x="3601" y="575"/>
                  </a:lnTo>
                  <a:lnTo>
                    <a:pt x="3888" y="518"/>
                  </a:lnTo>
                  <a:lnTo>
                    <a:pt x="4118" y="44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6" name="Google Shape;1966;p41"/>
            <p:cNvSpPr/>
            <p:nvPr/>
          </p:nvSpPr>
          <p:spPr>
            <a:xfrm>
              <a:off x="3360025" y="2860325"/>
              <a:ext cx="137925" cy="19650"/>
            </a:xfrm>
            <a:custGeom>
              <a:avLst/>
              <a:gdLst/>
              <a:ahLst/>
              <a:cxnLst/>
              <a:rect l="l" t="t" r="r" b="b"/>
              <a:pathLst>
                <a:path w="5517" h="786" extrusionOk="0">
                  <a:moveTo>
                    <a:pt x="1" y="0"/>
                  </a:moveTo>
                  <a:lnTo>
                    <a:pt x="633" y="192"/>
                  </a:lnTo>
                  <a:lnTo>
                    <a:pt x="1322" y="364"/>
                  </a:lnTo>
                  <a:lnTo>
                    <a:pt x="2165" y="556"/>
                  </a:lnTo>
                  <a:lnTo>
                    <a:pt x="2625" y="632"/>
                  </a:lnTo>
                  <a:lnTo>
                    <a:pt x="3084" y="709"/>
                  </a:lnTo>
                  <a:lnTo>
                    <a:pt x="3544" y="766"/>
                  </a:lnTo>
                  <a:lnTo>
                    <a:pt x="3985" y="785"/>
                  </a:lnTo>
                  <a:lnTo>
                    <a:pt x="4425" y="785"/>
                  </a:lnTo>
                  <a:lnTo>
                    <a:pt x="4827" y="766"/>
                  </a:lnTo>
                  <a:lnTo>
                    <a:pt x="5019" y="728"/>
                  </a:lnTo>
                  <a:lnTo>
                    <a:pt x="5191" y="690"/>
                  </a:lnTo>
                  <a:lnTo>
                    <a:pt x="5364" y="632"/>
                  </a:lnTo>
                  <a:lnTo>
                    <a:pt x="5517" y="575"/>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7" name="Google Shape;1967;p41"/>
            <p:cNvSpPr/>
            <p:nvPr/>
          </p:nvSpPr>
          <p:spPr>
            <a:xfrm>
              <a:off x="3135000" y="2919700"/>
              <a:ext cx="43100" cy="73750"/>
            </a:xfrm>
            <a:custGeom>
              <a:avLst/>
              <a:gdLst/>
              <a:ahLst/>
              <a:cxnLst/>
              <a:rect l="l" t="t" r="r" b="b"/>
              <a:pathLst>
                <a:path w="1724" h="2950" extrusionOk="0">
                  <a:moveTo>
                    <a:pt x="862" y="0"/>
                  </a:moveTo>
                  <a:lnTo>
                    <a:pt x="747" y="19"/>
                  </a:lnTo>
                  <a:lnTo>
                    <a:pt x="632" y="58"/>
                  </a:lnTo>
                  <a:lnTo>
                    <a:pt x="517" y="115"/>
                  </a:lnTo>
                  <a:lnTo>
                    <a:pt x="421" y="192"/>
                  </a:lnTo>
                  <a:lnTo>
                    <a:pt x="326" y="268"/>
                  </a:lnTo>
                  <a:lnTo>
                    <a:pt x="249" y="364"/>
                  </a:lnTo>
                  <a:lnTo>
                    <a:pt x="172" y="460"/>
                  </a:lnTo>
                  <a:lnTo>
                    <a:pt x="115" y="575"/>
                  </a:lnTo>
                  <a:lnTo>
                    <a:pt x="77" y="709"/>
                  </a:lnTo>
                  <a:lnTo>
                    <a:pt x="38" y="843"/>
                  </a:lnTo>
                  <a:lnTo>
                    <a:pt x="19" y="996"/>
                  </a:lnTo>
                  <a:lnTo>
                    <a:pt x="0" y="1149"/>
                  </a:lnTo>
                  <a:lnTo>
                    <a:pt x="0" y="1322"/>
                  </a:lnTo>
                  <a:lnTo>
                    <a:pt x="0" y="1494"/>
                  </a:lnTo>
                  <a:lnTo>
                    <a:pt x="38" y="1666"/>
                  </a:lnTo>
                  <a:lnTo>
                    <a:pt x="77" y="1820"/>
                  </a:lnTo>
                  <a:lnTo>
                    <a:pt x="134" y="1992"/>
                  </a:lnTo>
                  <a:lnTo>
                    <a:pt x="192" y="2145"/>
                  </a:lnTo>
                  <a:lnTo>
                    <a:pt x="287" y="2298"/>
                  </a:lnTo>
                  <a:lnTo>
                    <a:pt x="383" y="2452"/>
                  </a:lnTo>
                  <a:lnTo>
                    <a:pt x="498" y="2567"/>
                  </a:lnTo>
                  <a:lnTo>
                    <a:pt x="632" y="2681"/>
                  </a:lnTo>
                  <a:lnTo>
                    <a:pt x="785" y="2796"/>
                  </a:lnTo>
                  <a:lnTo>
                    <a:pt x="1111" y="2950"/>
                  </a:lnTo>
                  <a:lnTo>
                    <a:pt x="996" y="2796"/>
                  </a:lnTo>
                  <a:lnTo>
                    <a:pt x="919" y="2643"/>
                  </a:lnTo>
                  <a:lnTo>
                    <a:pt x="881" y="2452"/>
                  </a:lnTo>
                  <a:lnTo>
                    <a:pt x="881" y="2356"/>
                  </a:lnTo>
                  <a:lnTo>
                    <a:pt x="900" y="2279"/>
                  </a:lnTo>
                  <a:lnTo>
                    <a:pt x="919" y="2145"/>
                  </a:lnTo>
                  <a:lnTo>
                    <a:pt x="977" y="2030"/>
                  </a:lnTo>
                  <a:lnTo>
                    <a:pt x="1054" y="1915"/>
                  </a:lnTo>
                  <a:lnTo>
                    <a:pt x="1149" y="1839"/>
                  </a:lnTo>
                  <a:lnTo>
                    <a:pt x="1264" y="1743"/>
                  </a:lnTo>
                  <a:lnTo>
                    <a:pt x="1379" y="1686"/>
                  </a:lnTo>
                  <a:lnTo>
                    <a:pt x="1532" y="1647"/>
                  </a:lnTo>
                  <a:lnTo>
                    <a:pt x="1666" y="1609"/>
                  </a:lnTo>
                  <a:lnTo>
                    <a:pt x="1705" y="1437"/>
                  </a:lnTo>
                  <a:lnTo>
                    <a:pt x="1724" y="1264"/>
                  </a:lnTo>
                  <a:lnTo>
                    <a:pt x="1724" y="1092"/>
                  </a:lnTo>
                  <a:lnTo>
                    <a:pt x="1724" y="919"/>
                  </a:lnTo>
                  <a:lnTo>
                    <a:pt x="1666" y="709"/>
                  </a:lnTo>
                  <a:lnTo>
                    <a:pt x="1609" y="517"/>
                  </a:lnTo>
                  <a:lnTo>
                    <a:pt x="1513" y="364"/>
                  </a:lnTo>
                  <a:lnTo>
                    <a:pt x="1437" y="230"/>
                  </a:lnTo>
                  <a:lnTo>
                    <a:pt x="1322" y="134"/>
                  </a:lnTo>
                  <a:lnTo>
                    <a:pt x="1207" y="58"/>
                  </a:lnTo>
                  <a:lnTo>
                    <a:pt x="1092" y="19"/>
                  </a:lnTo>
                  <a:lnTo>
                    <a:pt x="977"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8" name="Google Shape;1968;p41"/>
            <p:cNvSpPr/>
            <p:nvPr/>
          </p:nvSpPr>
          <p:spPr>
            <a:xfrm>
              <a:off x="3323650" y="2912975"/>
              <a:ext cx="75675" cy="24925"/>
            </a:xfrm>
            <a:custGeom>
              <a:avLst/>
              <a:gdLst/>
              <a:ahLst/>
              <a:cxnLst/>
              <a:rect l="l" t="t" r="r" b="b"/>
              <a:pathLst>
                <a:path w="3027" h="997" extrusionOk="0">
                  <a:moveTo>
                    <a:pt x="1513" y="1"/>
                  </a:moveTo>
                  <a:lnTo>
                    <a:pt x="1245" y="20"/>
                  </a:lnTo>
                  <a:lnTo>
                    <a:pt x="977" y="58"/>
                  </a:lnTo>
                  <a:lnTo>
                    <a:pt x="728" y="116"/>
                  </a:lnTo>
                  <a:lnTo>
                    <a:pt x="479" y="212"/>
                  </a:lnTo>
                  <a:lnTo>
                    <a:pt x="230" y="307"/>
                  </a:lnTo>
                  <a:lnTo>
                    <a:pt x="0" y="441"/>
                  </a:lnTo>
                  <a:lnTo>
                    <a:pt x="556" y="384"/>
                  </a:lnTo>
                  <a:lnTo>
                    <a:pt x="1073" y="346"/>
                  </a:lnTo>
                  <a:lnTo>
                    <a:pt x="1552" y="346"/>
                  </a:lnTo>
                  <a:lnTo>
                    <a:pt x="1973" y="384"/>
                  </a:lnTo>
                  <a:lnTo>
                    <a:pt x="2165" y="403"/>
                  </a:lnTo>
                  <a:lnTo>
                    <a:pt x="2337" y="461"/>
                  </a:lnTo>
                  <a:lnTo>
                    <a:pt x="2509" y="518"/>
                  </a:lnTo>
                  <a:lnTo>
                    <a:pt x="2643" y="576"/>
                  </a:lnTo>
                  <a:lnTo>
                    <a:pt x="2777" y="652"/>
                  </a:lnTo>
                  <a:lnTo>
                    <a:pt x="2873" y="748"/>
                  </a:lnTo>
                  <a:lnTo>
                    <a:pt x="2969" y="863"/>
                  </a:lnTo>
                  <a:lnTo>
                    <a:pt x="3026" y="997"/>
                  </a:lnTo>
                  <a:lnTo>
                    <a:pt x="3026" y="901"/>
                  </a:lnTo>
                  <a:lnTo>
                    <a:pt x="3026" y="805"/>
                  </a:lnTo>
                  <a:lnTo>
                    <a:pt x="3007" y="729"/>
                  </a:lnTo>
                  <a:lnTo>
                    <a:pt x="2988" y="633"/>
                  </a:lnTo>
                  <a:lnTo>
                    <a:pt x="2892" y="499"/>
                  </a:lnTo>
                  <a:lnTo>
                    <a:pt x="2777" y="365"/>
                  </a:lnTo>
                  <a:lnTo>
                    <a:pt x="2605" y="250"/>
                  </a:lnTo>
                  <a:lnTo>
                    <a:pt x="2433" y="154"/>
                  </a:lnTo>
                  <a:lnTo>
                    <a:pt x="2222" y="97"/>
                  </a:lnTo>
                  <a:lnTo>
                    <a:pt x="1992" y="39"/>
                  </a:lnTo>
                  <a:lnTo>
                    <a:pt x="1762" y="20"/>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69" name="Google Shape;1969;p41"/>
            <p:cNvSpPr/>
            <p:nvPr/>
          </p:nvSpPr>
          <p:spPr>
            <a:xfrm>
              <a:off x="3079450" y="3461225"/>
              <a:ext cx="583225" cy="762800"/>
            </a:xfrm>
            <a:custGeom>
              <a:avLst/>
              <a:gdLst/>
              <a:ahLst/>
              <a:cxnLst/>
              <a:rect l="l" t="t" r="r" b="b"/>
              <a:pathLst>
                <a:path w="23329" h="30512" extrusionOk="0">
                  <a:moveTo>
                    <a:pt x="4750" y="1"/>
                  </a:moveTo>
                  <a:lnTo>
                    <a:pt x="4999" y="518"/>
                  </a:lnTo>
                  <a:lnTo>
                    <a:pt x="5210" y="1112"/>
                  </a:lnTo>
                  <a:lnTo>
                    <a:pt x="5401" y="1744"/>
                  </a:lnTo>
                  <a:lnTo>
                    <a:pt x="5574" y="2452"/>
                  </a:lnTo>
                  <a:lnTo>
                    <a:pt x="5727" y="3199"/>
                  </a:lnTo>
                  <a:lnTo>
                    <a:pt x="5842" y="3985"/>
                  </a:lnTo>
                  <a:lnTo>
                    <a:pt x="5957" y="4827"/>
                  </a:lnTo>
                  <a:lnTo>
                    <a:pt x="6034" y="5728"/>
                  </a:lnTo>
                  <a:lnTo>
                    <a:pt x="6091" y="6647"/>
                  </a:lnTo>
                  <a:lnTo>
                    <a:pt x="6110" y="7624"/>
                  </a:lnTo>
                  <a:lnTo>
                    <a:pt x="6129" y="8620"/>
                  </a:lnTo>
                  <a:lnTo>
                    <a:pt x="6110" y="9654"/>
                  </a:lnTo>
                  <a:lnTo>
                    <a:pt x="6053" y="10707"/>
                  </a:lnTo>
                  <a:lnTo>
                    <a:pt x="5976" y="11780"/>
                  </a:lnTo>
                  <a:lnTo>
                    <a:pt x="5880" y="12891"/>
                  </a:lnTo>
                  <a:lnTo>
                    <a:pt x="5746" y="14021"/>
                  </a:lnTo>
                  <a:lnTo>
                    <a:pt x="5555" y="15380"/>
                  </a:lnTo>
                  <a:lnTo>
                    <a:pt x="5325" y="16702"/>
                  </a:lnTo>
                  <a:lnTo>
                    <a:pt x="5076" y="17966"/>
                  </a:lnTo>
                  <a:lnTo>
                    <a:pt x="4789" y="19192"/>
                  </a:lnTo>
                  <a:lnTo>
                    <a:pt x="4463" y="20379"/>
                  </a:lnTo>
                  <a:lnTo>
                    <a:pt x="4137" y="21490"/>
                  </a:lnTo>
                  <a:lnTo>
                    <a:pt x="3773" y="22544"/>
                  </a:lnTo>
                  <a:lnTo>
                    <a:pt x="3410" y="23520"/>
                  </a:lnTo>
                  <a:lnTo>
                    <a:pt x="3007" y="24440"/>
                  </a:lnTo>
                  <a:lnTo>
                    <a:pt x="2816" y="24861"/>
                  </a:lnTo>
                  <a:lnTo>
                    <a:pt x="2605" y="25263"/>
                  </a:lnTo>
                  <a:lnTo>
                    <a:pt x="2394" y="25646"/>
                  </a:lnTo>
                  <a:lnTo>
                    <a:pt x="2184" y="26010"/>
                  </a:lnTo>
                  <a:lnTo>
                    <a:pt x="1973" y="26355"/>
                  </a:lnTo>
                  <a:lnTo>
                    <a:pt x="1762" y="26661"/>
                  </a:lnTo>
                  <a:lnTo>
                    <a:pt x="1552" y="26968"/>
                  </a:lnTo>
                  <a:lnTo>
                    <a:pt x="1322" y="27236"/>
                  </a:lnTo>
                  <a:lnTo>
                    <a:pt x="1111" y="27485"/>
                  </a:lnTo>
                  <a:lnTo>
                    <a:pt x="881" y="27715"/>
                  </a:lnTo>
                  <a:lnTo>
                    <a:pt x="671" y="27906"/>
                  </a:lnTo>
                  <a:lnTo>
                    <a:pt x="441" y="28079"/>
                  </a:lnTo>
                  <a:lnTo>
                    <a:pt x="230" y="28213"/>
                  </a:lnTo>
                  <a:lnTo>
                    <a:pt x="0" y="28328"/>
                  </a:lnTo>
                  <a:lnTo>
                    <a:pt x="20" y="28864"/>
                  </a:lnTo>
                  <a:lnTo>
                    <a:pt x="39" y="29343"/>
                  </a:lnTo>
                  <a:lnTo>
                    <a:pt x="96" y="29783"/>
                  </a:lnTo>
                  <a:lnTo>
                    <a:pt x="154" y="30147"/>
                  </a:lnTo>
                  <a:lnTo>
                    <a:pt x="211" y="30300"/>
                  </a:lnTo>
                  <a:lnTo>
                    <a:pt x="288" y="30415"/>
                  </a:lnTo>
                  <a:lnTo>
                    <a:pt x="326" y="30454"/>
                  </a:lnTo>
                  <a:lnTo>
                    <a:pt x="383" y="30492"/>
                  </a:lnTo>
                  <a:lnTo>
                    <a:pt x="422" y="30511"/>
                  </a:lnTo>
                  <a:lnTo>
                    <a:pt x="479" y="30511"/>
                  </a:lnTo>
                  <a:lnTo>
                    <a:pt x="613" y="30492"/>
                  </a:lnTo>
                  <a:lnTo>
                    <a:pt x="747" y="30435"/>
                  </a:lnTo>
                  <a:lnTo>
                    <a:pt x="901" y="30339"/>
                  </a:lnTo>
                  <a:lnTo>
                    <a:pt x="1073" y="30205"/>
                  </a:lnTo>
                  <a:lnTo>
                    <a:pt x="1264" y="30032"/>
                  </a:lnTo>
                  <a:lnTo>
                    <a:pt x="1456" y="29841"/>
                  </a:lnTo>
                  <a:lnTo>
                    <a:pt x="1877" y="29362"/>
                  </a:lnTo>
                  <a:lnTo>
                    <a:pt x="2337" y="28807"/>
                  </a:lnTo>
                  <a:lnTo>
                    <a:pt x="2816" y="28175"/>
                  </a:lnTo>
                  <a:lnTo>
                    <a:pt x="3314" y="27504"/>
                  </a:lnTo>
                  <a:lnTo>
                    <a:pt x="3831" y="26796"/>
                  </a:lnTo>
                  <a:lnTo>
                    <a:pt x="4827" y="25378"/>
                  </a:lnTo>
                  <a:lnTo>
                    <a:pt x="5785" y="24057"/>
                  </a:lnTo>
                  <a:lnTo>
                    <a:pt x="6206" y="23501"/>
                  </a:lnTo>
                  <a:lnTo>
                    <a:pt x="6589" y="23022"/>
                  </a:lnTo>
                  <a:lnTo>
                    <a:pt x="6780" y="22831"/>
                  </a:lnTo>
                  <a:lnTo>
                    <a:pt x="6972" y="22659"/>
                  </a:lnTo>
                  <a:lnTo>
                    <a:pt x="7183" y="22505"/>
                  </a:lnTo>
                  <a:lnTo>
                    <a:pt x="7393" y="22390"/>
                  </a:lnTo>
                  <a:lnTo>
                    <a:pt x="7604" y="22275"/>
                  </a:lnTo>
                  <a:lnTo>
                    <a:pt x="7834" y="22180"/>
                  </a:lnTo>
                  <a:lnTo>
                    <a:pt x="8083" y="22103"/>
                  </a:lnTo>
                  <a:lnTo>
                    <a:pt x="8332" y="22046"/>
                  </a:lnTo>
                  <a:lnTo>
                    <a:pt x="8600" y="22007"/>
                  </a:lnTo>
                  <a:lnTo>
                    <a:pt x="8868" y="21969"/>
                  </a:lnTo>
                  <a:lnTo>
                    <a:pt x="9424" y="21931"/>
                  </a:lnTo>
                  <a:lnTo>
                    <a:pt x="10036" y="21912"/>
                  </a:lnTo>
                  <a:lnTo>
                    <a:pt x="11415" y="21912"/>
                  </a:lnTo>
                  <a:lnTo>
                    <a:pt x="12162" y="21892"/>
                  </a:lnTo>
                  <a:lnTo>
                    <a:pt x="12967" y="21835"/>
                  </a:lnTo>
                  <a:lnTo>
                    <a:pt x="13829" y="21758"/>
                  </a:lnTo>
                  <a:lnTo>
                    <a:pt x="14269" y="21682"/>
                  </a:lnTo>
                  <a:lnTo>
                    <a:pt x="14729" y="21605"/>
                  </a:lnTo>
                  <a:lnTo>
                    <a:pt x="15208" y="21509"/>
                  </a:lnTo>
                  <a:lnTo>
                    <a:pt x="15686" y="21394"/>
                  </a:lnTo>
                  <a:lnTo>
                    <a:pt x="16204" y="21260"/>
                  </a:lnTo>
                  <a:lnTo>
                    <a:pt x="16721" y="21107"/>
                  </a:lnTo>
                  <a:lnTo>
                    <a:pt x="17257" y="20916"/>
                  </a:lnTo>
                  <a:lnTo>
                    <a:pt x="17793" y="20724"/>
                  </a:lnTo>
                  <a:lnTo>
                    <a:pt x="18081" y="20609"/>
                  </a:lnTo>
                  <a:lnTo>
                    <a:pt x="18330" y="20475"/>
                  </a:lnTo>
                  <a:lnTo>
                    <a:pt x="18598" y="20341"/>
                  </a:lnTo>
                  <a:lnTo>
                    <a:pt x="18847" y="20188"/>
                  </a:lnTo>
                  <a:lnTo>
                    <a:pt x="19077" y="20035"/>
                  </a:lnTo>
                  <a:lnTo>
                    <a:pt x="19306" y="19881"/>
                  </a:lnTo>
                  <a:lnTo>
                    <a:pt x="19536" y="19709"/>
                  </a:lnTo>
                  <a:lnTo>
                    <a:pt x="19747" y="19517"/>
                  </a:lnTo>
                  <a:lnTo>
                    <a:pt x="19958" y="19326"/>
                  </a:lnTo>
                  <a:lnTo>
                    <a:pt x="20149" y="19134"/>
                  </a:lnTo>
                  <a:lnTo>
                    <a:pt x="20532" y="18713"/>
                  </a:lnTo>
                  <a:lnTo>
                    <a:pt x="20877" y="18253"/>
                  </a:lnTo>
                  <a:lnTo>
                    <a:pt x="21202" y="17775"/>
                  </a:lnTo>
                  <a:lnTo>
                    <a:pt x="21490" y="17257"/>
                  </a:lnTo>
                  <a:lnTo>
                    <a:pt x="21758" y="16721"/>
                  </a:lnTo>
                  <a:lnTo>
                    <a:pt x="21988" y="16147"/>
                  </a:lnTo>
                  <a:lnTo>
                    <a:pt x="22218" y="15553"/>
                  </a:lnTo>
                  <a:lnTo>
                    <a:pt x="22409" y="14940"/>
                  </a:lnTo>
                  <a:lnTo>
                    <a:pt x="22581" y="14308"/>
                  </a:lnTo>
                  <a:lnTo>
                    <a:pt x="22735" y="13657"/>
                  </a:lnTo>
                  <a:lnTo>
                    <a:pt x="22850" y="12986"/>
                  </a:lnTo>
                  <a:lnTo>
                    <a:pt x="22965" y="12297"/>
                  </a:lnTo>
                  <a:lnTo>
                    <a:pt x="23060" y="11607"/>
                  </a:lnTo>
                  <a:lnTo>
                    <a:pt x="23137" y="10880"/>
                  </a:lnTo>
                  <a:lnTo>
                    <a:pt x="23214" y="10152"/>
                  </a:lnTo>
                  <a:lnTo>
                    <a:pt x="23252" y="9424"/>
                  </a:lnTo>
                  <a:lnTo>
                    <a:pt x="23290" y="8677"/>
                  </a:lnTo>
                  <a:lnTo>
                    <a:pt x="23309" y="7930"/>
                  </a:lnTo>
                  <a:lnTo>
                    <a:pt x="23328" y="7164"/>
                  </a:lnTo>
                  <a:lnTo>
                    <a:pt x="23328" y="5651"/>
                  </a:lnTo>
                  <a:lnTo>
                    <a:pt x="23290" y="4119"/>
                  </a:lnTo>
                  <a:lnTo>
                    <a:pt x="23214" y="2606"/>
                  </a:lnTo>
                  <a:lnTo>
                    <a:pt x="23137" y="1112"/>
                  </a:lnTo>
                  <a:lnTo>
                    <a:pt x="23118" y="997"/>
                  </a:lnTo>
                  <a:lnTo>
                    <a:pt x="23060" y="882"/>
                  </a:lnTo>
                  <a:lnTo>
                    <a:pt x="22984" y="805"/>
                  </a:lnTo>
                  <a:lnTo>
                    <a:pt x="22869" y="729"/>
                  </a:lnTo>
                  <a:lnTo>
                    <a:pt x="22735" y="652"/>
                  </a:lnTo>
                  <a:lnTo>
                    <a:pt x="22581" y="614"/>
                  </a:lnTo>
                  <a:lnTo>
                    <a:pt x="22390" y="556"/>
                  </a:lnTo>
                  <a:lnTo>
                    <a:pt x="22179" y="518"/>
                  </a:lnTo>
                  <a:lnTo>
                    <a:pt x="22371" y="1227"/>
                  </a:lnTo>
                  <a:lnTo>
                    <a:pt x="22543" y="1935"/>
                  </a:lnTo>
                  <a:lnTo>
                    <a:pt x="22696" y="2682"/>
                  </a:lnTo>
                  <a:lnTo>
                    <a:pt x="22830" y="3429"/>
                  </a:lnTo>
                  <a:lnTo>
                    <a:pt x="22926" y="4214"/>
                  </a:lnTo>
                  <a:lnTo>
                    <a:pt x="22984" y="5000"/>
                  </a:lnTo>
                  <a:lnTo>
                    <a:pt x="23022" y="5804"/>
                  </a:lnTo>
                  <a:lnTo>
                    <a:pt x="23041" y="6628"/>
                  </a:lnTo>
                  <a:lnTo>
                    <a:pt x="23022" y="7317"/>
                  </a:lnTo>
                  <a:lnTo>
                    <a:pt x="23003" y="8007"/>
                  </a:lnTo>
                  <a:lnTo>
                    <a:pt x="22945" y="8677"/>
                  </a:lnTo>
                  <a:lnTo>
                    <a:pt x="22869" y="9347"/>
                  </a:lnTo>
                  <a:lnTo>
                    <a:pt x="22773" y="9999"/>
                  </a:lnTo>
                  <a:lnTo>
                    <a:pt x="22658" y="10650"/>
                  </a:lnTo>
                  <a:lnTo>
                    <a:pt x="22543" y="11282"/>
                  </a:lnTo>
                  <a:lnTo>
                    <a:pt x="22390" y="11895"/>
                  </a:lnTo>
                  <a:lnTo>
                    <a:pt x="22218" y="12488"/>
                  </a:lnTo>
                  <a:lnTo>
                    <a:pt x="22045" y="13082"/>
                  </a:lnTo>
                  <a:lnTo>
                    <a:pt x="21835" y="13638"/>
                  </a:lnTo>
                  <a:lnTo>
                    <a:pt x="21624" y="14193"/>
                  </a:lnTo>
                  <a:lnTo>
                    <a:pt x="21394" y="14729"/>
                  </a:lnTo>
                  <a:lnTo>
                    <a:pt x="21145" y="15246"/>
                  </a:lnTo>
                  <a:lnTo>
                    <a:pt x="20896" y="15725"/>
                  </a:lnTo>
                  <a:lnTo>
                    <a:pt x="20628" y="16204"/>
                  </a:lnTo>
                  <a:lnTo>
                    <a:pt x="20341" y="16645"/>
                  </a:lnTo>
                  <a:lnTo>
                    <a:pt x="20034" y="17085"/>
                  </a:lnTo>
                  <a:lnTo>
                    <a:pt x="19728" y="17487"/>
                  </a:lnTo>
                  <a:lnTo>
                    <a:pt x="19402" y="17851"/>
                  </a:lnTo>
                  <a:lnTo>
                    <a:pt x="19077" y="18215"/>
                  </a:lnTo>
                  <a:lnTo>
                    <a:pt x="18732" y="18541"/>
                  </a:lnTo>
                  <a:lnTo>
                    <a:pt x="18387" y="18828"/>
                  </a:lnTo>
                  <a:lnTo>
                    <a:pt x="18023" y="19096"/>
                  </a:lnTo>
                  <a:lnTo>
                    <a:pt x="17640" y="19345"/>
                  </a:lnTo>
                  <a:lnTo>
                    <a:pt x="17276" y="19556"/>
                  </a:lnTo>
                  <a:lnTo>
                    <a:pt x="16874" y="19747"/>
                  </a:lnTo>
                  <a:lnTo>
                    <a:pt x="16491" y="19901"/>
                  </a:lnTo>
                  <a:lnTo>
                    <a:pt x="16089" y="20015"/>
                  </a:lnTo>
                  <a:lnTo>
                    <a:pt x="15667" y="20092"/>
                  </a:lnTo>
                  <a:lnTo>
                    <a:pt x="15265" y="20150"/>
                  </a:lnTo>
                  <a:lnTo>
                    <a:pt x="14844" y="20169"/>
                  </a:lnTo>
                  <a:lnTo>
                    <a:pt x="14422" y="20150"/>
                  </a:lnTo>
                  <a:lnTo>
                    <a:pt x="14001" y="20092"/>
                  </a:lnTo>
                  <a:lnTo>
                    <a:pt x="13599" y="20015"/>
                  </a:lnTo>
                  <a:lnTo>
                    <a:pt x="13197" y="19901"/>
                  </a:lnTo>
                  <a:lnTo>
                    <a:pt x="12794" y="19747"/>
                  </a:lnTo>
                  <a:lnTo>
                    <a:pt x="12411" y="19556"/>
                  </a:lnTo>
                  <a:lnTo>
                    <a:pt x="12028" y="19345"/>
                  </a:lnTo>
                  <a:lnTo>
                    <a:pt x="11664" y="19096"/>
                  </a:lnTo>
                  <a:lnTo>
                    <a:pt x="11301" y="18828"/>
                  </a:lnTo>
                  <a:lnTo>
                    <a:pt x="10937" y="18541"/>
                  </a:lnTo>
                  <a:lnTo>
                    <a:pt x="10611" y="18215"/>
                  </a:lnTo>
                  <a:lnTo>
                    <a:pt x="10266" y="17851"/>
                  </a:lnTo>
                  <a:lnTo>
                    <a:pt x="9960" y="17487"/>
                  </a:lnTo>
                  <a:lnTo>
                    <a:pt x="9653" y="17085"/>
                  </a:lnTo>
                  <a:lnTo>
                    <a:pt x="9347" y="16645"/>
                  </a:lnTo>
                  <a:lnTo>
                    <a:pt x="9060" y="16204"/>
                  </a:lnTo>
                  <a:lnTo>
                    <a:pt x="8792" y="15725"/>
                  </a:lnTo>
                  <a:lnTo>
                    <a:pt x="8543" y="15246"/>
                  </a:lnTo>
                  <a:lnTo>
                    <a:pt x="8294" y="14729"/>
                  </a:lnTo>
                  <a:lnTo>
                    <a:pt x="8083" y="14193"/>
                  </a:lnTo>
                  <a:lnTo>
                    <a:pt x="7872" y="13638"/>
                  </a:lnTo>
                  <a:lnTo>
                    <a:pt x="7661" y="13082"/>
                  </a:lnTo>
                  <a:lnTo>
                    <a:pt x="7489" y="12488"/>
                  </a:lnTo>
                  <a:lnTo>
                    <a:pt x="7336" y="11895"/>
                  </a:lnTo>
                  <a:lnTo>
                    <a:pt x="7183" y="11282"/>
                  </a:lnTo>
                  <a:lnTo>
                    <a:pt x="7049" y="10650"/>
                  </a:lnTo>
                  <a:lnTo>
                    <a:pt x="6953" y="9999"/>
                  </a:lnTo>
                  <a:lnTo>
                    <a:pt x="6857" y="9347"/>
                  </a:lnTo>
                  <a:lnTo>
                    <a:pt x="6780" y="8677"/>
                  </a:lnTo>
                  <a:lnTo>
                    <a:pt x="6742" y="8007"/>
                  </a:lnTo>
                  <a:lnTo>
                    <a:pt x="6704" y="7317"/>
                  </a:lnTo>
                  <a:lnTo>
                    <a:pt x="6704" y="6628"/>
                  </a:lnTo>
                  <a:lnTo>
                    <a:pt x="6723" y="5766"/>
                  </a:lnTo>
                  <a:lnTo>
                    <a:pt x="6761" y="4942"/>
                  </a:lnTo>
                  <a:lnTo>
                    <a:pt x="6838" y="4119"/>
                  </a:lnTo>
                  <a:lnTo>
                    <a:pt x="6953" y="3314"/>
                  </a:lnTo>
                  <a:lnTo>
                    <a:pt x="7087" y="2529"/>
                  </a:lnTo>
                  <a:lnTo>
                    <a:pt x="7259" y="1763"/>
                  </a:lnTo>
                  <a:lnTo>
                    <a:pt x="7432" y="1016"/>
                  </a:lnTo>
                  <a:lnTo>
                    <a:pt x="7661" y="307"/>
                  </a:lnTo>
                  <a:lnTo>
                    <a:pt x="6168" y="135"/>
                  </a:lnTo>
                  <a:lnTo>
                    <a:pt x="475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0" name="Google Shape;1970;p41"/>
            <p:cNvSpPr/>
            <p:nvPr/>
          </p:nvSpPr>
          <p:spPr>
            <a:xfrm>
              <a:off x="3239375" y="3466025"/>
              <a:ext cx="371575" cy="97700"/>
            </a:xfrm>
            <a:custGeom>
              <a:avLst/>
              <a:gdLst/>
              <a:ahLst/>
              <a:cxnLst/>
              <a:rect l="l" t="t" r="r" b="b"/>
              <a:pathLst>
                <a:path w="14863" h="3908" extrusionOk="0">
                  <a:moveTo>
                    <a:pt x="345" y="0"/>
                  </a:moveTo>
                  <a:lnTo>
                    <a:pt x="0" y="173"/>
                  </a:lnTo>
                  <a:lnTo>
                    <a:pt x="1494" y="479"/>
                  </a:lnTo>
                  <a:lnTo>
                    <a:pt x="2950" y="786"/>
                  </a:lnTo>
                  <a:lnTo>
                    <a:pt x="4367" y="1111"/>
                  </a:lnTo>
                  <a:lnTo>
                    <a:pt x="5727" y="1437"/>
                  </a:lnTo>
                  <a:lnTo>
                    <a:pt x="8236" y="2050"/>
                  </a:lnTo>
                  <a:lnTo>
                    <a:pt x="10458" y="2643"/>
                  </a:lnTo>
                  <a:lnTo>
                    <a:pt x="12277" y="3141"/>
                  </a:lnTo>
                  <a:lnTo>
                    <a:pt x="13675" y="3544"/>
                  </a:lnTo>
                  <a:lnTo>
                    <a:pt x="14863" y="3908"/>
                  </a:lnTo>
                  <a:lnTo>
                    <a:pt x="14288" y="3659"/>
                  </a:lnTo>
                  <a:lnTo>
                    <a:pt x="13637" y="3352"/>
                  </a:lnTo>
                  <a:lnTo>
                    <a:pt x="12852" y="2950"/>
                  </a:lnTo>
                  <a:lnTo>
                    <a:pt x="11990" y="2452"/>
                  </a:lnTo>
                  <a:lnTo>
                    <a:pt x="11530" y="2184"/>
                  </a:lnTo>
                  <a:lnTo>
                    <a:pt x="11071" y="1877"/>
                  </a:lnTo>
                  <a:lnTo>
                    <a:pt x="10630" y="1571"/>
                  </a:lnTo>
                  <a:lnTo>
                    <a:pt x="10190" y="1245"/>
                  </a:lnTo>
                  <a:lnTo>
                    <a:pt x="9768" y="901"/>
                  </a:lnTo>
                  <a:lnTo>
                    <a:pt x="9385" y="556"/>
                  </a:lnTo>
                  <a:lnTo>
                    <a:pt x="8638" y="594"/>
                  </a:lnTo>
                  <a:lnTo>
                    <a:pt x="7930" y="632"/>
                  </a:lnTo>
                  <a:lnTo>
                    <a:pt x="7240" y="652"/>
                  </a:lnTo>
                  <a:lnTo>
                    <a:pt x="6608" y="632"/>
                  </a:lnTo>
                  <a:lnTo>
                    <a:pt x="5957" y="613"/>
                  </a:lnTo>
                  <a:lnTo>
                    <a:pt x="5248" y="556"/>
                  </a:lnTo>
                  <a:lnTo>
                    <a:pt x="3697" y="403"/>
                  </a:lnTo>
                  <a:lnTo>
                    <a:pt x="34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1" name="Google Shape;1971;p41"/>
            <p:cNvSpPr/>
            <p:nvPr/>
          </p:nvSpPr>
          <p:spPr>
            <a:xfrm>
              <a:off x="3324600" y="3654200"/>
              <a:ext cx="288750" cy="346200"/>
            </a:xfrm>
            <a:custGeom>
              <a:avLst/>
              <a:gdLst/>
              <a:ahLst/>
              <a:cxnLst/>
              <a:rect l="l" t="t" r="r" b="b"/>
              <a:pathLst>
                <a:path w="11550" h="13848" extrusionOk="0">
                  <a:moveTo>
                    <a:pt x="11454" y="0"/>
                  </a:moveTo>
                  <a:lnTo>
                    <a:pt x="11454" y="134"/>
                  </a:lnTo>
                  <a:lnTo>
                    <a:pt x="11454" y="518"/>
                  </a:lnTo>
                  <a:lnTo>
                    <a:pt x="11416" y="1111"/>
                  </a:lnTo>
                  <a:lnTo>
                    <a:pt x="11339" y="1897"/>
                  </a:lnTo>
                  <a:lnTo>
                    <a:pt x="11282" y="2337"/>
                  </a:lnTo>
                  <a:lnTo>
                    <a:pt x="11224" y="2797"/>
                  </a:lnTo>
                  <a:lnTo>
                    <a:pt x="11128" y="3295"/>
                  </a:lnTo>
                  <a:lnTo>
                    <a:pt x="11013" y="3812"/>
                  </a:lnTo>
                  <a:lnTo>
                    <a:pt x="10879" y="4348"/>
                  </a:lnTo>
                  <a:lnTo>
                    <a:pt x="10707" y="4884"/>
                  </a:lnTo>
                  <a:lnTo>
                    <a:pt x="10515" y="5440"/>
                  </a:lnTo>
                  <a:lnTo>
                    <a:pt x="10286" y="5995"/>
                  </a:lnTo>
                  <a:lnTo>
                    <a:pt x="10037" y="6551"/>
                  </a:lnTo>
                  <a:lnTo>
                    <a:pt x="9749" y="7106"/>
                  </a:lnTo>
                  <a:lnTo>
                    <a:pt x="9424" y="7642"/>
                  </a:lnTo>
                  <a:lnTo>
                    <a:pt x="9060" y="8159"/>
                  </a:lnTo>
                  <a:lnTo>
                    <a:pt x="8849" y="8428"/>
                  </a:lnTo>
                  <a:lnTo>
                    <a:pt x="8658" y="8677"/>
                  </a:lnTo>
                  <a:lnTo>
                    <a:pt x="8428" y="8926"/>
                  </a:lnTo>
                  <a:lnTo>
                    <a:pt x="8198" y="9155"/>
                  </a:lnTo>
                  <a:lnTo>
                    <a:pt x="7949" y="9385"/>
                  </a:lnTo>
                  <a:lnTo>
                    <a:pt x="7700" y="9615"/>
                  </a:lnTo>
                  <a:lnTo>
                    <a:pt x="7432" y="9826"/>
                  </a:lnTo>
                  <a:lnTo>
                    <a:pt x="7164" y="10017"/>
                  </a:lnTo>
                  <a:lnTo>
                    <a:pt x="6876" y="10228"/>
                  </a:lnTo>
                  <a:lnTo>
                    <a:pt x="6570" y="10400"/>
                  </a:lnTo>
                  <a:lnTo>
                    <a:pt x="6244" y="10592"/>
                  </a:lnTo>
                  <a:lnTo>
                    <a:pt x="5919" y="10745"/>
                  </a:lnTo>
                  <a:lnTo>
                    <a:pt x="5574" y="10898"/>
                  </a:lnTo>
                  <a:lnTo>
                    <a:pt x="5229" y="11032"/>
                  </a:lnTo>
                  <a:lnTo>
                    <a:pt x="4846" y="11166"/>
                  </a:lnTo>
                  <a:lnTo>
                    <a:pt x="4463" y="11281"/>
                  </a:lnTo>
                  <a:lnTo>
                    <a:pt x="4061" y="11377"/>
                  </a:lnTo>
                  <a:lnTo>
                    <a:pt x="3640" y="11473"/>
                  </a:lnTo>
                  <a:lnTo>
                    <a:pt x="3218" y="11549"/>
                  </a:lnTo>
                  <a:lnTo>
                    <a:pt x="2778" y="11588"/>
                  </a:lnTo>
                  <a:lnTo>
                    <a:pt x="2299" y="11645"/>
                  </a:lnTo>
                  <a:lnTo>
                    <a:pt x="1839" y="11664"/>
                  </a:lnTo>
                  <a:lnTo>
                    <a:pt x="1341" y="11664"/>
                  </a:lnTo>
                  <a:lnTo>
                    <a:pt x="824" y="11645"/>
                  </a:lnTo>
                  <a:lnTo>
                    <a:pt x="1" y="13848"/>
                  </a:lnTo>
                  <a:lnTo>
                    <a:pt x="633" y="13771"/>
                  </a:lnTo>
                  <a:lnTo>
                    <a:pt x="1226" y="13675"/>
                  </a:lnTo>
                  <a:lnTo>
                    <a:pt x="1801" y="13561"/>
                  </a:lnTo>
                  <a:lnTo>
                    <a:pt x="2356" y="13446"/>
                  </a:lnTo>
                  <a:lnTo>
                    <a:pt x="2874" y="13312"/>
                  </a:lnTo>
                  <a:lnTo>
                    <a:pt x="3391" y="13158"/>
                  </a:lnTo>
                  <a:lnTo>
                    <a:pt x="3889" y="12986"/>
                  </a:lnTo>
                  <a:lnTo>
                    <a:pt x="4348" y="12814"/>
                  </a:lnTo>
                  <a:lnTo>
                    <a:pt x="4808" y="12622"/>
                  </a:lnTo>
                  <a:lnTo>
                    <a:pt x="5248" y="12431"/>
                  </a:lnTo>
                  <a:lnTo>
                    <a:pt x="5651" y="12220"/>
                  </a:lnTo>
                  <a:lnTo>
                    <a:pt x="6053" y="12009"/>
                  </a:lnTo>
                  <a:lnTo>
                    <a:pt x="6436" y="11779"/>
                  </a:lnTo>
                  <a:lnTo>
                    <a:pt x="6800" y="11530"/>
                  </a:lnTo>
                  <a:lnTo>
                    <a:pt x="7125" y="11301"/>
                  </a:lnTo>
                  <a:lnTo>
                    <a:pt x="7470" y="11032"/>
                  </a:lnTo>
                  <a:lnTo>
                    <a:pt x="7777" y="10783"/>
                  </a:lnTo>
                  <a:lnTo>
                    <a:pt x="8064" y="10515"/>
                  </a:lnTo>
                  <a:lnTo>
                    <a:pt x="8351" y="10247"/>
                  </a:lnTo>
                  <a:lnTo>
                    <a:pt x="8619" y="9960"/>
                  </a:lnTo>
                  <a:lnTo>
                    <a:pt x="8868" y="9673"/>
                  </a:lnTo>
                  <a:lnTo>
                    <a:pt x="9098" y="9385"/>
                  </a:lnTo>
                  <a:lnTo>
                    <a:pt x="9328" y="9098"/>
                  </a:lnTo>
                  <a:lnTo>
                    <a:pt x="9539" y="8792"/>
                  </a:lnTo>
                  <a:lnTo>
                    <a:pt x="9730" y="8504"/>
                  </a:lnTo>
                  <a:lnTo>
                    <a:pt x="9903" y="8198"/>
                  </a:lnTo>
                  <a:lnTo>
                    <a:pt x="10247" y="7585"/>
                  </a:lnTo>
                  <a:lnTo>
                    <a:pt x="10515" y="6972"/>
                  </a:lnTo>
                  <a:lnTo>
                    <a:pt x="10764" y="6359"/>
                  </a:lnTo>
                  <a:lnTo>
                    <a:pt x="10975" y="5746"/>
                  </a:lnTo>
                  <a:lnTo>
                    <a:pt x="11128" y="5133"/>
                  </a:lnTo>
                  <a:lnTo>
                    <a:pt x="11262" y="4559"/>
                  </a:lnTo>
                  <a:lnTo>
                    <a:pt x="11377" y="3984"/>
                  </a:lnTo>
                  <a:lnTo>
                    <a:pt x="11454" y="3429"/>
                  </a:lnTo>
                  <a:lnTo>
                    <a:pt x="11492" y="2912"/>
                  </a:lnTo>
                  <a:lnTo>
                    <a:pt x="11531" y="2414"/>
                  </a:lnTo>
                  <a:lnTo>
                    <a:pt x="11550" y="1954"/>
                  </a:lnTo>
                  <a:lnTo>
                    <a:pt x="11550" y="1533"/>
                  </a:lnTo>
                  <a:lnTo>
                    <a:pt x="11550" y="1150"/>
                  </a:lnTo>
                  <a:lnTo>
                    <a:pt x="11511" y="537"/>
                  </a:lnTo>
                  <a:lnTo>
                    <a:pt x="11473" y="154"/>
                  </a:lnTo>
                  <a:lnTo>
                    <a:pt x="11454"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2" name="Google Shape;1972;p41"/>
            <p:cNvSpPr/>
            <p:nvPr/>
          </p:nvSpPr>
          <p:spPr>
            <a:xfrm>
              <a:off x="3079450" y="3661850"/>
              <a:ext cx="151325" cy="561675"/>
            </a:xfrm>
            <a:custGeom>
              <a:avLst/>
              <a:gdLst/>
              <a:ahLst/>
              <a:cxnLst/>
              <a:rect l="l" t="t" r="r" b="b"/>
              <a:pathLst>
                <a:path w="6053" h="22467" extrusionOk="0">
                  <a:moveTo>
                    <a:pt x="1341" y="1"/>
                  </a:moveTo>
                  <a:lnTo>
                    <a:pt x="1245" y="1840"/>
                  </a:lnTo>
                  <a:lnTo>
                    <a:pt x="1130" y="3659"/>
                  </a:lnTo>
                  <a:lnTo>
                    <a:pt x="1016" y="5459"/>
                  </a:lnTo>
                  <a:lnTo>
                    <a:pt x="881" y="7221"/>
                  </a:lnTo>
                  <a:lnTo>
                    <a:pt x="594" y="10573"/>
                  </a:lnTo>
                  <a:lnTo>
                    <a:pt x="345" y="13695"/>
                  </a:lnTo>
                  <a:lnTo>
                    <a:pt x="134" y="16472"/>
                  </a:lnTo>
                  <a:lnTo>
                    <a:pt x="58" y="17717"/>
                  </a:lnTo>
                  <a:lnTo>
                    <a:pt x="20" y="18847"/>
                  </a:lnTo>
                  <a:lnTo>
                    <a:pt x="0" y="19862"/>
                  </a:lnTo>
                  <a:lnTo>
                    <a:pt x="20" y="20762"/>
                  </a:lnTo>
                  <a:lnTo>
                    <a:pt x="39" y="21145"/>
                  </a:lnTo>
                  <a:lnTo>
                    <a:pt x="58" y="21509"/>
                  </a:lnTo>
                  <a:lnTo>
                    <a:pt x="115" y="21835"/>
                  </a:lnTo>
                  <a:lnTo>
                    <a:pt x="154" y="22122"/>
                  </a:lnTo>
                  <a:lnTo>
                    <a:pt x="211" y="22275"/>
                  </a:lnTo>
                  <a:lnTo>
                    <a:pt x="269" y="22390"/>
                  </a:lnTo>
                  <a:lnTo>
                    <a:pt x="345" y="22448"/>
                  </a:lnTo>
                  <a:lnTo>
                    <a:pt x="441" y="22467"/>
                  </a:lnTo>
                  <a:lnTo>
                    <a:pt x="556" y="22467"/>
                  </a:lnTo>
                  <a:lnTo>
                    <a:pt x="690" y="22410"/>
                  </a:lnTo>
                  <a:lnTo>
                    <a:pt x="824" y="22333"/>
                  </a:lnTo>
                  <a:lnTo>
                    <a:pt x="958" y="22218"/>
                  </a:lnTo>
                  <a:lnTo>
                    <a:pt x="1130" y="22084"/>
                  </a:lnTo>
                  <a:lnTo>
                    <a:pt x="1303" y="21912"/>
                  </a:lnTo>
                  <a:lnTo>
                    <a:pt x="1667" y="21490"/>
                  </a:lnTo>
                  <a:lnTo>
                    <a:pt x="2069" y="20992"/>
                  </a:lnTo>
                  <a:lnTo>
                    <a:pt x="2490" y="20418"/>
                  </a:lnTo>
                  <a:lnTo>
                    <a:pt x="2931" y="19786"/>
                  </a:lnTo>
                  <a:lnTo>
                    <a:pt x="3390" y="19134"/>
                  </a:lnTo>
                  <a:lnTo>
                    <a:pt x="4329" y="17755"/>
                  </a:lnTo>
                  <a:lnTo>
                    <a:pt x="5229" y="16453"/>
                  </a:lnTo>
                  <a:lnTo>
                    <a:pt x="5650" y="15840"/>
                  </a:lnTo>
                  <a:lnTo>
                    <a:pt x="6053" y="15304"/>
                  </a:lnTo>
                  <a:lnTo>
                    <a:pt x="5746" y="15017"/>
                  </a:lnTo>
                  <a:lnTo>
                    <a:pt x="5459" y="14768"/>
                  </a:lnTo>
                  <a:lnTo>
                    <a:pt x="5172" y="14557"/>
                  </a:lnTo>
                  <a:lnTo>
                    <a:pt x="4904" y="14365"/>
                  </a:lnTo>
                  <a:lnTo>
                    <a:pt x="4635" y="14231"/>
                  </a:lnTo>
                  <a:lnTo>
                    <a:pt x="4386" y="14097"/>
                  </a:lnTo>
                  <a:lnTo>
                    <a:pt x="3908" y="13906"/>
                  </a:lnTo>
                  <a:lnTo>
                    <a:pt x="3467" y="13714"/>
                  </a:lnTo>
                  <a:lnTo>
                    <a:pt x="3276" y="13618"/>
                  </a:lnTo>
                  <a:lnTo>
                    <a:pt x="3084" y="13523"/>
                  </a:lnTo>
                  <a:lnTo>
                    <a:pt x="2892" y="13389"/>
                  </a:lnTo>
                  <a:lnTo>
                    <a:pt x="2720" y="13235"/>
                  </a:lnTo>
                  <a:lnTo>
                    <a:pt x="2567" y="13063"/>
                  </a:lnTo>
                  <a:lnTo>
                    <a:pt x="2414" y="12852"/>
                  </a:lnTo>
                  <a:lnTo>
                    <a:pt x="2280" y="12603"/>
                  </a:lnTo>
                  <a:lnTo>
                    <a:pt x="2146" y="12297"/>
                  </a:lnTo>
                  <a:lnTo>
                    <a:pt x="2011" y="11952"/>
                  </a:lnTo>
                  <a:lnTo>
                    <a:pt x="1916" y="11550"/>
                  </a:lnTo>
                  <a:lnTo>
                    <a:pt x="1801" y="11071"/>
                  </a:lnTo>
                  <a:lnTo>
                    <a:pt x="1724" y="10535"/>
                  </a:lnTo>
                  <a:lnTo>
                    <a:pt x="1628" y="9903"/>
                  </a:lnTo>
                  <a:lnTo>
                    <a:pt x="1571" y="9213"/>
                  </a:lnTo>
                  <a:lnTo>
                    <a:pt x="1494" y="8428"/>
                  </a:lnTo>
                  <a:lnTo>
                    <a:pt x="1456" y="7547"/>
                  </a:lnTo>
                  <a:lnTo>
                    <a:pt x="1399" y="6570"/>
                  </a:lnTo>
                  <a:lnTo>
                    <a:pt x="1379" y="5479"/>
                  </a:lnTo>
                  <a:lnTo>
                    <a:pt x="1341" y="2989"/>
                  </a:lnTo>
                  <a:lnTo>
                    <a:pt x="134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73" name="Google Shape;1973;p41"/>
          <p:cNvGrpSpPr/>
          <p:nvPr/>
        </p:nvGrpSpPr>
        <p:grpSpPr>
          <a:xfrm>
            <a:off x="7592948" y="2719625"/>
            <a:ext cx="865500" cy="2214181"/>
            <a:chOff x="7954898" y="2670375"/>
            <a:chExt cx="865500" cy="2214181"/>
          </a:xfrm>
        </p:grpSpPr>
        <p:sp>
          <p:nvSpPr>
            <p:cNvPr id="1974" name="Google Shape;1974;p41"/>
            <p:cNvSpPr/>
            <p:nvPr/>
          </p:nvSpPr>
          <p:spPr>
            <a:xfrm>
              <a:off x="7954898" y="4747756"/>
              <a:ext cx="865500" cy="136800"/>
            </a:xfrm>
            <a:prstGeom prst="ellipse">
              <a:avLst/>
            </a:pr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5" name="Google Shape;1975;p41"/>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6" name="Google Shape;1976;p41"/>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7" name="Google Shape;1977;p41"/>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8" name="Google Shape;1978;p41"/>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79" name="Google Shape;1979;p41"/>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0" name="Google Shape;1980;p41"/>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1" name="Google Shape;1981;p41"/>
            <p:cNvSpPr/>
            <p:nvPr/>
          </p:nvSpPr>
          <p:spPr>
            <a:xfrm>
              <a:off x="8030239" y="3597621"/>
              <a:ext cx="79158" cy="1237801"/>
            </a:xfrm>
            <a:custGeom>
              <a:avLst/>
              <a:gdLst/>
              <a:ahLst/>
              <a:cxnLst/>
              <a:rect l="l" t="t" r="r" b="b"/>
              <a:pathLst>
                <a:path w="2645" h="41360" extrusionOk="0">
                  <a:moveTo>
                    <a:pt x="0" y="1"/>
                  </a:moveTo>
                  <a:lnTo>
                    <a:pt x="0" y="41360"/>
                  </a:lnTo>
                  <a:lnTo>
                    <a:pt x="1552" y="41360"/>
                  </a:lnTo>
                  <a:lnTo>
                    <a:pt x="26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2" name="Google Shape;1982;p41"/>
            <p:cNvSpPr/>
            <p:nvPr/>
          </p:nvSpPr>
          <p:spPr>
            <a:xfrm>
              <a:off x="8665901" y="3597621"/>
              <a:ext cx="79158" cy="1237801"/>
            </a:xfrm>
            <a:custGeom>
              <a:avLst/>
              <a:gdLst/>
              <a:ahLst/>
              <a:cxnLst/>
              <a:rect l="l" t="t" r="r" b="b"/>
              <a:pathLst>
                <a:path w="2645" h="41360" extrusionOk="0">
                  <a:moveTo>
                    <a:pt x="0" y="1"/>
                  </a:moveTo>
                  <a:lnTo>
                    <a:pt x="1093" y="41360"/>
                  </a:lnTo>
                  <a:lnTo>
                    <a:pt x="2645" y="41360"/>
                  </a:lnTo>
                  <a:lnTo>
                    <a:pt x="26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3" name="Google Shape;1983;p41"/>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4" name="Google Shape;1984;p41"/>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5" name="Google Shape;1985;p41"/>
            <p:cNvSpPr/>
            <p:nvPr/>
          </p:nvSpPr>
          <p:spPr>
            <a:xfrm>
              <a:off x="8192806" y="3548599"/>
              <a:ext cx="589243" cy="92057"/>
            </a:xfrm>
            <a:custGeom>
              <a:avLst/>
              <a:gdLst/>
              <a:ahLst/>
              <a:cxnLst/>
              <a:rect l="l" t="t" r="r" b="b"/>
              <a:pathLst>
                <a:path w="19689" h="3076" extrusionOk="0">
                  <a:moveTo>
                    <a:pt x="0" y="0"/>
                  </a:moveTo>
                  <a:lnTo>
                    <a:pt x="0" y="3076"/>
                  </a:lnTo>
                  <a:lnTo>
                    <a:pt x="19688" y="3076"/>
                  </a:lnTo>
                  <a:lnTo>
                    <a:pt x="196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6" name="Google Shape;1986;p41"/>
            <p:cNvSpPr/>
            <p:nvPr/>
          </p:nvSpPr>
          <p:spPr>
            <a:xfrm>
              <a:off x="8451709" y="3444511"/>
              <a:ext cx="165200" cy="80894"/>
            </a:xfrm>
            <a:custGeom>
              <a:avLst/>
              <a:gdLst/>
              <a:ahLst/>
              <a:cxnLst/>
              <a:rect l="l" t="t" r="r" b="b"/>
              <a:pathLst>
                <a:path w="5520" h="2703" extrusionOk="0">
                  <a:moveTo>
                    <a:pt x="2243" y="1"/>
                  </a:moveTo>
                  <a:lnTo>
                    <a:pt x="1984" y="144"/>
                  </a:lnTo>
                  <a:lnTo>
                    <a:pt x="1725" y="317"/>
                  </a:lnTo>
                  <a:lnTo>
                    <a:pt x="1380" y="576"/>
                  </a:lnTo>
                  <a:lnTo>
                    <a:pt x="1035" y="949"/>
                  </a:lnTo>
                  <a:lnTo>
                    <a:pt x="834" y="1179"/>
                  </a:lnTo>
                  <a:lnTo>
                    <a:pt x="662" y="1438"/>
                  </a:lnTo>
                  <a:lnTo>
                    <a:pt x="489" y="1696"/>
                  </a:lnTo>
                  <a:lnTo>
                    <a:pt x="317" y="2013"/>
                  </a:lnTo>
                  <a:lnTo>
                    <a:pt x="144" y="2358"/>
                  </a:lnTo>
                  <a:lnTo>
                    <a:pt x="1" y="2702"/>
                  </a:lnTo>
                  <a:lnTo>
                    <a:pt x="5519" y="2530"/>
                  </a:lnTo>
                  <a:lnTo>
                    <a:pt x="5404" y="2300"/>
                  </a:lnTo>
                  <a:lnTo>
                    <a:pt x="5232" y="2070"/>
                  </a:lnTo>
                  <a:lnTo>
                    <a:pt x="5030" y="1840"/>
                  </a:lnTo>
                  <a:lnTo>
                    <a:pt x="4772" y="1610"/>
                  </a:lnTo>
                  <a:lnTo>
                    <a:pt x="4513" y="1380"/>
                  </a:lnTo>
                  <a:lnTo>
                    <a:pt x="4254" y="1179"/>
                  </a:lnTo>
                  <a:lnTo>
                    <a:pt x="3680" y="805"/>
                  </a:lnTo>
                  <a:lnTo>
                    <a:pt x="3133" y="461"/>
                  </a:lnTo>
                  <a:lnTo>
                    <a:pt x="2674" y="202"/>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7" name="Google Shape;1987;p41"/>
            <p:cNvSpPr/>
            <p:nvPr/>
          </p:nvSpPr>
          <p:spPr>
            <a:xfrm>
              <a:off x="8211720" y="2881963"/>
              <a:ext cx="94661" cy="517865"/>
            </a:xfrm>
            <a:custGeom>
              <a:avLst/>
              <a:gdLst/>
              <a:ahLst/>
              <a:cxnLst/>
              <a:rect l="l" t="t" r="r" b="b"/>
              <a:pathLst>
                <a:path w="3163" h="17304" extrusionOk="0">
                  <a:moveTo>
                    <a:pt x="805" y="1"/>
                  </a:moveTo>
                  <a:lnTo>
                    <a:pt x="1" y="346"/>
                  </a:lnTo>
                  <a:lnTo>
                    <a:pt x="317" y="3220"/>
                  </a:lnTo>
                  <a:lnTo>
                    <a:pt x="633" y="6151"/>
                  </a:lnTo>
                  <a:lnTo>
                    <a:pt x="1064" y="9428"/>
                  </a:lnTo>
                  <a:lnTo>
                    <a:pt x="1294" y="11066"/>
                  </a:lnTo>
                  <a:lnTo>
                    <a:pt x="1524" y="12618"/>
                  </a:lnTo>
                  <a:lnTo>
                    <a:pt x="1783" y="14055"/>
                  </a:lnTo>
                  <a:lnTo>
                    <a:pt x="2013" y="15291"/>
                  </a:lnTo>
                  <a:lnTo>
                    <a:pt x="2271" y="16268"/>
                  </a:lnTo>
                  <a:lnTo>
                    <a:pt x="2386" y="16671"/>
                  </a:lnTo>
                  <a:lnTo>
                    <a:pt x="2501" y="16958"/>
                  </a:lnTo>
                  <a:lnTo>
                    <a:pt x="2616" y="17159"/>
                  </a:lnTo>
                  <a:lnTo>
                    <a:pt x="2674" y="17246"/>
                  </a:lnTo>
                  <a:lnTo>
                    <a:pt x="2731" y="17274"/>
                  </a:lnTo>
                  <a:lnTo>
                    <a:pt x="2789" y="17303"/>
                  </a:lnTo>
                  <a:lnTo>
                    <a:pt x="2846" y="17303"/>
                  </a:lnTo>
                  <a:lnTo>
                    <a:pt x="2875" y="17246"/>
                  </a:lnTo>
                  <a:lnTo>
                    <a:pt x="2932" y="17188"/>
                  </a:lnTo>
                  <a:lnTo>
                    <a:pt x="3019" y="16987"/>
                  </a:lnTo>
                  <a:lnTo>
                    <a:pt x="3105" y="16700"/>
                  </a:lnTo>
                  <a:lnTo>
                    <a:pt x="3134" y="16355"/>
                  </a:lnTo>
                  <a:lnTo>
                    <a:pt x="3162" y="15952"/>
                  </a:lnTo>
                  <a:lnTo>
                    <a:pt x="3162" y="15492"/>
                  </a:lnTo>
                  <a:lnTo>
                    <a:pt x="3134" y="14946"/>
                  </a:lnTo>
                  <a:lnTo>
                    <a:pt x="3076" y="13768"/>
                  </a:lnTo>
                  <a:lnTo>
                    <a:pt x="2932" y="12446"/>
                  </a:lnTo>
                  <a:lnTo>
                    <a:pt x="2731" y="10980"/>
                  </a:lnTo>
                  <a:lnTo>
                    <a:pt x="2530" y="9485"/>
                  </a:lnTo>
                  <a:lnTo>
                    <a:pt x="2271" y="7933"/>
                  </a:lnTo>
                  <a:lnTo>
                    <a:pt x="1754" y="4973"/>
                  </a:lnTo>
                  <a:lnTo>
                    <a:pt x="1294" y="2444"/>
                  </a:lnTo>
                  <a:lnTo>
                    <a:pt x="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8" name="Google Shape;1988;p41"/>
            <p:cNvSpPr/>
            <p:nvPr/>
          </p:nvSpPr>
          <p:spPr>
            <a:xfrm>
              <a:off x="8070671" y="2670375"/>
              <a:ext cx="237415" cy="244298"/>
            </a:xfrm>
            <a:custGeom>
              <a:avLst/>
              <a:gdLst/>
              <a:ahLst/>
              <a:cxnLst/>
              <a:rect l="l" t="t" r="r" b="b"/>
              <a:pathLst>
                <a:path w="7933" h="8163" extrusionOk="0">
                  <a:moveTo>
                    <a:pt x="7933" y="0"/>
                  </a:moveTo>
                  <a:lnTo>
                    <a:pt x="5087" y="259"/>
                  </a:lnTo>
                  <a:lnTo>
                    <a:pt x="5116" y="1236"/>
                  </a:lnTo>
                  <a:lnTo>
                    <a:pt x="4426" y="345"/>
                  </a:lnTo>
                  <a:lnTo>
                    <a:pt x="0" y="2300"/>
                  </a:lnTo>
                  <a:lnTo>
                    <a:pt x="2673" y="8163"/>
                  </a:lnTo>
                  <a:lnTo>
                    <a:pt x="7157" y="6783"/>
                  </a:lnTo>
                  <a:lnTo>
                    <a:pt x="79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89" name="Google Shape;1989;p41"/>
            <p:cNvSpPr/>
            <p:nvPr/>
          </p:nvSpPr>
          <p:spPr>
            <a:xfrm>
              <a:off x="8127444" y="2854430"/>
              <a:ext cx="173759" cy="83468"/>
            </a:xfrm>
            <a:custGeom>
              <a:avLst/>
              <a:gdLst/>
              <a:ahLst/>
              <a:cxnLst/>
              <a:rect l="l" t="t" r="r" b="b"/>
              <a:pathLst>
                <a:path w="5806" h="2789" extrusionOk="0">
                  <a:moveTo>
                    <a:pt x="5806" y="1"/>
                  </a:moveTo>
                  <a:lnTo>
                    <a:pt x="0" y="1697"/>
                  </a:lnTo>
                  <a:lnTo>
                    <a:pt x="949" y="2789"/>
                  </a:lnTo>
                  <a:lnTo>
                    <a:pt x="5403" y="1237"/>
                  </a:lnTo>
                  <a:lnTo>
                    <a:pt x="5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0" name="Google Shape;1990;p41"/>
            <p:cNvSpPr/>
            <p:nvPr/>
          </p:nvSpPr>
          <p:spPr>
            <a:xfrm>
              <a:off x="8165272" y="2949061"/>
              <a:ext cx="117017" cy="514424"/>
            </a:xfrm>
            <a:custGeom>
              <a:avLst/>
              <a:gdLst/>
              <a:ahLst/>
              <a:cxnLst/>
              <a:rect l="l" t="t" r="r" b="b"/>
              <a:pathLst>
                <a:path w="3910" h="17189" extrusionOk="0">
                  <a:moveTo>
                    <a:pt x="317" y="1"/>
                  </a:moveTo>
                  <a:lnTo>
                    <a:pt x="259" y="29"/>
                  </a:lnTo>
                  <a:lnTo>
                    <a:pt x="202" y="58"/>
                  </a:lnTo>
                  <a:lnTo>
                    <a:pt x="173" y="116"/>
                  </a:lnTo>
                  <a:lnTo>
                    <a:pt x="87" y="317"/>
                  </a:lnTo>
                  <a:lnTo>
                    <a:pt x="29" y="604"/>
                  </a:lnTo>
                  <a:lnTo>
                    <a:pt x="1" y="949"/>
                  </a:lnTo>
                  <a:lnTo>
                    <a:pt x="1" y="1380"/>
                  </a:lnTo>
                  <a:lnTo>
                    <a:pt x="29" y="1840"/>
                  </a:lnTo>
                  <a:lnTo>
                    <a:pt x="58" y="2357"/>
                  </a:lnTo>
                  <a:lnTo>
                    <a:pt x="202" y="3536"/>
                  </a:lnTo>
                  <a:lnTo>
                    <a:pt x="403" y="4858"/>
                  </a:lnTo>
                  <a:lnTo>
                    <a:pt x="662" y="6295"/>
                  </a:lnTo>
                  <a:lnTo>
                    <a:pt x="949" y="7790"/>
                  </a:lnTo>
                  <a:lnTo>
                    <a:pt x="1265" y="9313"/>
                  </a:lnTo>
                  <a:lnTo>
                    <a:pt x="1926" y="12244"/>
                  </a:lnTo>
                  <a:lnTo>
                    <a:pt x="2530" y="14774"/>
                  </a:lnTo>
                  <a:lnTo>
                    <a:pt x="3134" y="17188"/>
                  </a:lnTo>
                  <a:lnTo>
                    <a:pt x="3910" y="16786"/>
                  </a:lnTo>
                  <a:lnTo>
                    <a:pt x="3450" y="13940"/>
                  </a:lnTo>
                  <a:lnTo>
                    <a:pt x="2990" y="11037"/>
                  </a:lnTo>
                  <a:lnTo>
                    <a:pt x="2415" y="7790"/>
                  </a:lnTo>
                  <a:lnTo>
                    <a:pt x="2099" y="6151"/>
                  </a:lnTo>
                  <a:lnTo>
                    <a:pt x="1783" y="4628"/>
                  </a:lnTo>
                  <a:lnTo>
                    <a:pt x="1466" y="3191"/>
                  </a:lnTo>
                  <a:lnTo>
                    <a:pt x="1179" y="1984"/>
                  </a:lnTo>
                  <a:lnTo>
                    <a:pt x="892" y="1007"/>
                  </a:lnTo>
                  <a:lnTo>
                    <a:pt x="748" y="633"/>
                  </a:lnTo>
                  <a:lnTo>
                    <a:pt x="604" y="317"/>
                  </a:lnTo>
                  <a:lnTo>
                    <a:pt x="489" y="116"/>
                  </a:lnTo>
                  <a:lnTo>
                    <a:pt x="432" y="58"/>
                  </a:lnTo>
                  <a:lnTo>
                    <a:pt x="374" y="29"/>
                  </a:ln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1" name="Google Shape;1991;p41"/>
            <p:cNvSpPr/>
            <p:nvPr/>
          </p:nvSpPr>
          <p:spPr>
            <a:xfrm>
              <a:off x="8272802" y="2833809"/>
              <a:ext cx="86909" cy="514394"/>
            </a:xfrm>
            <a:custGeom>
              <a:avLst/>
              <a:gdLst/>
              <a:ahLst/>
              <a:cxnLst/>
              <a:rect l="l" t="t" r="r" b="b"/>
              <a:pathLst>
                <a:path w="2904" h="17188" extrusionOk="0">
                  <a:moveTo>
                    <a:pt x="2616" y="0"/>
                  </a:moveTo>
                  <a:lnTo>
                    <a:pt x="2558" y="29"/>
                  </a:lnTo>
                  <a:lnTo>
                    <a:pt x="2501" y="58"/>
                  </a:lnTo>
                  <a:lnTo>
                    <a:pt x="2357" y="230"/>
                  </a:lnTo>
                  <a:lnTo>
                    <a:pt x="2213" y="489"/>
                  </a:lnTo>
                  <a:lnTo>
                    <a:pt x="2099" y="805"/>
                  </a:lnTo>
                  <a:lnTo>
                    <a:pt x="1955" y="1207"/>
                  </a:lnTo>
                  <a:lnTo>
                    <a:pt x="1840" y="1638"/>
                  </a:lnTo>
                  <a:lnTo>
                    <a:pt x="1696" y="2156"/>
                  </a:lnTo>
                  <a:lnTo>
                    <a:pt x="1466" y="3334"/>
                  </a:lnTo>
                  <a:lnTo>
                    <a:pt x="1265" y="4656"/>
                  </a:lnTo>
                  <a:lnTo>
                    <a:pt x="1035" y="6093"/>
                  </a:lnTo>
                  <a:lnTo>
                    <a:pt x="863" y="7617"/>
                  </a:lnTo>
                  <a:lnTo>
                    <a:pt x="690" y="9140"/>
                  </a:lnTo>
                  <a:lnTo>
                    <a:pt x="403" y="12129"/>
                  </a:lnTo>
                  <a:lnTo>
                    <a:pt x="173" y="14716"/>
                  </a:lnTo>
                  <a:lnTo>
                    <a:pt x="0" y="17188"/>
                  </a:lnTo>
                  <a:lnTo>
                    <a:pt x="863" y="17073"/>
                  </a:lnTo>
                  <a:lnTo>
                    <a:pt x="1322" y="14227"/>
                  </a:lnTo>
                  <a:lnTo>
                    <a:pt x="1782" y="11324"/>
                  </a:lnTo>
                  <a:lnTo>
                    <a:pt x="2242" y="8048"/>
                  </a:lnTo>
                  <a:lnTo>
                    <a:pt x="2472" y="6410"/>
                  </a:lnTo>
                  <a:lnTo>
                    <a:pt x="2645" y="4829"/>
                  </a:lnTo>
                  <a:lnTo>
                    <a:pt x="2788" y="3392"/>
                  </a:lnTo>
                  <a:lnTo>
                    <a:pt x="2875" y="2156"/>
                  </a:lnTo>
                  <a:lnTo>
                    <a:pt x="2903" y="1121"/>
                  </a:lnTo>
                  <a:lnTo>
                    <a:pt x="2903" y="719"/>
                  </a:lnTo>
                  <a:lnTo>
                    <a:pt x="2875" y="403"/>
                  </a:lnTo>
                  <a:lnTo>
                    <a:pt x="2817" y="173"/>
                  </a:lnTo>
                  <a:lnTo>
                    <a:pt x="2760" y="86"/>
                  </a:lnTo>
                  <a:lnTo>
                    <a:pt x="2731" y="29"/>
                  </a:lnTo>
                  <a:lnTo>
                    <a:pt x="2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2" name="Google Shape;1992;p41"/>
            <p:cNvSpPr/>
            <p:nvPr/>
          </p:nvSpPr>
          <p:spPr>
            <a:xfrm>
              <a:off x="8418161" y="3503858"/>
              <a:ext cx="220236" cy="64554"/>
            </a:xfrm>
            <a:custGeom>
              <a:avLst/>
              <a:gdLst/>
              <a:ahLst/>
              <a:cxnLst/>
              <a:rect l="l" t="t" r="r" b="b"/>
              <a:pathLst>
                <a:path w="7359" h="2157" extrusionOk="0">
                  <a:moveTo>
                    <a:pt x="259" y="1"/>
                  </a:moveTo>
                  <a:lnTo>
                    <a:pt x="173" y="30"/>
                  </a:lnTo>
                  <a:lnTo>
                    <a:pt x="87" y="87"/>
                  </a:lnTo>
                  <a:lnTo>
                    <a:pt x="29" y="173"/>
                  </a:lnTo>
                  <a:lnTo>
                    <a:pt x="1" y="288"/>
                  </a:lnTo>
                  <a:lnTo>
                    <a:pt x="1" y="2157"/>
                  </a:lnTo>
                  <a:lnTo>
                    <a:pt x="7359" y="2157"/>
                  </a:lnTo>
                  <a:lnTo>
                    <a:pt x="7359" y="288"/>
                  </a:lnTo>
                  <a:lnTo>
                    <a:pt x="7330" y="173"/>
                  </a:lnTo>
                  <a:lnTo>
                    <a:pt x="7272" y="87"/>
                  </a:lnTo>
                  <a:lnTo>
                    <a:pt x="7186" y="30"/>
                  </a:lnTo>
                  <a:lnTo>
                    <a:pt x="7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3" name="Google Shape;1993;p41"/>
            <p:cNvSpPr/>
            <p:nvPr/>
          </p:nvSpPr>
          <p:spPr>
            <a:xfrm>
              <a:off x="8113677" y="3102170"/>
              <a:ext cx="269258" cy="459357"/>
            </a:xfrm>
            <a:custGeom>
              <a:avLst/>
              <a:gdLst/>
              <a:ahLst/>
              <a:cxnLst/>
              <a:rect l="l" t="t" r="r" b="b"/>
              <a:pathLst>
                <a:path w="8997" h="15349" extrusionOk="0">
                  <a:moveTo>
                    <a:pt x="8996" y="1"/>
                  </a:moveTo>
                  <a:lnTo>
                    <a:pt x="0" y="1294"/>
                  </a:lnTo>
                  <a:lnTo>
                    <a:pt x="1380" y="15349"/>
                  </a:lnTo>
                  <a:lnTo>
                    <a:pt x="8996" y="15349"/>
                  </a:lnTo>
                  <a:lnTo>
                    <a:pt x="8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4" name="Google Shape;1994;p41"/>
            <p:cNvSpPr/>
            <p:nvPr/>
          </p:nvSpPr>
          <p:spPr>
            <a:xfrm>
              <a:off x="8179039" y="3102170"/>
              <a:ext cx="203896" cy="389686"/>
            </a:xfrm>
            <a:custGeom>
              <a:avLst/>
              <a:gdLst/>
              <a:ahLst/>
              <a:cxnLst/>
              <a:rect l="l" t="t" r="r" b="b"/>
              <a:pathLst>
                <a:path w="6813" h="13021" extrusionOk="0">
                  <a:moveTo>
                    <a:pt x="6812" y="1"/>
                  </a:moveTo>
                  <a:lnTo>
                    <a:pt x="1" y="978"/>
                  </a:lnTo>
                  <a:lnTo>
                    <a:pt x="1" y="1323"/>
                  </a:lnTo>
                  <a:lnTo>
                    <a:pt x="29" y="2501"/>
                  </a:lnTo>
                  <a:lnTo>
                    <a:pt x="115" y="3679"/>
                  </a:lnTo>
                  <a:lnTo>
                    <a:pt x="288" y="4800"/>
                  </a:lnTo>
                  <a:lnTo>
                    <a:pt x="489" y="5864"/>
                  </a:lnTo>
                  <a:lnTo>
                    <a:pt x="777" y="6899"/>
                  </a:lnTo>
                  <a:lnTo>
                    <a:pt x="1093" y="7847"/>
                  </a:lnTo>
                  <a:lnTo>
                    <a:pt x="1466" y="8767"/>
                  </a:lnTo>
                  <a:lnTo>
                    <a:pt x="1668" y="9198"/>
                  </a:lnTo>
                  <a:lnTo>
                    <a:pt x="1869" y="9600"/>
                  </a:lnTo>
                  <a:lnTo>
                    <a:pt x="2099" y="9974"/>
                  </a:lnTo>
                  <a:lnTo>
                    <a:pt x="2329" y="10348"/>
                  </a:lnTo>
                  <a:lnTo>
                    <a:pt x="2559" y="10692"/>
                  </a:lnTo>
                  <a:lnTo>
                    <a:pt x="2817" y="11037"/>
                  </a:lnTo>
                  <a:lnTo>
                    <a:pt x="3076" y="11325"/>
                  </a:lnTo>
                  <a:lnTo>
                    <a:pt x="3363" y="11612"/>
                  </a:lnTo>
                  <a:lnTo>
                    <a:pt x="3622" y="11871"/>
                  </a:lnTo>
                  <a:lnTo>
                    <a:pt x="3909" y="12101"/>
                  </a:lnTo>
                  <a:lnTo>
                    <a:pt x="4197" y="12302"/>
                  </a:lnTo>
                  <a:lnTo>
                    <a:pt x="4513" y="12503"/>
                  </a:lnTo>
                  <a:lnTo>
                    <a:pt x="4800" y="12647"/>
                  </a:lnTo>
                  <a:lnTo>
                    <a:pt x="5117" y="12791"/>
                  </a:lnTo>
                  <a:lnTo>
                    <a:pt x="5433" y="12906"/>
                  </a:lnTo>
                  <a:lnTo>
                    <a:pt x="5749" y="12963"/>
                  </a:lnTo>
                  <a:lnTo>
                    <a:pt x="6094" y="13021"/>
                  </a:lnTo>
                  <a:lnTo>
                    <a:pt x="6410" y="13021"/>
                  </a:lnTo>
                  <a:lnTo>
                    <a:pt x="6812" y="12992"/>
                  </a:lnTo>
                  <a:lnTo>
                    <a:pt x="681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995" name="Google Shape;1995;p41"/>
          <p:cNvGrpSpPr/>
          <p:nvPr/>
        </p:nvGrpSpPr>
        <p:grpSpPr>
          <a:xfrm>
            <a:off x="1144530" y="4121918"/>
            <a:ext cx="865505" cy="657957"/>
            <a:chOff x="3576613" y="4322700"/>
            <a:chExt cx="614400" cy="467100"/>
          </a:xfrm>
        </p:grpSpPr>
        <p:sp>
          <p:nvSpPr>
            <p:cNvPr id="1996" name="Google Shape;1996;p41"/>
            <p:cNvSpPr/>
            <p:nvPr/>
          </p:nvSpPr>
          <p:spPr>
            <a:xfrm>
              <a:off x="3576613" y="4742400"/>
              <a:ext cx="614400" cy="474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7" name="Google Shape;1997;p41"/>
            <p:cNvSpPr/>
            <p:nvPr/>
          </p:nvSpPr>
          <p:spPr>
            <a:xfrm>
              <a:off x="3710300" y="4504711"/>
              <a:ext cx="336396" cy="30181"/>
            </a:xfrm>
            <a:custGeom>
              <a:avLst/>
              <a:gdLst/>
              <a:ahLst/>
              <a:cxnLst/>
              <a:rect l="l" t="t" r="r" b="b"/>
              <a:pathLst>
                <a:path w="10478" h="940" extrusionOk="0">
                  <a:moveTo>
                    <a:pt x="1" y="1"/>
                  </a:moveTo>
                  <a:lnTo>
                    <a:pt x="1" y="939"/>
                  </a:lnTo>
                  <a:lnTo>
                    <a:pt x="10477" y="939"/>
                  </a:lnTo>
                  <a:lnTo>
                    <a:pt x="1047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8" name="Google Shape;1998;p41"/>
            <p:cNvSpPr/>
            <p:nvPr/>
          </p:nvSpPr>
          <p:spPr>
            <a:xfrm>
              <a:off x="4014696" y="4373749"/>
              <a:ext cx="95352" cy="389913"/>
            </a:xfrm>
            <a:custGeom>
              <a:avLst/>
              <a:gdLst/>
              <a:ahLst/>
              <a:cxnLst/>
              <a:rect l="l" t="t" r="r" b="b"/>
              <a:pathLst>
                <a:path w="2970" h="12144" extrusionOk="0">
                  <a:moveTo>
                    <a:pt x="0" y="0"/>
                  </a:moveTo>
                  <a:lnTo>
                    <a:pt x="249" y="1973"/>
                  </a:lnTo>
                  <a:lnTo>
                    <a:pt x="824" y="6129"/>
                  </a:lnTo>
                  <a:lnTo>
                    <a:pt x="1648" y="12143"/>
                  </a:lnTo>
                  <a:lnTo>
                    <a:pt x="2969" y="12143"/>
                  </a:lnTo>
                  <a:lnTo>
                    <a:pt x="53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999" name="Google Shape;1999;p41"/>
            <p:cNvSpPr/>
            <p:nvPr/>
          </p:nvSpPr>
          <p:spPr>
            <a:xfrm>
              <a:off x="3908297" y="4373749"/>
              <a:ext cx="56633" cy="389913"/>
            </a:xfrm>
            <a:custGeom>
              <a:avLst/>
              <a:gdLst/>
              <a:ahLst/>
              <a:cxnLst/>
              <a:rect l="l" t="t" r="r" b="b"/>
              <a:pathLst>
                <a:path w="1764" h="12144" extrusionOk="0">
                  <a:moveTo>
                    <a:pt x="1" y="0"/>
                  </a:moveTo>
                  <a:lnTo>
                    <a:pt x="20" y="575"/>
                  </a:lnTo>
                  <a:lnTo>
                    <a:pt x="58" y="1973"/>
                  </a:lnTo>
                  <a:lnTo>
                    <a:pt x="212" y="6129"/>
                  </a:lnTo>
                  <a:lnTo>
                    <a:pt x="441" y="12143"/>
                  </a:lnTo>
                  <a:lnTo>
                    <a:pt x="1763" y="12143"/>
                  </a:lnTo>
                  <a:lnTo>
                    <a:pt x="55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0" name="Google Shape;2000;p41"/>
            <p:cNvSpPr/>
            <p:nvPr/>
          </p:nvSpPr>
          <p:spPr>
            <a:xfrm>
              <a:off x="3679575" y="4373749"/>
              <a:ext cx="49827" cy="389913"/>
            </a:xfrm>
            <a:custGeom>
              <a:avLst/>
              <a:gdLst/>
              <a:ahLst/>
              <a:cxnLst/>
              <a:rect l="l" t="t" r="r" b="b"/>
              <a:pathLst>
                <a:path w="1552" h="12144" extrusionOk="0">
                  <a:moveTo>
                    <a:pt x="1015" y="0"/>
                  </a:moveTo>
                  <a:lnTo>
                    <a:pt x="824" y="1973"/>
                  </a:lnTo>
                  <a:lnTo>
                    <a:pt x="498" y="6129"/>
                  </a:lnTo>
                  <a:lnTo>
                    <a:pt x="0" y="12143"/>
                  </a:lnTo>
                  <a:lnTo>
                    <a:pt x="1322" y="12143"/>
                  </a:lnTo>
                  <a:lnTo>
                    <a:pt x="1552"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1" name="Google Shape;2001;p41"/>
            <p:cNvSpPr/>
            <p:nvPr/>
          </p:nvSpPr>
          <p:spPr>
            <a:xfrm>
              <a:off x="3691262" y="4322700"/>
              <a:ext cx="357264" cy="83062"/>
            </a:xfrm>
            <a:custGeom>
              <a:avLst/>
              <a:gdLst/>
              <a:ahLst/>
              <a:cxnLst/>
              <a:rect l="l" t="t" r="r" b="b"/>
              <a:pathLst>
                <a:path w="11128" h="2587" extrusionOk="0">
                  <a:moveTo>
                    <a:pt x="10457" y="1"/>
                  </a:moveTo>
                  <a:lnTo>
                    <a:pt x="594" y="728"/>
                  </a:lnTo>
                  <a:lnTo>
                    <a:pt x="479" y="748"/>
                  </a:lnTo>
                  <a:lnTo>
                    <a:pt x="364" y="805"/>
                  </a:lnTo>
                  <a:lnTo>
                    <a:pt x="268" y="863"/>
                  </a:lnTo>
                  <a:lnTo>
                    <a:pt x="172" y="958"/>
                  </a:lnTo>
                  <a:lnTo>
                    <a:pt x="96" y="1073"/>
                  </a:lnTo>
                  <a:lnTo>
                    <a:pt x="58" y="1207"/>
                  </a:lnTo>
                  <a:lnTo>
                    <a:pt x="19" y="1341"/>
                  </a:lnTo>
                  <a:lnTo>
                    <a:pt x="0" y="1475"/>
                  </a:lnTo>
                  <a:lnTo>
                    <a:pt x="0" y="1820"/>
                  </a:lnTo>
                  <a:lnTo>
                    <a:pt x="19" y="1973"/>
                  </a:lnTo>
                  <a:lnTo>
                    <a:pt x="58" y="2127"/>
                  </a:lnTo>
                  <a:lnTo>
                    <a:pt x="115" y="2261"/>
                  </a:lnTo>
                  <a:lnTo>
                    <a:pt x="192" y="2356"/>
                  </a:lnTo>
                  <a:lnTo>
                    <a:pt x="287" y="2452"/>
                  </a:lnTo>
                  <a:lnTo>
                    <a:pt x="383" y="2529"/>
                  </a:lnTo>
                  <a:lnTo>
                    <a:pt x="498" y="2567"/>
                  </a:lnTo>
                  <a:lnTo>
                    <a:pt x="632" y="2586"/>
                  </a:lnTo>
                  <a:lnTo>
                    <a:pt x="10457" y="2586"/>
                  </a:lnTo>
                  <a:lnTo>
                    <a:pt x="10592" y="2567"/>
                  </a:lnTo>
                  <a:lnTo>
                    <a:pt x="10706" y="2529"/>
                  </a:lnTo>
                  <a:lnTo>
                    <a:pt x="10802" y="2471"/>
                  </a:lnTo>
                  <a:lnTo>
                    <a:pt x="10898" y="2376"/>
                  </a:lnTo>
                  <a:lnTo>
                    <a:pt x="10975" y="2261"/>
                  </a:lnTo>
                  <a:lnTo>
                    <a:pt x="11032" y="2146"/>
                  </a:lnTo>
                  <a:lnTo>
                    <a:pt x="11070" y="2012"/>
                  </a:lnTo>
                  <a:lnTo>
                    <a:pt x="11089" y="1859"/>
                  </a:lnTo>
                  <a:lnTo>
                    <a:pt x="11128" y="786"/>
                  </a:lnTo>
                  <a:lnTo>
                    <a:pt x="11128" y="614"/>
                  </a:lnTo>
                  <a:lnTo>
                    <a:pt x="11089" y="460"/>
                  </a:lnTo>
                  <a:lnTo>
                    <a:pt x="11032" y="326"/>
                  </a:lnTo>
                  <a:lnTo>
                    <a:pt x="10936" y="211"/>
                  </a:lnTo>
                  <a:lnTo>
                    <a:pt x="10841" y="116"/>
                  </a:lnTo>
                  <a:lnTo>
                    <a:pt x="10726" y="39"/>
                  </a:lnTo>
                  <a:lnTo>
                    <a:pt x="10592"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2" name="Google Shape;2002;p41"/>
            <p:cNvSpPr/>
            <p:nvPr/>
          </p:nvSpPr>
          <p:spPr>
            <a:xfrm>
              <a:off x="3691872" y="4322700"/>
              <a:ext cx="356654" cy="47391"/>
            </a:xfrm>
            <a:custGeom>
              <a:avLst/>
              <a:gdLst/>
              <a:ahLst/>
              <a:cxnLst/>
              <a:rect l="l" t="t" r="r" b="b"/>
              <a:pathLst>
                <a:path w="11109" h="1476" extrusionOk="0">
                  <a:moveTo>
                    <a:pt x="10438" y="1"/>
                  </a:moveTo>
                  <a:lnTo>
                    <a:pt x="575" y="728"/>
                  </a:lnTo>
                  <a:lnTo>
                    <a:pt x="479" y="748"/>
                  </a:lnTo>
                  <a:lnTo>
                    <a:pt x="364" y="786"/>
                  </a:lnTo>
                  <a:lnTo>
                    <a:pt x="288" y="843"/>
                  </a:lnTo>
                  <a:lnTo>
                    <a:pt x="192" y="920"/>
                  </a:lnTo>
                  <a:lnTo>
                    <a:pt x="134" y="997"/>
                  </a:lnTo>
                  <a:lnTo>
                    <a:pt x="77" y="1112"/>
                  </a:lnTo>
                  <a:lnTo>
                    <a:pt x="19" y="1207"/>
                  </a:lnTo>
                  <a:lnTo>
                    <a:pt x="0" y="1341"/>
                  </a:lnTo>
                  <a:lnTo>
                    <a:pt x="1188" y="1399"/>
                  </a:lnTo>
                  <a:lnTo>
                    <a:pt x="2413" y="1456"/>
                  </a:lnTo>
                  <a:lnTo>
                    <a:pt x="3678" y="1475"/>
                  </a:lnTo>
                  <a:lnTo>
                    <a:pt x="6550" y="1475"/>
                  </a:lnTo>
                  <a:lnTo>
                    <a:pt x="8121" y="1418"/>
                  </a:lnTo>
                  <a:lnTo>
                    <a:pt x="9634" y="1361"/>
                  </a:lnTo>
                  <a:lnTo>
                    <a:pt x="11090" y="1265"/>
                  </a:lnTo>
                  <a:lnTo>
                    <a:pt x="11109" y="786"/>
                  </a:lnTo>
                  <a:lnTo>
                    <a:pt x="11109" y="614"/>
                  </a:lnTo>
                  <a:lnTo>
                    <a:pt x="11070" y="460"/>
                  </a:lnTo>
                  <a:lnTo>
                    <a:pt x="11013" y="326"/>
                  </a:lnTo>
                  <a:lnTo>
                    <a:pt x="10917" y="211"/>
                  </a:lnTo>
                  <a:lnTo>
                    <a:pt x="10822" y="116"/>
                  </a:lnTo>
                  <a:lnTo>
                    <a:pt x="10707" y="39"/>
                  </a:lnTo>
                  <a:lnTo>
                    <a:pt x="10573"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003" name="Google Shape;2003;p41"/>
          <p:cNvGrpSpPr/>
          <p:nvPr/>
        </p:nvGrpSpPr>
        <p:grpSpPr>
          <a:xfrm>
            <a:off x="426390" y="242029"/>
            <a:ext cx="573650" cy="594956"/>
            <a:chOff x="6190700" y="1963125"/>
            <a:chExt cx="524408" cy="543885"/>
          </a:xfrm>
        </p:grpSpPr>
        <p:sp>
          <p:nvSpPr>
            <p:cNvPr id="2004" name="Google Shape;2004;p41"/>
            <p:cNvSpPr/>
            <p:nvPr/>
          </p:nvSpPr>
          <p:spPr>
            <a:xfrm>
              <a:off x="6190700" y="2231786"/>
              <a:ext cx="524408" cy="275224"/>
            </a:xfrm>
            <a:custGeom>
              <a:avLst/>
              <a:gdLst/>
              <a:ahLst/>
              <a:cxnLst/>
              <a:rect l="l" t="t" r="r" b="b"/>
              <a:pathLst>
                <a:path w="17047" h="8946" extrusionOk="0">
                  <a:moveTo>
                    <a:pt x="1" y="1"/>
                  </a:move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5" name="Google Shape;2005;p41"/>
            <p:cNvSpPr/>
            <p:nvPr/>
          </p:nvSpPr>
          <p:spPr>
            <a:xfrm>
              <a:off x="6190700" y="2231786"/>
              <a:ext cx="524408" cy="275224"/>
            </a:xfrm>
            <a:custGeom>
              <a:avLst/>
              <a:gdLst/>
              <a:ahLst/>
              <a:cxnLst/>
              <a:rect l="l" t="t" r="r" b="b"/>
              <a:pathLst>
                <a:path w="17047" h="8946" fill="none" extrusionOk="0">
                  <a:moveTo>
                    <a:pt x="17028" y="1"/>
                  </a:move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lnTo>
                    <a:pt x="1" y="1"/>
                  </a:lnTo>
                  <a:lnTo>
                    <a:pt x="1" y="231"/>
                  </a:ln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524" y="8945"/>
                  </a:lnTo>
                  <a:lnTo>
                    <a:pt x="8524"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47" y="231"/>
                  </a:lnTo>
                  <a:lnTo>
                    <a:pt x="170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6" name="Google Shape;2006;p41"/>
            <p:cNvSpPr/>
            <p:nvPr/>
          </p:nvSpPr>
          <p:spPr>
            <a:xfrm>
              <a:off x="6190700" y="1963125"/>
              <a:ext cx="524408" cy="524451"/>
            </a:xfrm>
            <a:custGeom>
              <a:avLst/>
              <a:gdLst/>
              <a:ahLst/>
              <a:cxnLst/>
              <a:rect l="l" t="t" r="r" b="b"/>
              <a:pathLst>
                <a:path w="17047" h="17047" extrusionOk="0">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493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7" name="Google Shape;2007;p41"/>
            <p:cNvSpPr/>
            <p:nvPr/>
          </p:nvSpPr>
          <p:spPr>
            <a:xfrm>
              <a:off x="6190700" y="1963125"/>
              <a:ext cx="524408" cy="524451"/>
            </a:xfrm>
            <a:custGeom>
              <a:avLst/>
              <a:gdLst/>
              <a:ahLst/>
              <a:cxnLst/>
              <a:rect l="l" t="t" r="r" b="b"/>
              <a:pathLst>
                <a:path w="17047" h="17047" fill="none" extrusionOk="0">
                  <a:moveTo>
                    <a:pt x="1" y="8523"/>
                  </a:move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8" name="Google Shape;2008;p41"/>
            <p:cNvSpPr/>
            <p:nvPr/>
          </p:nvSpPr>
          <p:spPr>
            <a:xfrm>
              <a:off x="6226663" y="1999642"/>
              <a:ext cx="451932" cy="451384"/>
            </a:xfrm>
            <a:custGeom>
              <a:avLst/>
              <a:gdLst/>
              <a:ahLst/>
              <a:cxnLst/>
              <a:rect l="l" t="t" r="r" b="b"/>
              <a:pathLst>
                <a:path w="14691" h="14672" extrusionOk="0">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rgbClr val="FFE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09" name="Google Shape;2009;p41"/>
            <p:cNvSpPr/>
            <p:nvPr/>
          </p:nvSpPr>
          <p:spPr>
            <a:xfrm>
              <a:off x="6226663" y="1999642"/>
              <a:ext cx="451932" cy="451384"/>
            </a:xfrm>
            <a:custGeom>
              <a:avLst/>
              <a:gdLst/>
              <a:ahLst/>
              <a:cxnLst/>
              <a:rect l="l" t="t" r="r" b="b"/>
              <a:pathLst>
                <a:path w="14691" h="14672" fill="none" extrusionOk="0">
                  <a:moveTo>
                    <a:pt x="0" y="7336"/>
                  </a:move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0" name="Google Shape;2010;p41"/>
            <p:cNvSpPr/>
            <p:nvPr/>
          </p:nvSpPr>
          <p:spPr>
            <a:xfrm>
              <a:off x="6425210" y="2198223"/>
              <a:ext cx="54819" cy="54239"/>
            </a:xfrm>
            <a:custGeom>
              <a:avLst/>
              <a:gdLst/>
              <a:ahLst/>
              <a:cxnLst/>
              <a:rect l="l" t="t" r="r" b="b"/>
              <a:pathLst>
                <a:path w="1782" h="1763" fill="none" extrusionOk="0">
                  <a:moveTo>
                    <a:pt x="1" y="881"/>
                  </a:moveTo>
                  <a:lnTo>
                    <a:pt x="1" y="881"/>
                  </a:lnTo>
                  <a:lnTo>
                    <a:pt x="20" y="1053"/>
                  </a:lnTo>
                  <a:lnTo>
                    <a:pt x="77" y="1226"/>
                  </a:lnTo>
                  <a:lnTo>
                    <a:pt x="154" y="1379"/>
                  </a:lnTo>
                  <a:lnTo>
                    <a:pt x="269" y="1513"/>
                  </a:lnTo>
                  <a:lnTo>
                    <a:pt x="403" y="1609"/>
                  </a:lnTo>
                  <a:lnTo>
                    <a:pt x="556" y="1705"/>
                  </a:lnTo>
                  <a:lnTo>
                    <a:pt x="709" y="1743"/>
                  </a:lnTo>
                  <a:lnTo>
                    <a:pt x="901" y="1762"/>
                  </a:lnTo>
                  <a:lnTo>
                    <a:pt x="901" y="1762"/>
                  </a:lnTo>
                  <a:lnTo>
                    <a:pt x="1073" y="1743"/>
                  </a:lnTo>
                  <a:lnTo>
                    <a:pt x="1246" y="1705"/>
                  </a:lnTo>
                  <a:lnTo>
                    <a:pt x="1399" y="1609"/>
                  </a:lnTo>
                  <a:lnTo>
                    <a:pt x="1514" y="1513"/>
                  </a:lnTo>
                  <a:lnTo>
                    <a:pt x="1629" y="1379"/>
                  </a:lnTo>
                  <a:lnTo>
                    <a:pt x="1705" y="1226"/>
                  </a:lnTo>
                  <a:lnTo>
                    <a:pt x="1763" y="1053"/>
                  </a:lnTo>
                  <a:lnTo>
                    <a:pt x="1782" y="881"/>
                  </a:lnTo>
                  <a:lnTo>
                    <a:pt x="1782" y="881"/>
                  </a:lnTo>
                  <a:lnTo>
                    <a:pt x="1763" y="709"/>
                  </a:lnTo>
                  <a:lnTo>
                    <a:pt x="1705" y="536"/>
                  </a:lnTo>
                  <a:lnTo>
                    <a:pt x="1629" y="383"/>
                  </a:lnTo>
                  <a:lnTo>
                    <a:pt x="1514" y="249"/>
                  </a:lnTo>
                  <a:lnTo>
                    <a:pt x="1399" y="134"/>
                  </a:lnTo>
                  <a:lnTo>
                    <a:pt x="1246" y="58"/>
                  </a:lnTo>
                  <a:lnTo>
                    <a:pt x="1073" y="0"/>
                  </a:lnTo>
                  <a:lnTo>
                    <a:pt x="901" y="0"/>
                  </a:lnTo>
                  <a:lnTo>
                    <a:pt x="901" y="0"/>
                  </a:lnTo>
                  <a:lnTo>
                    <a:pt x="709" y="0"/>
                  </a:lnTo>
                  <a:lnTo>
                    <a:pt x="556" y="58"/>
                  </a:lnTo>
                  <a:lnTo>
                    <a:pt x="403" y="134"/>
                  </a:lnTo>
                  <a:lnTo>
                    <a:pt x="269" y="249"/>
                  </a:lnTo>
                  <a:lnTo>
                    <a:pt x="154" y="383"/>
                  </a:lnTo>
                  <a:lnTo>
                    <a:pt x="77" y="536"/>
                  </a:lnTo>
                  <a:lnTo>
                    <a:pt x="20" y="709"/>
                  </a:lnTo>
                  <a:lnTo>
                    <a:pt x="1" y="8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1" name="Google Shape;2011;p41"/>
            <p:cNvSpPr/>
            <p:nvPr/>
          </p:nvSpPr>
          <p:spPr>
            <a:xfrm>
              <a:off x="6440530" y="2237693"/>
              <a:ext cx="24179" cy="157363"/>
            </a:xfrm>
            <a:custGeom>
              <a:avLst/>
              <a:gdLst/>
              <a:ahLst/>
              <a:cxnLst/>
              <a:rect l="l" t="t" r="r" b="b"/>
              <a:pathLst>
                <a:path w="786" h="5115" extrusionOk="0">
                  <a:moveTo>
                    <a:pt x="1" y="0"/>
                  </a:moveTo>
                  <a:lnTo>
                    <a:pt x="1" y="5114"/>
                  </a:lnTo>
                  <a:lnTo>
                    <a:pt x="786" y="5114"/>
                  </a:lnTo>
                  <a:lnTo>
                    <a:pt x="786" y="0"/>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2" name="Google Shape;2012;p41"/>
            <p:cNvSpPr/>
            <p:nvPr/>
          </p:nvSpPr>
          <p:spPr>
            <a:xfrm>
              <a:off x="6440530" y="2237693"/>
              <a:ext cx="24179" cy="157363"/>
            </a:xfrm>
            <a:custGeom>
              <a:avLst/>
              <a:gdLst/>
              <a:ahLst/>
              <a:cxnLst/>
              <a:rect l="l" t="t" r="r" b="b"/>
              <a:pathLst>
                <a:path w="786" h="5115" fill="none" extrusionOk="0">
                  <a:moveTo>
                    <a:pt x="786" y="0"/>
                  </a:moveTo>
                  <a:lnTo>
                    <a:pt x="1" y="0"/>
                  </a:lnTo>
                  <a:lnTo>
                    <a:pt x="1" y="5114"/>
                  </a:lnTo>
                  <a:lnTo>
                    <a:pt x="786" y="5114"/>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3" name="Google Shape;2013;p41"/>
            <p:cNvSpPr/>
            <p:nvPr/>
          </p:nvSpPr>
          <p:spPr>
            <a:xfrm>
              <a:off x="6327413" y="2096271"/>
              <a:ext cx="129049" cy="129090"/>
            </a:xfrm>
            <a:custGeom>
              <a:avLst/>
              <a:gdLst/>
              <a:ahLst/>
              <a:cxnLst/>
              <a:rect l="l" t="t" r="r" b="b"/>
              <a:pathLst>
                <a:path w="4195" h="4196" extrusionOk="0">
                  <a:moveTo>
                    <a:pt x="575" y="1"/>
                  </a:moveTo>
                  <a:lnTo>
                    <a:pt x="0" y="575"/>
                  </a:lnTo>
                  <a:lnTo>
                    <a:pt x="3639" y="4195"/>
                  </a:lnTo>
                  <a:lnTo>
                    <a:pt x="4195" y="3640"/>
                  </a:lnTo>
                  <a:lnTo>
                    <a:pt x="575" y="1"/>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4" name="Google Shape;2014;p41"/>
            <p:cNvSpPr/>
            <p:nvPr/>
          </p:nvSpPr>
          <p:spPr>
            <a:xfrm>
              <a:off x="6327413" y="2096271"/>
              <a:ext cx="129049" cy="129090"/>
            </a:xfrm>
            <a:custGeom>
              <a:avLst/>
              <a:gdLst/>
              <a:ahLst/>
              <a:cxnLst/>
              <a:rect l="l" t="t" r="r" b="b"/>
              <a:pathLst>
                <a:path w="4195" h="4196" fill="none" extrusionOk="0">
                  <a:moveTo>
                    <a:pt x="3639" y="4195"/>
                  </a:moveTo>
                  <a:lnTo>
                    <a:pt x="4195" y="3640"/>
                  </a:lnTo>
                  <a:lnTo>
                    <a:pt x="575" y="1"/>
                  </a:lnTo>
                  <a:lnTo>
                    <a:pt x="0" y="575"/>
                  </a:lnTo>
                  <a:lnTo>
                    <a:pt x="3639" y="4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5" name="Google Shape;2015;p41"/>
            <p:cNvSpPr/>
            <p:nvPr/>
          </p:nvSpPr>
          <p:spPr>
            <a:xfrm>
              <a:off x="6190700" y="1963125"/>
              <a:ext cx="524408" cy="262241"/>
            </a:xfrm>
            <a:custGeom>
              <a:avLst/>
              <a:gdLst/>
              <a:ahLst/>
              <a:cxnLst/>
              <a:rect l="l" t="t" r="r" b="b"/>
              <a:pathLst>
                <a:path w="17047" h="8524"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BA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6" name="Google Shape;2016;p41"/>
            <p:cNvSpPr/>
            <p:nvPr/>
          </p:nvSpPr>
          <p:spPr>
            <a:xfrm>
              <a:off x="6190700" y="1963125"/>
              <a:ext cx="524408" cy="262241"/>
            </a:xfrm>
            <a:custGeom>
              <a:avLst/>
              <a:gdLst/>
              <a:ahLst/>
              <a:cxnLst/>
              <a:rect l="l" t="t" r="r" b="b"/>
              <a:pathLst>
                <a:path w="17047" h="8524"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7" name="Google Shape;2017;p41"/>
            <p:cNvSpPr/>
            <p:nvPr/>
          </p:nvSpPr>
          <p:spPr>
            <a:xfrm>
              <a:off x="6190700" y="1963125"/>
              <a:ext cx="524408" cy="524451"/>
            </a:xfrm>
            <a:custGeom>
              <a:avLst/>
              <a:gdLst/>
              <a:ahLst/>
              <a:cxnLst/>
              <a:rect l="l" t="t" r="r" b="b"/>
              <a:pathLst>
                <a:path w="17047" h="17047" extrusionOk="0">
                  <a:moveTo>
                    <a:pt x="8888" y="1188"/>
                  </a:moveTo>
                  <a:lnTo>
                    <a:pt x="9271" y="1226"/>
                  </a:lnTo>
                  <a:lnTo>
                    <a:pt x="9635" y="1264"/>
                  </a:lnTo>
                  <a:lnTo>
                    <a:pt x="9999" y="1341"/>
                  </a:lnTo>
                  <a:lnTo>
                    <a:pt x="10343" y="1417"/>
                  </a:lnTo>
                  <a:lnTo>
                    <a:pt x="10707" y="1513"/>
                  </a:lnTo>
                  <a:lnTo>
                    <a:pt x="11033" y="1628"/>
                  </a:lnTo>
                  <a:lnTo>
                    <a:pt x="11378" y="1762"/>
                  </a:lnTo>
                  <a:lnTo>
                    <a:pt x="11703" y="1915"/>
                  </a:lnTo>
                  <a:lnTo>
                    <a:pt x="12010" y="2069"/>
                  </a:lnTo>
                  <a:lnTo>
                    <a:pt x="12316" y="2241"/>
                  </a:lnTo>
                  <a:lnTo>
                    <a:pt x="12622" y="2433"/>
                  </a:lnTo>
                  <a:lnTo>
                    <a:pt x="12910" y="2643"/>
                  </a:lnTo>
                  <a:lnTo>
                    <a:pt x="13178" y="2854"/>
                  </a:lnTo>
                  <a:lnTo>
                    <a:pt x="13446" y="3084"/>
                  </a:lnTo>
                  <a:lnTo>
                    <a:pt x="13714" y="3333"/>
                  </a:lnTo>
                  <a:lnTo>
                    <a:pt x="13944" y="3582"/>
                  </a:lnTo>
                  <a:lnTo>
                    <a:pt x="14174" y="3850"/>
                  </a:lnTo>
                  <a:lnTo>
                    <a:pt x="14404" y="4137"/>
                  </a:lnTo>
                  <a:lnTo>
                    <a:pt x="14595" y="4424"/>
                  </a:lnTo>
                  <a:lnTo>
                    <a:pt x="14787" y="4712"/>
                  </a:lnTo>
                  <a:lnTo>
                    <a:pt x="14959" y="5018"/>
                  </a:lnTo>
                  <a:lnTo>
                    <a:pt x="15131" y="5344"/>
                  </a:lnTo>
                  <a:lnTo>
                    <a:pt x="15285" y="5669"/>
                  </a:lnTo>
                  <a:lnTo>
                    <a:pt x="15400" y="5995"/>
                  </a:lnTo>
                  <a:lnTo>
                    <a:pt x="15534" y="6340"/>
                  </a:lnTo>
                  <a:lnTo>
                    <a:pt x="15629" y="6684"/>
                  </a:lnTo>
                  <a:lnTo>
                    <a:pt x="15706" y="7048"/>
                  </a:lnTo>
                  <a:lnTo>
                    <a:pt x="15764" y="7412"/>
                  </a:lnTo>
                  <a:lnTo>
                    <a:pt x="15821" y="7776"/>
                  </a:lnTo>
                  <a:lnTo>
                    <a:pt x="15840" y="8140"/>
                  </a:lnTo>
                  <a:lnTo>
                    <a:pt x="15859" y="8523"/>
                  </a:lnTo>
                  <a:lnTo>
                    <a:pt x="15840" y="8906"/>
                  </a:lnTo>
                  <a:lnTo>
                    <a:pt x="15821" y="9270"/>
                  </a:lnTo>
                  <a:lnTo>
                    <a:pt x="15764" y="9634"/>
                  </a:lnTo>
                  <a:lnTo>
                    <a:pt x="15706" y="9998"/>
                  </a:lnTo>
                  <a:lnTo>
                    <a:pt x="15629" y="10362"/>
                  </a:lnTo>
                  <a:lnTo>
                    <a:pt x="15534" y="10707"/>
                  </a:lnTo>
                  <a:lnTo>
                    <a:pt x="15400" y="11051"/>
                  </a:lnTo>
                  <a:lnTo>
                    <a:pt x="15285" y="11377"/>
                  </a:lnTo>
                  <a:lnTo>
                    <a:pt x="15131" y="11702"/>
                  </a:lnTo>
                  <a:lnTo>
                    <a:pt x="14959" y="12028"/>
                  </a:lnTo>
                  <a:lnTo>
                    <a:pt x="14787" y="12335"/>
                  </a:lnTo>
                  <a:lnTo>
                    <a:pt x="14595" y="12622"/>
                  </a:lnTo>
                  <a:lnTo>
                    <a:pt x="14404" y="12909"/>
                  </a:lnTo>
                  <a:lnTo>
                    <a:pt x="14174" y="13196"/>
                  </a:lnTo>
                  <a:lnTo>
                    <a:pt x="13944" y="13465"/>
                  </a:lnTo>
                  <a:lnTo>
                    <a:pt x="13714" y="13714"/>
                  </a:lnTo>
                  <a:lnTo>
                    <a:pt x="13446" y="13962"/>
                  </a:lnTo>
                  <a:lnTo>
                    <a:pt x="13178" y="14192"/>
                  </a:lnTo>
                  <a:lnTo>
                    <a:pt x="12910" y="14403"/>
                  </a:lnTo>
                  <a:lnTo>
                    <a:pt x="12622" y="14614"/>
                  </a:lnTo>
                  <a:lnTo>
                    <a:pt x="12316" y="14805"/>
                  </a:lnTo>
                  <a:lnTo>
                    <a:pt x="12010" y="14978"/>
                  </a:lnTo>
                  <a:lnTo>
                    <a:pt x="11703" y="15131"/>
                  </a:lnTo>
                  <a:lnTo>
                    <a:pt x="11378" y="15284"/>
                  </a:lnTo>
                  <a:lnTo>
                    <a:pt x="11033" y="15418"/>
                  </a:lnTo>
                  <a:lnTo>
                    <a:pt x="10707" y="15533"/>
                  </a:lnTo>
                  <a:lnTo>
                    <a:pt x="10343" y="15629"/>
                  </a:lnTo>
                  <a:lnTo>
                    <a:pt x="9999" y="15705"/>
                  </a:lnTo>
                  <a:lnTo>
                    <a:pt x="9635" y="15782"/>
                  </a:lnTo>
                  <a:lnTo>
                    <a:pt x="9271" y="15820"/>
                  </a:lnTo>
                  <a:lnTo>
                    <a:pt x="8888" y="15859"/>
                  </a:lnTo>
                  <a:lnTo>
                    <a:pt x="8141" y="15859"/>
                  </a:lnTo>
                  <a:lnTo>
                    <a:pt x="7758" y="15820"/>
                  </a:lnTo>
                  <a:lnTo>
                    <a:pt x="7394" y="15782"/>
                  </a:lnTo>
                  <a:lnTo>
                    <a:pt x="7030" y="15705"/>
                  </a:lnTo>
                  <a:lnTo>
                    <a:pt x="6685" y="15629"/>
                  </a:lnTo>
                  <a:lnTo>
                    <a:pt x="6340" y="15533"/>
                  </a:lnTo>
                  <a:lnTo>
                    <a:pt x="5996" y="15418"/>
                  </a:lnTo>
                  <a:lnTo>
                    <a:pt x="5651" y="15284"/>
                  </a:lnTo>
                  <a:lnTo>
                    <a:pt x="5325" y="15131"/>
                  </a:lnTo>
                  <a:lnTo>
                    <a:pt x="5019" y="14978"/>
                  </a:lnTo>
                  <a:lnTo>
                    <a:pt x="4712" y="14805"/>
                  </a:lnTo>
                  <a:lnTo>
                    <a:pt x="4406" y="14614"/>
                  </a:lnTo>
                  <a:lnTo>
                    <a:pt x="4119" y="14403"/>
                  </a:lnTo>
                  <a:lnTo>
                    <a:pt x="3851" y="14192"/>
                  </a:lnTo>
                  <a:lnTo>
                    <a:pt x="3582" y="13962"/>
                  </a:lnTo>
                  <a:lnTo>
                    <a:pt x="3333" y="13714"/>
                  </a:lnTo>
                  <a:lnTo>
                    <a:pt x="3084" y="13465"/>
                  </a:lnTo>
                  <a:lnTo>
                    <a:pt x="2855" y="13196"/>
                  </a:lnTo>
                  <a:lnTo>
                    <a:pt x="2644" y="12909"/>
                  </a:lnTo>
                  <a:lnTo>
                    <a:pt x="2433" y="12622"/>
                  </a:lnTo>
                  <a:lnTo>
                    <a:pt x="2242" y="12335"/>
                  </a:lnTo>
                  <a:lnTo>
                    <a:pt x="2069" y="12028"/>
                  </a:lnTo>
                  <a:lnTo>
                    <a:pt x="1897" y="11702"/>
                  </a:lnTo>
                  <a:lnTo>
                    <a:pt x="1763" y="11377"/>
                  </a:lnTo>
                  <a:lnTo>
                    <a:pt x="1629" y="11051"/>
                  </a:lnTo>
                  <a:lnTo>
                    <a:pt x="1514" y="10707"/>
                  </a:lnTo>
                  <a:lnTo>
                    <a:pt x="1418" y="10362"/>
                  </a:lnTo>
                  <a:lnTo>
                    <a:pt x="1322" y="9998"/>
                  </a:lnTo>
                  <a:lnTo>
                    <a:pt x="1265" y="9634"/>
                  </a:lnTo>
                  <a:lnTo>
                    <a:pt x="1207" y="9270"/>
                  </a:lnTo>
                  <a:lnTo>
                    <a:pt x="1188" y="8906"/>
                  </a:lnTo>
                  <a:lnTo>
                    <a:pt x="1169" y="8523"/>
                  </a:lnTo>
                  <a:lnTo>
                    <a:pt x="1188" y="8140"/>
                  </a:lnTo>
                  <a:lnTo>
                    <a:pt x="1207" y="7776"/>
                  </a:lnTo>
                  <a:lnTo>
                    <a:pt x="1265" y="7412"/>
                  </a:lnTo>
                  <a:lnTo>
                    <a:pt x="1322" y="7048"/>
                  </a:lnTo>
                  <a:lnTo>
                    <a:pt x="1418" y="6684"/>
                  </a:lnTo>
                  <a:lnTo>
                    <a:pt x="1514" y="6340"/>
                  </a:lnTo>
                  <a:lnTo>
                    <a:pt x="1629" y="5995"/>
                  </a:lnTo>
                  <a:lnTo>
                    <a:pt x="1763" y="5669"/>
                  </a:lnTo>
                  <a:lnTo>
                    <a:pt x="1897" y="5344"/>
                  </a:lnTo>
                  <a:lnTo>
                    <a:pt x="2069" y="5018"/>
                  </a:lnTo>
                  <a:lnTo>
                    <a:pt x="2242" y="4712"/>
                  </a:lnTo>
                  <a:lnTo>
                    <a:pt x="2433" y="4424"/>
                  </a:lnTo>
                  <a:lnTo>
                    <a:pt x="2644" y="4137"/>
                  </a:lnTo>
                  <a:lnTo>
                    <a:pt x="2855" y="3850"/>
                  </a:lnTo>
                  <a:lnTo>
                    <a:pt x="3084" y="3582"/>
                  </a:lnTo>
                  <a:lnTo>
                    <a:pt x="3333" y="3333"/>
                  </a:lnTo>
                  <a:lnTo>
                    <a:pt x="3582" y="3084"/>
                  </a:lnTo>
                  <a:lnTo>
                    <a:pt x="3851" y="2854"/>
                  </a:lnTo>
                  <a:lnTo>
                    <a:pt x="4119" y="2643"/>
                  </a:lnTo>
                  <a:lnTo>
                    <a:pt x="4406" y="2433"/>
                  </a:lnTo>
                  <a:lnTo>
                    <a:pt x="4712" y="2241"/>
                  </a:lnTo>
                  <a:lnTo>
                    <a:pt x="5019" y="2069"/>
                  </a:lnTo>
                  <a:lnTo>
                    <a:pt x="5325" y="1915"/>
                  </a:lnTo>
                  <a:lnTo>
                    <a:pt x="5651" y="1762"/>
                  </a:lnTo>
                  <a:lnTo>
                    <a:pt x="5996" y="1628"/>
                  </a:lnTo>
                  <a:lnTo>
                    <a:pt x="6340" y="1513"/>
                  </a:lnTo>
                  <a:lnTo>
                    <a:pt x="6685" y="1417"/>
                  </a:lnTo>
                  <a:lnTo>
                    <a:pt x="7030" y="1341"/>
                  </a:lnTo>
                  <a:lnTo>
                    <a:pt x="7394" y="1264"/>
                  </a:lnTo>
                  <a:lnTo>
                    <a:pt x="7758" y="1226"/>
                  </a:lnTo>
                  <a:lnTo>
                    <a:pt x="8141" y="1188"/>
                  </a:lnTo>
                  <a:close/>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8" name="Google Shape;2018;p41"/>
            <p:cNvSpPr/>
            <p:nvPr/>
          </p:nvSpPr>
          <p:spPr>
            <a:xfrm>
              <a:off x="6226663" y="1999642"/>
              <a:ext cx="451932" cy="451384"/>
            </a:xfrm>
            <a:custGeom>
              <a:avLst/>
              <a:gdLst/>
              <a:ahLst/>
              <a:cxnLst/>
              <a:rect l="l" t="t" r="r" b="b"/>
              <a:pathLst>
                <a:path w="14691" h="14672" fill="none" extrusionOk="0">
                  <a:moveTo>
                    <a:pt x="7355" y="14672"/>
                  </a:moveTo>
                  <a:lnTo>
                    <a:pt x="7355" y="14672"/>
                  </a:lnTo>
                  <a:lnTo>
                    <a:pt x="6972" y="14672"/>
                  </a:lnTo>
                  <a:lnTo>
                    <a:pt x="6589" y="14633"/>
                  </a:lnTo>
                  <a:lnTo>
                    <a:pt x="6225" y="14595"/>
                  </a:lnTo>
                  <a:lnTo>
                    <a:pt x="5861" y="14518"/>
                  </a:lnTo>
                  <a:lnTo>
                    <a:pt x="5516" y="14442"/>
                  </a:lnTo>
                  <a:lnTo>
                    <a:pt x="5171" y="14346"/>
                  </a:lnTo>
                  <a:lnTo>
                    <a:pt x="4827" y="14231"/>
                  </a:lnTo>
                  <a:lnTo>
                    <a:pt x="4482" y="14097"/>
                  </a:lnTo>
                  <a:lnTo>
                    <a:pt x="4156" y="13944"/>
                  </a:lnTo>
                  <a:lnTo>
                    <a:pt x="3850" y="13791"/>
                  </a:lnTo>
                  <a:lnTo>
                    <a:pt x="3543" y="13618"/>
                  </a:lnTo>
                  <a:lnTo>
                    <a:pt x="3237" y="13427"/>
                  </a:lnTo>
                  <a:lnTo>
                    <a:pt x="2950" y="13216"/>
                  </a:lnTo>
                  <a:lnTo>
                    <a:pt x="2682" y="13005"/>
                  </a:lnTo>
                  <a:lnTo>
                    <a:pt x="2413" y="12775"/>
                  </a:lnTo>
                  <a:lnTo>
                    <a:pt x="2164" y="12527"/>
                  </a:lnTo>
                  <a:lnTo>
                    <a:pt x="1915" y="12278"/>
                  </a:lnTo>
                  <a:lnTo>
                    <a:pt x="1686" y="12009"/>
                  </a:lnTo>
                  <a:lnTo>
                    <a:pt x="1475" y="11722"/>
                  </a:lnTo>
                  <a:lnTo>
                    <a:pt x="1264" y="11435"/>
                  </a:lnTo>
                  <a:lnTo>
                    <a:pt x="1073" y="11148"/>
                  </a:lnTo>
                  <a:lnTo>
                    <a:pt x="900" y="10841"/>
                  </a:lnTo>
                  <a:lnTo>
                    <a:pt x="728" y="10515"/>
                  </a:lnTo>
                  <a:lnTo>
                    <a:pt x="594" y="10190"/>
                  </a:lnTo>
                  <a:lnTo>
                    <a:pt x="460" y="9864"/>
                  </a:lnTo>
                  <a:lnTo>
                    <a:pt x="345" y="9520"/>
                  </a:lnTo>
                  <a:lnTo>
                    <a:pt x="249" y="9175"/>
                  </a:lnTo>
                  <a:lnTo>
                    <a:pt x="153" y="8811"/>
                  </a:lnTo>
                  <a:lnTo>
                    <a:pt x="96" y="8447"/>
                  </a:lnTo>
                  <a:lnTo>
                    <a:pt x="38" y="8083"/>
                  </a:lnTo>
                  <a:lnTo>
                    <a:pt x="19" y="7719"/>
                  </a:lnTo>
                  <a:lnTo>
                    <a:pt x="0" y="7336"/>
                  </a:lnTo>
                  <a:lnTo>
                    <a:pt x="0" y="7336"/>
                  </a:lnTo>
                  <a:lnTo>
                    <a:pt x="19" y="6953"/>
                  </a:lnTo>
                  <a:lnTo>
                    <a:pt x="38" y="6589"/>
                  </a:lnTo>
                  <a:lnTo>
                    <a:pt x="96" y="6225"/>
                  </a:lnTo>
                  <a:lnTo>
                    <a:pt x="153" y="5861"/>
                  </a:lnTo>
                  <a:lnTo>
                    <a:pt x="249" y="5497"/>
                  </a:lnTo>
                  <a:lnTo>
                    <a:pt x="345" y="5153"/>
                  </a:lnTo>
                  <a:lnTo>
                    <a:pt x="460" y="4808"/>
                  </a:lnTo>
                  <a:lnTo>
                    <a:pt x="594" y="4482"/>
                  </a:lnTo>
                  <a:lnTo>
                    <a:pt x="728" y="4157"/>
                  </a:lnTo>
                  <a:lnTo>
                    <a:pt x="900" y="3831"/>
                  </a:lnTo>
                  <a:lnTo>
                    <a:pt x="1073" y="3525"/>
                  </a:lnTo>
                  <a:lnTo>
                    <a:pt x="1264" y="3237"/>
                  </a:lnTo>
                  <a:lnTo>
                    <a:pt x="1475" y="2950"/>
                  </a:lnTo>
                  <a:lnTo>
                    <a:pt x="1686" y="2663"/>
                  </a:lnTo>
                  <a:lnTo>
                    <a:pt x="1915" y="2395"/>
                  </a:lnTo>
                  <a:lnTo>
                    <a:pt x="2164" y="2146"/>
                  </a:lnTo>
                  <a:lnTo>
                    <a:pt x="2413" y="1897"/>
                  </a:lnTo>
                  <a:lnTo>
                    <a:pt x="2682" y="1667"/>
                  </a:lnTo>
                  <a:lnTo>
                    <a:pt x="2950" y="1456"/>
                  </a:lnTo>
                  <a:lnTo>
                    <a:pt x="3237" y="1246"/>
                  </a:lnTo>
                  <a:lnTo>
                    <a:pt x="3543" y="1054"/>
                  </a:lnTo>
                  <a:lnTo>
                    <a:pt x="3850" y="882"/>
                  </a:lnTo>
                  <a:lnTo>
                    <a:pt x="4156" y="728"/>
                  </a:lnTo>
                  <a:lnTo>
                    <a:pt x="4482" y="575"/>
                  </a:lnTo>
                  <a:lnTo>
                    <a:pt x="4827" y="441"/>
                  </a:lnTo>
                  <a:lnTo>
                    <a:pt x="5171" y="326"/>
                  </a:lnTo>
                  <a:lnTo>
                    <a:pt x="5516" y="230"/>
                  </a:lnTo>
                  <a:lnTo>
                    <a:pt x="5861" y="154"/>
                  </a:lnTo>
                  <a:lnTo>
                    <a:pt x="6225" y="77"/>
                  </a:lnTo>
                  <a:lnTo>
                    <a:pt x="6589" y="39"/>
                  </a:lnTo>
                  <a:lnTo>
                    <a:pt x="6972" y="1"/>
                  </a:lnTo>
                  <a:lnTo>
                    <a:pt x="7355" y="1"/>
                  </a:lnTo>
                  <a:lnTo>
                    <a:pt x="7355" y="1"/>
                  </a:lnTo>
                  <a:lnTo>
                    <a:pt x="7719" y="1"/>
                  </a:lnTo>
                  <a:lnTo>
                    <a:pt x="8102" y="39"/>
                  </a:lnTo>
                  <a:lnTo>
                    <a:pt x="8466" y="77"/>
                  </a:lnTo>
                  <a:lnTo>
                    <a:pt x="8830" y="154"/>
                  </a:lnTo>
                  <a:lnTo>
                    <a:pt x="9174" y="230"/>
                  </a:lnTo>
                  <a:lnTo>
                    <a:pt x="9538" y="326"/>
                  </a:lnTo>
                  <a:lnTo>
                    <a:pt x="9864" y="441"/>
                  </a:lnTo>
                  <a:lnTo>
                    <a:pt x="10209" y="575"/>
                  </a:lnTo>
                  <a:lnTo>
                    <a:pt x="10534" y="728"/>
                  </a:lnTo>
                  <a:lnTo>
                    <a:pt x="10841" y="882"/>
                  </a:lnTo>
                  <a:lnTo>
                    <a:pt x="11147" y="1054"/>
                  </a:lnTo>
                  <a:lnTo>
                    <a:pt x="11453" y="1246"/>
                  </a:lnTo>
                  <a:lnTo>
                    <a:pt x="11741" y="1456"/>
                  </a:lnTo>
                  <a:lnTo>
                    <a:pt x="12009" y="1667"/>
                  </a:lnTo>
                  <a:lnTo>
                    <a:pt x="12277" y="1897"/>
                  </a:lnTo>
                  <a:lnTo>
                    <a:pt x="12545" y="2146"/>
                  </a:lnTo>
                  <a:lnTo>
                    <a:pt x="12775" y="2395"/>
                  </a:lnTo>
                  <a:lnTo>
                    <a:pt x="13005" y="2663"/>
                  </a:lnTo>
                  <a:lnTo>
                    <a:pt x="13235" y="2950"/>
                  </a:lnTo>
                  <a:lnTo>
                    <a:pt x="13426" y="3237"/>
                  </a:lnTo>
                  <a:lnTo>
                    <a:pt x="13618" y="3525"/>
                  </a:lnTo>
                  <a:lnTo>
                    <a:pt x="13790" y="3831"/>
                  </a:lnTo>
                  <a:lnTo>
                    <a:pt x="13962" y="4157"/>
                  </a:lnTo>
                  <a:lnTo>
                    <a:pt x="14116" y="4482"/>
                  </a:lnTo>
                  <a:lnTo>
                    <a:pt x="14231" y="4808"/>
                  </a:lnTo>
                  <a:lnTo>
                    <a:pt x="14365" y="5153"/>
                  </a:lnTo>
                  <a:lnTo>
                    <a:pt x="14460" y="5497"/>
                  </a:lnTo>
                  <a:lnTo>
                    <a:pt x="14537" y="5861"/>
                  </a:lnTo>
                  <a:lnTo>
                    <a:pt x="14595" y="6225"/>
                  </a:lnTo>
                  <a:lnTo>
                    <a:pt x="14652" y="6589"/>
                  </a:lnTo>
                  <a:lnTo>
                    <a:pt x="14671" y="6953"/>
                  </a:lnTo>
                  <a:lnTo>
                    <a:pt x="14690" y="7336"/>
                  </a:lnTo>
                  <a:lnTo>
                    <a:pt x="14690" y="7336"/>
                  </a:lnTo>
                  <a:lnTo>
                    <a:pt x="14671" y="7719"/>
                  </a:lnTo>
                  <a:lnTo>
                    <a:pt x="14652" y="8083"/>
                  </a:lnTo>
                  <a:lnTo>
                    <a:pt x="14595" y="8447"/>
                  </a:lnTo>
                  <a:lnTo>
                    <a:pt x="14537" y="8811"/>
                  </a:lnTo>
                  <a:lnTo>
                    <a:pt x="14460" y="9175"/>
                  </a:lnTo>
                  <a:lnTo>
                    <a:pt x="14365" y="9520"/>
                  </a:lnTo>
                  <a:lnTo>
                    <a:pt x="14231" y="9864"/>
                  </a:lnTo>
                  <a:lnTo>
                    <a:pt x="14116" y="10190"/>
                  </a:lnTo>
                  <a:lnTo>
                    <a:pt x="13962" y="10515"/>
                  </a:lnTo>
                  <a:lnTo>
                    <a:pt x="13790" y="10841"/>
                  </a:lnTo>
                  <a:lnTo>
                    <a:pt x="13618" y="11148"/>
                  </a:lnTo>
                  <a:lnTo>
                    <a:pt x="13426" y="11435"/>
                  </a:lnTo>
                  <a:lnTo>
                    <a:pt x="13235" y="11722"/>
                  </a:lnTo>
                  <a:lnTo>
                    <a:pt x="13005" y="12009"/>
                  </a:lnTo>
                  <a:lnTo>
                    <a:pt x="12775" y="12278"/>
                  </a:lnTo>
                  <a:lnTo>
                    <a:pt x="12545" y="12527"/>
                  </a:lnTo>
                  <a:lnTo>
                    <a:pt x="12277" y="12775"/>
                  </a:lnTo>
                  <a:lnTo>
                    <a:pt x="12009" y="13005"/>
                  </a:lnTo>
                  <a:lnTo>
                    <a:pt x="11741" y="13216"/>
                  </a:lnTo>
                  <a:lnTo>
                    <a:pt x="11453" y="13427"/>
                  </a:lnTo>
                  <a:lnTo>
                    <a:pt x="11147" y="13618"/>
                  </a:lnTo>
                  <a:lnTo>
                    <a:pt x="10841" y="13791"/>
                  </a:lnTo>
                  <a:lnTo>
                    <a:pt x="10534" y="13944"/>
                  </a:lnTo>
                  <a:lnTo>
                    <a:pt x="10209" y="14097"/>
                  </a:lnTo>
                  <a:lnTo>
                    <a:pt x="9864" y="14231"/>
                  </a:lnTo>
                  <a:lnTo>
                    <a:pt x="9538" y="14346"/>
                  </a:lnTo>
                  <a:lnTo>
                    <a:pt x="9174" y="14442"/>
                  </a:lnTo>
                  <a:lnTo>
                    <a:pt x="8830" y="14518"/>
                  </a:lnTo>
                  <a:lnTo>
                    <a:pt x="8466" y="14595"/>
                  </a:lnTo>
                  <a:lnTo>
                    <a:pt x="8102" y="14633"/>
                  </a:lnTo>
                  <a:lnTo>
                    <a:pt x="7719" y="14672"/>
                  </a:lnTo>
                  <a:lnTo>
                    <a:pt x="7355" y="14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19" name="Google Shape;2019;p41"/>
            <p:cNvSpPr/>
            <p:nvPr/>
          </p:nvSpPr>
          <p:spPr>
            <a:xfrm>
              <a:off x="6190700" y="1963125"/>
              <a:ext cx="524408" cy="524451"/>
            </a:xfrm>
            <a:custGeom>
              <a:avLst/>
              <a:gdLst/>
              <a:ahLst/>
              <a:cxnLst/>
              <a:rect l="l" t="t" r="r" b="b"/>
              <a:pathLst>
                <a:path w="17047" h="17047"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0" name="Google Shape;2020;p41"/>
            <p:cNvSpPr/>
            <p:nvPr/>
          </p:nvSpPr>
          <p:spPr>
            <a:xfrm>
              <a:off x="6226663" y="1999642"/>
              <a:ext cx="451932" cy="451384"/>
            </a:xfrm>
            <a:custGeom>
              <a:avLst/>
              <a:gdLst/>
              <a:ahLst/>
              <a:cxnLst/>
              <a:rect l="l" t="t" r="r" b="b"/>
              <a:pathLst>
                <a:path w="14691" h="14672" extrusionOk="0">
                  <a:moveTo>
                    <a:pt x="3850" y="3142"/>
                  </a:moveTo>
                  <a:lnTo>
                    <a:pt x="7163" y="6474"/>
                  </a:lnTo>
                  <a:lnTo>
                    <a:pt x="7355" y="6455"/>
                  </a:lnTo>
                  <a:lnTo>
                    <a:pt x="7527" y="6455"/>
                  </a:lnTo>
                  <a:lnTo>
                    <a:pt x="7700" y="6513"/>
                  </a:lnTo>
                  <a:lnTo>
                    <a:pt x="7853" y="6589"/>
                  </a:lnTo>
                  <a:lnTo>
                    <a:pt x="7968" y="6704"/>
                  </a:lnTo>
                  <a:lnTo>
                    <a:pt x="8083" y="6838"/>
                  </a:lnTo>
                  <a:lnTo>
                    <a:pt x="8159" y="6991"/>
                  </a:lnTo>
                  <a:lnTo>
                    <a:pt x="8217" y="7164"/>
                  </a:lnTo>
                  <a:lnTo>
                    <a:pt x="8236" y="7336"/>
                  </a:lnTo>
                  <a:lnTo>
                    <a:pt x="8217" y="7470"/>
                  </a:lnTo>
                  <a:lnTo>
                    <a:pt x="8198" y="7585"/>
                  </a:lnTo>
                  <a:lnTo>
                    <a:pt x="8159" y="7700"/>
                  </a:lnTo>
                  <a:lnTo>
                    <a:pt x="8102" y="7815"/>
                  </a:lnTo>
                  <a:lnTo>
                    <a:pt x="8025" y="7911"/>
                  </a:lnTo>
                  <a:lnTo>
                    <a:pt x="7949" y="7987"/>
                  </a:lnTo>
                  <a:lnTo>
                    <a:pt x="7853" y="8064"/>
                  </a:lnTo>
                  <a:lnTo>
                    <a:pt x="7738" y="8121"/>
                  </a:lnTo>
                  <a:lnTo>
                    <a:pt x="7738" y="12852"/>
                  </a:lnTo>
                  <a:lnTo>
                    <a:pt x="6953" y="12852"/>
                  </a:lnTo>
                  <a:lnTo>
                    <a:pt x="6953" y="8121"/>
                  </a:lnTo>
                  <a:lnTo>
                    <a:pt x="6857" y="8064"/>
                  </a:lnTo>
                  <a:lnTo>
                    <a:pt x="6761" y="7987"/>
                  </a:lnTo>
                  <a:lnTo>
                    <a:pt x="6665" y="7911"/>
                  </a:lnTo>
                  <a:lnTo>
                    <a:pt x="6589" y="7815"/>
                  </a:lnTo>
                  <a:lnTo>
                    <a:pt x="6531" y="7700"/>
                  </a:lnTo>
                  <a:lnTo>
                    <a:pt x="6493" y="7585"/>
                  </a:lnTo>
                  <a:lnTo>
                    <a:pt x="6474" y="7470"/>
                  </a:lnTo>
                  <a:lnTo>
                    <a:pt x="6455" y="7336"/>
                  </a:lnTo>
                  <a:lnTo>
                    <a:pt x="6474" y="7145"/>
                  </a:lnTo>
                  <a:lnTo>
                    <a:pt x="6531" y="6972"/>
                  </a:lnTo>
                  <a:lnTo>
                    <a:pt x="3275" y="3716"/>
                  </a:lnTo>
                  <a:lnTo>
                    <a:pt x="3850" y="3142"/>
                  </a:lnTo>
                  <a:close/>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1" name="Google Shape;2021;p41"/>
            <p:cNvSpPr/>
            <p:nvPr/>
          </p:nvSpPr>
          <p:spPr>
            <a:xfrm>
              <a:off x="6327413" y="2096271"/>
              <a:ext cx="152613" cy="298790"/>
            </a:xfrm>
            <a:custGeom>
              <a:avLst/>
              <a:gdLst/>
              <a:ahLst/>
              <a:cxnLst/>
              <a:rect l="l" t="t" r="r" b="b"/>
              <a:pathLst>
                <a:path w="4961" h="9712" fill="none" extrusionOk="0">
                  <a:moveTo>
                    <a:pt x="3256" y="3831"/>
                  </a:moveTo>
                  <a:lnTo>
                    <a:pt x="0" y="575"/>
                  </a:lnTo>
                  <a:lnTo>
                    <a:pt x="575" y="1"/>
                  </a:lnTo>
                  <a:lnTo>
                    <a:pt x="3888" y="3333"/>
                  </a:lnTo>
                  <a:lnTo>
                    <a:pt x="3888" y="3333"/>
                  </a:lnTo>
                  <a:lnTo>
                    <a:pt x="4080" y="3314"/>
                  </a:lnTo>
                  <a:lnTo>
                    <a:pt x="4080" y="3314"/>
                  </a:lnTo>
                  <a:lnTo>
                    <a:pt x="4252" y="3314"/>
                  </a:lnTo>
                  <a:lnTo>
                    <a:pt x="4425" y="3372"/>
                  </a:lnTo>
                  <a:lnTo>
                    <a:pt x="4578" y="3448"/>
                  </a:lnTo>
                  <a:lnTo>
                    <a:pt x="4693" y="3563"/>
                  </a:lnTo>
                  <a:lnTo>
                    <a:pt x="4808" y="3697"/>
                  </a:lnTo>
                  <a:lnTo>
                    <a:pt x="4884" y="3850"/>
                  </a:lnTo>
                  <a:lnTo>
                    <a:pt x="4942" y="4023"/>
                  </a:lnTo>
                  <a:lnTo>
                    <a:pt x="4961" y="4195"/>
                  </a:lnTo>
                  <a:lnTo>
                    <a:pt x="4961" y="4195"/>
                  </a:lnTo>
                  <a:lnTo>
                    <a:pt x="4942" y="4329"/>
                  </a:lnTo>
                  <a:lnTo>
                    <a:pt x="4923" y="4444"/>
                  </a:lnTo>
                  <a:lnTo>
                    <a:pt x="4884" y="4559"/>
                  </a:lnTo>
                  <a:lnTo>
                    <a:pt x="4827" y="4674"/>
                  </a:lnTo>
                  <a:lnTo>
                    <a:pt x="4750" y="4770"/>
                  </a:lnTo>
                  <a:lnTo>
                    <a:pt x="4674" y="4846"/>
                  </a:lnTo>
                  <a:lnTo>
                    <a:pt x="4578" y="4923"/>
                  </a:lnTo>
                  <a:lnTo>
                    <a:pt x="4463" y="4980"/>
                  </a:lnTo>
                  <a:lnTo>
                    <a:pt x="4463" y="9711"/>
                  </a:lnTo>
                  <a:lnTo>
                    <a:pt x="3678" y="9711"/>
                  </a:lnTo>
                  <a:lnTo>
                    <a:pt x="3678" y="4980"/>
                  </a:lnTo>
                  <a:lnTo>
                    <a:pt x="3678" y="4980"/>
                  </a:lnTo>
                  <a:lnTo>
                    <a:pt x="3582" y="4923"/>
                  </a:lnTo>
                  <a:lnTo>
                    <a:pt x="3486" y="4846"/>
                  </a:lnTo>
                  <a:lnTo>
                    <a:pt x="3390" y="4770"/>
                  </a:lnTo>
                  <a:lnTo>
                    <a:pt x="3314" y="4674"/>
                  </a:lnTo>
                  <a:lnTo>
                    <a:pt x="3256" y="4559"/>
                  </a:lnTo>
                  <a:lnTo>
                    <a:pt x="3218" y="4444"/>
                  </a:lnTo>
                  <a:lnTo>
                    <a:pt x="3199" y="4329"/>
                  </a:lnTo>
                  <a:lnTo>
                    <a:pt x="3180" y="4195"/>
                  </a:lnTo>
                  <a:lnTo>
                    <a:pt x="3180" y="4195"/>
                  </a:lnTo>
                  <a:lnTo>
                    <a:pt x="3199" y="4004"/>
                  </a:lnTo>
                  <a:lnTo>
                    <a:pt x="3256" y="3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2" name="Google Shape;2022;p41"/>
            <p:cNvSpPr/>
            <p:nvPr/>
          </p:nvSpPr>
          <p:spPr>
            <a:xfrm>
              <a:off x="6226663" y="1999642"/>
              <a:ext cx="451932" cy="451384"/>
            </a:xfrm>
            <a:custGeom>
              <a:avLst/>
              <a:gdLst/>
              <a:ahLst/>
              <a:cxnLst/>
              <a:rect l="l" t="t" r="r" b="b"/>
              <a:pathLst>
                <a:path w="14691" h="14672" fill="none" extrusionOk="0">
                  <a:moveTo>
                    <a:pt x="7355" y="1"/>
                  </a:move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3" name="Google Shape;2023;p41"/>
            <p:cNvSpPr/>
            <p:nvPr/>
          </p:nvSpPr>
          <p:spPr>
            <a:xfrm>
              <a:off x="6440530" y="2237693"/>
              <a:ext cx="24179" cy="157363"/>
            </a:xfrm>
            <a:custGeom>
              <a:avLst/>
              <a:gdLst/>
              <a:ahLst/>
              <a:cxnLst/>
              <a:rect l="l" t="t" r="r" b="b"/>
              <a:pathLst>
                <a:path w="786" h="5115" extrusionOk="0">
                  <a:moveTo>
                    <a:pt x="1" y="0"/>
                  </a:moveTo>
                  <a:lnTo>
                    <a:pt x="1" y="383"/>
                  </a:lnTo>
                  <a:lnTo>
                    <a:pt x="1" y="5114"/>
                  </a:lnTo>
                  <a:lnTo>
                    <a:pt x="786" y="5114"/>
                  </a:lnTo>
                  <a:lnTo>
                    <a:pt x="786" y="38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4" name="Google Shape;2024;p41"/>
            <p:cNvSpPr/>
            <p:nvPr/>
          </p:nvSpPr>
          <p:spPr>
            <a:xfrm>
              <a:off x="6440530" y="2237693"/>
              <a:ext cx="24179" cy="157363"/>
            </a:xfrm>
            <a:custGeom>
              <a:avLst/>
              <a:gdLst/>
              <a:ahLst/>
              <a:cxnLst/>
              <a:rect l="l" t="t" r="r" b="b"/>
              <a:pathLst>
                <a:path w="786" h="5115" fill="none" extrusionOk="0">
                  <a:moveTo>
                    <a:pt x="786" y="0"/>
                  </a:moveTo>
                  <a:lnTo>
                    <a:pt x="1" y="0"/>
                  </a:lnTo>
                  <a:lnTo>
                    <a:pt x="1" y="383"/>
                  </a:lnTo>
                  <a:lnTo>
                    <a:pt x="1" y="5114"/>
                  </a:lnTo>
                  <a:lnTo>
                    <a:pt x="786" y="5114"/>
                  </a:lnTo>
                  <a:lnTo>
                    <a:pt x="786" y="383"/>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5" name="Google Shape;2025;p41"/>
            <p:cNvSpPr/>
            <p:nvPr/>
          </p:nvSpPr>
          <p:spPr>
            <a:xfrm>
              <a:off x="6327413" y="2096271"/>
              <a:ext cx="129049" cy="129090"/>
            </a:xfrm>
            <a:custGeom>
              <a:avLst/>
              <a:gdLst/>
              <a:ahLst/>
              <a:cxnLst/>
              <a:rect l="l" t="t" r="r" b="b"/>
              <a:pathLst>
                <a:path w="4195" h="4196" extrusionOk="0">
                  <a:moveTo>
                    <a:pt x="575" y="1"/>
                  </a:moveTo>
                  <a:lnTo>
                    <a:pt x="0" y="575"/>
                  </a:lnTo>
                  <a:lnTo>
                    <a:pt x="3256" y="3831"/>
                  </a:lnTo>
                  <a:lnTo>
                    <a:pt x="3639" y="4195"/>
                  </a:lnTo>
                  <a:lnTo>
                    <a:pt x="4195" y="3640"/>
                  </a:lnTo>
                  <a:lnTo>
                    <a:pt x="3888" y="3333"/>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6" name="Google Shape;2026;p41"/>
            <p:cNvSpPr/>
            <p:nvPr/>
          </p:nvSpPr>
          <p:spPr>
            <a:xfrm>
              <a:off x="6327413" y="2096271"/>
              <a:ext cx="129049" cy="129090"/>
            </a:xfrm>
            <a:custGeom>
              <a:avLst/>
              <a:gdLst/>
              <a:ahLst/>
              <a:cxnLst/>
              <a:rect l="l" t="t" r="r" b="b"/>
              <a:pathLst>
                <a:path w="4195" h="4196" fill="none" extrusionOk="0">
                  <a:moveTo>
                    <a:pt x="575" y="1"/>
                  </a:moveTo>
                  <a:lnTo>
                    <a:pt x="0" y="575"/>
                  </a:lnTo>
                  <a:lnTo>
                    <a:pt x="3256" y="3831"/>
                  </a:lnTo>
                  <a:lnTo>
                    <a:pt x="3639" y="4195"/>
                  </a:lnTo>
                  <a:lnTo>
                    <a:pt x="4195" y="3640"/>
                  </a:lnTo>
                  <a:lnTo>
                    <a:pt x="3888" y="3333"/>
                  </a:lnTo>
                  <a:lnTo>
                    <a:pt x="57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7" name="Google Shape;2027;p41"/>
            <p:cNvSpPr/>
            <p:nvPr/>
          </p:nvSpPr>
          <p:spPr>
            <a:xfrm>
              <a:off x="6425210" y="2198223"/>
              <a:ext cx="54819" cy="51285"/>
            </a:xfrm>
            <a:custGeom>
              <a:avLst/>
              <a:gdLst/>
              <a:ahLst/>
              <a:cxnLst/>
              <a:rect l="l" t="t" r="r" b="b"/>
              <a:pathLst>
                <a:path w="1782" h="1667" fill="none" extrusionOk="0">
                  <a:moveTo>
                    <a:pt x="901" y="0"/>
                  </a:moveTo>
                  <a:lnTo>
                    <a:pt x="901" y="0"/>
                  </a:lnTo>
                  <a:lnTo>
                    <a:pt x="709" y="19"/>
                  </a:lnTo>
                  <a:lnTo>
                    <a:pt x="1016" y="326"/>
                  </a:lnTo>
                  <a:lnTo>
                    <a:pt x="460" y="881"/>
                  </a:lnTo>
                  <a:lnTo>
                    <a:pt x="77" y="517"/>
                  </a:lnTo>
                  <a:lnTo>
                    <a:pt x="77" y="517"/>
                  </a:lnTo>
                  <a:lnTo>
                    <a:pt x="20" y="690"/>
                  </a:lnTo>
                  <a:lnTo>
                    <a:pt x="1" y="881"/>
                  </a:lnTo>
                  <a:lnTo>
                    <a:pt x="1" y="881"/>
                  </a:lnTo>
                  <a:lnTo>
                    <a:pt x="20" y="1015"/>
                  </a:lnTo>
                  <a:lnTo>
                    <a:pt x="39" y="1130"/>
                  </a:lnTo>
                  <a:lnTo>
                    <a:pt x="77" y="1245"/>
                  </a:lnTo>
                  <a:lnTo>
                    <a:pt x="135" y="1360"/>
                  </a:lnTo>
                  <a:lnTo>
                    <a:pt x="211" y="1456"/>
                  </a:lnTo>
                  <a:lnTo>
                    <a:pt x="307" y="1532"/>
                  </a:lnTo>
                  <a:lnTo>
                    <a:pt x="403" y="1609"/>
                  </a:lnTo>
                  <a:lnTo>
                    <a:pt x="499" y="1666"/>
                  </a:lnTo>
                  <a:lnTo>
                    <a:pt x="499" y="1283"/>
                  </a:lnTo>
                  <a:lnTo>
                    <a:pt x="1284" y="1283"/>
                  </a:lnTo>
                  <a:lnTo>
                    <a:pt x="1284" y="1666"/>
                  </a:lnTo>
                  <a:lnTo>
                    <a:pt x="1284" y="1666"/>
                  </a:lnTo>
                  <a:lnTo>
                    <a:pt x="1399" y="1609"/>
                  </a:lnTo>
                  <a:lnTo>
                    <a:pt x="1495" y="1532"/>
                  </a:lnTo>
                  <a:lnTo>
                    <a:pt x="1571" y="1456"/>
                  </a:lnTo>
                  <a:lnTo>
                    <a:pt x="1648" y="1360"/>
                  </a:lnTo>
                  <a:lnTo>
                    <a:pt x="1705" y="1245"/>
                  </a:lnTo>
                  <a:lnTo>
                    <a:pt x="1744" y="1130"/>
                  </a:lnTo>
                  <a:lnTo>
                    <a:pt x="1763" y="1015"/>
                  </a:lnTo>
                  <a:lnTo>
                    <a:pt x="1782" y="881"/>
                  </a:lnTo>
                  <a:lnTo>
                    <a:pt x="1782" y="881"/>
                  </a:lnTo>
                  <a:lnTo>
                    <a:pt x="1763" y="709"/>
                  </a:lnTo>
                  <a:lnTo>
                    <a:pt x="1705" y="536"/>
                  </a:lnTo>
                  <a:lnTo>
                    <a:pt x="1629" y="383"/>
                  </a:lnTo>
                  <a:lnTo>
                    <a:pt x="1514" y="249"/>
                  </a:lnTo>
                  <a:lnTo>
                    <a:pt x="1399" y="134"/>
                  </a:lnTo>
                  <a:lnTo>
                    <a:pt x="1246" y="58"/>
                  </a:lnTo>
                  <a:lnTo>
                    <a:pt x="1073" y="0"/>
                  </a:lnTo>
                  <a:lnTo>
                    <a:pt x="9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28" name="Google Shape;2028;p41"/>
            <p:cNvSpPr/>
            <p:nvPr/>
          </p:nvSpPr>
          <p:spPr>
            <a:xfrm>
              <a:off x="6425210" y="2198223"/>
              <a:ext cx="54819" cy="54239"/>
            </a:xfrm>
            <a:custGeom>
              <a:avLst/>
              <a:gdLst/>
              <a:ahLst/>
              <a:cxnLst/>
              <a:rect l="l" t="t" r="r" b="b"/>
              <a:pathLst>
                <a:path w="1782" h="1763" extrusionOk="0">
                  <a:moveTo>
                    <a:pt x="709" y="0"/>
                  </a:moveTo>
                  <a:lnTo>
                    <a:pt x="556" y="58"/>
                  </a:lnTo>
                  <a:lnTo>
                    <a:pt x="403" y="134"/>
                  </a:lnTo>
                  <a:lnTo>
                    <a:pt x="269" y="249"/>
                  </a:lnTo>
                  <a:lnTo>
                    <a:pt x="154" y="383"/>
                  </a:lnTo>
                  <a:lnTo>
                    <a:pt x="77" y="536"/>
                  </a:lnTo>
                  <a:lnTo>
                    <a:pt x="20" y="709"/>
                  </a:lnTo>
                  <a:lnTo>
                    <a:pt x="1" y="881"/>
                  </a:lnTo>
                  <a:lnTo>
                    <a:pt x="20" y="1053"/>
                  </a:lnTo>
                  <a:lnTo>
                    <a:pt x="77" y="1226"/>
                  </a:lnTo>
                  <a:lnTo>
                    <a:pt x="154" y="1379"/>
                  </a:lnTo>
                  <a:lnTo>
                    <a:pt x="269" y="1513"/>
                  </a:lnTo>
                  <a:lnTo>
                    <a:pt x="403" y="1609"/>
                  </a:lnTo>
                  <a:lnTo>
                    <a:pt x="556" y="1705"/>
                  </a:lnTo>
                  <a:lnTo>
                    <a:pt x="709" y="1743"/>
                  </a:lnTo>
                  <a:lnTo>
                    <a:pt x="901" y="1762"/>
                  </a:lnTo>
                  <a:lnTo>
                    <a:pt x="1073" y="1743"/>
                  </a:lnTo>
                  <a:lnTo>
                    <a:pt x="1246" y="1705"/>
                  </a:lnTo>
                  <a:lnTo>
                    <a:pt x="1399" y="1609"/>
                  </a:lnTo>
                  <a:lnTo>
                    <a:pt x="1514" y="1513"/>
                  </a:lnTo>
                  <a:lnTo>
                    <a:pt x="1629" y="1379"/>
                  </a:lnTo>
                  <a:lnTo>
                    <a:pt x="1705" y="1226"/>
                  </a:lnTo>
                  <a:lnTo>
                    <a:pt x="1763" y="1053"/>
                  </a:lnTo>
                  <a:lnTo>
                    <a:pt x="1782" y="881"/>
                  </a:lnTo>
                  <a:lnTo>
                    <a:pt x="1763" y="709"/>
                  </a:lnTo>
                  <a:lnTo>
                    <a:pt x="1705" y="536"/>
                  </a:lnTo>
                  <a:lnTo>
                    <a:pt x="1629" y="383"/>
                  </a:lnTo>
                  <a:lnTo>
                    <a:pt x="1514" y="249"/>
                  </a:lnTo>
                  <a:lnTo>
                    <a:pt x="1399" y="134"/>
                  </a:lnTo>
                  <a:lnTo>
                    <a:pt x="1246" y="58"/>
                  </a:lnTo>
                  <a:lnTo>
                    <a:pt x="1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13"/>
        <p:cNvGrpSpPr/>
        <p:nvPr/>
      </p:nvGrpSpPr>
      <p:grpSpPr>
        <a:xfrm>
          <a:off x="0" y="0"/>
          <a:ext cx="0" cy="0"/>
          <a:chOff x="0" y="0"/>
          <a:chExt cx="0" cy="0"/>
        </a:xfrm>
      </p:grpSpPr>
      <p:grpSp>
        <p:nvGrpSpPr>
          <p:cNvPr id="1716" name="Google Shape;1716;p40"/>
          <p:cNvGrpSpPr/>
          <p:nvPr/>
        </p:nvGrpSpPr>
        <p:grpSpPr>
          <a:xfrm>
            <a:off x="7860975" y="-25"/>
            <a:ext cx="1147014" cy="4737840"/>
            <a:chOff x="114309" y="-33"/>
            <a:chExt cx="1188000" cy="4907136"/>
          </a:xfrm>
        </p:grpSpPr>
        <p:sp>
          <p:nvSpPr>
            <p:cNvPr id="1717" name="Google Shape;1717;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18" name="Google Shape;1718;p40"/>
            <p:cNvGrpSpPr/>
            <p:nvPr/>
          </p:nvGrpSpPr>
          <p:grpSpPr>
            <a:xfrm>
              <a:off x="275677" y="-33"/>
              <a:ext cx="867222" cy="4839181"/>
              <a:chOff x="9218700" y="2116600"/>
              <a:chExt cx="314450" cy="1754725"/>
            </a:xfrm>
          </p:grpSpPr>
          <p:grpSp>
            <p:nvGrpSpPr>
              <p:cNvPr id="1719" name="Google Shape;1719;p40"/>
              <p:cNvGrpSpPr/>
              <p:nvPr/>
            </p:nvGrpSpPr>
            <p:grpSpPr>
              <a:xfrm>
                <a:off x="9218700" y="2116600"/>
                <a:ext cx="314450" cy="1754725"/>
                <a:chOff x="9218700" y="2116600"/>
                <a:chExt cx="314450" cy="1754725"/>
              </a:xfrm>
            </p:grpSpPr>
            <p:sp>
              <p:nvSpPr>
                <p:cNvPr id="1720" name="Google Shape;1720;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61" name="Google Shape;1761;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62" name="Google Shape;1762;p40"/>
          <p:cNvGrpSpPr/>
          <p:nvPr/>
        </p:nvGrpSpPr>
        <p:grpSpPr>
          <a:xfrm>
            <a:off x="114300" y="-25"/>
            <a:ext cx="1147014" cy="4737840"/>
            <a:chOff x="114309" y="-33"/>
            <a:chExt cx="1188000" cy="4907136"/>
          </a:xfrm>
        </p:grpSpPr>
        <p:sp>
          <p:nvSpPr>
            <p:cNvPr id="1763" name="Google Shape;1763;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64" name="Google Shape;1764;p40"/>
            <p:cNvGrpSpPr/>
            <p:nvPr/>
          </p:nvGrpSpPr>
          <p:grpSpPr>
            <a:xfrm>
              <a:off x="275677" y="-33"/>
              <a:ext cx="867222" cy="4839181"/>
              <a:chOff x="9218700" y="2116600"/>
              <a:chExt cx="314450" cy="1754725"/>
            </a:xfrm>
          </p:grpSpPr>
          <p:grpSp>
            <p:nvGrpSpPr>
              <p:cNvPr id="1765" name="Google Shape;1765;p40"/>
              <p:cNvGrpSpPr/>
              <p:nvPr/>
            </p:nvGrpSpPr>
            <p:grpSpPr>
              <a:xfrm>
                <a:off x="9218700" y="2116600"/>
                <a:ext cx="314450" cy="1754725"/>
                <a:chOff x="9218700" y="2116600"/>
                <a:chExt cx="314450" cy="1754725"/>
              </a:xfrm>
            </p:grpSpPr>
            <p:sp>
              <p:nvSpPr>
                <p:cNvPr id="1766" name="Google Shape;1766;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07" name="Google Shape;1807;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21" name="Google Shape;1821;p40"/>
          <p:cNvGrpSpPr/>
          <p:nvPr/>
        </p:nvGrpSpPr>
        <p:grpSpPr>
          <a:xfrm>
            <a:off x="7199883" y="2742715"/>
            <a:ext cx="865500" cy="2214181"/>
            <a:chOff x="7954898" y="2670375"/>
            <a:chExt cx="865500" cy="2214181"/>
          </a:xfrm>
        </p:grpSpPr>
        <p:sp>
          <p:nvSpPr>
            <p:cNvPr id="1822" name="Google Shape;1822;p40"/>
            <p:cNvSpPr/>
            <p:nvPr/>
          </p:nvSpPr>
          <p:spPr>
            <a:xfrm>
              <a:off x="7954898" y="4747756"/>
              <a:ext cx="865500" cy="136800"/>
            </a:xfrm>
            <a:prstGeom prst="ellipse">
              <a:avLst/>
            </a:pr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40"/>
            <p:cNvSpPr/>
            <p:nvPr/>
          </p:nvSpPr>
          <p:spPr>
            <a:xfrm>
              <a:off x="8030239" y="3597621"/>
              <a:ext cx="79158" cy="1237801"/>
            </a:xfrm>
            <a:custGeom>
              <a:avLst/>
              <a:gdLst/>
              <a:ahLst/>
              <a:cxnLst/>
              <a:rect l="l" t="t" r="r" b="b"/>
              <a:pathLst>
                <a:path w="2645" h="41360" extrusionOk="0">
                  <a:moveTo>
                    <a:pt x="0" y="1"/>
                  </a:moveTo>
                  <a:lnTo>
                    <a:pt x="0" y="41360"/>
                  </a:lnTo>
                  <a:lnTo>
                    <a:pt x="1552" y="41360"/>
                  </a:lnTo>
                  <a:lnTo>
                    <a:pt x="26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40"/>
            <p:cNvSpPr/>
            <p:nvPr/>
          </p:nvSpPr>
          <p:spPr>
            <a:xfrm>
              <a:off x="8665901" y="3597621"/>
              <a:ext cx="79158" cy="1237801"/>
            </a:xfrm>
            <a:custGeom>
              <a:avLst/>
              <a:gdLst/>
              <a:ahLst/>
              <a:cxnLst/>
              <a:rect l="l" t="t" r="r" b="b"/>
              <a:pathLst>
                <a:path w="2645" h="41360" extrusionOk="0">
                  <a:moveTo>
                    <a:pt x="0" y="1"/>
                  </a:moveTo>
                  <a:lnTo>
                    <a:pt x="1093" y="41360"/>
                  </a:lnTo>
                  <a:lnTo>
                    <a:pt x="2645" y="41360"/>
                  </a:lnTo>
                  <a:lnTo>
                    <a:pt x="26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40"/>
            <p:cNvSpPr/>
            <p:nvPr/>
          </p:nvSpPr>
          <p:spPr>
            <a:xfrm>
              <a:off x="8192806" y="3548599"/>
              <a:ext cx="589243" cy="92057"/>
            </a:xfrm>
            <a:custGeom>
              <a:avLst/>
              <a:gdLst/>
              <a:ahLst/>
              <a:cxnLst/>
              <a:rect l="l" t="t" r="r" b="b"/>
              <a:pathLst>
                <a:path w="19689" h="3076" extrusionOk="0">
                  <a:moveTo>
                    <a:pt x="0" y="0"/>
                  </a:moveTo>
                  <a:lnTo>
                    <a:pt x="0" y="3076"/>
                  </a:lnTo>
                  <a:lnTo>
                    <a:pt x="19688" y="3076"/>
                  </a:lnTo>
                  <a:lnTo>
                    <a:pt x="196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40"/>
            <p:cNvSpPr/>
            <p:nvPr/>
          </p:nvSpPr>
          <p:spPr>
            <a:xfrm>
              <a:off x="8451709" y="3444511"/>
              <a:ext cx="165200" cy="80894"/>
            </a:xfrm>
            <a:custGeom>
              <a:avLst/>
              <a:gdLst/>
              <a:ahLst/>
              <a:cxnLst/>
              <a:rect l="l" t="t" r="r" b="b"/>
              <a:pathLst>
                <a:path w="5520" h="2703" extrusionOk="0">
                  <a:moveTo>
                    <a:pt x="2243" y="1"/>
                  </a:moveTo>
                  <a:lnTo>
                    <a:pt x="1984" y="144"/>
                  </a:lnTo>
                  <a:lnTo>
                    <a:pt x="1725" y="317"/>
                  </a:lnTo>
                  <a:lnTo>
                    <a:pt x="1380" y="576"/>
                  </a:lnTo>
                  <a:lnTo>
                    <a:pt x="1035" y="949"/>
                  </a:lnTo>
                  <a:lnTo>
                    <a:pt x="834" y="1179"/>
                  </a:lnTo>
                  <a:lnTo>
                    <a:pt x="662" y="1438"/>
                  </a:lnTo>
                  <a:lnTo>
                    <a:pt x="489" y="1696"/>
                  </a:lnTo>
                  <a:lnTo>
                    <a:pt x="317" y="2013"/>
                  </a:lnTo>
                  <a:lnTo>
                    <a:pt x="144" y="2358"/>
                  </a:lnTo>
                  <a:lnTo>
                    <a:pt x="1" y="2702"/>
                  </a:lnTo>
                  <a:lnTo>
                    <a:pt x="5519" y="2530"/>
                  </a:lnTo>
                  <a:lnTo>
                    <a:pt x="5404" y="2300"/>
                  </a:lnTo>
                  <a:lnTo>
                    <a:pt x="5232" y="2070"/>
                  </a:lnTo>
                  <a:lnTo>
                    <a:pt x="5030" y="1840"/>
                  </a:lnTo>
                  <a:lnTo>
                    <a:pt x="4772" y="1610"/>
                  </a:lnTo>
                  <a:lnTo>
                    <a:pt x="4513" y="1380"/>
                  </a:lnTo>
                  <a:lnTo>
                    <a:pt x="4254" y="1179"/>
                  </a:lnTo>
                  <a:lnTo>
                    <a:pt x="3680" y="805"/>
                  </a:lnTo>
                  <a:lnTo>
                    <a:pt x="3133" y="461"/>
                  </a:lnTo>
                  <a:lnTo>
                    <a:pt x="2674" y="202"/>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40"/>
            <p:cNvSpPr/>
            <p:nvPr/>
          </p:nvSpPr>
          <p:spPr>
            <a:xfrm>
              <a:off x="8211720" y="2881963"/>
              <a:ext cx="94661" cy="517865"/>
            </a:xfrm>
            <a:custGeom>
              <a:avLst/>
              <a:gdLst/>
              <a:ahLst/>
              <a:cxnLst/>
              <a:rect l="l" t="t" r="r" b="b"/>
              <a:pathLst>
                <a:path w="3163" h="17304" extrusionOk="0">
                  <a:moveTo>
                    <a:pt x="805" y="1"/>
                  </a:moveTo>
                  <a:lnTo>
                    <a:pt x="1" y="346"/>
                  </a:lnTo>
                  <a:lnTo>
                    <a:pt x="317" y="3220"/>
                  </a:lnTo>
                  <a:lnTo>
                    <a:pt x="633" y="6151"/>
                  </a:lnTo>
                  <a:lnTo>
                    <a:pt x="1064" y="9428"/>
                  </a:lnTo>
                  <a:lnTo>
                    <a:pt x="1294" y="11066"/>
                  </a:lnTo>
                  <a:lnTo>
                    <a:pt x="1524" y="12618"/>
                  </a:lnTo>
                  <a:lnTo>
                    <a:pt x="1783" y="14055"/>
                  </a:lnTo>
                  <a:lnTo>
                    <a:pt x="2013" y="15291"/>
                  </a:lnTo>
                  <a:lnTo>
                    <a:pt x="2271" y="16268"/>
                  </a:lnTo>
                  <a:lnTo>
                    <a:pt x="2386" y="16671"/>
                  </a:lnTo>
                  <a:lnTo>
                    <a:pt x="2501" y="16958"/>
                  </a:lnTo>
                  <a:lnTo>
                    <a:pt x="2616" y="17159"/>
                  </a:lnTo>
                  <a:lnTo>
                    <a:pt x="2674" y="17246"/>
                  </a:lnTo>
                  <a:lnTo>
                    <a:pt x="2731" y="17274"/>
                  </a:lnTo>
                  <a:lnTo>
                    <a:pt x="2789" y="17303"/>
                  </a:lnTo>
                  <a:lnTo>
                    <a:pt x="2846" y="17303"/>
                  </a:lnTo>
                  <a:lnTo>
                    <a:pt x="2875" y="17246"/>
                  </a:lnTo>
                  <a:lnTo>
                    <a:pt x="2932" y="17188"/>
                  </a:lnTo>
                  <a:lnTo>
                    <a:pt x="3019" y="16987"/>
                  </a:lnTo>
                  <a:lnTo>
                    <a:pt x="3105" y="16700"/>
                  </a:lnTo>
                  <a:lnTo>
                    <a:pt x="3134" y="16355"/>
                  </a:lnTo>
                  <a:lnTo>
                    <a:pt x="3162" y="15952"/>
                  </a:lnTo>
                  <a:lnTo>
                    <a:pt x="3162" y="15492"/>
                  </a:lnTo>
                  <a:lnTo>
                    <a:pt x="3134" y="14946"/>
                  </a:lnTo>
                  <a:lnTo>
                    <a:pt x="3076" y="13768"/>
                  </a:lnTo>
                  <a:lnTo>
                    <a:pt x="2932" y="12446"/>
                  </a:lnTo>
                  <a:lnTo>
                    <a:pt x="2731" y="10980"/>
                  </a:lnTo>
                  <a:lnTo>
                    <a:pt x="2530" y="9485"/>
                  </a:lnTo>
                  <a:lnTo>
                    <a:pt x="2271" y="7933"/>
                  </a:lnTo>
                  <a:lnTo>
                    <a:pt x="1754" y="4973"/>
                  </a:lnTo>
                  <a:lnTo>
                    <a:pt x="1294" y="2444"/>
                  </a:lnTo>
                  <a:lnTo>
                    <a:pt x="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40"/>
            <p:cNvSpPr/>
            <p:nvPr/>
          </p:nvSpPr>
          <p:spPr>
            <a:xfrm>
              <a:off x="8070671" y="2670375"/>
              <a:ext cx="237415" cy="244298"/>
            </a:xfrm>
            <a:custGeom>
              <a:avLst/>
              <a:gdLst/>
              <a:ahLst/>
              <a:cxnLst/>
              <a:rect l="l" t="t" r="r" b="b"/>
              <a:pathLst>
                <a:path w="7933" h="8163" extrusionOk="0">
                  <a:moveTo>
                    <a:pt x="7933" y="0"/>
                  </a:moveTo>
                  <a:lnTo>
                    <a:pt x="5087" y="259"/>
                  </a:lnTo>
                  <a:lnTo>
                    <a:pt x="5116" y="1236"/>
                  </a:lnTo>
                  <a:lnTo>
                    <a:pt x="4426" y="345"/>
                  </a:lnTo>
                  <a:lnTo>
                    <a:pt x="0" y="2300"/>
                  </a:lnTo>
                  <a:lnTo>
                    <a:pt x="2673" y="8163"/>
                  </a:lnTo>
                  <a:lnTo>
                    <a:pt x="7157" y="6783"/>
                  </a:lnTo>
                  <a:lnTo>
                    <a:pt x="79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40"/>
            <p:cNvSpPr/>
            <p:nvPr/>
          </p:nvSpPr>
          <p:spPr>
            <a:xfrm>
              <a:off x="8127444" y="2854430"/>
              <a:ext cx="173759" cy="83468"/>
            </a:xfrm>
            <a:custGeom>
              <a:avLst/>
              <a:gdLst/>
              <a:ahLst/>
              <a:cxnLst/>
              <a:rect l="l" t="t" r="r" b="b"/>
              <a:pathLst>
                <a:path w="5806" h="2789" extrusionOk="0">
                  <a:moveTo>
                    <a:pt x="5806" y="1"/>
                  </a:moveTo>
                  <a:lnTo>
                    <a:pt x="0" y="1697"/>
                  </a:lnTo>
                  <a:lnTo>
                    <a:pt x="949" y="2789"/>
                  </a:lnTo>
                  <a:lnTo>
                    <a:pt x="5403" y="1237"/>
                  </a:lnTo>
                  <a:lnTo>
                    <a:pt x="5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40"/>
            <p:cNvSpPr/>
            <p:nvPr/>
          </p:nvSpPr>
          <p:spPr>
            <a:xfrm>
              <a:off x="8165272" y="2949061"/>
              <a:ext cx="117017" cy="514424"/>
            </a:xfrm>
            <a:custGeom>
              <a:avLst/>
              <a:gdLst/>
              <a:ahLst/>
              <a:cxnLst/>
              <a:rect l="l" t="t" r="r" b="b"/>
              <a:pathLst>
                <a:path w="3910" h="17189" extrusionOk="0">
                  <a:moveTo>
                    <a:pt x="317" y="1"/>
                  </a:moveTo>
                  <a:lnTo>
                    <a:pt x="259" y="29"/>
                  </a:lnTo>
                  <a:lnTo>
                    <a:pt x="202" y="58"/>
                  </a:lnTo>
                  <a:lnTo>
                    <a:pt x="173" y="116"/>
                  </a:lnTo>
                  <a:lnTo>
                    <a:pt x="87" y="317"/>
                  </a:lnTo>
                  <a:lnTo>
                    <a:pt x="29" y="604"/>
                  </a:lnTo>
                  <a:lnTo>
                    <a:pt x="1" y="949"/>
                  </a:lnTo>
                  <a:lnTo>
                    <a:pt x="1" y="1380"/>
                  </a:lnTo>
                  <a:lnTo>
                    <a:pt x="29" y="1840"/>
                  </a:lnTo>
                  <a:lnTo>
                    <a:pt x="58" y="2357"/>
                  </a:lnTo>
                  <a:lnTo>
                    <a:pt x="202" y="3536"/>
                  </a:lnTo>
                  <a:lnTo>
                    <a:pt x="403" y="4858"/>
                  </a:lnTo>
                  <a:lnTo>
                    <a:pt x="662" y="6295"/>
                  </a:lnTo>
                  <a:lnTo>
                    <a:pt x="949" y="7790"/>
                  </a:lnTo>
                  <a:lnTo>
                    <a:pt x="1265" y="9313"/>
                  </a:lnTo>
                  <a:lnTo>
                    <a:pt x="1926" y="12244"/>
                  </a:lnTo>
                  <a:lnTo>
                    <a:pt x="2530" y="14774"/>
                  </a:lnTo>
                  <a:lnTo>
                    <a:pt x="3134" y="17188"/>
                  </a:lnTo>
                  <a:lnTo>
                    <a:pt x="3910" y="16786"/>
                  </a:lnTo>
                  <a:lnTo>
                    <a:pt x="3450" y="13940"/>
                  </a:lnTo>
                  <a:lnTo>
                    <a:pt x="2990" y="11037"/>
                  </a:lnTo>
                  <a:lnTo>
                    <a:pt x="2415" y="7790"/>
                  </a:lnTo>
                  <a:lnTo>
                    <a:pt x="2099" y="6151"/>
                  </a:lnTo>
                  <a:lnTo>
                    <a:pt x="1783" y="4628"/>
                  </a:lnTo>
                  <a:lnTo>
                    <a:pt x="1466" y="3191"/>
                  </a:lnTo>
                  <a:lnTo>
                    <a:pt x="1179" y="1984"/>
                  </a:lnTo>
                  <a:lnTo>
                    <a:pt x="892" y="1007"/>
                  </a:lnTo>
                  <a:lnTo>
                    <a:pt x="748" y="633"/>
                  </a:lnTo>
                  <a:lnTo>
                    <a:pt x="604" y="317"/>
                  </a:lnTo>
                  <a:lnTo>
                    <a:pt x="489" y="116"/>
                  </a:lnTo>
                  <a:lnTo>
                    <a:pt x="432" y="58"/>
                  </a:lnTo>
                  <a:lnTo>
                    <a:pt x="374" y="29"/>
                  </a:ln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40"/>
            <p:cNvSpPr/>
            <p:nvPr/>
          </p:nvSpPr>
          <p:spPr>
            <a:xfrm>
              <a:off x="8272802" y="2833809"/>
              <a:ext cx="86909" cy="514394"/>
            </a:xfrm>
            <a:custGeom>
              <a:avLst/>
              <a:gdLst/>
              <a:ahLst/>
              <a:cxnLst/>
              <a:rect l="l" t="t" r="r" b="b"/>
              <a:pathLst>
                <a:path w="2904" h="17188" extrusionOk="0">
                  <a:moveTo>
                    <a:pt x="2616" y="0"/>
                  </a:moveTo>
                  <a:lnTo>
                    <a:pt x="2558" y="29"/>
                  </a:lnTo>
                  <a:lnTo>
                    <a:pt x="2501" y="58"/>
                  </a:lnTo>
                  <a:lnTo>
                    <a:pt x="2357" y="230"/>
                  </a:lnTo>
                  <a:lnTo>
                    <a:pt x="2213" y="489"/>
                  </a:lnTo>
                  <a:lnTo>
                    <a:pt x="2099" y="805"/>
                  </a:lnTo>
                  <a:lnTo>
                    <a:pt x="1955" y="1207"/>
                  </a:lnTo>
                  <a:lnTo>
                    <a:pt x="1840" y="1638"/>
                  </a:lnTo>
                  <a:lnTo>
                    <a:pt x="1696" y="2156"/>
                  </a:lnTo>
                  <a:lnTo>
                    <a:pt x="1466" y="3334"/>
                  </a:lnTo>
                  <a:lnTo>
                    <a:pt x="1265" y="4656"/>
                  </a:lnTo>
                  <a:lnTo>
                    <a:pt x="1035" y="6093"/>
                  </a:lnTo>
                  <a:lnTo>
                    <a:pt x="863" y="7617"/>
                  </a:lnTo>
                  <a:lnTo>
                    <a:pt x="690" y="9140"/>
                  </a:lnTo>
                  <a:lnTo>
                    <a:pt x="403" y="12129"/>
                  </a:lnTo>
                  <a:lnTo>
                    <a:pt x="173" y="14716"/>
                  </a:lnTo>
                  <a:lnTo>
                    <a:pt x="0" y="17188"/>
                  </a:lnTo>
                  <a:lnTo>
                    <a:pt x="863" y="17073"/>
                  </a:lnTo>
                  <a:lnTo>
                    <a:pt x="1322" y="14227"/>
                  </a:lnTo>
                  <a:lnTo>
                    <a:pt x="1782" y="11324"/>
                  </a:lnTo>
                  <a:lnTo>
                    <a:pt x="2242" y="8048"/>
                  </a:lnTo>
                  <a:lnTo>
                    <a:pt x="2472" y="6410"/>
                  </a:lnTo>
                  <a:lnTo>
                    <a:pt x="2645" y="4829"/>
                  </a:lnTo>
                  <a:lnTo>
                    <a:pt x="2788" y="3392"/>
                  </a:lnTo>
                  <a:lnTo>
                    <a:pt x="2875" y="2156"/>
                  </a:lnTo>
                  <a:lnTo>
                    <a:pt x="2903" y="1121"/>
                  </a:lnTo>
                  <a:lnTo>
                    <a:pt x="2903" y="719"/>
                  </a:lnTo>
                  <a:lnTo>
                    <a:pt x="2875" y="403"/>
                  </a:lnTo>
                  <a:lnTo>
                    <a:pt x="2817" y="173"/>
                  </a:lnTo>
                  <a:lnTo>
                    <a:pt x="2760" y="86"/>
                  </a:lnTo>
                  <a:lnTo>
                    <a:pt x="2731" y="29"/>
                  </a:lnTo>
                  <a:lnTo>
                    <a:pt x="2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40"/>
            <p:cNvSpPr/>
            <p:nvPr/>
          </p:nvSpPr>
          <p:spPr>
            <a:xfrm>
              <a:off x="8418161" y="3503858"/>
              <a:ext cx="220236" cy="64554"/>
            </a:xfrm>
            <a:custGeom>
              <a:avLst/>
              <a:gdLst/>
              <a:ahLst/>
              <a:cxnLst/>
              <a:rect l="l" t="t" r="r" b="b"/>
              <a:pathLst>
                <a:path w="7359" h="2157" extrusionOk="0">
                  <a:moveTo>
                    <a:pt x="259" y="1"/>
                  </a:moveTo>
                  <a:lnTo>
                    <a:pt x="173" y="30"/>
                  </a:lnTo>
                  <a:lnTo>
                    <a:pt x="87" y="87"/>
                  </a:lnTo>
                  <a:lnTo>
                    <a:pt x="29" y="173"/>
                  </a:lnTo>
                  <a:lnTo>
                    <a:pt x="1" y="288"/>
                  </a:lnTo>
                  <a:lnTo>
                    <a:pt x="1" y="2157"/>
                  </a:lnTo>
                  <a:lnTo>
                    <a:pt x="7359" y="2157"/>
                  </a:lnTo>
                  <a:lnTo>
                    <a:pt x="7359" y="288"/>
                  </a:lnTo>
                  <a:lnTo>
                    <a:pt x="7330" y="173"/>
                  </a:lnTo>
                  <a:lnTo>
                    <a:pt x="7272" y="87"/>
                  </a:lnTo>
                  <a:lnTo>
                    <a:pt x="7186" y="30"/>
                  </a:lnTo>
                  <a:lnTo>
                    <a:pt x="7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40"/>
            <p:cNvSpPr/>
            <p:nvPr/>
          </p:nvSpPr>
          <p:spPr>
            <a:xfrm>
              <a:off x="8113677" y="3102170"/>
              <a:ext cx="269258" cy="459357"/>
            </a:xfrm>
            <a:custGeom>
              <a:avLst/>
              <a:gdLst/>
              <a:ahLst/>
              <a:cxnLst/>
              <a:rect l="l" t="t" r="r" b="b"/>
              <a:pathLst>
                <a:path w="8997" h="15349" extrusionOk="0">
                  <a:moveTo>
                    <a:pt x="8996" y="1"/>
                  </a:moveTo>
                  <a:lnTo>
                    <a:pt x="0" y="1294"/>
                  </a:lnTo>
                  <a:lnTo>
                    <a:pt x="1380" y="15349"/>
                  </a:lnTo>
                  <a:lnTo>
                    <a:pt x="8996" y="15349"/>
                  </a:lnTo>
                  <a:lnTo>
                    <a:pt x="8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40"/>
            <p:cNvSpPr/>
            <p:nvPr/>
          </p:nvSpPr>
          <p:spPr>
            <a:xfrm>
              <a:off x="8179039" y="3102170"/>
              <a:ext cx="203896" cy="389686"/>
            </a:xfrm>
            <a:custGeom>
              <a:avLst/>
              <a:gdLst/>
              <a:ahLst/>
              <a:cxnLst/>
              <a:rect l="l" t="t" r="r" b="b"/>
              <a:pathLst>
                <a:path w="6813" h="13021" extrusionOk="0">
                  <a:moveTo>
                    <a:pt x="6812" y="1"/>
                  </a:moveTo>
                  <a:lnTo>
                    <a:pt x="1" y="978"/>
                  </a:lnTo>
                  <a:lnTo>
                    <a:pt x="1" y="1323"/>
                  </a:lnTo>
                  <a:lnTo>
                    <a:pt x="29" y="2501"/>
                  </a:lnTo>
                  <a:lnTo>
                    <a:pt x="115" y="3679"/>
                  </a:lnTo>
                  <a:lnTo>
                    <a:pt x="288" y="4800"/>
                  </a:lnTo>
                  <a:lnTo>
                    <a:pt x="489" y="5864"/>
                  </a:lnTo>
                  <a:lnTo>
                    <a:pt x="777" y="6899"/>
                  </a:lnTo>
                  <a:lnTo>
                    <a:pt x="1093" y="7847"/>
                  </a:lnTo>
                  <a:lnTo>
                    <a:pt x="1466" y="8767"/>
                  </a:lnTo>
                  <a:lnTo>
                    <a:pt x="1668" y="9198"/>
                  </a:lnTo>
                  <a:lnTo>
                    <a:pt x="1869" y="9600"/>
                  </a:lnTo>
                  <a:lnTo>
                    <a:pt x="2099" y="9974"/>
                  </a:lnTo>
                  <a:lnTo>
                    <a:pt x="2329" y="10348"/>
                  </a:lnTo>
                  <a:lnTo>
                    <a:pt x="2559" y="10692"/>
                  </a:lnTo>
                  <a:lnTo>
                    <a:pt x="2817" y="11037"/>
                  </a:lnTo>
                  <a:lnTo>
                    <a:pt x="3076" y="11325"/>
                  </a:lnTo>
                  <a:lnTo>
                    <a:pt x="3363" y="11612"/>
                  </a:lnTo>
                  <a:lnTo>
                    <a:pt x="3622" y="11871"/>
                  </a:lnTo>
                  <a:lnTo>
                    <a:pt x="3909" y="12101"/>
                  </a:lnTo>
                  <a:lnTo>
                    <a:pt x="4197" y="12302"/>
                  </a:lnTo>
                  <a:lnTo>
                    <a:pt x="4513" y="12503"/>
                  </a:lnTo>
                  <a:lnTo>
                    <a:pt x="4800" y="12647"/>
                  </a:lnTo>
                  <a:lnTo>
                    <a:pt x="5117" y="12791"/>
                  </a:lnTo>
                  <a:lnTo>
                    <a:pt x="5433" y="12906"/>
                  </a:lnTo>
                  <a:lnTo>
                    <a:pt x="5749" y="12963"/>
                  </a:lnTo>
                  <a:lnTo>
                    <a:pt x="6094" y="13021"/>
                  </a:lnTo>
                  <a:lnTo>
                    <a:pt x="6410" y="13021"/>
                  </a:lnTo>
                  <a:lnTo>
                    <a:pt x="6812" y="12992"/>
                  </a:lnTo>
                  <a:lnTo>
                    <a:pt x="681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5" name="Picture 4"/>
          <p:cNvPicPr>
            <a:picLocks noChangeAspect="1"/>
          </p:cNvPicPr>
          <p:nvPr/>
        </p:nvPicPr>
        <p:blipFill>
          <a:blip r:embed="rId1"/>
          <a:stretch>
            <a:fillRect/>
          </a:stretch>
        </p:blipFill>
        <p:spPr>
          <a:xfrm>
            <a:off x="1164590" y="339725"/>
            <a:ext cx="6790055" cy="2381250"/>
          </a:xfrm>
          <a:prstGeom prst="rect">
            <a:avLst/>
          </a:prstGeom>
        </p:spPr>
      </p:pic>
      <p:sp>
        <p:nvSpPr>
          <p:cNvPr id="2" name="Text Box 1"/>
          <p:cNvSpPr txBox="1"/>
          <p:nvPr/>
        </p:nvSpPr>
        <p:spPr>
          <a:xfrm>
            <a:off x="1261110" y="2742565"/>
            <a:ext cx="5172075" cy="1649095"/>
          </a:xfrm>
          <a:prstGeom prst="rect">
            <a:avLst/>
          </a:prstGeom>
          <a:noFill/>
        </p:spPr>
        <p:txBody>
          <a:bodyPr wrap="square" rtlCol="0">
            <a:noAutofit/>
          </a:bodyPr>
          <a:p>
            <a:r>
              <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rPr>
              <a:t>Display the collectors who haven't bought anything yet</a:t>
            </a:r>
            <a:endParaRPr lang="en-US" altLang="en-US" b="1">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SYNTAX:  SELECT Username</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FROM Collectors</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WHERE CollectorID NOT IN (</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SELECT DISTINCT BuyerID</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FROM Transactions</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a:t>
            </a:r>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713"/>
        <p:cNvGrpSpPr/>
        <p:nvPr/>
      </p:nvGrpSpPr>
      <p:grpSpPr>
        <a:xfrm>
          <a:off x="0" y="0"/>
          <a:ext cx="0" cy="0"/>
          <a:chOff x="0" y="0"/>
          <a:chExt cx="0" cy="0"/>
        </a:xfrm>
      </p:grpSpPr>
      <p:grpSp>
        <p:nvGrpSpPr>
          <p:cNvPr id="1716" name="Google Shape;1716;p40"/>
          <p:cNvGrpSpPr/>
          <p:nvPr/>
        </p:nvGrpSpPr>
        <p:grpSpPr>
          <a:xfrm>
            <a:off x="7860975" y="-25"/>
            <a:ext cx="1147014" cy="4737840"/>
            <a:chOff x="114309" y="-33"/>
            <a:chExt cx="1188000" cy="4907136"/>
          </a:xfrm>
        </p:grpSpPr>
        <p:sp>
          <p:nvSpPr>
            <p:cNvPr id="1717" name="Google Shape;1717;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18" name="Google Shape;1718;p40"/>
            <p:cNvGrpSpPr/>
            <p:nvPr/>
          </p:nvGrpSpPr>
          <p:grpSpPr>
            <a:xfrm>
              <a:off x="275677" y="-33"/>
              <a:ext cx="867222" cy="4839181"/>
              <a:chOff x="9218700" y="2116600"/>
              <a:chExt cx="314450" cy="1754725"/>
            </a:xfrm>
          </p:grpSpPr>
          <p:grpSp>
            <p:nvGrpSpPr>
              <p:cNvPr id="1719" name="Google Shape;1719;p40"/>
              <p:cNvGrpSpPr/>
              <p:nvPr/>
            </p:nvGrpSpPr>
            <p:grpSpPr>
              <a:xfrm>
                <a:off x="9218700" y="2116600"/>
                <a:ext cx="314450" cy="1754725"/>
                <a:chOff x="9218700" y="2116600"/>
                <a:chExt cx="314450" cy="1754725"/>
              </a:xfrm>
            </p:grpSpPr>
            <p:sp>
              <p:nvSpPr>
                <p:cNvPr id="1720" name="Google Shape;1720;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61" name="Google Shape;1761;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62" name="Google Shape;1762;p40"/>
          <p:cNvGrpSpPr/>
          <p:nvPr/>
        </p:nvGrpSpPr>
        <p:grpSpPr>
          <a:xfrm>
            <a:off x="114300" y="-25"/>
            <a:ext cx="1147014" cy="4737840"/>
            <a:chOff x="114309" y="-33"/>
            <a:chExt cx="1188000" cy="4907136"/>
          </a:xfrm>
        </p:grpSpPr>
        <p:sp>
          <p:nvSpPr>
            <p:cNvPr id="1763" name="Google Shape;1763;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64" name="Google Shape;1764;p40"/>
            <p:cNvGrpSpPr/>
            <p:nvPr/>
          </p:nvGrpSpPr>
          <p:grpSpPr>
            <a:xfrm>
              <a:off x="275677" y="-33"/>
              <a:ext cx="867222" cy="4839181"/>
              <a:chOff x="9218700" y="2116600"/>
              <a:chExt cx="314450" cy="1754725"/>
            </a:xfrm>
          </p:grpSpPr>
          <p:grpSp>
            <p:nvGrpSpPr>
              <p:cNvPr id="1765" name="Google Shape;1765;p40"/>
              <p:cNvGrpSpPr/>
              <p:nvPr/>
            </p:nvGrpSpPr>
            <p:grpSpPr>
              <a:xfrm>
                <a:off x="9218700" y="2116600"/>
                <a:ext cx="314450" cy="1754725"/>
                <a:chOff x="9218700" y="2116600"/>
                <a:chExt cx="314450" cy="1754725"/>
              </a:xfrm>
            </p:grpSpPr>
            <p:sp>
              <p:nvSpPr>
                <p:cNvPr id="1766" name="Google Shape;1766;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07" name="Google Shape;1807;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21" name="Google Shape;1821;p40"/>
          <p:cNvGrpSpPr/>
          <p:nvPr/>
        </p:nvGrpSpPr>
        <p:grpSpPr>
          <a:xfrm>
            <a:off x="7199883" y="2742715"/>
            <a:ext cx="865500" cy="2214181"/>
            <a:chOff x="7954898" y="2670375"/>
            <a:chExt cx="865500" cy="2214181"/>
          </a:xfrm>
        </p:grpSpPr>
        <p:sp>
          <p:nvSpPr>
            <p:cNvPr id="1822" name="Google Shape;1822;p40"/>
            <p:cNvSpPr/>
            <p:nvPr/>
          </p:nvSpPr>
          <p:spPr>
            <a:xfrm>
              <a:off x="7954898" y="4747756"/>
              <a:ext cx="865500" cy="136800"/>
            </a:xfrm>
            <a:prstGeom prst="ellipse">
              <a:avLst/>
            </a:pr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40"/>
            <p:cNvSpPr/>
            <p:nvPr/>
          </p:nvSpPr>
          <p:spPr>
            <a:xfrm>
              <a:off x="8030239" y="3597621"/>
              <a:ext cx="79158" cy="1237801"/>
            </a:xfrm>
            <a:custGeom>
              <a:avLst/>
              <a:gdLst/>
              <a:ahLst/>
              <a:cxnLst/>
              <a:rect l="l" t="t" r="r" b="b"/>
              <a:pathLst>
                <a:path w="2645" h="41360" extrusionOk="0">
                  <a:moveTo>
                    <a:pt x="0" y="1"/>
                  </a:moveTo>
                  <a:lnTo>
                    <a:pt x="0" y="41360"/>
                  </a:lnTo>
                  <a:lnTo>
                    <a:pt x="1552" y="41360"/>
                  </a:lnTo>
                  <a:lnTo>
                    <a:pt x="26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40"/>
            <p:cNvSpPr/>
            <p:nvPr/>
          </p:nvSpPr>
          <p:spPr>
            <a:xfrm>
              <a:off x="8665901" y="3597621"/>
              <a:ext cx="79158" cy="1237801"/>
            </a:xfrm>
            <a:custGeom>
              <a:avLst/>
              <a:gdLst/>
              <a:ahLst/>
              <a:cxnLst/>
              <a:rect l="l" t="t" r="r" b="b"/>
              <a:pathLst>
                <a:path w="2645" h="41360" extrusionOk="0">
                  <a:moveTo>
                    <a:pt x="0" y="1"/>
                  </a:moveTo>
                  <a:lnTo>
                    <a:pt x="1093" y="41360"/>
                  </a:lnTo>
                  <a:lnTo>
                    <a:pt x="2645" y="41360"/>
                  </a:lnTo>
                  <a:lnTo>
                    <a:pt x="26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40"/>
            <p:cNvSpPr/>
            <p:nvPr/>
          </p:nvSpPr>
          <p:spPr>
            <a:xfrm>
              <a:off x="8192806" y="3548599"/>
              <a:ext cx="589243" cy="92057"/>
            </a:xfrm>
            <a:custGeom>
              <a:avLst/>
              <a:gdLst/>
              <a:ahLst/>
              <a:cxnLst/>
              <a:rect l="l" t="t" r="r" b="b"/>
              <a:pathLst>
                <a:path w="19689" h="3076" extrusionOk="0">
                  <a:moveTo>
                    <a:pt x="0" y="0"/>
                  </a:moveTo>
                  <a:lnTo>
                    <a:pt x="0" y="3076"/>
                  </a:lnTo>
                  <a:lnTo>
                    <a:pt x="19688" y="3076"/>
                  </a:lnTo>
                  <a:lnTo>
                    <a:pt x="196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40"/>
            <p:cNvSpPr/>
            <p:nvPr/>
          </p:nvSpPr>
          <p:spPr>
            <a:xfrm>
              <a:off x="8451709" y="3444511"/>
              <a:ext cx="165200" cy="80894"/>
            </a:xfrm>
            <a:custGeom>
              <a:avLst/>
              <a:gdLst/>
              <a:ahLst/>
              <a:cxnLst/>
              <a:rect l="l" t="t" r="r" b="b"/>
              <a:pathLst>
                <a:path w="5520" h="2703" extrusionOk="0">
                  <a:moveTo>
                    <a:pt x="2243" y="1"/>
                  </a:moveTo>
                  <a:lnTo>
                    <a:pt x="1984" y="144"/>
                  </a:lnTo>
                  <a:lnTo>
                    <a:pt x="1725" y="317"/>
                  </a:lnTo>
                  <a:lnTo>
                    <a:pt x="1380" y="576"/>
                  </a:lnTo>
                  <a:lnTo>
                    <a:pt x="1035" y="949"/>
                  </a:lnTo>
                  <a:lnTo>
                    <a:pt x="834" y="1179"/>
                  </a:lnTo>
                  <a:lnTo>
                    <a:pt x="662" y="1438"/>
                  </a:lnTo>
                  <a:lnTo>
                    <a:pt x="489" y="1696"/>
                  </a:lnTo>
                  <a:lnTo>
                    <a:pt x="317" y="2013"/>
                  </a:lnTo>
                  <a:lnTo>
                    <a:pt x="144" y="2358"/>
                  </a:lnTo>
                  <a:lnTo>
                    <a:pt x="1" y="2702"/>
                  </a:lnTo>
                  <a:lnTo>
                    <a:pt x="5519" y="2530"/>
                  </a:lnTo>
                  <a:lnTo>
                    <a:pt x="5404" y="2300"/>
                  </a:lnTo>
                  <a:lnTo>
                    <a:pt x="5232" y="2070"/>
                  </a:lnTo>
                  <a:lnTo>
                    <a:pt x="5030" y="1840"/>
                  </a:lnTo>
                  <a:lnTo>
                    <a:pt x="4772" y="1610"/>
                  </a:lnTo>
                  <a:lnTo>
                    <a:pt x="4513" y="1380"/>
                  </a:lnTo>
                  <a:lnTo>
                    <a:pt x="4254" y="1179"/>
                  </a:lnTo>
                  <a:lnTo>
                    <a:pt x="3680" y="805"/>
                  </a:lnTo>
                  <a:lnTo>
                    <a:pt x="3133" y="461"/>
                  </a:lnTo>
                  <a:lnTo>
                    <a:pt x="2674" y="202"/>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40"/>
            <p:cNvSpPr/>
            <p:nvPr/>
          </p:nvSpPr>
          <p:spPr>
            <a:xfrm>
              <a:off x="8211720" y="2881963"/>
              <a:ext cx="94661" cy="517865"/>
            </a:xfrm>
            <a:custGeom>
              <a:avLst/>
              <a:gdLst/>
              <a:ahLst/>
              <a:cxnLst/>
              <a:rect l="l" t="t" r="r" b="b"/>
              <a:pathLst>
                <a:path w="3163" h="17304" extrusionOk="0">
                  <a:moveTo>
                    <a:pt x="805" y="1"/>
                  </a:moveTo>
                  <a:lnTo>
                    <a:pt x="1" y="346"/>
                  </a:lnTo>
                  <a:lnTo>
                    <a:pt x="317" y="3220"/>
                  </a:lnTo>
                  <a:lnTo>
                    <a:pt x="633" y="6151"/>
                  </a:lnTo>
                  <a:lnTo>
                    <a:pt x="1064" y="9428"/>
                  </a:lnTo>
                  <a:lnTo>
                    <a:pt x="1294" y="11066"/>
                  </a:lnTo>
                  <a:lnTo>
                    <a:pt x="1524" y="12618"/>
                  </a:lnTo>
                  <a:lnTo>
                    <a:pt x="1783" y="14055"/>
                  </a:lnTo>
                  <a:lnTo>
                    <a:pt x="2013" y="15291"/>
                  </a:lnTo>
                  <a:lnTo>
                    <a:pt x="2271" y="16268"/>
                  </a:lnTo>
                  <a:lnTo>
                    <a:pt x="2386" y="16671"/>
                  </a:lnTo>
                  <a:lnTo>
                    <a:pt x="2501" y="16958"/>
                  </a:lnTo>
                  <a:lnTo>
                    <a:pt x="2616" y="17159"/>
                  </a:lnTo>
                  <a:lnTo>
                    <a:pt x="2674" y="17246"/>
                  </a:lnTo>
                  <a:lnTo>
                    <a:pt x="2731" y="17274"/>
                  </a:lnTo>
                  <a:lnTo>
                    <a:pt x="2789" y="17303"/>
                  </a:lnTo>
                  <a:lnTo>
                    <a:pt x="2846" y="17303"/>
                  </a:lnTo>
                  <a:lnTo>
                    <a:pt x="2875" y="17246"/>
                  </a:lnTo>
                  <a:lnTo>
                    <a:pt x="2932" y="17188"/>
                  </a:lnTo>
                  <a:lnTo>
                    <a:pt x="3019" y="16987"/>
                  </a:lnTo>
                  <a:lnTo>
                    <a:pt x="3105" y="16700"/>
                  </a:lnTo>
                  <a:lnTo>
                    <a:pt x="3134" y="16355"/>
                  </a:lnTo>
                  <a:lnTo>
                    <a:pt x="3162" y="15952"/>
                  </a:lnTo>
                  <a:lnTo>
                    <a:pt x="3162" y="15492"/>
                  </a:lnTo>
                  <a:lnTo>
                    <a:pt x="3134" y="14946"/>
                  </a:lnTo>
                  <a:lnTo>
                    <a:pt x="3076" y="13768"/>
                  </a:lnTo>
                  <a:lnTo>
                    <a:pt x="2932" y="12446"/>
                  </a:lnTo>
                  <a:lnTo>
                    <a:pt x="2731" y="10980"/>
                  </a:lnTo>
                  <a:lnTo>
                    <a:pt x="2530" y="9485"/>
                  </a:lnTo>
                  <a:lnTo>
                    <a:pt x="2271" y="7933"/>
                  </a:lnTo>
                  <a:lnTo>
                    <a:pt x="1754" y="4973"/>
                  </a:lnTo>
                  <a:lnTo>
                    <a:pt x="1294" y="2444"/>
                  </a:lnTo>
                  <a:lnTo>
                    <a:pt x="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40"/>
            <p:cNvSpPr/>
            <p:nvPr/>
          </p:nvSpPr>
          <p:spPr>
            <a:xfrm>
              <a:off x="8070671" y="2670375"/>
              <a:ext cx="237415" cy="244298"/>
            </a:xfrm>
            <a:custGeom>
              <a:avLst/>
              <a:gdLst/>
              <a:ahLst/>
              <a:cxnLst/>
              <a:rect l="l" t="t" r="r" b="b"/>
              <a:pathLst>
                <a:path w="7933" h="8163" extrusionOk="0">
                  <a:moveTo>
                    <a:pt x="7933" y="0"/>
                  </a:moveTo>
                  <a:lnTo>
                    <a:pt x="5087" y="259"/>
                  </a:lnTo>
                  <a:lnTo>
                    <a:pt x="5116" y="1236"/>
                  </a:lnTo>
                  <a:lnTo>
                    <a:pt x="4426" y="345"/>
                  </a:lnTo>
                  <a:lnTo>
                    <a:pt x="0" y="2300"/>
                  </a:lnTo>
                  <a:lnTo>
                    <a:pt x="2673" y="8163"/>
                  </a:lnTo>
                  <a:lnTo>
                    <a:pt x="7157" y="6783"/>
                  </a:lnTo>
                  <a:lnTo>
                    <a:pt x="79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40"/>
            <p:cNvSpPr/>
            <p:nvPr/>
          </p:nvSpPr>
          <p:spPr>
            <a:xfrm>
              <a:off x="8127444" y="2854430"/>
              <a:ext cx="173759" cy="83468"/>
            </a:xfrm>
            <a:custGeom>
              <a:avLst/>
              <a:gdLst/>
              <a:ahLst/>
              <a:cxnLst/>
              <a:rect l="l" t="t" r="r" b="b"/>
              <a:pathLst>
                <a:path w="5806" h="2789" extrusionOk="0">
                  <a:moveTo>
                    <a:pt x="5806" y="1"/>
                  </a:moveTo>
                  <a:lnTo>
                    <a:pt x="0" y="1697"/>
                  </a:lnTo>
                  <a:lnTo>
                    <a:pt x="949" y="2789"/>
                  </a:lnTo>
                  <a:lnTo>
                    <a:pt x="5403" y="1237"/>
                  </a:lnTo>
                  <a:lnTo>
                    <a:pt x="5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40"/>
            <p:cNvSpPr/>
            <p:nvPr/>
          </p:nvSpPr>
          <p:spPr>
            <a:xfrm>
              <a:off x="8165272" y="2949061"/>
              <a:ext cx="117017" cy="514424"/>
            </a:xfrm>
            <a:custGeom>
              <a:avLst/>
              <a:gdLst/>
              <a:ahLst/>
              <a:cxnLst/>
              <a:rect l="l" t="t" r="r" b="b"/>
              <a:pathLst>
                <a:path w="3910" h="17189" extrusionOk="0">
                  <a:moveTo>
                    <a:pt x="317" y="1"/>
                  </a:moveTo>
                  <a:lnTo>
                    <a:pt x="259" y="29"/>
                  </a:lnTo>
                  <a:lnTo>
                    <a:pt x="202" y="58"/>
                  </a:lnTo>
                  <a:lnTo>
                    <a:pt x="173" y="116"/>
                  </a:lnTo>
                  <a:lnTo>
                    <a:pt x="87" y="317"/>
                  </a:lnTo>
                  <a:lnTo>
                    <a:pt x="29" y="604"/>
                  </a:lnTo>
                  <a:lnTo>
                    <a:pt x="1" y="949"/>
                  </a:lnTo>
                  <a:lnTo>
                    <a:pt x="1" y="1380"/>
                  </a:lnTo>
                  <a:lnTo>
                    <a:pt x="29" y="1840"/>
                  </a:lnTo>
                  <a:lnTo>
                    <a:pt x="58" y="2357"/>
                  </a:lnTo>
                  <a:lnTo>
                    <a:pt x="202" y="3536"/>
                  </a:lnTo>
                  <a:lnTo>
                    <a:pt x="403" y="4858"/>
                  </a:lnTo>
                  <a:lnTo>
                    <a:pt x="662" y="6295"/>
                  </a:lnTo>
                  <a:lnTo>
                    <a:pt x="949" y="7790"/>
                  </a:lnTo>
                  <a:lnTo>
                    <a:pt x="1265" y="9313"/>
                  </a:lnTo>
                  <a:lnTo>
                    <a:pt x="1926" y="12244"/>
                  </a:lnTo>
                  <a:lnTo>
                    <a:pt x="2530" y="14774"/>
                  </a:lnTo>
                  <a:lnTo>
                    <a:pt x="3134" y="17188"/>
                  </a:lnTo>
                  <a:lnTo>
                    <a:pt x="3910" y="16786"/>
                  </a:lnTo>
                  <a:lnTo>
                    <a:pt x="3450" y="13940"/>
                  </a:lnTo>
                  <a:lnTo>
                    <a:pt x="2990" y="11037"/>
                  </a:lnTo>
                  <a:lnTo>
                    <a:pt x="2415" y="7790"/>
                  </a:lnTo>
                  <a:lnTo>
                    <a:pt x="2099" y="6151"/>
                  </a:lnTo>
                  <a:lnTo>
                    <a:pt x="1783" y="4628"/>
                  </a:lnTo>
                  <a:lnTo>
                    <a:pt x="1466" y="3191"/>
                  </a:lnTo>
                  <a:lnTo>
                    <a:pt x="1179" y="1984"/>
                  </a:lnTo>
                  <a:lnTo>
                    <a:pt x="892" y="1007"/>
                  </a:lnTo>
                  <a:lnTo>
                    <a:pt x="748" y="633"/>
                  </a:lnTo>
                  <a:lnTo>
                    <a:pt x="604" y="317"/>
                  </a:lnTo>
                  <a:lnTo>
                    <a:pt x="489" y="116"/>
                  </a:lnTo>
                  <a:lnTo>
                    <a:pt x="432" y="58"/>
                  </a:lnTo>
                  <a:lnTo>
                    <a:pt x="374" y="29"/>
                  </a:ln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40"/>
            <p:cNvSpPr/>
            <p:nvPr/>
          </p:nvSpPr>
          <p:spPr>
            <a:xfrm>
              <a:off x="8272802" y="2833809"/>
              <a:ext cx="86909" cy="514394"/>
            </a:xfrm>
            <a:custGeom>
              <a:avLst/>
              <a:gdLst/>
              <a:ahLst/>
              <a:cxnLst/>
              <a:rect l="l" t="t" r="r" b="b"/>
              <a:pathLst>
                <a:path w="2904" h="17188" extrusionOk="0">
                  <a:moveTo>
                    <a:pt x="2616" y="0"/>
                  </a:moveTo>
                  <a:lnTo>
                    <a:pt x="2558" y="29"/>
                  </a:lnTo>
                  <a:lnTo>
                    <a:pt x="2501" y="58"/>
                  </a:lnTo>
                  <a:lnTo>
                    <a:pt x="2357" y="230"/>
                  </a:lnTo>
                  <a:lnTo>
                    <a:pt x="2213" y="489"/>
                  </a:lnTo>
                  <a:lnTo>
                    <a:pt x="2099" y="805"/>
                  </a:lnTo>
                  <a:lnTo>
                    <a:pt x="1955" y="1207"/>
                  </a:lnTo>
                  <a:lnTo>
                    <a:pt x="1840" y="1638"/>
                  </a:lnTo>
                  <a:lnTo>
                    <a:pt x="1696" y="2156"/>
                  </a:lnTo>
                  <a:lnTo>
                    <a:pt x="1466" y="3334"/>
                  </a:lnTo>
                  <a:lnTo>
                    <a:pt x="1265" y="4656"/>
                  </a:lnTo>
                  <a:lnTo>
                    <a:pt x="1035" y="6093"/>
                  </a:lnTo>
                  <a:lnTo>
                    <a:pt x="863" y="7617"/>
                  </a:lnTo>
                  <a:lnTo>
                    <a:pt x="690" y="9140"/>
                  </a:lnTo>
                  <a:lnTo>
                    <a:pt x="403" y="12129"/>
                  </a:lnTo>
                  <a:lnTo>
                    <a:pt x="173" y="14716"/>
                  </a:lnTo>
                  <a:lnTo>
                    <a:pt x="0" y="17188"/>
                  </a:lnTo>
                  <a:lnTo>
                    <a:pt x="863" y="17073"/>
                  </a:lnTo>
                  <a:lnTo>
                    <a:pt x="1322" y="14227"/>
                  </a:lnTo>
                  <a:lnTo>
                    <a:pt x="1782" y="11324"/>
                  </a:lnTo>
                  <a:lnTo>
                    <a:pt x="2242" y="8048"/>
                  </a:lnTo>
                  <a:lnTo>
                    <a:pt x="2472" y="6410"/>
                  </a:lnTo>
                  <a:lnTo>
                    <a:pt x="2645" y="4829"/>
                  </a:lnTo>
                  <a:lnTo>
                    <a:pt x="2788" y="3392"/>
                  </a:lnTo>
                  <a:lnTo>
                    <a:pt x="2875" y="2156"/>
                  </a:lnTo>
                  <a:lnTo>
                    <a:pt x="2903" y="1121"/>
                  </a:lnTo>
                  <a:lnTo>
                    <a:pt x="2903" y="719"/>
                  </a:lnTo>
                  <a:lnTo>
                    <a:pt x="2875" y="403"/>
                  </a:lnTo>
                  <a:lnTo>
                    <a:pt x="2817" y="173"/>
                  </a:lnTo>
                  <a:lnTo>
                    <a:pt x="2760" y="86"/>
                  </a:lnTo>
                  <a:lnTo>
                    <a:pt x="2731" y="29"/>
                  </a:lnTo>
                  <a:lnTo>
                    <a:pt x="2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40"/>
            <p:cNvSpPr/>
            <p:nvPr/>
          </p:nvSpPr>
          <p:spPr>
            <a:xfrm>
              <a:off x="8418161" y="3503858"/>
              <a:ext cx="220236" cy="64554"/>
            </a:xfrm>
            <a:custGeom>
              <a:avLst/>
              <a:gdLst/>
              <a:ahLst/>
              <a:cxnLst/>
              <a:rect l="l" t="t" r="r" b="b"/>
              <a:pathLst>
                <a:path w="7359" h="2157" extrusionOk="0">
                  <a:moveTo>
                    <a:pt x="259" y="1"/>
                  </a:moveTo>
                  <a:lnTo>
                    <a:pt x="173" y="30"/>
                  </a:lnTo>
                  <a:lnTo>
                    <a:pt x="87" y="87"/>
                  </a:lnTo>
                  <a:lnTo>
                    <a:pt x="29" y="173"/>
                  </a:lnTo>
                  <a:lnTo>
                    <a:pt x="1" y="288"/>
                  </a:lnTo>
                  <a:lnTo>
                    <a:pt x="1" y="2157"/>
                  </a:lnTo>
                  <a:lnTo>
                    <a:pt x="7359" y="2157"/>
                  </a:lnTo>
                  <a:lnTo>
                    <a:pt x="7359" y="288"/>
                  </a:lnTo>
                  <a:lnTo>
                    <a:pt x="7330" y="173"/>
                  </a:lnTo>
                  <a:lnTo>
                    <a:pt x="7272" y="87"/>
                  </a:lnTo>
                  <a:lnTo>
                    <a:pt x="7186" y="30"/>
                  </a:lnTo>
                  <a:lnTo>
                    <a:pt x="7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40"/>
            <p:cNvSpPr/>
            <p:nvPr/>
          </p:nvSpPr>
          <p:spPr>
            <a:xfrm>
              <a:off x="8113677" y="3102170"/>
              <a:ext cx="269258" cy="459357"/>
            </a:xfrm>
            <a:custGeom>
              <a:avLst/>
              <a:gdLst/>
              <a:ahLst/>
              <a:cxnLst/>
              <a:rect l="l" t="t" r="r" b="b"/>
              <a:pathLst>
                <a:path w="8997" h="15349" extrusionOk="0">
                  <a:moveTo>
                    <a:pt x="8996" y="1"/>
                  </a:moveTo>
                  <a:lnTo>
                    <a:pt x="0" y="1294"/>
                  </a:lnTo>
                  <a:lnTo>
                    <a:pt x="1380" y="15349"/>
                  </a:lnTo>
                  <a:lnTo>
                    <a:pt x="8996" y="15349"/>
                  </a:lnTo>
                  <a:lnTo>
                    <a:pt x="8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40"/>
            <p:cNvSpPr/>
            <p:nvPr/>
          </p:nvSpPr>
          <p:spPr>
            <a:xfrm>
              <a:off x="8179039" y="3102170"/>
              <a:ext cx="203896" cy="389686"/>
            </a:xfrm>
            <a:custGeom>
              <a:avLst/>
              <a:gdLst/>
              <a:ahLst/>
              <a:cxnLst/>
              <a:rect l="l" t="t" r="r" b="b"/>
              <a:pathLst>
                <a:path w="6813" h="13021" extrusionOk="0">
                  <a:moveTo>
                    <a:pt x="6812" y="1"/>
                  </a:moveTo>
                  <a:lnTo>
                    <a:pt x="1" y="978"/>
                  </a:lnTo>
                  <a:lnTo>
                    <a:pt x="1" y="1323"/>
                  </a:lnTo>
                  <a:lnTo>
                    <a:pt x="29" y="2501"/>
                  </a:lnTo>
                  <a:lnTo>
                    <a:pt x="115" y="3679"/>
                  </a:lnTo>
                  <a:lnTo>
                    <a:pt x="288" y="4800"/>
                  </a:lnTo>
                  <a:lnTo>
                    <a:pt x="489" y="5864"/>
                  </a:lnTo>
                  <a:lnTo>
                    <a:pt x="777" y="6899"/>
                  </a:lnTo>
                  <a:lnTo>
                    <a:pt x="1093" y="7847"/>
                  </a:lnTo>
                  <a:lnTo>
                    <a:pt x="1466" y="8767"/>
                  </a:lnTo>
                  <a:lnTo>
                    <a:pt x="1668" y="9198"/>
                  </a:lnTo>
                  <a:lnTo>
                    <a:pt x="1869" y="9600"/>
                  </a:lnTo>
                  <a:lnTo>
                    <a:pt x="2099" y="9974"/>
                  </a:lnTo>
                  <a:lnTo>
                    <a:pt x="2329" y="10348"/>
                  </a:lnTo>
                  <a:lnTo>
                    <a:pt x="2559" y="10692"/>
                  </a:lnTo>
                  <a:lnTo>
                    <a:pt x="2817" y="11037"/>
                  </a:lnTo>
                  <a:lnTo>
                    <a:pt x="3076" y="11325"/>
                  </a:lnTo>
                  <a:lnTo>
                    <a:pt x="3363" y="11612"/>
                  </a:lnTo>
                  <a:lnTo>
                    <a:pt x="3622" y="11871"/>
                  </a:lnTo>
                  <a:lnTo>
                    <a:pt x="3909" y="12101"/>
                  </a:lnTo>
                  <a:lnTo>
                    <a:pt x="4197" y="12302"/>
                  </a:lnTo>
                  <a:lnTo>
                    <a:pt x="4513" y="12503"/>
                  </a:lnTo>
                  <a:lnTo>
                    <a:pt x="4800" y="12647"/>
                  </a:lnTo>
                  <a:lnTo>
                    <a:pt x="5117" y="12791"/>
                  </a:lnTo>
                  <a:lnTo>
                    <a:pt x="5433" y="12906"/>
                  </a:lnTo>
                  <a:lnTo>
                    <a:pt x="5749" y="12963"/>
                  </a:lnTo>
                  <a:lnTo>
                    <a:pt x="6094" y="13021"/>
                  </a:lnTo>
                  <a:lnTo>
                    <a:pt x="6410" y="13021"/>
                  </a:lnTo>
                  <a:lnTo>
                    <a:pt x="6812" y="12992"/>
                  </a:lnTo>
                  <a:lnTo>
                    <a:pt x="681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ext Box 2"/>
          <p:cNvSpPr txBox="1"/>
          <p:nvPr/>
        </p:nvSpPr>
        <p:spPr>
          <a:xfrm>
            <a:off x="1261745" y="2280920"/>
            <a:ext cx="5527040" cy="1599565"/>
          </a:xfrm>
          <a:prstGeom prst="rect">
            <a:avLst/>
          </a:prstGeom>
          <a:noFill/>
        </p:spPr>
        <p:txBody>
          <a:bodyPr wrap="square" rtlCol="0">
            <a:spAutoFit/>
          </a:bodyPr>
          <a:p>
            <a:r>
              <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rPr>
              <a:t>Display the single most expensive artwork currently listed for sale.</a:t>
            </a:r>
            <a:endPar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SYNTAX: SELECT Title, ListPrice_ETH</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FROM Artworks</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WHERE ListPrice_ETH = (</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SELECT MAX(ListPrice_ETH)</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FROM Artworks</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a:t>
            </a:r>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216025" y="518795"/>
            <a:ext cx="6737985" cy="152844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13"/>
        <p:cNvGrpSpPr/>
        <p:nvPr/>
      </p:nvGrpSpPr>
      <p:grpSpPr>
        <a:xfrm>
          <a:off x="0" y="0"/>
          <a:ext cx="0" cy="0"/>
          <a:chOff x="0" y="0"/>
          <a:chExt cx="0" cy="0"/>
        </a:xfrm>
      </p:grpSpPr>
      <p:grpSp>
        <p:nvGrpSpPr>
          <p:cNvPr id="1716" name="Google Shape;1716;p40"/>
          <p:cNvGrpSpPr/>
          <p:nvPr/>
        </p:nvGrpSpPr>
        <p:grpSpPr>
          <a:xfrm>
            <a:off x="7860975" y="-25"/>
            <a:ext cx="1147014" cy="4737840"/>
            <a:chOff x="114309" y="-33"/>
            <a:chExt cx="1188000" cy="4907136"/>
          </a:xfrm>
        </p:grpSpPr>
        <p:sp>
          <p:nvSpPr>
            <p:cNvPr id="1717" name="Google Shape;1717;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18" name="Google Shape;1718;p40"/>
            <p:cNvGrpSpPr/>
            <p:nvPr/>
          </p:nvGrpSpPr>
          <p:grpSpPr>
            <a:xfrm>
              <a:off x="275677" y="-33"/>
              <a:ext cx="867222" cy="4839181"/>
              <a:chOff x="9218700" y="2116600"/>
              <a:chExt cx="314450" cy="1754725"/>
            </a:xfrm>
          </p:grpSpPr>
          <p:grpSp>
            <p:nvGrpSpPr>
              <p:cNvPr id="1719" name="Google Shape;1719;p40"/>
              <p:cNvGrpSpPr/>
              <p:nvPr/>
            </p:nvGrpSpPr>
            <p:grpSpPr>
              <a:xfrm>
                <a:off x="9218700" y="2116600"/>
                <a:ext cx="314450" cy="1754725"/>
                <a:chOff x="9218700" y="2116600"/>
                <a:chExt cx="314450" cy="1754725"/>
              </a:xfrm>
            </p:grpSpPr>
            <p:sp>
              <p:nvSpPr>
                <p:cNvPr id="1720" name="Google Shape;1720;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61" name="Google Shape;1761;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62" name="Google Shape;1762;p40"/>
          <p:cNvGrpSpPr/>
          <p:nvPr/>
        </p:nvGrpSpPr>
        <p:grpSpPr>
          <a:xfrm>
            <a:off x="114300" y="-25"/>
            <a:ext cx="1147014" cy="4737840"/>
            <a:chOff x="114309" y="-33"/>
            <a:chExt cx="1188000" cy="4907136"/>
          </a:xfrm>
        </p:grpSpPr>
        <p:sp>
          <p:nvSpPr>
            <p:cNvPr id="1763" name="Google Shape;1763;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64" name="Google Shape;1764;p40"/>
            <p:cNvGrpSpPr/>
            <p:nvPr/>
          </p:nvGrpSpPr>
          <p:grpSpPr>
            <a:xfrm>
              <a:off x="275677" y="-33"/>
              <a:ext cx="867222" cy="4839181"/>
              <a:chOff x="9218700" y="2116600"/>
              <a:chExt cx="314450" cy="1754725"/>
            </a:xfrm>
          </p:grpSpPr>
          <p:grpSp>
            <p:nvGrpSpPr>
              <p:cNvPr id="1765" name="Google Shape;1765;p40"/>
              <p:cNvGrpSpPr/>
              <p:nvPr/>
            </p:nvGrpSpPr>
            <p:grpSpPr>
              <a:xfrm>
                <a:off x="9218700" y="2116600"/>
                <a:ext cx="314450" cy="1754725"/>
                <a:chOff x="9218700" y="2116600"/>
                <a:chExt cx="314450" cy="1754725"/>
              </a:xfrm>
            </p:grpSpPr>
            <p:sp>
              <p:nvSpPr>
                <p:cNvPr id="1766" name="Google Shape;1766;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07" name="Google Shape;1807;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21" name="Google Shape;1821;p40"/>
          <p:cNvGrpSpPr/>
          <p:nvPr/>
        </p:nvGrpSpPr>
        <p:grpSpPr>
          <a:xfrm>
            <a:off x="7199883" y="2742715"/>
            <a:ext cx="865500" cy="2214181"/>
            <a:chOff x="7954898" y="2670375"/>
            <a:chExt cx="865500" cy="2214181"/>
          </a:xfrm>
        </p:grpSpPr>
        <p:sp>
          <p:nvSpPr>
            <p:cNvPr id="1822" name="Google Shape;1822;p40"/>
            <p:cNvSpPr/>
            <p:nvPr/>
          </p:nvSpPr>
          <p:spPr>
            <a:xfrm>
              <a:off x="7954898" y="4747756"/>
              <a:ext cx="865500" cy="136800"/>
            </a:xfrm>
            <a:prstGeom prst="ellipse">
              <a:avLst/>
            </a:pr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40"/>
            <p:cNvSpPr/>
            <p:nvPr/>
          </p:nvSpPr>
          <p:spPr>
            <a:xfrm>
              <a:off x="8030239" y="3597621"/>
              <a:ext cx="79158" cy="1237801"/>
            </a:xfrm>
            <a:custGeom>
              <a:avLst/>
              <a:gdLst/>
              <a:ahLst/>
              <a:cxnLst/>
              <a:rect l="l" t="t" r="r" b="b"/>
              <a:pathLst>
                <a:path w="2645" h="41360" extrusionOk="0">
                  <a:moveTo>
                    <a:pt x="0" y="1"/>
                  </a:moveTo>
                  <a:lnTo>
                    <a:pt x="0" y="41360"/>
                  </a:lnTo>
                  <a:lnTo>
                    <a:pt x="1552" y="41360"/>
                  </a:lnTo>
                  <a:lnTo>
                    <a:pt x="26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40"/>
            <p:cNvSpPr/>
            <p:nvPr/>
          </p:nvSpPr>
          <p:spPr>
            <a:xfrm>
              <a:off x="8665901" y="3597621"/>
              <a:ext cx="79158" cy="1237801"/>
            </a:xfrm>
            <a:custGeom>
              <a:avLst/>
              <a:gdLst/>
              <a:ahLst/>
              <a:cxnLst/>
              <a:rect l="l" t="t" r="r" b="b"/>
              <a:pathLst>
                <a:path w="2645" h="41360" extrusionOk="0">
                  <a:moveTo>
                    <a:pt x="0" y="1"/>
                  </a:moveTo>
                  <a:lnTo>
                    <a:pt x="1093" y="41360"/>
                  </a:lnTo>
                  <a:lnTo>
                    <a:pt x="2645" y="41360"/>
                  </a:lnTo>
                  <a:lnTo>
                    <a:pt x="26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40"/>
            <p:cNvSpPr/>
            <p:nvPr/>
          </p:nvSpPr>
          <p:spPr>
            <a:xfrm>
              <a:off x="8192806" y="3548599"/>
              <a:ext cx="589243" cy="92057"/>
            </a:xfrm>
            <a:custGeom>
              <a:avLst/>
              <a:gdLst/>
              <a:ahLst/>
              <a:cxnLst/>
              <a:rect l="l" t="t" r="r" b="b"/>
              <a:pathLst>
                <a:path w="19689" h="3076" extrusionOk="0">
                  <a:moveTo>
                    <a:pt x="0" y="0"/>
                  </a:moveTo>
                  <a:lnTo>
                    <a:pt x="0" y="3076"/>
                  </a:lnTo>
                  <a:lnTo>
                    <a:pt x="19688" y="3076"/>
                  </a:lnTo>
                  <a:lnTo>
                    <a:pt x="196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40"/>
            <p:cNvSpPr/>
            <p:nvPr/>
          </p:nvSpPr>
          <p:spPr>
            <a:xfrm>
              <a:off x="8451709" y="3444511"/>
              <a:ext cx="165200" cy="80894"/>
            </a:xfrm>
            <a:custGeom>
              <a:avLst/>
              <a:gdLst/>
              <a:ahLst/>
              <a:cxnLst/>
              <a:rect l="l" t="t" r="r" b="b"/>
              <a:pathLst>
                <a:path w="5520" h="2703" extrusionOk="0">
                  <a:moveTo>
                    <a:pt x="2243" y="1"/>
                  </a:moveTo>
                  <a:lnTo>
                    <a:pt x="1984" y="144"/>
                  </a:lnTo>
                  <a:lnTo>
                    <a:pt x="1725" y="317"/>
                  </a:lnTo>
                  <a:lnTo>
                    <a:pt x="1380" y="576"/>
                  </a:lnTo>
                  <a:lnTo>
                    <a:pt x="1035" y="949"/>
                  </a:lnTo>
                  <a:lnTo>
                    <a:pt x="834" y="1179"/>
                  </a:lnTo>
                  <a:lnTo>
                    <a:pt x="662" y="1438"/>
                  </a:lnTo>
                  <a:lnTo>
                    <a:pt x="489" y="1696"/>
                  </a:lnTo>
                  <a:lnTo>
                    <a:pt x="317" y="2013"/>
                  </a:lnTo>
                  <a:lnTo>
                    <a:pt x="144" y="2358"/>
                  </a:lnTo>
                  <a:lnTo>
                    <a:pt x="1" y="2702"/>
                  </a:lnTo>
                  <a:lnTo>
                    <a:pt x="5519" y="2530"/>
                  </a:lnTo>
                  <a:lnTo>
                    <a:pt x="5404" y="2300"/>
                  </a:lnTo>
                  <a:lnTo>
                    <a:pt x="5232" y="2070"/>
                  </a:lnTo>
                  <a:lnTo>
                    <a:pt x="5030" y="1840"/>
                  </a:lnTo>
                  <a:lnTo>
                    <a:pt x="4772" y="1610"/>
                  </a:lnTo>
                  <a:lnTo>
                    <a:pt x="4513" y="1380"/>
                  </a:lnTo>
                  <a:lnTo>
                    <a:pt x="4254" y="1179"/>
                  </a:lnTo>
                  <a:lnTo>
                    <a:pt x="3680" y="805"/>
                  </a:lnTo>
                  <a:lnTo>
                    <a:pt x="3133" y="461"/>
                  </a:lnTo>
                  <a:lnTo>
                    <a:pt x="2674" y="202"/>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40"/>
            <p:cNvSpPr/>
            <p:nvPr/>
          </p:nvSpPr>
          <p:spPr>
            <a:xfrm>
              <a:off x="8211720" y="2881963"/>
              <a:ext cx="94661" cy="517865"/>
            </a:xfrm>
            <a:custGeom>
              <a:avLst/>
              <a:gdLst/>
              <a:ahLst/>
              <a:cxnLst/>
              <a:rect l="l" t="t" r="r" b="b"/>
              <a:pathLst>
                <a:path w="3163" h="17304" extrusionOk="0">
                  <a:moveTo>
                    <a:pt x="805" y="1"/>
                  </a:moveTo>
                  <a:lnTo>
                    <a:pt x="1" y="346"/>
                  </a:lnTo>
                  <a:lnTo>
                    <a:pt x="317" y="3220"/>
                  </a:lnTo>
                  <a:lnTo>
                    <a:pt x="633" y="6151"/>
                  </a:lnTo>
                  <a:lnTo>
                    <a:pt x="1064" y="9428"/>
                  </a:lnTo>
                  <a:lnTo>
                    <a:pt x="1294" y="11066"/>
                  </a:lnTo>
                  <a:lnTo>
                    <a:pt x="1524" y="12618"/>
                  </a:lnTo>
                  <a:lnTo>
                    <a:pt x="1783" y="14055"/>
                  </a:lnTo>
                  <a:lnTo>
                    <a:pt x="2013" y="15291"/>
                  </a:lnTo>
                  <a:lnTo>
                    <a:pt x="2271" y="16268"/>
                  </a:lnTo>
                  <a:lnTo>
                    <a:pt x="2386" y="16671"/>
                  </a:lnTo>
                  <a:lnTo>
                    <a:pt x="2501" y="16958"/>
                  </a:lnTo>
                  <a:lnTo>
                    <a:pt x="2616" y="17159"/>
                  </a:lnTo>
                  <a:lnTo>
                    <a:pt x="2674" y="17246"/>
                  </a:lnTo>
                  <a:lnTo>
                    <a:pt x="2731" y="17274"/>
                  </a:lnTo>
                  <a:lnTo>
                    <a:pt x="2789" y="17303"/>
                  </a:lnTo>
                  <a:lnTo>
                    <a:pt x="2846" y="17303"/>
                  </a:lnTo>
                  <a:lnTo>
                    <a:pt x="2875" y="17246"/>
                  </a:lnTo>
                  <a:lnTo>
                    <a:pt x="2932" y="17188"/>
                  </a:lnTo>
                  <a:lnTo>
                    <a:pt x="3019" y="16987"/>
                  </a:lnTo>
                  <a:lnTo>
                    <a:pt x="3105" y="16700"/>
                  </a:lnTo>
                  <a:lnTo>
                    <a:pt x="3134" y="16355"/>
                  </a:lnTo>
                  <a:lnTo>
                    <a:pt x="3162" y="15952"/>
                  </a:lnTo>
                  <a:lnTo>
                    <a:pt x="3162" y="15492"/>
                  </a:lnTo>
                  <a:lnTo>
                    <a:pt x="3134" y="14946"/>
                  </a:lnTo>
                  <a:lnTo>
                    <a:pt x="3076" y="13768"/>
                  </a:lnTo>
                  <a:lnTo>
                    <a:pt x="2932" y="12446"/>
                  </a:lnTo>
                  <a:lnTo>
                    <a:pt x="2731" y="10980"/>
                  </a:lnTo>
                  <a:lnTo>
                    <a:pt x="2530" y="9485"/>
                  </a:lnTo>
                  <a:lnTo>
                    <a:pt x="2271" y="7933"/>
                  </a:lnTo>
                  <a:lnTo>
                    <a:pt x="1754" y="4973"/>
                  </a:lnTo>
                  <a:lnTo>
                    <a:pt x="1294" y="2444"/>
                  </a:lnTo>
                  <a:lnTo>
                    <a:pt x="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40"/>
            <p:cNvSpPr/>
            <p:nvPr/>
          </p:nvSpPr>
          <p:spPr>
            <a:xfrm>
              <a:off x="8070671" y="2670375"/>
              <a:ext cx="237415" cy="244298"/>
            </a:xfrm>
            <a:custGeom>
              <a:avLst/>
              <a:gdLst/>
              <a:ahLst/>
              <a:cxnLst/>
              <a:rect l="l" t="t" r="r" b="b"/>
              <a:pathLst>
                <a:path w="7933" h="8163" extrusionOk="0">
                  <a:moveTo>
                    <a:pt x="7933" y="0"/>
                  </a:moveTo>
                  <a:lnTo>
                    <a:pt x="5087" y="259"/>
                  </a:lnTo>
                  <a:lnTo>
                    <a:pt x="5116" y="1236"/>
                  </a:lnTo>
                  <a:lnTo>
                    <a:pt x="4426" y="345"/>
                  </a:lnTo>
                  <a:lnTo>
                    <a:pt x="0" y="2300"/>
                  </a:lnTo>
                  <a:lnTo>
                    <a:pt x="2673" y="8163"/>
                  </a:lnTo>
                  <a:lnTo>
                    <a:pt x="7157" y="6783"/>
                  </a:lnTo>
                  <a:lnTo>
                    <a:pt x="79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40"/>
            <p:cNvSpPr/>
            <p:nvPr/>
          </p:nvSpPr>
          <p:spPr>
            <a:xfrm>
              <a:off x="8127444" y="2854430"/>
              <a:ext cx="173759" cy="83468"/>
            </a:xfrm>
            <a:custGeom>
              <a:avLst/>
              <a:gdLst/>
              <a:ahLst/>
              <a:cxnLst/>
              <a:rect l="l" t="t" r="r" b="b"/>
              <a:pathLst>
                <a:path w="5806" h="2789" extrusionOk="0">
                  <a:moveTo>
                    <a:pt x="5806" y="1"/>
                  </a:moveTo>
                  <a:lnTo>
                    <a:pt x="0" y="1697"/>
                  </a:lnTo>
                  <a:lnTo>
                    <a:pt x="949" y="2789"/>
                  </a:lnTo>
                  <a:lnTo>
                    <a:pt x="5403" y="1237"/>
                  </a:lnTo>
                  <a:lnTo>
                    <a:pt x="5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40"/>
            <p:cNvSpPr/>
            <p:nvPr/>
          </p:nvSpPr>
          <p:spPr>
            <a:xfrm>
              <a:off x="8165272" y="2949061"/>
              <a:ext cx="117017" cy="514424"/>
            </a:xfrm>
            <a:custGeom>
              <a:avLst/>
              <a:gdLst/>
              <a:ahLst/>
              <a:cxnLst/>
              <a:rect l="l" t="t" r="r" b="b"/>
              <a:pathLst>
                <a:path w="3910" h="17189" extrusionOk="0">
                  <a:moveTo>
                    <a:pt x="317" y="1"/>
                  </a:moveTo>
                  <a:lnTo>
                    <a:pt x="259" y="29"/>
                  </a:lnTo>
                  <a:lnTo>
                    <a:pt x="202" y="58"/>
                  </a:lnTo>
                  <a:lnTo>
                    <a:pt x="173" y="116"/>
                  </a:lnTo>
                  <a:lnTo>
                    <a:pt x="87" y="317"/>
                  </a:lnTo>
                  <a:lnTo>
                    <a:pt x="29" y="604"/>
                  </a:lnTo>
                  <a:lnTo>
                    <a:pt x="1" y="949"/>
                  </a:lnTo>
                  <a:lnTo>
                    <a:pt x="1" y="1380"/>
                  </a:lnTo>
                  <a:lnTo>
                    <a:pt x="29" y="1840"/>
                  </a:lnTo>
                  <a:lnTo>
                    <a:pt x="58" y="2357"/>
                  </a:lnTo>
                  <a:lnTo>
                    <a:pt x="202" y="3536"/>
                  </a:lnTo>
                  <a:lnTo>
                    <a:pt x="403" y="4858"/>
                  </a:lnTo>
                  <a:lnTo>
                    <a:pt x="662" y="6295"/>
                  </a:lnTo>
                  <a:lnTo>
                    <a:pt x="949" y="7790"/>
                  </a:lnTo>
                  <a:lnTo>
                    <a:pt x="1265" y="9313"/>
                  </a:lnTo>
                  <a:lnTo>
                    <a:pt x="1926" y="12244"/>
                  </a:lnTo>
                  <a:lnTo>
                    <a:pt x="2530" y="14774"/>
                  </a:lnTo>
                  <a:lnTo>
                    <a:pt x="3134" y="17188"/>
                  </a:lnTo>
                  <a:lnTo>
                    <a:pt x="3910" y="16786"/>
                  </a:lnTo>
                  <a:lnTo>
                    <a:pt x="3450" y="13940"/>
                  </a:lnTo>
                  <a:lnTo>
                    <a:pt x="2990" y="11037"/>
                  </a:lnTo>
                  <a:lnTo>
                    <a:pt x="2415" y="7790"/>
                  </a:lnTo>
                  <a:lnTo>
                    <a:pt x="2099" y="6151"/>
                  </a:lnTo>
                  <a:lnTo>
                    <a:pt x="1783" y="4628"/>
                  </a:lnTo>
                  <a:lnTo>
                    <a:pt x="1466" y="3191"/>
                  </a:lnTo>
                  <a:lnTo>
                    <a:pt x="1179" y="1984"/>
                  </a:lnTo>
                  <a:lnTo>
                    <a:pt x="892" y="1007"/>
                  </a:lnTo>
                  <a:lnTo>
                    <a:pt x="748" y="633"/>
                  </a:lnTo>
                  <a:lnTo>
                    <a:pt x="604" y="317"/>
                  </a:lnTo>
                  <a:lnTo>
                    <a:pt x="489" y="116"/>
                  </a:lnTo>
                  <a:lnTo>
                    <a:pt x="432" y="58"/>
                  </a:lnTo>
                  <a:lnTo>
                    <a:pt x="374" y="29"/>
                  </a:ln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40"/>
            <p:cNvSpPr/>
            <p:nvPr/>
          </p:nvSpPr>
          <p:spPr>
            <a:xfrm>
              <a:off x="8272802" y="2833809"/>
              <a:ext cx="86909" cy="514394"/>
            </a:xfrm>
            <a:custGeom>
              <a:avLst/>
              <a:gdLst/>
              <a:ahLst/>
              <a:cxnLst/>
              <a:rect l="l" t="t" r="r" b="b"/>
              <a:pathLst>
                <a:path w="2904" h="17188" extrusionOk="0">
                  <a:moveTo>
                    <a:pt x="2616" y="0"/>
                  </a:moveTo>
                  <a:lnTo>
                    <a:pt x="2558" y="29"/>
                  </a:lnTo>
                  <a:lnTo>
                    <a:pt x="2501" y="58"/>
                  </a:lnTo>
                  <a:lnTo>
                    <a:pt x="2357" y="230"/>
                  </a:lnTo>
                  <a:lnTo>
                    <a:pt x="2213" y="489"/>
                  </a:lnTo>
                  <a:lnTo>
                    <a:pt x="2099" y="805"/>
                  </a:lnTo>
                  <a:lnTo>
                    <a:pt x="1955" y="1207"/>
                  </a:lnTo>
                  <a:lnTo>
                    <a:pt x="1840" y="1638"/>
                  </a:lnTo>
                  <a:lnTo>
                    <a:pt x="1696" y="2156"/>
                  </a:lnTo>
                  <a:lnTo>
                    <a:pt x="1466" y="3334"/>
                  </a:lnTo>
                  <a:lnTo>
                    <a:pt x="1265" y="4656"/>
                  </a:lnTo>
                  <a:lnTo>
                    <a:pt x="1035" y="6093"/>
                  </a:lnTo>
                  <a:lnTo>
                    <a:pt x="863" y="7617"/>
                  </a:lnTo>
                  <a:lnTo>
                    <a:pt x="690" y="9140"/>
                  </a:lnTo>
                  <a:lnTo>
                    <a:pt x="403" y="12129"/>
                  </a:lnTo>
                  <a:lnTo>
                    <a:pt x="173" y="14716"/>
                  </a:lnTo>
                  <a:lnTo>
                    <a:pt x="0" y="17188"/>
                  </a:lnTo>
                  <a:lnTo>
                    <a:pt x="863" y="17073"/>
                  </a:lnTo>
                  <a:lnTo>
                    <a:pt x="1322" y="14227"/>
                  </a:lnTo>
                  <a:lnTo>
                    <a:pt x="1782" y="11324"/>
                  </a:lnTo>
                  <a:lnTo>
                    <a:pt x="2242" y="8048"/>
                  </a:lnTo>
                  <a:lnTo>
                    <a:pt x="2472" y="6410"/>
                  </a:lnTo>
                  <a:lnTo>
                    <a:pt x="2645" y="4829"/>
                  </a:lnTo>
                  <a:lnTo>
                    <a:pt x="2788" y="3392"/>
                  </a:lnTo>
                  <a:lnTo>
                    <a:pt x="2875" y="2156"/>
                  </a:lnTo>
                  <a:lnTo>
                    <a:pt x="2903" y="1121"/>
                  </a:lnTo>
                  <a:lnTo>
                    <a:pt x="2903" y="719"/>
                  </a:lnTo>
                  <a:lnTo>
                    <a:pt x="2875" y="403"/>
                  </a:lnTo>
                  <a:lnTo>
                    <a:pt x="2817" y="173"/>
                  </a:lnTo>
                  <a:lnTo>
                    <a:pt x="2760" y="86"/>
                  </a:lnTo>
                  <a:lnTo>
                    <a:pt x="2731" y="29"/>
                  </a:lnTo>
                  <a:lnTo>
                    <a:pt x="2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40"/>
            <p:cNvSpPr/>
            <p:nvPr/>
          </p:nvSpPr>
          <p:spPr>
            <a:xfrm>
              <a:off x="8418161" y="3503858"/>
              <a:ext cx="220236" cy="64554"/>
            </a:xfrm>
            <a:custGeom>
              <a:avLst/>
              <a:gdLst/>
              <a:ahLst/>
              <a:cxnLst/>
              <a:rect l="l" t="t" r="r" b="b"/>
              <a:pathLst>
                <a:path w="7359" h="2157" extrusionOk="0">
                  <a:moveTo>
                    <a:pt x="259" y="1"/>
                  </a:moveTo>
                  <a:lnTo>
                    <a:pt x="173" y="30"/>
                  </a:lnTo>
                  <a:lnTo>
                    <a:pt x="87" y="87"/>
                  </a:lnTo>
                  <a:lnTo>
                    <a:pt x="29" y="173"/>
                  </a:lnTo>
                  <a:lnTo>
                    <a:pt x="1" y="288"/>
                  </a:lnTo>
                  <a:lnTo>
                    <a:pt x="1" y="2157"/>
                  </a:lnTo>
                  <a:lnTo>
                    <a:pt x="7359" y="2157"/>
                  </a:lnTo>
                  <a:lnTo>
                    <a:pt x="7359" y="288"/>
                  </a:lnTo>
                  <a:lnTo>
                    <a:pt x="7330" y="173"/>
                  </a:lnTo>
                  <a:lnTo>
                    <a:pt x="7272" y="87"/>
                  </a:lnTo>
                  <a:lnTo>
                    <a:pt x="7186" y="30"/>
                  </a:lnTo>
                  <a:lnTo>
                    <a:pt x="7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40"/>
            <p:cNvSpPr/>
            <p:nvPr/>
          </p:nvSpPr>
          <p:spPr>
            <a:xfrm>
              <a:off x="8113677" y="3102170"/>
              <a:ext cx="269258" cy="459357"/>
            </a:xfrm>
            <a:custGeom>
              <a:avLst/>
              <a:gdLst/>
              <a:ahLst/>
              <a:cxnLst/>
              <a:rect l="l" t="t" r="r" b="b"/>
              <a:pathLst>
                <a:path w="8997" h="15349" extrusionOk="0">
                  <a:moveTo>
                    <a:pt x="8996" y="1"/>
                  </a:moveTo>
                  <a:lnTo>
                    <a:pt x="0" y="1294"/>
                  </a:lnTo>
                  <a:lnTo>
                    <a:pt x="1380" y="15349"/>
                  </a:lnTo>
                  <a:lnTo>
                    <a:pt x="8996" y="15349"/>
                  </a:lnTo>
                  <a:lnTo>
                    <a:pt x="8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40"/>
            <p:cNvSpPr/>
            <p:nvPr/>
          </p:nvSpPr>
          <p:spPr>
            <a:xfrm>
              <a:off x="8179039" y="3102170"/>
              <a:ext cx="203896" cy="389686"/>
            </a:xfrm>
            <a:custGeom>
              <a:avLst/>
              <a:gdLst/>
              <a:ahLst/>
              <a:cxnLst/>
              <a:rect l="l" t="t" r="r" b="b"/>
              <a:pathLst>
                <a:path w="6813" h="13021" extrusionOk="0">
                  <a:moveTo>
                    <a:pt x="6812" y="1"/>
                  </a:moveTo>
                  <a:lnTo>
                    <a:pt x="1" y="978"/>
                  </a:lnTo>
                  <a:lnTo>
                    <a:pt x="1" y="1323"/>
                  </a:lnTo>
                  <a:lnTo>
                    <a:pt x="29" y="2501"/>
                  </a:lnTo>
                  <a:lnTo>
                    <a:pt x="115" y="3679"/>
                  </a:lnTo>
                  <a:lnTo>
                    <a:pt x="288" y="4800"/>
                  </a:lnTo>
                  <a:lnTo>
                    <a:pt x="489" y="5864"/>
                  </a:lnTo>
                  <a:lnTo>
                    <a:pt x="777" y="6899"/>
                  </a:lnTo>
                  <a:lnTo>
                    <a:pt x="1093" y="7847"/>
                  </a:lnTo>
                  <a:lnTo>
                    <a:pt x="1466" y="8767"/>
                  </a:lnTo>
                  <a:lnTo>
                    <a:pt x="1668" y="9198"/>
                  </a:lnTo>
                  <a:lnTo>
                    <a:pt x="1869" y="9600"/>
                  </a:lnTo>
                  <a:lnTo>
                    <a:pt x="2099" y="9974"/>
                  </a:lnTo>
                  <a:lnTo>
                    <a:pt x="2329" y="10348"/>
                  </a:lnTo>
                  <a:lnTo>
                    <a:pt x="2559" y="10692"/>
                  </a:lnTo>
                  <a:lnTo>
                    <a:pt x="2817" y="11037"/>
                  </a:lnTo>
                  <a:lnTo>
                    <a:pt x="3076" y="11325"/>
                  </a:lnTo>
                  <a:lnTo>
                    <a:pt x="3363" y="11612"/>
                  </a:lnTo>
                  <a:lnTo>
                    <a:pt x="3622" y="11871"/>
                  </a:lnTo>
                  <a:lnTo>
                    <a:pt x="3909" y="12101"/>
                  </a:lnTo>
                  <a:lnTo>
                    <a:pt x="4197" y="12302"/>
                  </a:lnTo>
                  <a:lnTo>
                    <a:pt x="4513" y="12503"/>
                  </a:lnTo>
                  <a:lnTo>
                    <a:pt x="4800" y="12647"/>
                  </a:lnTo>
                  <a:lnTo>
                    <a:pt x="5117" y="12791"/>
                  </a:lnTo>
                  <a:lnTo>
                    <a:pt x="5433" y="12906"/>
                  </a:lnTo>
                  <a:lnTo>
                    <a:pt x="5749" y="12963"/>
                  </a:lnTo>
                  <a:lnTo>
                    <a:pt x="6094" y="13021"/>
                  </a:lnTo>
                  <a:lnTo>
                    <a:pt x="6410" y="13021"/>
                  </a:lnTo>
                  <a:lnTo>
                    <a:pt x="6812" y="12992"/>
                  </a:lnTo>
                  <a:lnTo>
                    <a:pt x="681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ext Box 2"/>
          <p:cNvSpPr txBox="1"/>
          <p:nvPr/>
        </p:nvSpPr>
        <p:spPr>
          <a:xfrm>
            <a:off x="1407160" y="2613660"/>
            <a:ext cx="4474845" cy="2030095"/>
          </a:xfrm>
          <a:prstGeom prst="rect">
            <a:avLst/>
          </a:prstGeom>
          <a:noFill/>
        </p:spPr>
        <p:txBody>
          <a:bodyPr wrap="square" rtlCol="0">
            <a:spAutoFit/>
          </a:bodyPr>
          <a:p>
            <a:r>
              <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rPr>
              <a:t>Display the all artworks created by artists who joined this year.</a:t>
            </a:r>
            <a:endPar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SYNTAX:  SELECT Title, CreatorID</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FROM Artworks</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WHERE CreatorID IN (</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SELECT ArtistID</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FROM Artists</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WHERE YEAR(JoinDate) = 2024</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a:t>
            </a:r>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263015" y="271145"/>
            <a:ext cx="6690995" cy="2342515"/>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090"/>
        <p:cNvGrpSpPr/>
        <p:nvPr/>
      </p:nvGrpSpPr>
      <p:grpSpPr>
        <a:xfrm>
          <a:off x="0" y="0"/>
          <a:ext cx="0" cy="0"/>
          <a:chOff x="0" y="0"/>
          <a:chExt cx="0" cy="0"/>
        </a:xfrm>
      </p:grpSpPr>
      <p:grpSp>
        <p:nvGrpSpPr>
          <p:cNvPr id="5091" name="Google Shape;5091;p64"/>
          <p:cNvGrpSpPr/>
          <p:nvPr/>
        </p:nvGrpSpPr>
        <p:grpSpPr>
          <a:xfrm>
            <a:off x="1833168" y="1828743"/>
            <a:ext cx="914404" cy="1181215"/>
            <a:chOff x="4818025" y="6245250"/>
            <a:chExt cx="1099175" cy="1419900"/>
          </a:xfrm>
        </p:grpSpPr>
        <p:sp>
          <p:nvSpPr>
            <p:cNvPr id="5092" name="Google Shape;5092;p64"/>
            <p:cNvSpPr/>
            <p:nvPr/>
          </p:nvSpPr>
          <p:spPr>
            <a:xfrm>
              <a:off x="4818025" y="6245250"/>
              <a:ext cx="1099164" cy="1419857"/>
            </a:xfrm>
            <a:custGeom>
              <a:avLst/>
              <a:gdLst/>
              <a:ahLst/>
              <a:cxnLst/>
              <a:rect l="l" t="t" r="r" b="b"/>
              <a:pathLst>
                <a:path w="35272" h="48192" extrusionOk="0">
                  <a:moveTo>
                    <a:pt x="1" y="0"/>
                  </a:moveTo>
                  <a:lnTo>
                    <a:pt x="1" y="48191"/>
                  </a:lnTo>
                  <a:lnTo>
                    <a:pt x="35272" y="48191"/>
                  </a:lnTo>
                  <a:lnTo>
                    <a:pt x="35272" y="0"/>
                  </a:lnTo>
                  <a:close/>
                </a:path>
              </a:pathLst>
            </a:custGeom>
            <a:solidFill>
              <a:schemeClr val="lt2"/>
            </a:solidFill>
            <a:ln>
              <a:noFill/>
            </a:ln>
            <a:effectLst>
              <a:outerShdw blurRad="71438" dist="47625" dir="27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3" name="Google Shape;5093;p64"/>
            <p:cNvSpPr/>
            <p:nvPr/>
          </p:nvSpPr>
          <p:spPr>
            <a:xfrm>
              <a:off x="4929000" y="6370800"/>
              <a:ext cx="881800" cy="1204800"/>
            </a:xfrm>
            <a:custGeom>
              <a:avLst/>
              <a:gdLst/>
              <a:ahLst/>
              <a:cxnLst/>
              <a:rect l="l" t="t" r="r" b="b"/>
              <a:pathLst>
                <a:path w="35272" h="48192" fill="none" extrusionOk="0">
                  <a:moveTo>
                    <a:pt x="35272" y="48191"/>
                  </a:moveTo>
                  <a:lnTo>
                    <a:pt x="1" y="48191"/>
                  </a:lnTo>
                  <a:lnTo>
                    <a:pt x="1" y="0"/>
                  </a:lnTo>
                  <a:lnTo>
                    <a:pt x="35272" y="0"/>
                  </a:lnTo>
                  <a:lnTo>
                    <a:pt x="35272" y="481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4" name="Google Shape;5094;p64"/>
            <p:cNvSpPr/>
            <p:nvPr/>
          </p:nvSpPr>
          <p:spPr>
            <a:xfrm>
              <a:off x="4818025" y="6245250"/>
              <a:ext cx="1099175" cy="1419900"/>
            </a:xfrm>
            <a:custGeom>
              <a:avLst/>
              <a:gdLst/>
              <a:ahLst/>
              <a:cxnLst/>
              <a:rect l="l" t="t" r="r" b="b"/>
              <a:pathLst>
                <a:path w="43967" h="56796" extrusionOk="0">
                  <a:moveTo>
                    <a:pt x="39190" y="5022"/>
                  </a:moveTo>
                  <a:lnTo>
                    <a:pt x="39190" y="51836"/>
                  </a:lnTo>
                  <a:lnTo>
                    <a:pt x="4746" y="51836"/>
                  </a:lnTo>
                  <a:lnTo>
                    <a:pt x="4746" y="5022"/>
                  </a:lnTo>
                  <a:close/>
                  <a:moveTo>
                    <a:pt x="0" y="1"/>
                  </a:moveTo>
                  <a:lnTo>
                    <a:pt x="0" y="56796"/>
                  </a:lnTo>
                  <a:lnTo>
                    <a:pt x="43966" y="56796"/>
                  </a:lnTo>
                  <a:lnTo>
                    <a:pt x="4396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5" name="Google Shape;5095;p64"/>
            <p:cNvSpPr/>
            <p:nvPr/>
          </p:nvSpPr>
          <p:spPr>
            <a:xfrm>
              <a:off x="4936650" y="6370800"/>
              <a:ext cx="861150" cy="1170350"/>
            </a:xfrm>
            <a:custGeom>
              <a:avLst/>
              <a:gdLst/>
              <a:ahLst/>
              <a:cxnLst/>
              <a:rect l="l" t="t" r="r" b="b"/>
              <a:pathLst>
                <a:path w="34446" h="46814" fill="none" extrusionOk="0">
                  <a:moveTo>
                    <a:pt x="34445" y="0"/>
                  </a:moveTo>
                  <a:lnTo>
                    <a:pt x="34445" y="46814"/>
                  </a:lnTo>
                  <a:lnTo>
                    <a:pt x="1" y="46814"/>
                  </a:lnTo>
                  <a:lnTo>
                    <a:pt x="1" y="0"/>
                  </a:lnTo>
                  <a:lnTo>
                    <a:pt x="344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6" name="Google Shape;5096;p64"/>
            <p:cNvSpPr/>
            <p:nvPr/>
          </p:nvSpPr>
          <p:spPr>
            <a:xfrm>
              <a:off x="4906050" y="6335575"/>
              <a:ext cx="922350" cy="1240025"/>
            </a:xfrm>
            <a:custGeom>
              <a:avLst/>
              <a:gdLst/>
              <a:ahLst/>
              <a:cxnLst/>
              <a:rect l="l" t="t" r="r" b="b"/>
              <a:pathLst>
                <a:path w="36894" h="49601" extrusionOk="0">
                  <a:moveTo>
                    <a:pt x="35149" y="1838"/>
                  </a:moveTo>
                  <a:lnTo>
                    <a:pt x="35149" y="47794"/>
                  </a:lnTo>
                  <a:lnTo>
                    <a:pt x="1745" y="47794"/>
                  </a:lnTo>
                  <a:lnTo>
                    <a:pt x="1745" y="1838"/>
                  </a:lnTo>
                  <a:close/>
                  <a:moveTo>
                    <a:pt x="0" y="1"/>
                  </a:moveTo>
                  <a:lnTo>
                    <a:pt x="0" y="49600"/>
                  </a:lnTo>
                  <a:lnTo>
                    <a:pt x="36894" y="49600"/>
                  </a:lnTo>
                  <a:lnTo>
                    <a:pt x="36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7" name="Google Shape;5097;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8" name="Google Shape;5098;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9" name="Google Shape;5099;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0" name="Google Shape;5100;p64"/>
            <p:cNvSpPr/>
            <p:nvPr/>
          </p:nvSpPr>
          <p:spPr>
            <a:xfrm>
              <a:off x="4906050" y="6335575"/>
              <a:ext cx="922350" cy="1240025"/>
            </a:xfrm>
            <a:custGeom>
              <a:avLst/>
              <a:gdLst/>
              <a:ahLst/>
              <a:cxnLst/>
              <a:rect l="l" t="t" r="r" b="b"/>
              <a:pathLst>
                <a:path w="36894" h="49601" fill="none" extrusionOk="0">
                  <a:moveTo>
                    <a:pt x="0" y="49600"/>
                  </a:moveTo>
                  <a:lnTo>
                    <a:pt x="36894" y="49600"/>
                  </a:lnTo>
                  <a:lnTo>
                    <a:pt x="36894" y="1"/>
                  </a:lnTo>
                  <a:lnTo>
                    <a:pt x="0" y="1"/>
                  </a:lnTo>
                  <a:lnTo>
                    <a:pt x="0" y="496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1" name="Google Shape;5101;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2" name="Google Shape;5102;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3" name="Google Shape;5103;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4" name="Google Shape;5104;p64"/>
            <p:cNvSpPr/>
            <p:nvPr/>
          </p:nvSpPr>
          <p:spPr>
            <a:xfrm>
              <a:off x="4906050" y="6336350"/>
              <a:ext cx="42875" cy="1238475"/>
            </a:xfrm>
            <a:custGeom>
              <a:avLst/>
              <a:gdLst/>
              <a:ahLst/>
              <a:cxnLst/>
              <a:rect l="l" t="t" r="r" b="b"/>
              <a:pathLst>
                <a:path w="1715" h="49539" extrusionOk="0">
                  <a:moveTo>
                    <a:pt x="0" y="0"/>
                  </a:moveTo>
                  <a:lnTo>
                    <a:pt x="0" y="49539"/>
                  </a:lnTo>
                  <a:lnTo>
                    <a:pt x="1715" y="47763"/>
                  </a:lnTo>
                  <a:lnTo>
                    <a:pt x="1715" y="1807"/>
                  </a:lnTo>
                  <a:lnTo>
                    <a:pt x="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5" name="Google Shape;5105;p64"/>
            <p:cNvSpPr/>
            <p:nvPr/>
          </p:nvSpPr>
          <p:spPr>
            <a:xfrm>
              <a:off x="5303300" y="7587825"/>
              <a:ext cx="148525" cy="59725"/>
            </a:xfrm>
            <a:custGeom>
              <a:avLst/>
              <a:gdLst/>
              <a:ahLst/>
              <a:cxnLst/>
              <a:rect l="l" t="t" r="r" b="b"/>
              <a:pathLst>
                <a:path w="5941" h="2389" extrusionOk="0">
                  <a:moveTo>
                    <a:pt x="0" y="0"/>
                  </a:moveTo>
                  <a:lnTo>
                    <a:pt x="0" y="2388"/>
                  </a:lnTo>
                  <a:lnTo>
                    <a:pt x="5940" y="2388"/>
                  </a:lnTo>
                  <a:lnTo>
                    <a:pt x="5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06" name="Google Shape;5106;p64"/>
          <p:cNvSpPr txBox="1">
            <a:spLocks noGrp="1"/>
          </p:cNvSpPr>
          <p:nvPr>
            <p:ph type="title"/>
          </p:nvPr>
        </p:nvSpPr>
        <p:spPr>
          <a:xfrm>
            <a:off x="2856865" y="1982470"/>
            <a:ext cx="5309235" cy="8134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IN" sz="2800" dirty="0">
                <a:sym typeface="+mn-ea"/>
              </a:rPr>
              <a:t>JOINS</a:t>
            </a:r>
            <a:r>
              <a:rPr lang="en-IN" sz="2800" dirty="0">
                <a:sym typeface="+mn-ea"/>
              </a:rPr>
              <a:t> </a:t>
            </a:r>
            <a:endParaRPr lang="en-IN" sz="2800" dirty="0">
              <a:sym typeface="+mn-ea"/>
            </a:endParaRPr>
          </a:p>
        </p:txBody>
      </p:sp>
      <p:sp>
        <p:nvSpPr>
          <p:cNvPr id="5107" name="Google Shape;5107;p64"/>
          <p:cNvSpPr txBox="1">
            <a:spLocks noGrp="1"/>
          </p:cNvSpPr>
          <p:nvPr>
            <p:ph type="title" idx="2"/>
          </p:nvPr>
        </p:nvSpPr>
        <p:spPr>
          <a:xfrm>
            <a:off x="1833168" y="2073896"/>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gradFill>
                  <a:gsLst>
                    <a:gs pos="50000">
                      <a:schemeClr val="accent2"/>
                    </a:gs>
                    <a:gs pos="0">
                      <a:schemeClr val="accent2">
                        <a:lumMod val="25000"/>
                        <a:lumOff val="75000"/>
                      </a:schemeClr>
                    </a:gs>
                    <a:gs pos="100000">
                      <a:schemeClr val="accent2">
                        <a:lumMod val="85000"/>
                      </a:schemeClr>
                    </a:gs>
                  </a:gsLst>
                  <a:lin ang="5400000" scaled="1"/>
                </a:gradFill>
              </a:rPr>
              <a:t>5</a:t>
            </a:r>
            <a:endParaRPr lang="en-US" altLang="en-GB">
              <a:gradFill>
                <a:gsLst>
                  <a:gs pos="50000">
                    <a:schemeClr val="accent2"/>
                  </a:gs>
                  <a:gs pos="0">
                    <a:schemeClr val="accent2">
                      <a:lumMod val="25000"/>
                      <a:lumOff val="75000"/>
                    </a:schemeClr>
                  </a:gs>
                  <a:gs pos="100000">
                    <a:schemeClr val="accent2">
                      <a:lumMod val="85000"/>
                    </a:schemeClr>
                  </a:gs>
                </a:gsLst>
                <a:lin ang="5400000" scaled="1"/>
              </a:gradFill>
            </a:endParaRPr>
          </a:p>
        </p:txBody>
      </p:sp>
      <p:grpSp>
        <p:nvGrpSpPr>
          <p:cNvPr id="5109" name="Google Shape;5109;p64"/>
          <p:cNvGrpSpPr/>
          <p:nvPr/>
        </p:nvGrpSpPr>
        <p:grpSpPr>
          <a:xfrm>
            <a:off x="118505" y="0"/>
            <a:ext cx="1298101" cy="4535571"/>
            <a:chOff x="7557750" y="-1418"/>
            <a:chExt cx="1189500" cy="4156118"/>
          </a:xfrm>
        </p:grpSpPr>
        <p:sp>
          <p:nvSpPr>
            <p:cNvPr id="5110" name="Google Shape;5110;p64"/>
            <p:cNvSpPr/>
            <p:nvPr/>
          </p:nvSpPr>
          <p:spPr>
            <a:xfrm>
              <a:off x="7557750" y="3966600"/>
              <a:ext cx="1189500" cy="188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11" name="Google Shape;5111;p64"/>
            <p:cNvGrpSpPr/>
            <p:nvPr/>
          </p:nvGrpSpPr>
          <p:grpSpPr>
            <a:xfrm>
              <a:off x="7624424" y="-1418"/>
              <a:ext cx="1084959" cy="4097077"/>
              <a:chOff x="9320250" y="1620725"/>
              <a:chExt cx="487600" cy="1841300"/>
            </a:xfrm>
          </p:grpSpPr>
          <p:sp>
            <p:nvSpPr>
              <p:cNvPr id="5112" name="Google Shape;5112;p64"/>
              <p:cNvSpPr/>
              <p:nvPr/>
            </p:nvSpPr>
            <p:spPr>
              <a:xfrm>
                <a:off x="9716800" y="1704250"/>
                <a:ext cx="46000" cy="61500"/>
              </a:xfrm>
              <a:custGeom>
                <a:avLst/>
                <a:gdLst/>
                <a:ahLst/>
                <a:cxnLst/>
                <a:rect l="l" t="t" r="r" b="b"/>
                <a:pathLst>
                  <a:path w="1840" h="2460" extrusionOk="0">
                    <a:moveTo>
                      <a:pt x="0" y="1"/>
                    </a:moveTo>
                    <a:lnTo>
                      <a:pt x="0" y="2460"/>
                    </a:lnTo>
                    <a:lnTo>
                      <a:pt x="1840" y="2460"/>
                    </a:lnTo>
                    <a:lnTo>
                      <a:pt x="1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3" name="Google Shape;5113;p64"/>
              <p:cNvSpPr/>
              <p:nvPr/>
            </p:nvSpPr>
            <p:spPr>
              <a:xfrm>
                <a:off x="9674075" y="1655450"/>
                <a:ext cx="88725" cy="110300"/>
              </a:xfrm>
              <a:custGeom>
                <a:avLst/>
                <a:gdLst/>
                <a:ahLst/>
                <a:cxnLst/>
                <a:rect l="l" t="t" r="r" b="b"/>
                <a:pathLst>
                  <a:path w="3549" h="4412" extrusionOk="0">
                    <a:moveTo>
                      <a:pt x="1784" y="0"/>
                    </a:moveTo>
                    <a:lnTo>
                      <a:pt x="1597" y="19"/>
                    </a:lnTo>
                    <a:lnTo>
                      <a:pt x="1428" y="57"/>
                    </a:lnTo>
                    <a:lnTo>
                      <a:pt x="1259" y="113"/>
                    </a:lnTo>
                    <a:lnTo>
                      <a:pt x="1090" y="169"/>
                    </a:lnTo>
                    <a:lnTo>
                      <a:pt x="940" y="263"/>
                    </a:lnTo>
                    <a:lnTo>
                      <a:pt x="789" y="376"/>
                    </a:lnTo>
                    <a:lnTo>
                      <a:pt x="658" y="507"/>
                    </a:lnTo>
                    <a:lnTo>
                      <a:pt x="527" y="657"/>
                    </a:lnTo>
                    <a:lnTo>
                      <a:pt x="414" y="808"/>
                    </a:lnTo>
                    <a:lnTo>
                      <a:pt x="301" y="977"/>
                    </a:lnTo>
                    <a:lnTo>
                      <a:pt x="226" y="1164"/>
                    </a:lnTo>
                    <a:lnTo>
                      <a:pt x="151" y="1352"/>
                    </a:lnTo>
                    <a:lnTo>
                      <a:pt x="76" y="1558"/>
                    </a:lnTo>
                    <a:lnTo>
                      <a:pt x="38" y="1765"/>
                    </a:lnTo>
                    <a:lnTo>
                      <a:pt x="20" y="1990"/>
                    </a:lnTo>
                    <a:lnTo>
                      <a:pt x="1" y="2215"/>
                    </a:lnTo>
                    <a:lnTo>
                      <a:pt x="20" y="2422"/>
                    </a:lnTo>
                    <a:lnTo>
                      <a:pt x="38" y="2647"/>
                    </a:lnTo>
                    <a:lnTo>
                      <a:pt x="76" y="2854"/>
                    </a:lnTo>
                    <a:lnTo>
                      <a:pt x="151" y="3060"/>
                    </a:lnTo>
                    <a:lnTo>
                      <a:pt x="226" y="3248"/>
                    </a:lnTo>
                    <a:lnTo>
                      <a:pt x="301" y="3436"/>
                    </a:lnTo>
                    <a:lnTo>
                      <a:pt x="414" y="3605"/>
                    </a:lnTo>
                    <a:lnTo>
                      <a:pt x="527" y="3755"/>
                    </a:lnTo>
                    <a:lnTo>
                      <a:pt x="658" y="3905"/>
                    </a:lnTo>
                    <a:lnTo>
                      <a:pt x="789" y="4036"/>
                    </a:lnTo>
                    <a:lnTo>
                      <a:pt x="940" y="4149"/>
                    </a:lnTo>
                    <a:lnTo>
                      <a:pt x="1090" y="4243"/>
                    </a:lnTo>
                    <a:lnTo>
                      <a:pt x="1259" y="4318"/>
                    </a:lnTo>
                    <a:lnTo>
                      <a:pt x="1428" y="4355"/>
                    </a:lnTo>
                    <a:lnTo>
                      <a:pt x="1597" y="4393"/>
                    </a:lnTo>
                    <a:lnTo>
                      <a:pt x="1784" y="4412"/>
                    </a:lnTo>
                    <a:lnTo>
                      <a:pt x="1953" y="4393"/>
                    </a:lnTo>
                    <a:lnTo>
                      <a:pt x="2141" y="4355"/>
                    </a:lnTo>
                    <a:lnTo>
                      <a:pt x="2310" y="4318"/>
                    </a:lnTo>
                    <a:lnTo>
                      <a:pt x="2479" y="4243"/>
                    </a:lnTo>
                    <a:lnTo>
                      <a:pt x="2629" y="4149"/>
                    </a:lnTo>
                    <a:lnTo>
                      <a:pt x="2779" y="4036"/>
                    </a:lnTo>
                    <a:lnTo>
                      <a:pt x="2911" y="3905"/>
                    </a:lnTo>
                    <a:lnTo>
                      <a:pt x="3042" y="3755"/>
                    </a:lnTo>
                    <a:lnTo>
                      <a:pt x="3155" y="3605"/>
                    </a:lnTo>
                    <a:lnTo>
                      <a:pt x="3248" y="3436"/>
                    </a:lnTo>
                    <a:lnTo>
                      <a:pt x="3342" y="3248"/>
                    </a:lnTo>
                    <a:lnTo>
                      <a:pt x="3417" y="3060"/>
                    </a:lnTo>
                    <a:lnTo>
                      <a:pt x="3474" y="2854"/>
                    </a:lnTo>
                    <a:lnTo>
                      <a:pt x="3511" y="2647"/>
                    </a:lnTo>
                    <a:lnTo>
                      <a:pt x="3549" y="2422"/>
                    </a:lnTo>
                    <a:lnTo>
                      <a:pt x="3549" y="2215"/>
                    </a:lnTo>
                    <a:lnTo>
                      <a:pt x="3549" y="1990"/>
                    </a:lnTo>
                    <a:lnTo>
                      <a:pt x="3511" y="1765"/>
                    </a:lnTo>
                    <a:lnTo>
                      <a:pt x="3474" y="1558"/>
                    </a:lnTo>
                    <a:lnTo>
                      <a:pt x="3417" y="1352"/>
                    </a:lnTo>
                    <a:lnTo>
                      <a:pt x="3342" y="1164"/>
                    </a:lnTo>
                    <a:lnTo>
                      <a:pt x="3248" y="977"/>
                    </a:lnTo>
                    <a:lnTo>
                      <a:pt x="3155" y="808"/>
                    </a:lnTo>
                    <a:lnTo>
                      <a:pt x="3042" y="657"/>
                    </a:lnTo>
                    <a:lnTo>
                      <a:pt x="2911" y="507"/>
                    </a:lnTo>
                    <a:lnTo>
                      <a:pt x="2779" y="376"/>
                    </a:lnTo>
                    <a:lnTo>
                      <a:pt x="2629" y="263"/>
                    </a:lnTo>
                    <a:lnTo>
                      <a:pt x="2479"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4" name="Google Shape;5114;p64"/>
              <p:cNvSpPr/>
              <p:nvPr/>
            </p:nvSpPr>
            <p:spPr>
              <a:xfrm>
                <a:off x="9364350" y="1704250"/>
                <a:ext cx="46475" cy="61500"/>
              </a:xfrm>
              <a:custGeom>
                <a:avLst/>
                <a:gdLst/>
                <a:ahLst/>
                <a:cxnLst/>
                <a:rect l="l" t="t" r="r" b="b"/>
                <a:pathLst>
                  <a:path w="1859" h="2460" extrusionOk="0">
                    <a:moveTo>
                      <a:pt x="1" y="1"/>
                    </a:moveTo>
                    <a:lnTo>
                      <a:pt x="1" y="2460"/>
                    </a:lnTo>
                    <a:lnTo>
                      <a:pt x="1859" y="2460"/>
                    </a:lnTo>
                    <a:lnTo>
                      <a:pt x="1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5" name="Google Shape;5115;p64"/>
              <p:cNvSpPr/>
              <p:nvPr/>
            </p:nvSpPr>
            <p:spPr>
              <a:xfrm>
                <a:off x="9364350" y="1655450"/>
                <a:ext cx="88725" cy="110300"/>
              </a:xfrm>
              <a:custGeom>
                <a:avLst/>
                <a:gdLst/>
                <a:ahLst/>
                <a:cxnLst/>
                <a:rect l="l" t="t" r="r" b="b"/>
                <a:pathLst>
                  <a:path w="3549" h="4412" extrusionOk="0">
                    <a:moveTo>
                      <a:pt x="1784" y="0"/>
                    </a:moveTo>
                    <a:lnTo>
                      <a:pt x="1596" y="19"/>
                    </a:lnTo>
                    <a:lnTo>
                      <a:pt x="1427" y="57"/>
                    </a:lnTo>
                    <a:lnTo>
                      <a:pt x="1258" y="113"/>
                    </a:lnTo>
                    <a:lnTo>
                      <a:pt x="1089" y="169"/>
                    </a:lnTo>
                    <a:lnTo>
                      <a:pt x="939" y="263"/>
                    </a:lnTo>
                    <a:lnTo>
                      <a:pt x="789" y="376"/>
                    </a:lnTo>
                    <a:lnTo>
                      <a:pt x="658" y="507"/>
                    </a:lnTo>
                    <a:lnTo>
                      <a:pt x="526" y="657"/>
                    </a:lnTo>
                    <a:lnTo>
                      <a:pt x="414" y="808"/>
                    </a:lnTo>
                    <a:lnTo>
                      <a:pt x="301" y="977"/>
                    </a:lnTo>
                    <a:lnTo>
                      <a:pt x="226" y="1164"/>
                    </a:lnTo>
                    <a:lnTo>
                      <a:pt x="151" y="1352"/>
                    </a:lnTo>
                    <a:lnTo>
                      <a:pt x="76" y="1558"/>
                    </a:lnTo>
                    <a:lnTo>
                      <a:pt x="38" y="1765"/>
                    </a:lnTo>
                    <a:lnTo>
                      <a:pt x="19" y="1990"/>
                    </a:lnTo>
                    <a:lnTo>
                      <a:pt x="1" y="2215"/>
                    </a:lnTo>
                    <a:lnTo>
                      <a:pt x="19" y="2422"/>
                    </a:lnTo>
                    <a:lnTo>
                      <a:pt x="38" y="2647"/>
                    </a:lnTo>
                    <a:lnTo>
                      <a:pt x="76" y="2854"/>
                    </a:lnTo>
                    <a:lnTo>
                      <a:pt x="151" y="3060"/>
                    </a:lnTo>
                    <a:lnTo>
                      <a:pt x="226" y="3248"/>
                    </a:lnTo>
                    <a:lnTo>
                      <a:pt x="301" y="3436"/>
                    </a:lnTo>
                    <a:lnTo>
                      <a:pt x="414" y="3605"/>
                    </a:lnTo>
                    <a:lnTo>
                      <a:pt x="526" y="3755"/>
                    </a:lnTo>
                    <a:lnTo>
                      <a:pt x="658" y="3905"/>
                    </a:lnTo>
                    <a:lnTo>
                      <a:pt x="789" y="4036"/>
                    </a:lnTo>
                    <a:lnTo>
                      <a:pt x="939" y="4149"/>
                    </a:lnTo>
                    <a:lnTo>
                      <a:pt x="1089" y="4243"/>
                    </a:lnTo>
                    <a:lnTo>
                      <a:pt x="1258" y="4318"/>
                    </a:lnTo>
                    <a:lnTo>
                      <a:pt x="1427" y="4355"/>
                    </a:lnTo>
                    <a:lnTo>
                      <a:pt x="1596" y="4393"/>
                    </a:lnTo>
                    <a:lnTo>
                      <a:pt x="1784" y="4412"/>
                    </a:lnTo>
                    <a:lnTo>
                      <a:pt x="1953" y="4393"/>
                    </a:lnTo>
                    <a:lnTo>
                      <a:pt x="2141" y="4355"/>
                    </a:lnTo>
                    <a:lnTo>
                      <a:pt x="2310" y="4318"/>
                    </a:lnTo>
                    <a:lnTo>
                      <a:pt x="2478" y="4243"/>
                    </a:lnTo>
                    <a:lnTo>
                      <a:pt x="2629" y="4149"/>
                    </a:lnTo>
                    <a:lnTo>
                      <a:pt x="2779" y="4036"/>
                    </a:lnTo>
                    <a:lnTo>
                      <a:pt x="2910" y="3905"/>
                    </a:lnTo>
                    <a:lnTo>
                      <a:pt x="3042" y="3755"/>
                    </a:lnTo>
                    <a:lnTo>
                      <a:pt x="3154" y="3605"/>
                    </a:lnTo>
                    <a:lnTo>
                      <a:pt x="3248" y="3436"/>
                    </a:lnTo>
                    <a:lnTo>
                      <a:pt x="3342" y="3248"/>
                    </a:lnTo>
                    <a:lnTo>
                      <a:pt x="3417" y="3060"/>
                    </a:lnTo>
                    <a:lnTo>
                      <a:pt x="3473" y="2854"/>
                    </a:lnTo>
                    <a:lnTo>
                      <a:pt x="3511" y="2647"/>
                    </a:lnTo>
                    <a:lnTo>
                      <a:pt x="3548" y="2422"/>
                    </a:lnTo>
                    <a:lnTo>
                      <a:pt x="3548" y="2215"/>
                    </a:lnTo>
                    <a:lnTo>
                      <a:pt x="3548" y="1990"/>
                    </a:lnTo>
                    <a:lnTo>
                      <a:pt x="3511" y="1765"/>
                    </a:lnTo>
                    <a:lnTo>
                      <a:pt x="3473" y="1558"/>
                    </a:lnTo>
                    <a:lnTo>
                      <a:pt x="3417" y="1352"/>
                    </a:lnTo>
                    <a:lnTo>
                      <a:pt x="3342" y="1164"/>
                    </a:lnTo>
                    <a:lnTo>
                      <a:pt x="3248" y="977"/>
                    </a:lnTo>
                    <a:lnTo>
                      <a:pt x="3154" y="808"/>
                    </a:lnTo>
                    <a:lnTo>
                      <a:pt x="3042" y="657"/>
                    </a:lnTo>
                    <a:lnTo>
                      <a:pt x="2910" y="507"/>
                    </a:lnTo>
                    <a:lnTo>
                      <a:pt x="2779" y="376"/>
                    </a:lnTo>
                    <a:lnTo>
                      <a:pt x="2629" y="263"/>
                    </a:lnTo>
                    <a:lnTo>
                      <a:pt x="2478"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6" name="Google Shape;5116;p64"/>
              <p:cNvSpPr/>
              <p:nvPr/>
            </p:nvSpPr>
            <p:spPr>
              <a:xfrm>
                <a:off x="9453525" y="1712700"/>
                <a:ext cx="220125" cy="1674475"/>
              </a:xfrm>
              <a:custGeom>
                <a:avLst/>
                <a:gdLst/>
                <a:ahLst/>
                <a:cxnLst/>
                <a:rect l="l" t="t" r="r" b="b"/>
                <a:pathLst>
                  <a:path w="8805" h="66979" extrusionOk="0">
                    <a:moveTo>
                      <a:pt x="0" y="1"/>
                    </a:moveTo>
                    <a:lnTo>
                      <a:pt x="0" y="66978"/>
                    </a:lnTo>
                    <a:lnTo>
                      <a:pt x="8804" y="66978"/>
                    </a:lnTo>
                    <a:lnTo>
                      <a:pt x="8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7" name="Google Shape;5117;p64"/>
              <p:cNvSpPr/>
              <p:nvPr/>
            </p:nvSpPr>
            <p:spPr>
              <a:xfrm>
                <a:off x="9462425" y="1861950"/>
                <a:ext cx="198550" cy="1361900"/>
              </a:xfrm>
              <a:custGeom>
                <a:avLst/>
                <a:gdLst/>
                <a:ahLst/>
                <a:cxnLst/>
                <a:rect l="l" t="t" r="r" b="b"/>
                <a:pathLst>
                  <a:path w="7942" h="54476" extrusionOk="0">
                    <a:moveTo>
                      <a:pt x="1" y="0"/>
                    </a:moveTo>
                    <a:lnTo>
                      <a:pt x="1" y="54476"/>
                    </a:lnTo>
                    <a:lnTo>
                      <a:pt x="7941" y="54476"/>
                    </a:lnTo>
                    <a:lnTo>
                      <a:pt x="7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8" name="Google Shape;5118;p64"/>
              <p:cNvSpPr/>
              <p:nvPr/>
            </p:nvSpPr>
            <p:spPr>
              <a:xfrm>
                <a:off x="961730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9" name="Google Shape;5119;p64"/>
              <p:cNvSpPr/>
              <p:nvPr/>
            </p:nvSpPr>
            <p:spPr>
              <a:xfrm>
                <a:off x="957365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0" name="Google Shape;5120;p64"/>
              <p:cNvSpPr/>
              <p:nvPr/>
            </p:nvSpPr>
            <p:spPr>
              <a:xfrm>
                <a:off x="9529550" y="1873200"/>
                <a:ext cx="20675" cy="1358175"/>
              </a:xfrm>
              <a:custGeom>
                <a:avLst/>
                <a:gdLst/>
                <a:ahLst/>
                <a:cxnLst/>
                <a:rect l="l" t="t" r="r" b="b"/>
                <a:pathLst>
                  <a:path w="827" h="54327" extrusionOk="0">
                    <a:moveTo>
                      <a:pt x="0" y="1"/>
                    </a:moveTo>
                    <a:lnTo>
                      <a:pt x="0" y="54326"/>
                    </a:lnTo>
                    <a:lnTo>
                      <a:pt x="826" y="54326"/>
                    </a:lnTo>
                    <a:lnTo>
                      <a:pt x="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1" name="Google Shape;5121;p64"/>
              <p:cNvSpPr/>
              <p:nvPr/>
            </p:nvSpPr>
            <p:spPr>
              <a:xfrm>
                <a:off x="9485425" y="1873200"/>
                <a:ext cx="21150" cy="1358175"/>
              </a:xfrm>
              <a:custGeom>
                <a:avLst/>
                <a:gdLst/>
                <a:ahLst/>
                <a:cxnLst/>
                <a:rect l="l" t="t" r="r" b="b"/>
                <a:pathLst>
                  <a:path w="846" h="54327" extrusionOk="0">
                    <a:moveTo>
                      <a:pt x="1" y="1"/>
                    </a:moveTo>
                    <a:lnTo>
                      <a:pt x="1" y="54326"/>
                    </a:lnTo>
                    <a:lnTo>
                      <a:pt x="845" y="54326"/>
                    </a:lnTo>
                    <a:lnTo>
                      <a:pt x="8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2" name="Google Shape;5122;p64"/>
              <p:cNvSpPr/>
              <p:nvPr/>
            </p:nvSpPr>
            <p:spPr>
              <a:xfrm>
                <a:off x="9387825" y="3247300"/>
                <a:ext cx="351525" cy="211675"/>
              </a:xfrm>
              <a:custGeom>
                <a:avLst/>
                <a:gdLst/>
                <a:ahLst/>
                <a:cxnLst/>
                <a:rect l="l" t="t" r="r" b="b"/>
                <a:pathLst>
                  <a:path w="14061" h="8467" extrusionOk="0">
                    <a:moveTo>
                      <a:pt x="1708" y="0"/>
                    </a:moveTo>
                    <a:lnTo>
                      <a:pt x="1708" y="1615"/>
                    </a:lnTo>
                    <a:lnTo>
                      <a:pt x="1708" y="2516"/>
                    </a:lnTo>
                    <a:lnTo>
                      <a:pt x="1690" y="3342"/>
                    </a:lnTo>
                    <a:lnTo>
                      <a:pt x="1671" y="3736"/>
                    </a:lnTo>
                    <a:lnTo>
                      <a:pt x="1633" y="4112"/>
                    </a:lnTo>
                    <a:lnTo>
                      <a:pt x="1577" y="4468"/>
                    </a:lnTo>
                    <a:lnTo>
                      <a:pt x="1502" y="4787"/>
                    </a:lnTo>
                    <a:lnTo>
                      <a:pt x="1408" y="5088"/>
                    </a:lnTo>
                    <a:lnTo>
                      <a:pt x="1295" y="5350"/>
                    </a:lnTo>
                    <a:lnTo>
                      <a:pt x="1164" y="5576"/>
                    </a:lnTo>
                    <a:lnTo>
                      <a:pt x="1070" y="5670"/>
                    </a:lnTo>
                    <a:lnTo>
                      <a:pt x="995" y="5763"/>
                    </a:lnTo>
                    <a:lnTo>
                      <a:pt x="901" y="5839"/>
                    </a:lnTo>
                    <a:lnTo>
                      <a:pt x="789" y="5914"/>
                    </a:lnTo>
                    <a:lnTo>
                      <a:pt x="676" y="5989"/>
                    </a:lnTo>
                    <a:lnTo>
                      <a:pt x="563" y="6026"/>
                    </a:lnTo>
                    <a:lnTo>
                      <a:pt x="432" y="6064"/>
                    </a:lnTo>
                    <a:lnTo>
                      <a:pt x="301" y="6101"/>
                    </a:lnTo>
                    <a:lnTo>
                      <a:pt x="150" y="6120"/>
                    </a:lnTo>
                    <a:lnTo>
                      <a:pt x="0" y="6120"/>
                    </a:lnTo>
                    <a:lnTo>
                      <a:pt x="0" y="8467"/>
                    </a:lnTo>
                    <a:lnTo>
                      <a:pt x="14060" y="8467"/>
                    </a:lnTo>
                    <a:lnTo>
                      <a:pt x="14060" y="6120"/>
                    </a:lnTo>
                    <a:lnTo>
                      <a:pt x="13891" y="6120"/>
                    </a:lnTo>
                    <a:lnTo>
                      <a:pt x="13760" y="6101"/>
                    </a:lnTo>
                    <a:lnTo>
                      <a:pt x="13610" y="6064"/>
                    </a:lnTo>
                    <a:lnTo>
                      <a:pt x="13478" y="6026"/>
                    </a:lnTo>
                    <a:lnTo>
                      <a:pt x="13366" y="5989"/>
                    </a:lnTo>
                    <a:lnTo>
                      <a:pt x="13253" y="5914"/>
                    </a:lnTo>
                    <a:lnTo>
                      <a:pt x="13159" y="5839"/>
                    </a:lnTo>
                    <a:lnTo>
                      <a:pt x="13065" y="5763"/>
                    </a:lnTo>
                    <a:lnTo>
                      <a:pt x="12971" y="5670"/>
                    </a:lnTo>
                    <a:lnTo>
                      <a:pt x="12896" y="5576"/>
                    </a:lnTo>
                    <a:lnTo>
                      <a:pt x="12746" y="5350"/>
                    </a:lnTo>
                    <a:lnTo>
                      <a:pt x="12634" y="5088"/>
                    </a:lnTo>
                    <a:lnTo>
                      <a:pt x="12540" y="4787"/>
                    </a:lnTo>
                    <a:lnTo>
                      <a:pt x="12483" y="4468"/>
                    </a:lnTo>
                    <a:lnTo>
                      <a:pt x="12427" y="4112"/>
                    </a:lnTo>
                    <a:lnTo>
                      <a:pt x="12390" y="3736"/>
                    </a:lnTo>
                    <a:lnTo>
                      <a:pt x="12352" y="3342"/>
                    </a:lnTo>
                    <a:lnTo>
                      <a:pt x="12333" y="2516"/>
                    </a:lnTo>
                    <a:lnTo>
                      <a:pt x="12333" y="1615"/>
                    </a:lnTo>
                    <a:lnTo>
                      <a:pt x="12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3" name="Google Shape;5123;p64"/>
              <p:cNvSpPr/>
              <p:nvPr/>
            </p:nvSpPr>
            <p:spPr>
              <a:xfrm>
                <a:off x="9320250" y="1620725"/>
                <a:ext cx="487600" cy="208375"/>
              </a:xfrm>
              <a:custGeom>
                <a:avLst/>
                <a:gdLst/>
                <a:ahLst/>
                <a:cxnLst/>
                <a:rect l="l" t="t" r="r" b="b"/>
                <a:pathLst>
                  <a:path w="19504" h="8335" extrusionOk="0">
                    <a:moveTo>
                      <a:pt x="2985" y="0"/>
                    </a:moveTo>
                    <a:lnTo>
                      <a:pt x="2666" y="38"/>
                    </a:lnTo>
                    <a:lnTo>
                      <a:pt x="2440" y="75"/>
                    </a:lnTo>
                    <a:lnTo>
                      <a:pt x="2215" y="132"/>
                    </a:lnTo>
                    <a:lnTo>
                      <a:pt x="1952" y="226"/>
                    </a:lnTo>
                    <a:lnTo>
                      <a:pt x="1689" y="357"/>
                    </a:lnTo>
                    <a:lnTo>
                      <a:pt x="1408" y="526"/>
                    </a:lnTo>
                    <a:lnTo>
                      <a:pt x="1145" y="732"/>
                    </a:lnTo>
                    <a:lnTo>
                      <a:pt x="1014" y="845"/>
                    </a:lnTo>
                    <a:lnTo>
                      <a:pt x="882" y="976"/>
                    </a:lnTo>
                    <a:lnTo>
                      <a:pt x="751" y="1127"/>
                    </a:lnTo>
                    <a:lnTo>
                      <a:pt x="638" y="1296"/>
                    </a:lnTo>
                    <a:lnTo>
                      <a:pt x="526" y="1464"/>
                    </a:lnTo>
                    <a:lnTo>
                      <a:pt x="432" y="1671"/>
                    </a:lnTo>
                    <a:lnTo>
                      <a:pt x="338" y="1877"/>
                    </a:lnTo>
                    <a:lnTo>
                      <a:pt x="244" y="2103"/>
                    </a:lnTo>
                    <a:lnTo>
                      <a:pt x="169" y="2347"/>
                    </a:lnTo>
                    <a:lnTo>
                      <a:pt x="113" y="2610"/>
                    </a:lnTo>
                    <a:lnTo>
                      <a:pt x="56" y="2891"/>
                    </a:lnTo>
                    <a:lnTo>
                      <a:pt x="19" y="3191"/>
                    </a:lnTo>
                    <a:lnTo>
                      <a:pt x="0" y="3379"/>
                    </a:lnTo>
                    <a:lnTo>
                      <a:pt x="0" y="3586"/>
                    </a:lnTo>
                    <a:lnTo>
                      <a:pt x="0" y="3680"/>
                    </a:lnTo>
                    <a:lnTo>
                      <a:pt x="0" y="3849"/>
                    </a:lnTo>
                    <a:lnTo>
                      <a:pt x="19" y="3849"/>
                    </a:lnTo>
                    <a:lnTo>
                      <a:pt x="38" y="4036"/>
                    </a:lnTo>
                    <a:lnTo>
                      <a:pt x="75" y="4243"/>
                    </a:lnTo>
                    <a:lnTo>
                      <a:pt x="131" y="4430"/>
                    </a:lnTo>
                    <a:lnTo>
                      <a:pt x="207" y="4618"/>
                    </a:lnTo>
                    <a:lnTo>
                      <a:pt x="282" y="4787"/>
                    </a:lnTo>
                    <a:lnTo>
                      <a:pt x="375" y="4937"/>
                    </a:lnTo>
                    <a:lnTo>
                      <a:pt x="488" y="5087"/>
                    </a:lnTo>
                    <a:lnTo>
                      <a:pt x="601" y="5238"/>
                    </a:lnTo>
                    <a:lnTo>
                      <a:pt x="713" y="5369"/>
                    </a:lnTo>
                    <a:lnTo>
                      <a:pt x="845" y="5482"/>
                    </a:lnTo>
                    <a:lnTo>
                      <a:pt x="995" y="5576"/>
                    </a:lnTo>
                    <a:lnTo>
                      <a:pt x="1126" y="5651"/>
                    </a:lnTo>
                    <a:lnTo>
                      <a:pt x="1295" y="5707"/>
                    </a:lnTo>
                    <a:lnTo>
                      <a:pt x="1445" y="5763"/>
                    </a:lnTo>
                    <a:lnTo>
                      <a:pt x="1614" y="5801"/>
                    </a:lnTo>
                    <a:lnTo>
                      <a:pt x="1952" y="5801"/>
                    </a:lnTo>
                    <a:lnTo>
                      <a:pt x="2121" y="5763"/>
                    </a:lnTo>
                    <a:lnTo>
                      <a:pt x="2271" y="5707"/>
                    </a:lnTo>
                    <a:lnTo>
                      <a:pt x="2422" y="5651"/>
                    </a:lnTo>
                    <a:lnTo>
                      <a:pt x="2572" y="5576"/>
                    </a:lnTo>
                    <a:lnTo>
                      <a:pt x="2722" y="5482"/>
                    </a:lnTo>
                    <a:lnTo>
                      <a:pt x="2853" y="5369"/>
                    </a:lnTo>
                    <a:lnTo>
                      <a:pt x="2966" y="5238"/>
                    </a:lnTo>
                    <a:lnTo>
                      <a:pt x="3079" y="5087"/>
                    </a:lnTo>
                    <a:lnTo>
                      <a:pt x="3191" y="4937"/>
                    </a:lnTo>
                    <a:lnTo>
                      <a:pt x="3266" y="4787"/>
                    </a:lnTo>
                    <a:lnTo>
                      <a:pt x="3360" y="4618"/>
                    </a:lnTo>
                    <a:lnTo>
                      <a:pt x="3416" y="4430"/>
                    </a:lnTo>
                    <a:lnTo>
                      <a:pt x="3473" y="4243"/>
                    </a:lnTo>
                    <a:lnTo>
                      <a:pt x="3510" y="4036"/>
                    </a:lnTo>
                    <a:lnTo>
                      <a:pt x="3548" y="3849"/>
                    </a:lnTo>
                    <a:lnTo>
                      <a:pt x="3567" y="3736"/>
                    </a:lnTo>
                    <a:lnTo>
                      <a:pt x="3585" y="3623"/>
                    </a:lnTo>
                    <a:lnTo>
                      <a:pt x="3567" y="3304"/>
                    </a:lnTo>
                    <a:lnTo>
                      <a:pt x="3567" y="2985"/>
                    </a:lnTo>
                    <a:lnTo>
                      <a:pt x="3585" y="2835"/>
                    </a:lnTo>
                    <a:lnTo>
                      <a:pt x="3623" y="2703"/>
                    </a:lnTo>
                    <a:lnTo>
                      <a:pt x="3661" y="2647"/>
                    </a:lnTo>
                    <a:lnTo>
                      <a:pt x="3717" y="2572"/>
                    </a:lnTo>
                    <a:lnTo>
                      <a:pt x="3811" y="2516"/>
                    </a:lnTo>
                    <a:lnTo>
                      <a:pt x="3905" y="2459"/>
                    </a:lnTo>
                    <a:lnTo>
                      <a:pt x="3998" y="2422"/>
                    </a:lnTo>
                    <a:lnTo>
                      <a:pt x="4130" y="2422"/>
                    </a:lnTo>
                    <a:lnTo>
                      <a:pt x="4261" y="2441"/>
                    </a:lnTo>
                    <a:lnTo>
                      <a:pt x="4393" y="2497"/>
                    </a:lnTo>
                    <a:lnTo>
                      <a:pt x="4430" y="2534"/>
                    </a:lnTo>
                    <a:lnTo>
                      <a:pt x="4468" y="2591"/>
                    </a:lnTo>
                    <a:lnTo>
                      <a:pt x="4524" y="2797"/>
                    </a:lnTo>
                    <a:lnTo>
                      <a:pt x="4580" y="3098"/>
                    </a:lnTo>
                    <a:lnTo>
                      <a:pt x="4618" y="3492"/>
                    </a:lnTo>
                    <a:lnTo>
                      <a:pt x="4693" y="4430"/>
                    </a:lnTo>
                    <a:lnTo>
                      <a:pt x="4731" y="5482"/>
                    </a:lnTo>
                    <a:lnTo>
                      <a:pt x="4768" y="6533"/>
                    </a:lnTo>
                    <a:lnTo>
                      <a:pt x="4768" y="7434"/>
                    </a:lnTo>
                    <a:lnTo>
                      <a:pt x="4768" y="8335"/>
                    </a:lnTo>
                    <a:lnTo>
                      <a:pt x="14717" y="8335"/>
                    </a:lnTo>
                    <a:lnTo>
                      <a:pt x="14717" y="7434"/>
                    </a:lnTo>
                    <a:lnTo>
                      <a:pt x="14736" y="6533"/>
                    </a:lnTo>
                    <a:lnTo>
                      <a:pt x="14755" y="5482"/>
                    </a:lnTo>
                    <a:lnTo>
                      <a:pt x="14811" y="4430"/>
                    </a:lnTo>
                    <a:lnTo>
                      <a:pt x="14867" y="3492"/>
                    </a:lnTo>
                    <a:lnTo>
                      <a:pt x="14924" y="3098"/>
                    </a:lnTo>
                    <a:lnTo>
                      <a:pt x="14961" y="2797"/>
                    </a:lnTo>
                    <a:lnTo>
                      <a:pt x="15036" y="2591"/>
                    </a:lnTo>
                    <a:lnTo>
                      <a:pt x="15055" y="2534"/>
                    </a:lnTo>
                    <a:lnTo>
                      <a:pt x="15093" y="2497"/>
                    </a:lnTo>
                    <a:lnTo>
                      <a:pt x="15243" y="2441"/>
                    </a:lnTo>
                    <a:lnTo>
                      <a:pt x="15374" y="2422"/>
                    </a:lnTo>
                    <a:lnTo>
                      <a:pt x="15487" y="2422"/>
                    </a:lnTo>
                    <a:lnTo>
                      <a:pt x="15599" y="2459"/>
                    </a:lnTo>
                    <a:lnTo>
                      <a:pt x="15693" y="2516"/>
                    </a:lnTo>
                    <a:lnTo>
                      <a:pt x="15768" y="2572"/>
                    </a:lnTo>
                    <a:lnTo>
                      <a:pt x="15825" y="2647"/>
                    </a:lnTo>
                    <a:lnTo>
                      <a:pt x="15881" y="2703"/>
                    </a:lnTo>
                    <a:lnTo>
                      <a:pt x="15918" y="2835"/>
                    </a:lnTo>
                    <a:lnTo>
                      <a:pt x="15937" y="2985"/>
                    </a:lnTo>
                    <a:lnTo>
                      <a:pt x="15937" y="3304"/>
                    </a:lnTo>
                    <a:lnTo>
                      <a:pt x="15918" y="3623"/>
                    </a:lnTo>
                    <a:lnTo>
                      <a:pt x="15918" y="3736"/>
                    </a:lnTo>
                    <a:lnTo>
                      <a:pt x="15937" y="3849"/>
                    </a:lnTo>
                    <a:lnTo>
                      <a:pt x="15956" y="3849"/>
                    </a:lnTo>
                    <a:lnTo>
                      <a:pt x="15975" y="4036"/>
                    </a:lnTo>
                    <a:lnTo>
                      <a:pt x="16012" y="4243"/>
                    </a:lnTo>
                    <a:lnTo>
                      <a:pt x="16069" y="4430"/>
                    </a:lnTo>
                    <a:lnTo>
                      <a:pt x="16144" y="4618"/>
                    </a:lnTo>
                    <a:lnTo>
                      <a:pt x="16219" y="4787"/>
                    </a:lnTo>
                    <a:lnTo>
                      <a:pt x="16313" y="4937"/>
                    </a:lnTo>
                    <a:lnTo>
                      <a:pt x="16407" y="5087"/>
                    </a:lnTo>
                    <a:lnTo>
                      <a:pt x="16519" y="5238"/>
                    </a:lnTo>
                    <a:lnTo>
                      <a:pt x="16651" y="5369"/>
                    </a:lnTo>
                    <a:lnTo>
                      <a:pt x="16782" y="5482"/>
                    </a:lnTo>
                    <a:lnTo>
                      <a:pt x="16913" y="5576"/>
                    </a:lnTo>
                    <a:lnTo>
                      <a:pt x="17064" y="5651"/>
                    </a:lnTo>
                    <a:lnTo>
                      <a:pt x="17214" y="5707"/>
                    </a:lnTo>
                    <a:lnTo>
                      <a:pt x="17383" y="5763"/>
                    </a:lnTo>
                    <a:lnTo>
                      <a:pt x="17552" y="5801"/>
                    </a:lnTo>
                    <a:lnTo>
                      <a:pt x="17890" y="5801"/>
                    </a:lnTo>
                    <a:lnTo>
                      <a:pt x="18058" y="5763"/>
                    </a:lnTo>
                    <a:lnTo>
                      <a:pt x="18209" y="5707"/>
                    </a:lnTo>
                    <a:lnTo>
                      <a:pt x="18359" y="5651"/>
                    </a:lnTo>
                    <a:lnTo>
                      <a:pt x="18509" y="5576"/>
                    </a:lnTo>
                    <a:lnTo>
                      <a:pt x="18640" y="5482"/>
                    </a:lnTo>
                    <a:lnTo>
                      <a:pt x="18772" y="5369"/>
                    </a:lnTo>
                    <a:lnTo>
                      <a:pt x="18903" y="5238"/>
                    </a:lnTo>
                    <a:lnTo>
                      <a:pt x="19016" y="5087"/>
                    </a:lnTo>
                    <a:lnTo>
                      <a:pt x="19110" y="4937"/>
                    </a:lnTo>
                    <a:lnTo>
                      <a:pt x="19204" y="4787"/>
                    </a:lnTo>
                    <a:lnTo>
                      <a:pt x="19297" y="4618"/>
                    </a:lnTo>
                    <a:lnTo>
                      <a:pt x="19354" y="4430"/>
                    </a:lnTo>
                    <a:lnTo>
                      <a:pt x="19410" y="4243"/>
                    </a:lnTo>
                    <a:lnTo>
                      <a:pt x="19448" y="4036"/>
                    </a:lnTo>
                    <a:lnTo>
                      <a:pt x="19485" y="3849"/>
                    </a:lnTo>
                    <a:lnTo>
                      <a:pt x="19504" y="3849"/>
                    </a:lnTo>
                    <a:lnTo>
                      <a:pt x="19485" y="3680"/>
                    </a:lnTo>
                    <a:lnTo>
                      <a:pt x="19504" y="3586"/>
                    </a:lnTo>
                    <a:lnTo>
                      <a:pt x="19485" y="3379"/>
                    </a:lnTo>
                    <a:lnTo>
                      <a:pt x="19466" y="3191"/>
                    </a:lnTo>
                    <a:lnTo>
                      <a:pt x="19429" y="2891"/>
                    </a:lnTo>
                    <a:lnTo>
                      <a:pt x="19373" y="2610"/>
                    </a:lnTo>
                    <a:lnTo>
                      <a:pt x="19316" y="2347"/>
                    </a:lnTo>
                    <a:lnTo>
                      <a:pt x="19241" y="2103"/>
                    </a:lnTo>
                    <a:lnTo>
                      <a:pt x="19166" y="1877"/>
                    </a:lnTo>
                    <a:lnTo>
                      <a:pt x="19072" y="1671"/>
                    </a:lnTo>
                    <a:lnTo>
                      <a:pt x="18960" y="1464"/>
                    </a:lnTo>
                    <a:lnTo>
                      <a:pt x="18847" y="1296"/>
                    </a:lnTo>
                    <a:lnTo>
                      <a:pt x="18734" y="1127"/>
                    </a:lnTo>
                    <a:lnTo>
                      <a:pt x="18622" y="976"/>
                    </a:lnTo>
                    <a:lnTo>
                      <a:pt x="18490" y="845"/>
                    </a:lnTo>
                    <a:lnTo>
                      <a:pt x="18359" y="732"/>
                    </a:lnTo>
                    <a:lnTo>
                      <a:pt x="18077" y="526"/>
                    </a:lnTo>
                    <a:lnTo>
                      <a:pt x="17814" y="357"/>
                    </a:lnTo>
                    <a:lnTo>
                      <a:pt x="17552" y="226"/>
                    </a:lnTo>
                    <a:lnTo>
                      <a:pt x="17289" y="132"/>
                    </a:lnTo>
                    <a:lnTo>
                      <a:pt x="17045" y="75"/>
                    </a:lnTo>
                    <a:lnTo>
                      <a:pt x="16838" y="38"/>
                    </a:lnTo>
                    <a:lnTo>
                      <a:pt x="165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4" name="Google Shape;5124;p64"/>
              <p:cNvSpPr/>
              <p:nvPr/>
            </p:nvSpPr>
            <p:spPr>
              <a:xfrm>
                <a:off x="9655775"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5" name="Google Shape;5125;p64"/>
              <p:cNvSpPr/>
              <p:nvPr/>
            </p:nvSpPr>
            <p:spPr>
              <a:xfrm>
                <a:off x="9614025" y="3253875"/>
                <a:ext cx="26300" cy="71350"/>
              </a:xfrm>
              <a:custGeom>
                <a:avLst/>
                <a:gdLst/>
                <a:ahLst/>
                <a:cxnLst/>
                <a:rect l="l" t="t" r="r" b="b"/>
                <a:pathLst>
                  <a:path w="1052" h="2854" extrusionOk="0">
                    <a:moveTo>
                      <a:pt x="0" y="0"/>
                    </a:moveTo>
                    <a:lnTo>
                      <a:pt x="0" y="582"/>
                    </a:lnTo>
                    <a:lnTo>
                      <a:pt x="19" y="1127"/>
                    </a:lnTo>
                    <a:lnTo>
                      <a:pt x="56" y="1615"/>
                    </a:lnTo>
                    <a:lnTo>
                      <a:pt x="113" y="2028"/>
                    </a:lnTo>
                    <a:lnTo>
                      <a:pt x="188" y="2384"/>
                    </a:lnTo>
                    <a:lnTo>
                      <a:pt x="225" y="2516"/>
                    </a:lnTo>
                    <a:lnTo>
                      <a:pt x="263" y="2628"/>
                    </a:lnTo>
                    <a:lnTo>
                      <a:pt x="319" y="2722"/>
                    </a:lnTo>
                    <a:lnTo>
                      <a:pt x="376" y="2797"/>
                    </a:lnTo>
                    <a:lnTo>
                      <a:pt x="451" y="2835"/>
                    </a:lnTo>
                    <a:lnTo>
                      <a:pt x="526" y="2854"/>
                    </a:lnTo>
                    <a:lnTo>
                      <a:pt x="601" y="2835"/>
                    </a:lnTo>
                    <a:lnTo>
                      <a:pt x="657" y="2797"/>
                    </a:lnTo>
                    <a:lnTo>
                      <a:pt x="713" y="2722"/>
                    </a:lnTo>
                    <a:lnTo>
                      <a:pt x="770" y="2628"/>
                    </a:lnTo>
                    <a:lnTo>
                      <a:pt x="826" y="2516"/>
                    </a:lnTo>
                    <a:lnTo>
                      <a:pt x="864" y="2384"/>
                    </a:lnTo>
                    <a:lnTo>
                      <a:pt x="939" y="2028"/>
                    </a:lnTo>
                    <a:lnTo>
                      <a:pt x="976" y="1615"/>
                    </a:lnTo>
                    <a:lnTo>
                      <a:pt x="1014" y="1127"/>
                    </a:lnTo>
                    <a:lnTo>
                      <a:pt x="1033"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6" name="Google Shape;5126;p64"/>
              <p:cNvSpPr/>
              <p:nvPr/>
            </p:nvSpPr>
            <p:spPr>
              <a:xfrm>
                <a:off x="9571775" y="3253875"/>
                <a:ext cx="26775" cy="71350"/>
              </a:xfrm>
              <a:custGeom>
                <a:avLst/>
                <a:gdLst/>
                <a:ahLst/>
                <a:cxnLst/>
                <a:rect l="l" t="t" r="r" b="b"/>
                <a:pathLst>
                  <a:path w="1071" h="2854" extrusionOk="0">
                    <a:moveTo>
                      <a:pt x="1" y="0"/>
                    </a:moveTo>
                    <a:lnTo>
                      <a:pt x="19" y="582"/>
                    </a:lnTo>
                    <a:lnTo>
                      <a:pt x="38" y="1127"/>
                    </a:lnTo>
                    <a:lnTo>
                      <a:pt x="76" y="1615"/>
                    </a:lnTo>
                    <a:lnTo>
                      <a:pt x="113" y="2028"/>
                    </a:lnTo>
                    <a:lnTo>
                      <a:pt x="188" y="2384"/>
                    </a:lnTo>
                    <a:lnTo>
                      <a:pt x="226" y="2516"/>
                    </a:lnTo>
                    <a:lnTo>
                      <a:pt x="282" y="2628"/>
                    </a:lnTo>
                    <a:lnTo>
                      <a:pt x="339" y="2722"/>
                    </a:lnTo>
                    <a:lnTo>
                      <a:pt x="395" y="2797"/>
                    </a:lnTo>
                    <a:lnTo>
                      <a:pt x="451" y="2835"/>
                    </a:lnTo>
                    <a:lnTo>
                      <a:pt x="526" y="2854"/>
                    </a:lnTo>
                    <a:lnTo>
                      <a:pt x="601" y="2835"/>
                    </a:lnTo>
                    <a:lnTo>
                      <a:pt x="676" y="2797"/>
                    </a:lnTo>
                    <a:lnTo>
                      <a:pt x="733" y="2722"/>
                    </a:lnTo>
                    <a:lnTo>
                      <a:pt x="789" y="2628"/>
                    </a:lnTo>
                    <a:lnTo>
                      <a:pt x="827" y="2516"/>
                    </a:lnTo>
                    <a:lnTo>
                      <a:pt x="883" y="2384"/>
                    </a:lnTo>
                    <a:lnTo>
                      <a:pt x="939" y="2028"/>
                    </a:lnTo>
                    <a:lnTo>
                      <a:pt x="996"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7" name="Google Shape;5127;p64"/>
              <p:cNvSpPr/>
              <p:nvPr/>
            </p:nvSpPr>
            <p:spPr>
              <a:xfrm>
                <a:off x="9530025" y="3253875"/>
                <a:ext cx="26300" cy="71350"/>
              </a:xfrm>
              <a:custGeom>
                <a:avLst/>
                <a:gdLst/>
                <a:ahLst/>
                <a:cxnLst/>
                <a:rect l="l" t="t" r="r" b="b"/>
                <a:pathLst>
                  <a:path w="1052" h="2854" extrusionOk="0">
                    <a:moveTo>
                      <a:pt x="0" y="0"/>
                    </a:moveTo>
                    <a:lnTo>
                      <a:pt x="0" y="582"/>
                    </a:lnTo>
                    <a:lnTo>
                      <a:pt x="38" y="1127"/>
                    </a:lnTo>
                    <a:lnTo>
                      <a:pt x="56" y="1615"/>
                    </a:lnTo>
                    <a:lnTo>
                      <a:pt x="113" y="2028"/>
                    </a:lnTo>
                    <a:lnTo>
                      <a:pt x="188" y="2384"/>
                    </a:lnTo>
                    <a:lnTo>
                      <a:pt x="225" y="2516"/>
                    </a:lnTo>
                    <a:lnTo>
                      <a:pt x="282" y="2628"/>
                    </a:lnTo>
                    <a:lnTo>
                      <a:pt x="319" y="2722"/>
                    </a:lnTo>
                    <a:lnTo>
                      <a:pt x="394" y="2797"/>
                    </a:lnTo>
                    <a:lnTo>
                      <a:pt x="451" y="2835"/>
                    </a:lnTo>
                    <a:lnTo>
                      <a:pt x="526" y="2854"/>
                    </a:lnTo>
                    <a:lnTo>
                      <a:pt x="601" y="2835"/>
                    </a:lnTo>
                    <a:lnTo>
                      <a:pt x="657" y="2797"/>
                    </a:lnTo>
                    <a:lnTo>
                      <a:pt x="732" y="2722"/>
                    </a:lnTo>
                    <a:lnTo>
                      <a:pt x="770" y="2628"/>
                    </a:lnTo>
                    <a:lnTo>
                      <a:pt x="826" y="2516"/>
                    </a:lnTo>
                    <a:lnTo>
                      <a:pt x="864" y="2384"/>
                    </a:lnTo>
                    <a:lnTo>
                      <a:pt x="939" y="2028"/>
                    </a:lnTo>
                    <a:lnTo>
                      <a:pt x="995" y="1615"/>
                    </a:lnTo>
                    <a:lnTo>
                      <a:pt x="1014" y="1127"/>
                    </a:lnTo>
                    <a:lnTo>
                      <a:pt x="1051"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8" name="Google Shape;5128;p64"/>
              <p:cNvSpPr/>
              <p:nvPr/>
            </p:nvSpPr>
            <p:spPr>
              <a:xfrm>
                <a:off x="9487775" y="3253875"/>
                <a:ext cx="26775" cy="71350"/>
              </a:xfrm>
              <a:custGeom>
                <a:avLst/>
                <a:gdLst/>
                <a:ahLst/>
                <a:cxnLst/>
                <a:rect l="l" t="t" r="r" b="b"/>
                <a:pathLst>
                  <a:path w="1071" h="2854" extrusionOk="0">
                    <a:moveTo>
                      <a:pt x="1" y="0"/>
                    </a:moveTo>
                    <a:lnTo>
                      <a:pt x="19" y="582"/>
                    </a:lnTo>
                    <a:lnTo>
                      <a:pt x="38" y="1127"/>
                    </a:lnTo>
                    <a:lnTo>
                      <a:pt x="76" y="1615"/>
                    </a:lnTo>
                    <a:lnTo>
                      <a:pt x="132" y="2028"/>
                    </a:lnTo>
                    <a:lnTo>
                      <a:pt x="188" y="2384"/>
                    </a:lnTo>
                    <a:lnTo>
                      <a:pt x="245" y="2516"/>
                    </a:lnTo>
                    <a:lnTo>
                      <a:pt x="282" y="2628"/>
                    </a:lnTo>
                    <a:lnTo>
                      <a:pt x="338" y="2722"/>
                    </a:lnTo>
                    <a:lnTo>
                      <a:pt x="395" y="2797"/>
                    </a:lnTo>
                    <a:lnTo>
                      <a:pt x="470" y="2835"/>
                    </a:lnTo>
                    <a:lnTo>
                      <a:pt x="545" y="2854"/>
                    </a:lnTo>
                    <a:lnTo>
                      <a:pt x="620" y="2835"/>
                    </a:lnTo>
                    <a:lnTo>
                      <a:pt x="676" y="2797"/>
                    </a:lnTo>
                    <a:lnTo>
                      <a:pt x="733" y="2722"/>
                    </a:lnTo>
                    <a:lnTo>
                      <a:pt x="789" y="2628"/>
                    </a:lnTo>
                    <a:lnTo>
                      <a:pt x="845" y="2516"/>
                    </a:lnTo>
                    <a:lnTo>
                      <a:pt x="883" y="2384"/>
                    </a:lnTo>
                    <a:lnTo>
                      <a:pt x="958" y="2028"/>
                    </a:lnTo>
                    <a:lnTo>
                      <a:pt x="995"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9" name="Google Shape;5129;p64"/>
              <p:cNvSpPr/>
              <p:nvPr/>
            </p:nvSpPr>
            <p:spPr>
              <a:xfrm>
                <a:off x="9446000"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0" name="Google Shape;5130;p64"/>
              <p:cNvSpPr/>
              <p:nvPr/>
            </p:nvSpPr>
            <p:spPr>
              <a:xfrm>
                <a:off x="9726650" y="1665300"/>
                <a:ext cx="72750" cy="90125"/>
              </a:xfrm>
              <a:custGeom>
                <a:avLst/>
                <a:gdLst/>
                <a:ahLst/>
                <a:cxnLst/>
                <a:rect l="l" t="t" r="r" b="b"/>
                <a:pathLst>
                  <a:path w="2910" h="3605" extrusionOk="0">
                    <a:moveTo>
                      <a:pt x="1465" y="1"/>
                    </a:moveTo>
                    <a:lnTo>
                      <a:pt x="1314" y="19"/>
                    </a:lnTo>
                    <a:lnTo>
                      <a:pt x="1164" y="38"/>
                    </a:lnTo>
                    <a:lnTo>
                      <a:pt x="1033" y="94"/>
                    </a:lnTo>
                    <a:lnTo>
                      <a:pt x="901" y="151"/>
                    </a:lnTo>
                    <a:lnTo>
                      <a:pt x="770" y="226"/>
                    </a:lnTo>
                    <a:lnTo>
                      <a:pt x="657" y="320"/>
                    </a:lnTo>
                    <a:lnTo>
                      <a:pt x="545" y="414"/>
                    </a:lnTo>
                    <a:lnTo>
                      <a:pt x="432" y="526"/>
                    </a:lnTo>
                    <a:lnTo>
                      <a:pt x="338" y="658"/>
                    </a:lnTo>
                    <a:lnTo>
                      <a:pt x="263" y="808"/>
                    </a:lnTo>
                    <a:lnTo>
                      <a:pt x="188" y="939"/>
                    </a:lnTo>
                    <a:lnTo>
                      <a:pt x="132" y="1108"/>
                    </a:lnTo>
                    <a:lnTo>
                      <a:pt x="75" y="1277"/>
                    </a:lnTo>
                    <a:lnTo>
                      <a:pt x="38" y="1446"/>
                    </a:lnTo>
                    <a:lnTo>
                      <a:pt x="19" y="1615"/>
                    </a:lnTo>
                    <a:lnTo>
                      <a:pt x="0" y="1803"/>
                    </a:lnTo>
                    <a:lnTo>
                      <a:pt x="19" y="1990"/>
                    </a:lnTo>
                    <a:lnTo>
                      <a:pt x="38" y="2159"/>
                    </a:lnTo>
                    <a:lnTo>
                      <a:pt x="75" y="2347"/>
                    </a:lnTo>
                    <a:lnTo>
                      <a:pt x="132" y="2497"/>
                    </a:lnTo>
                    <a:lnTo>
                      <a:pt x="188" y="2666"/>
                    </a:lnTo>
                    <a:lnTo>
                      <a:pt x="263" y="2816"/>
                    </a:lnTo>
                    <a:lnTo>
                      <a:pt x="338" y="2948"/>
                    </a:lnTo>
                    <a:lnTo>
                      <a:pt x="432" y="3079"/>
                    </a:lnTo>
                    <a:lnTo>
                      <a:pt x="545" y="3192"/>
                    </a:lnTo>
                    <a:lnTo>
                      <a:pt x="657" y="3304"/>
                    </a:lnTo>
                    <a:lnTo>
                      <a:pt x="770" y="3380"/>
                    </a:lnTo>
                    <a:lnTo>
                      <a:pt x="901" y="3455"/>
                    </a:lnTo>
                    <a:lnTo>
                      <a:pt x="1033" y="3530"/>
                    </a:lnTo>
                    <a:lnTo>
                      <a:pt x="1164" y="3567"/>
                    </a:lnTo>
                    <a:lnTo>
                      <a:pt x="1314" y="3586"/>
                    </a:lnTo>
                    <a:lnTo>
                      <a:pt x="1465" y="3605"/>
                    </a:lnTo>
                    <a:lnTo>
                      <a:pt x="1615" y="3586"/>
                    </a:lnTo>
                    <a:lnTo>
                      <a:pt x="1746" y="3567"/>
                    </a:lnTo>
                    <a:lnTo>
                      <a:pt x="1896" y="3530"/>
                    </a:lnTo>
                    <a:lnTo>
                      <a:pt x="2028" y="3455"/>
                    </a:lnTo>
                    <a:lnTo>
                      <a:pt x="2159" y="3380"/>
                    </a:lnTo>
                    <a:lnTo>
                      <a:pt x="2272" y="3304"/>
                    </a:lnTo>
                    <a:lnTo>
                      <a:pt x="2384" y="3192"/>
                    </a:lnTo>
                    <a:lnTo>
                      <a:pt x="2478" y="3079"/>
                    </a:lnTo>
                    <a:lnTo>
                      <a:pt x="2572" y="2948"/>
                    </a:lnTo>
                    <a:lnTo>
                      <a:pt x="2666" y="2816"/>
                    </a:lnTo>
                    <a:lnTo>
                      <a:pt x="2741" y="2666"/>
                    </a:lnTo>
                    <a:lnTo>
                      <a:pt x="2797" y="2497"/>
                    </a:lnTo>
                    <a:lnTo>
                      <a:pt x="2835" y="2347"/>
                    </a:lnTo>
                    <a:lnTo>
                      <a:pt x="2872" y="2159"/>
                    </a:lnTo>
                    <a:lnTo>
                      <a:pt x="2910" y="1990"/>
                    </a:lnTo>
                    <a:lnTo>
                      <a:pt x="2910" y="1803"/>
                    </a:lnTo>
                    <a:lnTo>
                      <a:pt x="2910" y="1615"/>
                    </a:lnTo>
                    <a:lnTo>
                      <a:pt x="2872" y="1446"/>
                    </a:lnTo>
                    <a:lnTo>
                      <a:pt x="2835" y="1277"/>
                    </a:lnTo>
                    <a:lnTo>
                      <a:pt x="2797" y="1108"/>
                    </a:lnTo>
                    <a:lnTo>
                      <a:pt x="2741" y="939"/>
                    </a:lnTo>
                    <a:lnTo>
                      <a:pt x="2666" y="808"/>
                    </a:lnTo>
                    <a:lnTo>
                      <a:pt x="2572" y="658"/>
                    </a:lnTo>
                    <a:lnTo>
                      <a:pt x="2478" y="526"/>
                    </a:lnTo>
                    <a:lnTo>
                      <a:pt x="2384" y="414"/>
                    </a:lnTo>
                    <a:lnTo>
                      <a:pt x="2272" y="320"/>
                    </a:lnTo>
                    <a:lnTo>
                      <a:pt x="2159" y="226"/>
                    </a:lnTo>
                    <a:lnTo>
                      <a:pt x="2028" y="151"/>
                    </a:lnTo>
                    <a:lnTo>
                      <a:pt x="1896" y="94"/>
                    </a:lnTo>
                    <a:lnTo>
                      <a:pt x="1746" y="38"/>
                    </a:lnTo>
                    <a:lnTo>
                      <a:pt x="1615" y="19"/>
                    </a:lnTo>
                    <a:lnTo>
                      <a:pt x="1465"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1" name="Google Shape;5131;p64"/>
              <p:cNvSpPr/>
              <p:nvPr/>
            </p:nvSpPr>
            <p:spPr>
              <a:xfrm>
                <a:off x="9745425" y="1688775"/>
                <a:ext cx="35225" cy="43200"/>
              </a:xfrm>
              <a:custGeom>
                <a:avLst/>
                <a:gdLst/>
                <a:ahLst/>
                <a:cxnLst/>
                <a:rect l="l" t="t" r="r" b="b"/>
                <a:pathLst>
                  <a:path w="1409" h="1728" extrusionOk="0">
                    <a:moveTo>
                      <a:pt x="714" y="0"/>
                    </a:moveTo>
                    <a:lnTo>
                      <a:pt x="563" y="19"/>
                    </a:lnTo>
                    <a:lnTo>
                      <a:pt x="432" y="75"/>
                    </a:lnTo>
                    <a:lnTo>
                      <a:pt x="319" y="150"/>
                    </a:lnTo>
                    <a:lnTo>
                      <a:pt x="207" y="244"/>
                    </a:lnTo>
                    <a:lnTo>
                      <a:pt x="132" y="376"/>
                    </a:lnTo>
                    <a:lnTo>
                      <a:pt x="57" y="526"/>
                    </a:lnTo>
                    <a:lnTo>
                      <a:pt x="19" y="695"/>
                    </a:lnTo>
                    <a:lnTo>
                      <a:pt x="0" y="864"/>
                    </a:lnTo>
                    <a:lnTo>
                      <a:pt x="19" y="1033"/>
                    </a:lnTo>
                    <a:lnTo>
                      <a:pt x="57" y="1202"/>
                    </a:lnTo>
                    <a:lnTo>
                      <a:pt x="132" y="1352"/>
                    </a:lnTo>
                    <a:lnTo>
                      <a:pt x="207" y="1483"/>
                    </a:lnTo>
                    <a:lnTo>
                      <a:pt x="319" y="1577"/>
                    </a:lnTo>
                    <a:lnTo>
                      <a:pt x="432" y="1671"/>
                    </a:lnTo>
                    <a:lnTo>
                      <a:pt x="563" y="1708"/>
                    </a:lnTo>
                    <a:lnTo>
                      <a:pt x="714" y="1727"/>
                    </a:lnTo>
                    <a:lnTo>
                      <a:pt x="845" y="1708"/>
                    </a:lnTo>
                    <a:lnTo>
                      <a:pt x="976" y="1671"/>
                    </a:lnTo>
                    <a:lnTo>
                      <a:pt x="1108" y="1577"/>
                    </a:lnTo>
                    <a:lnTo>
                      <a:pt x="1202" y="1483"/>
                    </a:lnTo>
                    <a:lnTo>
                      <a:pt x="1296" y="1352"/>
                    </a:lnTo>
                    <a:lnTo>
                      <a:pt x="1352" y="1202"/>
                    </a:lnTo>
                    <a:lnTo>
                      <a:pt x="1389" y="1033"/>
                    </a:lnTo>
                    <a:lnTo>
                      <a:pt x="1408" y="864"/>
                    </a:lnTo>
                    <a:lnTo>
                      <a:pt x="1389" y="695"/>
                    </a:lnTo>
                    <a:lnTo>
                      <a:pt x="1352" y="526"/>
                    </a:lnTo>
                    <a:lnTo>
                      <a:pt x="1296" y="376"/>
                    </a:lnTo>
                    <a:lnTo>
                      <a:pt x="1202" y="244"/>
                    </a:lnTo>
                    <a:lnTo>
                      <a:pt x="1108" y="150"/>
                    </a:lnTo>
                    <a:lnTo>
                      <a:pt x="976" y="75"/>
                    </a:lnTo>
                    <a:lnTo>
                      <a:pt x="845" y="19"/>
                    </a:lnTo>
                    <a:lnTo>
                      <a:pt x="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2" name="Google Shape;5132;p64"/>
              <p:cNvSpPr/>
              <p:nvPr/>
            </p:nvSpPr>
            <p:spPr>
              <a:xfrm>
                <a:off x="9330100" y="1665300"/>
                <a:ext cx="72300" cy="90125"/>
              </a:xfrm>
              <a:custGeom>
                <a:avLst/>
                <a:gdLst/>
                <a:ahLst/>
                <a:cxnLst/>
                <a:rect l="l" t="t" r="r" b="b"/>
                <a:pathLst>
                  <a:path w="2892" h="3605" extrusionOk="0">
                    <a:moveTo>
                      <a:pt x="1446" y="1"/>
                    </a:moveTo>
                    <a:lnTo>
                      <a:pt x="1295" y="19"/>
                    </a:lnTo>
                    <a:lnTo>
                      <a:pt x="1145" y="38"/>
                    </a:lnTo>
                    <a:lnTo>
                      <a:pt x="1014" y="94"/>
                    </a:lnTo>
                    <a:lnTo>
                      <a:pt x="883" y="151"/>
                    </a:lnTo>
                    <a:lnTo>
                      <a:pt x="751" y="226"/>
                    </a:lnTo>
                    <a:lnTo>
                      <a:pt x="638" y="320"/>
                    </a:lnTo>
                    <a:lnTo>
                      <a:pt x="526" y="414"/>
                    </a:lnTo>
                    <a:lnTo>
                      <a:pt x="413" y="526"/>
                    </a:lnTo>
                    <a:lnTo>
                      <a:pt x="319" y="658"/>
                    </a:lnTo>
                    <a:lnTo>
                      <a:pt x="244" y="808"/>
                    </a:lnTo>
                    <a:lnTo>
                      <a:pt x="169" y="939"/>
                    </a:lnTo>
                    <a:lnTo>
                      <a:pt x="113" y="1108"/>
                    </a:lnTo>
                    <a:lnTo>
                      <a:pt x="57" y="1277"/>
                    </a:lnTo>
                    <a:lnTo>
                      <a:pt x="19" y="1446"/>
                    </a:lnTo>
                    <a:lnTo>
                      <a:pt x="0" y="1615"/>
                    </a:lnTo>
                    <a:lnTo>
                      <a:pt x="0" y="1803"/>
                    </a:lnTo>
                    <a:lnTo>
                      <a:pt x="0" y="1990"/>
                    </a:lnTo>
                    <a:lnTo>
                      <a:pt x="19" y="2159"/>
                    </a:lnTo>
                    <a:lnTo>
                      <a:pt x="57" y="2347"/>
                    </a:lnTo>
                    <a:lnTo>
                      <a:pt x="113" y="2497"/>
                    </a:lnTo>
                    <a:lnTo>
                      <a:pt x="169" y="2666"/>
                    </a:lnTo>
                    <a:lnTo>
                      <a:pt x="244" y="2816"/>
                    </a:lnTo>
                    <a:lnTo>
                      <a:pt x="319" y="2948"/>
                    </a:lnTo>
                    <a:lnTo>
                      <a:pt x="413" y="3079"/>
                    </a:lnTo>
                    <a:lnTo>
                      <a:pt x="526" y="3192"/>
                    </a:lnTo>
                    <a:lnTo>
                      <a:pt x="638" y="3304"/>
                    </a:lnTo>
                    <a:lnTo>
                      <a:pt x="751" y="3380"/>
                    </a:lnTo>
                    <a:lnTo>
                      <a:pt x="883" y="3455"/>
                    </a:lnTo>
                    <a:lnTo>
                      <a:pt x="1014" y="3530"/>
                    </a:lnTo>
                    <a:lnTo>
                      <a:pt x="1145" y="3567"/>
                    </a:lnTo>
                    <a:lnTo>
                      <a:pt x="1295" y="3586"/>
                    </a:lnTo>
                    <a:lnTo>
                      <a:pt x="1446" y="3605"/>
                    </a:lnTo>
                    <a:lnTo>
                      <a:pt x="1596" y="3586"/>
                    </a:lnTo>
                    <a:lnTo>
                      <a:pt x="1746" y="3567"/>
                    </a:lnTo>
                    <a:lnTo>
                      <a:pt x="1877" y="3530"/>
                    </a:lnTo>
                    <a:lnTo>
                      <a:pt x="2009" y="3455"/>
                    </a:lnTo>
                    <a:lnTo>
                      <a:pt x="2140" y="3380"/>
                    </a:lnTo>
                    <a:lnTo>
                      <a:pt x="2253" y="3304"/>
                    </a:lnTo>
                    <a:lnTo>
                      <a:pt x="2365" y="3192"/>
                    </a:lnTo>
                    <a:lnTo>
                      <a:pt x="2478" y="3079"/>
                    </a:lnTo>
                    <a:lnTo>
                      <a:pt x="2572" y="2948"/>
                    </a:lnTo>
                    <a:lnTo>
                      <a:pt x="2647" y="2816"/>
                    </a:lnTo>
                    <a:lnTo>
                      <a:pt x="2722" y="2666"/>
                    </a:lnTo>
                    <a:lnTo>
                      <a:pt x="2778" y="2497"/>
                    </a:lnTo>
                    <a:lnTo>
                      <a:pt x="2835" y="2347"/>
                    </a:lnTo>
                    <a:lnTo>
                      <a:pt x="2872" y="2159"/>
                    </a:lnTo>
                    <a:lnTo>
                      <a:pt x="2891" y="1990"/>
                    </a:lnTo>
                    <a:lnTo>
                      <a:pt x="2891" y="1803"/>
                    </a:lnTo>
                    <a:lnTo>
                      <a:pt x="2891" y="1615"/>
                    </a:lnTo>
                    <a:lnTo>
                      <a:pt x="2872" y="1446"/>
                    </a:lnTo>
                    <a:lnTo>
                      <a:pt x="2835" y="1277"/>
                    </a:lnTo>
                    <a:lnTo>
                      <a:pt x="2778" y="1108"/>
                    </a:lnTo>
                    <a:lnTo>
                      <a:pt x="2722" y="939"/>
                    </a:lnTo>
                    <a:lnTo>
                      <a:pt x="2647" y="808"/>
                    </a:lnTo>
                    <a:lnTo>
                      <a:pt x="2572" y="658"/>
                    </a:lnTo>
                    <a:lnTo>
                      <a:pt x="2478" y="526"/>
                    </a:lnTo>
                    <a:lnTo>
                      <a:pt x="2365" y="414"/>
                    </a:lnTo>
                    <a:lnTo>
                      <a:pt x="2253" y="320"/>
                    </a:lnTo>
                    <a:lnTo>
                      <a:pt x="2140" y="226"/>
                    </a:lnTo>
                    <a:lnTo>
                      <a:pt x="2009" y="151"/>
                    </a:lnTo>
                    <a:lnTo>
                      <a:pt x="1877" y="94"/>
                    </a:lnTo>
                    <a:lnTo>
                      <a:pt x="1746" y="38"/>
                    </a:lnTo>
                    <a:lnTo>
                      <a:pt x="1596" y="19"/>
                    </a:lnTo>
                    <a:lnTo>
                      <a:pt x="144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3" name="Google Shape;5133;p64"/>
              <p:cNvSpPr/>
              <p:nvPr/>
            </p:nvSpPr>
            <p:spPr>
              <a:xfrm>
                <a:off x="9348875" y="1688775"/>
                <a:ext cx="34750" cy="43200"/>
              </a:xfrm>
              <a:custGeom>
                <a:avLst/>
                <a:gdLst/>
                <a:ahLst/>
                <a:cxnLst/>
                <a:rect l="l" t="t" r="r" b="b"/>
                <a:pathLst>
                  <a:path w="1390" h="1728" extrusionOk="0">
                    <a:moveTo>
                      <a:pt x="695" y="0"/>
                    </a:moveTo>
                    <a:lnTo>
                      <a:pt x="544" y="19"/>
                    </a:lnTo>
                    <a:lnTo>
                      <a:pt x="413" y="75"/>
                    </a:lnTo>
                    <a:lnTo>
                      <a:pt x="300" y="150"/>
                    </a:lnTo>
                    <a:lnTo>
                      <a:pt x="207" y="244"/>
                    </a:lnTo>
                    <a:lnTo>
                      <a:pt x="113" y="376"/>
                    </a:lnTo>
                    <a:lnTo>
                      <a:pt x="56" y="526"/>
                    </a:lnTo>
                    <a:lnTo>
                      <a:pt x="0" y="695"/>
                    </a:lnTo>
                    <a:lnTo>
                      <a:pt x="0" y="864"/>
                    </a:lnTo>
                    <a:lnTo>
                      <a:pt x="0" y="1033"/>
                    </a:lnTo>
                    <a:lnTo>
                      <a:pt x="56" y="1202"/>
                    </a:lnTo>
                    <a:lnTo>
                      <a:pt x="113" y="1352"/>
                    </a:lnTo>
                    <a:lnTo>
                      <a:pt x="207" y="1483"/>
                    </a:lnTo>
                    <a:lnTo>
                      <a:pt x="300" y="1577"/>
                    </a:lnTo>
                    <a:lnTo>
                      <a:pt x="413" y="1671"/>
                    </a:lnTo>
                    <a:lnTo>
                      <a:pt x="544" y="1708"/>
                    </a:lnTo>
                    <a:lnTo>
                      <a:pt x="695" y="1727"/>
                    </a:lnTo>
                    <a:lnTo>
                      <a:pt x="826" y="1708"/>
                    </a:lnTo>
                    <a:lnTo>
                      <a:pt x="957" y="1671"/>
                    </a:lnTo>
                    <a:lnTo>
                      <a:pt x="1089" y="1577"/>
                    </a:lnTo>
                    <a:lnTo>
                      <a:pt x="1183" y="1483"/>
                    </a:lnTo>
                    <a:lnTo>
                      <a:pt x="1277" y="1352"/>
                    </a:lnTo>
                    <a:lnTo>
                      <a:pt x="1333" y="1202"/>
                    </a:lnTo>
                    <a:lnTo>
                      <a:pt x="1370" y="1033"/>
                    </a:lnTo>
                    <a:lnTo>
                      <a:pt x="1389" y="864"/>
                    </a:lnTo>
                    <a:lnTo>
                      <a:pt x="1370" y="695"/>
                    </a:lnTo>
                    <a:lnTo>
                      <a:pt x="1333" y="526"/>
                    </a:lnTo>
                    <a:lnTo>
                      <a:pt x="1277" y="376"/>
                    </a:lnTo>
                    <a:lnTo>
                      <a:pt x="1183" y="244"/>
                    </a:lnTo>
                    <a:lnTo>
                      <a:pt x="1089" y="150"/>
                    </a:lnTo>
                    <a:lnTo>
                      <a:pt x="957" y="75"/>
                    </a:lnTo>
                    <a:lnTo>
                      <a:pt x="826" y="19"/>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4" name="Google Shape;5134;p64"/>
              <p:cNvSpPr/>
              <p:nvPr/>
            </p:nvSpPr>
            <p:spPr>
              <a:xfrm>
                <a:off x="94647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8"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5" name="Google Shape;5135;p64"/>
              <p:cNvSpPr/>
              <p:nvPr/>
            </p:nvSpPr>
            <p:spPr>
              <a:xfrm>
                <a:off x="94999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6" name="Google Shape;5136;p64"/>
              <p:cNvSpPr/>
              <p:nvPr/>
            </p:nvSpPr>
            <p:spPr>
              <a:xfrm>
                <a:off x="9535175" y="1759150"/>
                <a:ext cx="22550" cy="56825"/>
              </a:xfrm>
              <a:custGeom>
                <a:avLst/>
                <a:gdLst/>
                <a:ahLst/>
                <a:cxnLst/>
                <a:rect l="l" t="t" r="r" b="b"/>
                <a:pathLst>
                  <a:path w="902" h="2273" extrusionOk="0">
                    <a:moveTo>
                      <a:pt x="451" y="1"/>
                    </a:moveTo>
                    <a:lnTo>
                      <a:pt x="395" y="20"/>
                    </a:lnTo>
                    <a:lnTo>
                      <a:pt x="338" y="57"/>
                    </a:lnTo>
                    <a:lnTo>
                      <a:pt x="282" y="114"/>
                    </a:lnTo>
                    <a:lnTo>
                      <a:pt x="245" y="189"/>
                    </a:lnTo>
                    <a:lnTo>
                      <a:pt x="169" y="395"/>
                    </a:lnTo>
                    <a:lnTo>
                      <a:pt x="113" y="658"/>
                    </a:lnTo>
                    <a:lnTo>
                      <a:pt x="57" y="996"/>
                    </a:lnTo>
                    <a:lnTo>
                      <a:pt x="38" y="1390"/>
                    </a:lnTo>
                    <a:lnTo>
                      <a:pt x="1" y="2272"/>
                    </a:lnTo>
                    <a:lnTo>
                      <a:pt x="902" y="2272"/>
                    </a:lnTo>
                    <a:lnTo>
                      <a:pt x="864" y="1390"/>
                    </a:lnTo>
                    <a:lnTo>
                      <a:pt x="845" y="996"/>
                    </a:lnTo>
                    <a:lnTo>
                      <a:pt x="808"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7" name="Google Shape;5137;p64"/>
              <p:cNvSpPr/>
              <p:nvPr/>
            </p:nvSpPr>
            <p:spPr>
              <a:xfrm>
                <a:off x="9570850" y="1759150"/>
                <a:ext cx="22075" cy="56825"/>
              </a:xfrm>
              <a:custGeom>
                <a:avLst/>
                <a:gdLst/>
                <a:ahLst/>
                <a:cxnLst/>
                <a:rect l="l" t="t" r="r" b="b"/>
                <a:pathLst>
                  <a:path w="883" h="2273" extrusionOk="0">
                    <a:moveTo>
                      <a:pt x="432" y="1"/>
                    </a:moveTo>
                    <a:lnTo>
                      <a:pt x="376" y="20"/>
                    </a:lnTo>
                    <a:lnTo>
                      <a:pt x="319" y="57"/>
                    </a:lnTo>
                    <a:lnTo>
                      <a:pt x="263" y="114"/>
                    </a:lnTo>
                    <a:lnTo>
                      <a:pt x="225" y="189"/>
                    </a:lnTo>
                    <a:lnTo>
                      <a:pt x="150" y="395"/>
                    </a:lnTo>
                    <a:lnTo>
                      <a:pt x="94" y="658"/>
                    </a:lnTo>
                    <a:lnTo>
                      <a:pt x="56" y="996"/>
                    </a:lnTo>
                    <a:lnTo>
                      <a:pt x="19" y="1390"/>
                    </a:lnTo>
                    <a:lnTo>
                      <a:pt x="0" y="2272"/>
                    </a:lnTo>
                    <a:lnTo>
                      <a:pt x="882" y="2272"/>
                    </a:lnTo>
                    <a:lnTo>
                      <a:pt x="845" y="1390"/>
                    </a:lnTo>
                    <a:lnTo>
                      <a:pt x="826" y="996"/>
                    </a:lnTo>
                    <a:lnTo>
                      <a:pt x="789" y="658"/>
                    </a:lnTo>
                    <a:lnTo>
                      <a:pt x="732" y="395"/>
                    </a:lnTo>
                    <a:lnTo>
                      <a:pt x="657" y="189"/>
                    </a:lnTo>
                    <a:lnTo>
                      <a:pt x="601" y="114"/>
                    </a:lnTo>
                    <a:lnTo>
                      <a:pt x="545"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8" name="Google Shape;5138;p64"/>
              <p:cNvSpPr/>
              <p:nvPr/>
            </p:nvSpPr>
            <p:spPr>
              <a:xfrm>
                <a:off x="9606050" y="1759150"/>
                <a:ext cx="22075" cy="56825"/>
              </a:xfrm>
              <a:custGeom>
                <a:avLst/>
                <a:gdLst/>
                <a:ahLst/>
                <a:cxnLst/>
                <a:rect l="l" t="t" r="r" b="b"/>
                <a:pathLst>
                  <a:path w="883" h="2273" extrusionOk="0">
                    <a:moveTo>
                      <a:pt x="432" y="1"/>
                    </a:moveTo>
                    <a:lnTo>
                      <a:pt x="375" y="20"/>
                    </a:lnTo>
                    <a:lnTo>
                      <a:pt x="319" y="57"/>
                    </a:lnTo>
                    <a:lnTo>
                      <a:pt x="263" y="114"/>
                    </a:lnTo>
                    <a:lnTo>
                      <a:pt x="225" y="189"/>
                    </a:lnTo>
                    <a:lnTo>
                      <a:pt x="150" y="395"/>
                    </a:lnTo>
                    <a:lnTo>
                      <a:pt x="94" y="658"/>
                    </a:lnTo>
                    <a:lnTo>
                      <a:pt x="56" y="996"/>
                    </a:lnTo>
                    <a:lnTo>
                      <a:pt x="19" y="1390"/>
                    </a:lnTo>
                    <a:lnTo>
                      <a:pt x="0" y="2272"/>
                    </a:lnTo>
                    <a:lnTo>
                      <a:pt x="882" y="2272"/>
                    </a:lnTo>
                    <a:lnTo>
                      <a:pt x="864" y="1390"/>
                    </a:lnTo>
                    <a:lnTo>
                      <a:pt x="826" y="996"/>
                    </a:lnTo>
                    <a:lnTo>
                      <a:pt x="788" y="658"/>
                    </a:lnTo>
                    <a:lnTo>
                      <a:pt x="732" y="395"/>
                    </a:lnTo>
                    <a:lnTo>
                      <a:pt x="657" y="189"/>
                    </a:lnTo>
                    <a:lnTo>
                      <a:pt x="601" y="114"/>
                    </a:lnTo>
                    <a:lnTo>
                      <a:pt x="563"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9" name="Google Shape;5139;p64"/>
              <p:cNvSpPr/>
              <p:nvPr/>
            </p:nvSpPr>
            <p:spPr>
              <a:xfrm>
                <a:off x="9641225" y="1759150"/>
                <a:ext cx="22100" cy="56825"/>
              </a:xfrm>
              <a:custGeom>
                <a:avLst/>
                <a:gdLst/>
                <a:ahLst/>
                <a:cxnLst/>
                <a:rect l="l" t="t" r="r" b="b"/>
                <a:pathLst>
                  <a:path w="884" h="2273" extrusionOk="0">
                    <a:moveTo>
                      <a:pt x="433" y="1"/>
                    </a:moveTo>
                    <a:lnTo>
                      <a:pt x="376" y="20"/>
                    </a:lnTo>
                    <a:lnTo>
                      <a:pt x="320" y="57"/>
                    </a:lnTo>
                    <a:lnTo>
                      <a:pt x="283" y="114"/>
                    </a:lnTo>
                    <a:lnTo>
                      <a:pt x="226" y="189"/>
                    </a:lnTo>
                    <a:lnTo>
                      <a:pt x="151" y="395"/>
                    </a:lnTo>
                    <a:lnTo>
                      <a:pt x="95" y="658"/>
                    </a:lnTo>
                    <a:lnTo>
                      <a:pt x="57" y="996"/>
                    </a:lnTo>
                    <a:lnTo>
                      <a:pt x="20" y="1390"/>
                    </a:lnTo>
                    <a:lnTo>
                      <a:pt x="1" y="2272"/>
                    </a:lnTo>
                    <a:lnTo>
                      <a:pt x="883" y="2272"/>
                    </a:lnTo>
                    <a:lnTo>
                      <a:pt x="864" y="1390"/>
                    </a:lnTo>
                    <a:lnTo>
                      <a:pt x="827" y="996"/>
                    </a:lnTo>
                    <a:lnTo>
                      <a:pt x="789" y="658"/>
                    </a:lnTo>
                    <a:lnTo>
                      <a:pt x="733" y="395"/>
                    </a:lnTo>
                    <a:lnTo>
                      <a:pt x="658" y="189"/>
                    </a:lnTo>
                    <a:lnTo>
                      <a:pt x="602" y="114"/>
                    </a:lnTo>
                    <a:lnTo>
                      <a:pt x="564" y="57"/>
                    </a:lnTo>
                    <a:lnTo>
                      <a:pt x="508" y="20"/>
                    </a:lnTo>
                    <a:lnTo>
                      <a:pt x="433"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0" name="Google Shape;5140;p64"/>
              <p:cNvSpPr/>
              <p:nvPr/>
            </p:nvSpPr>
            <p:spPr>
              <a:xfrm>
                <a:off x="9320250" y="1623775"/>
                <a:ext cx="487600" cy="1838250"/>
              </a:xfrm>
              <a:custGeom>
                <a:avLst/>
                <a:gdLst/>
                <a:ahLst/>
                <a:cxnLst/>
                <a:rect l="l" t="t" r="r" b="b"/>
                <a:pathLst>
                  <a:path w="19504" h="73530" extrusionOk="0">
                    <a:moveTo>
                      <a:pt x="2985" y="0"/>
                    </a:moveTo>
                    <a:lnTo>
                      <a:pt x="2666" y="38"/>
                    </a:lnTo>
                    <a:lnTo>
                      <a:pt x="2459" y="75"/>
                    </a:lnTo>
                    <a:lnTo>
                      <a:pt x="2215" y="132"/>
                    </a:lnTo>
                    <a:lnTo>
                      <a:pt x="1952" y="225"/>
                    </a:lnTo>
                    <a:lnTo>
                      <a:pt x="1689" y="357"/>
                    </a:lnTo>
                    <a:lnTo>
                      <a:pt x="1408" y="526"/>
                    </a:lnTo>
                    <a:lnTo>
                      <a:pt x="1145" y="732"/>
                    </a:lnTo>
                    <a:lnTo>
                      <a:pt x="1014" y="845"/>
                    </a:lnTo>
                    <a:lnTo>
                      <a:pt x="882" y="976"/>
                    </a:lnTo>
                    <a:lnTo>
                      <a:pt x="770" y="1126"/>
                    </a:lnTo>
                    <a:lnTo>
                      <a:pt x="657" y="1295"/>
                    </a:lnTo>
                    <a:lnTo>
                      <a:pt x="544" y="1464"/>
                    </a:lnTo>
                    <a:lnTo>
                      <a:pt x="432" y="1671"/>
                    </a:lnTo>
                    <a:lnTo>
                      <a:pt x="338" y="1877"/>
                    </a:lnTo>
                    <a:lnTo>
                      <a:pt x="263" y="2103"/>
                    </a:lnTo>
                    <a:lnTo>
                      <a:pt x="188" y="2347"/>
                    </a:lnTo>
                    <a:lnTo>
                      <a:pt x="113" y="2609"/>
                    </a:lnTo>
                    <a:lnTo>
                      <a:pt x="75" y="2891"/>
                    </a:lnTo>
                    <a:lnTo>
                      <a:pt x="38" y="3191"/>
                    </a:lnTo>
                    <a:lnTo>
                      <a:pt x="19" y="3379"/>
                    </a:lnTo>
                    <a:lnTo>
                      <a:pt x="0" y="3586"/>
                    </a:lnTo>
                    <a:lnTo>
                      <a:pt x="0" y="3679"/>
                    </a:lnTo>
                    <a:lnTo>
                      <a:pt x="0" y="3848"/>
                    </a:lnTo>
                    <a:lnTo>
                      <a:pt x="19" y="3848"/>
                    </a:lnTo>
                    <a:lnTo>
                      <a:pt x="56" y="4036"/>
                    </a:lnTo>
                    <a:lnTo>
                      <a:pt x="94" y="4243"/>
                    </a:lnTo>
                    <a:lnTo>
                      <a:pt x="150" y="4430"/>
                    </a:lnTo>
                    <a:lnTo>
                      <a:pt x="207" y="4618"/>
                    </a:lnTo>
                    <a:lnTo>
                      <a:pt x="300" y="4787"/>
                    </a:lnTo>
                    <a:lnTo>
                      <a:pt x="375" y="4937"/>
                    </a:lnTo>
                    <a:lnTo>
                      <a:pt x="488" y="5087"/>
                    </a:lnTo>
                    <a:lnTo>
                      <a:pt x="601" y="5238"/>
                    </a:lnTo>
                    <a:lnTo>
                      <a:pt x="713" y="5369"/>
                    </a:lnTo>
                    <a:lnTo>
                      <a:pt x="845" y="5482"/>
                    </a:lnTo>
                    <a:lnTo>
                      <a:pt x="995" y="5575"/>
                    </a:lnTo>
                    <a:lnTo>
                      <a:pt x="1145" y="5650"/>
                    </a:lnTo>
                    <a:lnTo>
                      <a:pt x="1295" y="5707"/>
                    </a:lnTo>
                    <a:lnTo>
                      <a:pt x="1445" y="5763"/>
                    </a:lnTo>
                    <a:lnTo>
                      <a:pt x="1614" y="5801"/>
                    </a:lnTo>
                    <a:lnTo>
                      <a:pt x="3623" y="5801"/>
                    </a:lnTo>
                    <a:lnTo>
                      <a:pt x="3773" y="5782"/>
                    </a:lnTo>
                    <a:lnTo>
                      <a:pt x="3923" y="5744"/>
                    </a:lnTo>
                    <a:lnTo>
                      <a:pt x="4073" y="5688"/>
                    </a:lnTo>
                    <a:lnTo>
                      <a:pt x="4224" y="5632"/>
                    </a:lnTo>
                    <a:lnTo>
                      <a:pt x="4355" y="5557"/>
                    </a:lnTo>
                    <a:lnTo>
                      <a:pt x="4486" y="5463"/>
                    </a:lnTo>
                    <a:lnTo>
                      <a:pt x="4618" y="5350"/>
                    </a:lnTo>
                    <a:lnTo>
                      <a:pt x="4731" y="5238"/>
                    </a:lnTo>
                    <a:lnTo>
                      <a:pt x="4768" y="6364"/>
                    </a:lnTo>
                    <a:lnTo>
                      <a:pt x="4768" y="7340"/>
                    </a:lnTo>
                    <a:lnTo>
                      <a:pt x="4787" y="8335"/>
                    </a:lnTo>
                    <a:lnTo>
                      <a:pt x="5331" y="8335"/>
                    </a:lnTo>
                    <a:lnTo>
                      <a:pt x="5331" y="65063"/>
                    </a:lnTo>
                    <a:lnTo>
                      <a:pt x="4430" y="65063"/>
                    </a:lnTo>
                    <a:lnTo>
                      <a:pt x="4430" y="66678"/>
                    </a:lnTo>
                    <a:lnTo>
                      <a:pt x="4430" y="67579"/>
                    </a:lnTo>
                    <a:lnTo>
                      <a:pt x="4393" y="68405"/>
                    </a:lnTo>
                    <a:lnTo>
                      <a:pt x="4374" y="68799"/>
                    </a:lnTo>
                    <a:lnTo>
                      <a:pt x="4336" y="69174"/>
                    </a:lnTo>
                    <a:lnTo>
                      <a:pt x="4280" y="69531"/>
                    </a:lnTo>
                    <a:lnTo>
                      <a:pt x="4205" y="69850"/>
                    </a:lnTo>
                    <a:lnTo>
                      <a:pt x="4111" y="70151"/>
                    </a:lnTo>
                    <a:lnTo>
                      <a:pt x="3998" y="70413"/>
                    </a:lnTo>
                    <a:lnTo>
                      <a:pt x="3867" y="70639"/>
                    </a:lnTo>
                    <a:lnTo>
                      <a:pt x="3792" y="70732"/>
                    </a:lnTo>
                    <a:lnTo>
                      <a:pt x="3698" y="70826"/>
                    </a:lnTo>
                    <a:lnTo>
                      <a:pt x="3604" y="70901"/>
                    </a:lnTo>
                    <a:lnTo>
                      <a:pt x="3510" y="70976"/>
                    </a:lnTo>
                    <a:lnTo>
                      <a:pt x="3398" y="71052"/>
                    </a:lnTo>
                    <a:lnTo>
                      <a:pt x="3266" y="71089"/>
                    </a:lnTo>
                    <a:lnTo>
                      <a:pt x="3135" y="71127"/>
                    </a:lnTo>
                    <a:lnTo>
                      <a:pt x="3003" y="71164"/>
                    </a:lnTo>
                    <a:lnTo>
                      <a:pt x="2853" y="71183"/>
                    </a:lnTo>
                    <a:lnTo>
                      <a:pt x="2703" y="71183"/>
                    </a:lnTo>
                    <a:lnTo>
                      <a:pt x="2703" y="73529"/>
                    </a:lnTo>
                    <a:lnTo>
                      <a:pt x="16763" y="73529"/>
                    </a:lnTo>
                    <a:lnTo>
                      <a:pt x="16763" y="71183"/>
                    </a:lnTo>
                    <a:lnTo>
                      <a:pt x="16613" y="71183"/>
                    </a:lnTo>
                    <a:lnTo>
                      <a:pt x="16463" y="71164"/>
                    </a:lnTo>
                    <a:lnTo>
                      <a:pt x="16331" y="71127"/>
                    </a:lnTo>
                    <a:lnTo>
                      <a:pt x="16200" y="71089"/>
                    </a:lnTo>
                    <a:lnTo>
                      <a:pt x="16069" y="71052"/>
                    </a:lnTo>
                    <a:lnTo>
                      <a:pt x="15956" y="70976"/>
                    </a:lnTo>
                    <a:lnTo>
                      <a:pt x="15862" y="70901"/>
                    </a:lnTo>
                    <a:lnTo>
                      <a:pt x="15768" y="70826"/>
                    </a:lnTo>
                    <a:lnTo>
                      <a:pt x="15674" y="70732"/>
                    </a:lnTo>
                    <a:lnTo>
                      <a:pt x="15599" y="70639"/>
                    </a:lnTo>
                    <a:lnTo>
                      <a:pt x="15468" y="70413"/>
                    </a:lnTo>
                    <a:lnTo>
                      <a:pt x="15355" y="70151"/>
                    </a:lnTo>
                    <a:lnTo>
                      <a:pt x="15261" y="69850"/>
                    </a:lnTo>
                    <a:lnTo>
                      <a:pt x="15186" y="69531"/>
                    </a:lnTo>
                    <a:lnTo>
                      <a:pt x="15130" y="69174"/>
                    </a:lnTo>
                    <a:lnTo>
                      <a:pt x="15093" y="68799"/>
                    </a:lnTo>
                    <a:lnTo>
                      <a:pt x="15074" y="68405"/>
                    </a:lnTo>
                    <a:lnTo>
                      <a:pt x="15036" y="67579"/>
                    </a:lnTo>
                    <a:lnTo>
                      <a:pt x="15036" y="66678"/>
                    </a:lnTo>
                    <a:lnTo>
                      <a:pt x="15036" y="65063"/>
                    </a:lnTo>
                    <a:lnTo>
                      <a:pt x="14135" y="65063"/>
                    </a:lnTo>
                    <a:lnTo>
                      <a:pt x="14135" y="50553"/>
                    </a:lnTo>
                    <a:lnTo>
                      <a:pt x="14135" y="25868"/>
                    </a:lnTo>
                    <a:lnTo>
                      <a:pt x="14135" y="8335"/>
                    </a:lnTo>
                    <a:lnTo>
                      <a:pt x="14717" y="8335"/>
                    </a:lnTo>
                    <a:lnTo>
                      <a:pt x="14736" y="7359"/>
                    </a:lnTo>
                    <a:lnTo>
                      <a:pt x="14736" y="6364"/>
                    </a:lnTo>
                    <a:lnTo>
                      <a:pt x="14773" y="5256"/>
                    </a:lnTo>
                    <a:lnTo>
                      <a:pt x="14886" y="5369"/>
                    </a:lnTo>
                    <a:lnTo>
                      <a:pt x="15017" y="5463"/>
                    </a:lnTo>
                    <a:lnTo>
                      <a:pt x="15149" y="5557"/>
                    </a:lnTo>
                    <a:lnTo>
                      <a:pt x="15280" y="5632"/>
                    </a:lnTo>
                    <a:lnTo>
                      <a:pt x="15412" y="5688"/>
                    </a:lnTo>
                    <a:lnTo>
                      <a:pt x="15562" y="5744"/>
                    </a:lnTo>
                    <a:lnTo>
                      <a:pt x="15712" y="5782"/>
                    </a:lnTo>
                    <a:lnTo>
                      <a:pt x="15862" y="5801"/>
                    </a:lnTo>
                    <a:lnTo>
                      <a:pt x="17890" y="5801"/>
                    </a:lnTo>
                    <a:lnTo>
                      <a:pt x="18058" y="5763"/>
                    </a:lnTo>
                    <a:lnTo>
                      <a:pt x="18209" y="5707"/>
                    </a:lnTo>
                    <a:lnTo>
                      <a:pt x="18378" y="5650"/>
                    </a:lnTo>
                    <a:lnTo>
                      <a:pt x="18509" y="5575"/>
                    </a:lnTo>
                    <a:lnTo>
                      <a:pt x="18659" y="5482"/>
                    </a:lnTo>
                    <a:lnTo>
                      <a:pt x="18791" y="5369"/>
                    </a:lnTo>
                    <a:lnTo>
                      <a:pt x="18903" y="5238"/>
                    </a:lnTo>
                    <a:lnTo>
                      <a:pt x="19016" y="5087"/>
                    </a:lnTo>
                    <a:lnTo>
                      <a:pt x="19128" y="4937"/>
                    </a:lnTo>
                    <a:lnTo>
                      <a:pt x="19222" y="4787"/>
                    </a:lnTo>
                    <a:lnTo>
                      <a:pt x="19297" y="4618"/>
                    </a:lnTo>
                    <a:lnTo>
                      <a:pt x="19372" y="4430"/>
                    </a:lnTo>
                    <a:lnTo>
                      <a:pt x="19410" y="4243"/>
                    </a:lnTo>
                    <a:lnTo>
                      <a:pt x="19466" y="4036"/>
                    </a:lnTo>
                    <a:lnTo>
                      <a:pt x="19485" y="3848"/>
                    </a:lnTo>
                    <a:lnTo>
                      <a:pt x="19504" y="3848"/>
                    </a:lnTo>
                    <a:lnTo>
                      <a:pt x="19504" y="3679"/>
                    </a:lnTo>
                    <a:lnTo>
                      <a:pt x="19504" y="3586"/>
                    </a:lnTo>
                    <a:lnTo>
                      <a:pt x="19504" y="3379"/>
                    </a:lnTo>
                    <a:lnTo>
                      <a:pt x="19466" y="3191"/>
                    </a:lnTo>
                    <a:lnTo>
                      <a:pt x="19429" y="2891"/>
                    </a:lnTo>
                    <a:lnTo>
                      <a:pt x="19391" y="2609"/>
                    </a:lnTo>
                    <a:lnTo>
                      <a:pt x="19316" y="2347"/>
                    </a:lnTo>
                    <a:lnTo>
                      <a:pt x="19241" y="2103"/>
                    </a:lnTo>
                    <a:lnTo>
                      <a:pt x="19166" y="1877"/>
                    </a:lnTo>
                    <a:lnTo>
                      <a:pt x="19072" y="1671"/>
                    </a:lnTo>
                    <a:lnTo>
                      <a:pt x="18960" y="1464"/>
                    </a:lnTo>
                    <a:lnTo>
                      <a:pt x="18866" y="1295"/>
                    </a:lnTo>
                    <a:lnTo>
                      <a:pt x="18734" y="1126"/>
                    </a:lnTo>
                    <a:lnTo>
                      <a:pt x="18622" y="976"/>
                    </a:lnTo>
                    <a:lnTo>
                      <a:pt x="18490" y="845"/>
                    </a:lnTo>
                    <a:lnTo>
                      <a:pt x="18359" y="732"/>
                    </a:lnTo>
                    <a:lnTo>
                      <a:pt x="18096" y="526"/>
                    </a:lnTo>
                    <a:lnTo>
                      <a:pt x="17814" y="357"/>
                    </a:lnTo>
                    <a:lnTo>
                      <a:pt x="17552" y="225"/>
                    </a:lnTo>
                    <a:lnTo>
                      <a:pt x="17289" y="132"/>
                    </a:lnTo>
                    <a:lnTo>
                      <a:pt x="17045" y="75"/>
                    </a:lnTo>
                    <a:lnTo>
                      <a:pt x="16838" y="38"/>
                    </a:lnTo>
                    <a:lnTo>
                      <a:pt x="16519"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141" name="Google Shape;5141;p64"/>
          <p:cNvGrpSpPr/>
          <p:nvPr/>
        </p:nvGrpSpPr>
        <p:grpSpPr>
          <a:xfrm>
            <a:off x="7788030" y="0"/>
            <a:ext cx="1298101" cy="4535571"/>
            <a:chOff x="7557750" y="-1418"/>
            <a:chExt cx="1189500" cy="4156118"/>
          </a:xfrm>
        </p:grpSpPr>
        <p:sp>
          <p:nvSpPr>
            <p:cNvPr id="5142" name="Google Shape;5142;p64"/>
            <p:cNvSpPr/>
            <p:nvPr/>
          </p:nvSpPr>
          <p:spPr>
            <a:xfrm>
              <a:off x="7557750" y="3966600"/>
              <a:ext cx="1189500" cy="188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43" name="Google Shape;5143;p64"/>
            <p:cNvGrpSpPr/>
            <p:nvPr/>
          </p:nvGrpSpPr>
          <p:grpSpPr>
            <a:xfrm>
              <a:off x="7624424" y="-1418"/>
              <a:ext cx="1084959" cy="4097077"/>
              <a:chOff x="9320250" y="1620725"/>
              <a:chExt cx="487600" cy="1841300"/>
            </a:xfrm>
          </p:grpSpPr>
          <p:sp>
            <p:nvSpPr>
              <p:cNvPr id="5144" name="Google Shape;5144;p64"/>
              <p:cNvSpPr/>
              <p:nvPr/>
            </p:nvSpPr>
            <p:spPr>
              <a:xfrm>
                <a:off x="9716800" y="1704250"/>
                <a:ext cx="46000" cy="61500"/>
              </a:xfrm>
              <a:custGeom>
                <a:avLst/>
                <a:gdLst/>
                <a:ahLst/>
                <a:cxnLst/>
                <a:rect l="l" t="t" r="r" b="b"/>
                <a:pathLst>
                  <a:path w="1840" h="2460" extrusionOk="0">
                    <a:moveTo>
                      <a:pt x="0" y="1"/>
                    </a:moveTo>
                    <a:lnTo>
                      <a:pt x="0" y="2460"/>
                    </a:lnTo>
                    <a:lnTo>
                      <a:pt x="1840" y="2460"/>
                    </a:lnTo>
                    <a:lnTo>
                      <a:pt x="1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5" name="Google Shape;5145;p64"/>
              <p:cNvSpPr/>
              <p:nvPr/>
            </p:nvSpPr>
            <p:spPr>
              <a:xfrm>
                <a:off x="9674075" y="1655450"/>
                <a:ext cx="88725" cy="110300"/>
              </a:xfrm>
              <a:custGeom>
                <a:avLst/>
                <a:gdLst/>
                <a:ahLst/>
                <a:cxnLst/>
                <a:rect l="l" t="t" r="r" b="b"/>
                <a:pathLst>
                  <a:path w="3549" h="4412" extrusionOk="0">
                    <a:moveTo>
                      <a:pt x="1784" y="0"/>
                    </a:moveTo>
                    <a:lnTo>
                      <a:pt x="1597" y="19"/>
                    </a:lnTo>
                    <a:lnTo>
                      <a:pt x="1428" y="57"/>
                    </a:lnTo>
                    <a:lnTo>
                      <a:pt x="1259" y="113"/>
                    </a:lnTo>
                    <a:lnTo>
                      <a:pt x="1090" y="169"/>
                    </a:lnTo>
                    <a:lnTo>
                      <a:pt x="940" y="263"/>
                    </a:lnTo>
                    <a:lnTo>
                      <a:pt x="789" y="376"/>
                    </a:lnTo>
                    <a:lnTo>
                      <a:pt x="658" y="507"/>
                    </a:lnTo>
                    <a:lnTo>
                      <a:pt x="527" y="657"/>
                    </a:lnTo>
                    <a:lnTo>
                      <a:pt x="414" y="808"/>
                    </a:lnTo>
                    <a:lnTo>
                      <a:pt x="301" y="977"/>
                    </a:lnTo>
                    <a:lnTo>
                      <a:pt x="226" y="1164"/>
                    </a:lnTo>
                    <a:lnTo>
                      <a:pt x="151" y="1352"/>
                    </a:lnTo>
                    <a:lnTo>
                      <a:pt x="76" y="1558"/>
                    </a:lnTo>
                    <a:lnTo>
                      <a:pt x="38" y="1765"/>
                    </a:lnTo>
                    <a:lnTo>
                      <a:pt x="20" y="1990"/>
                    </a:lnTo>
                    <a:lnTo>
                      <a:pt x="1" y="2215"/>
                    </a:lnTo>
                    <a:lnTo>
                      <a:pt x="20" y="2422"/>
                    </a:lnTo>
                    <a:lnTo>
                      <a:pt x="38" y="2647"/>
                    </a:lnTo>
                    <a:lnTo>
                      <a:pt x="76" y="2854"/>
                    </a:lnTo>
                    <a:lnTo>
                      <a:pt x="151" y="3060"/>
                    </a:lnTo>
                    <a:lnTo>
                      <a:pt x="226" y="3248"/>
                    </a:lnTo>
                    <a:lnTo>
                      <a:pt x="301" y="3436"/>
                    </a:lnTo>
                    <a:lnTo>
                      <a:pt x="414" y="3605"/>
                    </a:lnTo>
                    <a:lnTo>
                      <a:pt x="527" y="3755"/>
                    </a:lnTo>
                    <a:lnTo>
                      <a:pt x="658" y="3905"/>
                    </a:lnTo>
                    <a:lnTo>
                      <a:pt x="789" y="4036"/>
                    </a:lnTo>
                    <a:lnTo>
                      <a:pt x="940" y="4149"/>
                    </a:lnTo>
                    <a:lnTo>
                      <a:pt x="1090" y="4243"/>
                    </a:lnTo>
                    <a:lnTo>
                      <a:pt x="1259" y="4318"/>
                    </a:lnTo>
                    <a:lnTo>
                      <a:pt x="1428" y="4355"/>
                    </a:lnTo>
                    <a:lnTo>
                      <a:pt x="1597" y="4393"/>
                    </a:lnTo>
                    <a:lnTo>
                      <a:pt x="1784" y="4412"/>
                    </a:lnTo>
                    <a:lnTo>
                      <a:pt x="1953" y="4393"/>
                    </a:lnTo>
                    <a:lnTo>
                      <a:pt x="2141" y="4355"/>
                    </a:lnTo>
                    <a:lnTo>
                      <a:pt x="2310" y="4318"/>
                    </a:lnTo>
                    <a:lnTo>
                      <a:pt x="2479" y="4243"/>
                    </a:lnTo>
                    <a:lnTo>
                      <a:pt x="2629" y="4149"/>
                    </a:lnTo>
                    <a:lnTo>
                      <a:pt x="2779" y="4036"/>
                    </a:lnTo>
                    <a:lnTo>
                      <a:pt x="2911" y="3905"/>
                    </a:lnTo>
                    <a:lnTo>
                      <a:pt x="3042" y="3755"/>
                    </a:lnTo>
                    <a:lnTo>
                      <a:pt x="3155" y="3605"/>
                    </a:lnTo>
                    <a:lnTo>
                      <a:pt x="3248" y="3436"/>
                    </a:lnTo>
                    <a:lnTo>
                      <a:pt x="3342" y="3248"/>
                    </a:lnTo>
                    <a:lnTo>
                      <a:pt x="3417" y="3060"/>
                    </a:lnTo>
                    <a:lnTo>
                      <a:pt x="3474" y="2854"/>
                    </a:lnTo>
                    <a:lnTo>
                      <a:pt x="3511" y="2647"/>
                    </a:lnTo>
                    <a:lnTo>
                      <a:pt x="3549" y="2422"/>
                    </a:lnTo>
                    <a:lnTo>
                      <a:pt x="3549" y="2215"/>
                    </a:lnTo>
                    <a:lnTo>
                      <a:pt x="3549" y="1990"/>
                    </a:lnTo>
                    <a:lnTo>
                      <a:pt x="3511" y="1765"/>
                    </a:lnTo>
                    <a:lnTo>
                      <a:pt x="3474" y="1558"/>
                    </a:lnTo>
                    <a:lnTo>
                      <a:pt x="3417" y="1352"/>
                    </a:lnTo>
                    <a:lnTo>
                      <a:pt x="3342" y="1164"/>
                    </a:lnTo>
                    <a:lnTo>
                      <a:pt x="3248" y="977"/>
                    </a:lnTo>
                    <a:lnTo>
                      <a:pt x="3155" y="808"/>
                    </a:lnTo>
                    <a:lnTo>
                      <a:pt x="3042" y="657"/>
                    </a:lnTo>
                    <a:lnTo>
                      <a:pt x="2911" y="507"/>
                    </a:lnTo>
                    <a:lnTo>
                      <a:pt x="2779" y="376"/>
                    </a:lnTo>
                    <a:lnTo>
                      <a:pt x="2629" y="263"/>
                    </a:lnTo>
                    <a:lnTo>
                      <a:pt x="2479"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6" name="Google Shape;5146;p64"/>
              <p:cNvSpPr/>
              <p:nvPr/>
            </p:nvSpPr>
            <p:spPr>
              <a:xfrm>
                <a:off x="9364350" y="1704250"/>
                <a:ext cx="46475" cy="61500"/>
              </a:xfrm>
              <a:custGeom>
                <a:avLst/>
                <a:gdLst/>
                <a:ahLst/>
                <a:cxnLst/>
                <a:rect l="l" t="t" r="r" b="b"/>
                <a:pathLst>
                  <a:path w="1859" h="2460" extrusionOk="0">
                    <a:moveTo>
                      <a:pt x="1" y="1"/>
                    </a:moveTo>
                    <a:lnTo>
                      <a:pt x="1" y="2460"/>
                    </a:lnTo>
                    <a:lnTo>
                      <a:pt x="1859" y="2460"/>
                    </a:lnTo>
                    <a:lnTo>
                      <a:pt x="1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7" name="Google Shape;5147;p64"/>
              <p:cNvSpPr/>
              <p:nvPr/>
            </p:nvSpPr>
            <p:spPr>
              <a:xfrm>
                <a:off x="9364350" y="1655450"/>
                <a:ext cx="88725" cy="110300"/>
              </a:xfrm>
              <a:custGeom>
                <a:avLst/>
                <a:gdLst/>
                <a:ahLst/>
                <a:cxnLst/>
                <a:rect l="l" t="t" r="r" b="b"/>
                <a:pathLst>
                  <a:path w="3549" h="4412" extrusionOk="0">
                    <a:moveTo>
                      <a:pt x="1784" y="0"/>
                    </a:moveTo>
                    <a:lnTo>
                      <a:pt x="1596" y="19"/>
                    </a:lnTo>
                    <a:lnTo>
                      <a:pt x="1427" y="57"/>
                    </a:lnTo>
                    <a:lnTo>
                      <a:pt x="1258" y="113"/>
                    </a:lnTo>
                    <a:lnTo>
                      <a:pt x="1089" y="169"/>
                    </a:lnTo>
                    <a:lnTo>
                      <a:pt x="939" y="263"/>
                    </a:lnTo>
                    <a:lnTo>
                      <a:pt x="789" y="376"/>
                    </a:lnTo>
                    <a:lnTo>
                      <a:pt x="658" y="507"/>
                    </a:lnTo>
                    <a:lnTo>
                      <a:pt x="526" y="657"/>
                    </a:lnTo>
                    <a:lnTo>
                      <a:pt x="414" y="808"/>
                    </a:lnTo>
                    <a:lnTo>
                      <a:pt x="301" y="977"/>
                    </a:lnTo>
                    <a:lnTo>
                      <a:pt x="226" y="1164"/>
                    </a:lnTo>
                    <a:lnTo>
                      <a:pt x="151" y="1352"/>
                    </a:lnTo>
                    <a:lnTo>
                      <a:pt x="76" y="1558"/>
                    </a:lnTo>
                    <a:lnTo>
                      <a:pt x="38" y="1765"/>
                    </a:lnTo>
                    <a:lnTo>
                      <a:pt x="19" y="1990"/>
                    </a:lnTo>
                    <a:lnTo>
                      <a:pt x="1" y="2215"/>
                    </a:lnTo>
                    <a:lnTo>
                      <a:pt x="19" y="2422"/>
                    </a:lnTo>
                    <a:lnTo>
                      <a:pt x="38" y="2647"/>
                    </a:lnTo>
                    <a:lnTo>
                      <a:pt x="76" y="2854"/>
                    </a:lnTo>
                    <a:lnTo>
                      <a:pt x="151" y="3060"/>
                    </a:lnTo>
                    <a:lnTo>
                      <a:pt x="226" y="3248"/>
                    </a:lnTo>
                    <a:lnTo>
                      <a:pt x="301" y="3436"/>
                    </a:lnTo>
                    <a:lnTo>
                      <a:pt x="414" y="3605"/>
                    </a:lnTo>
                    <a:lnTo>
                      <a:pt x="526" y="3755"/>
                    </a:lnTo>
                    <a:lnTo>
                      <a:pt x="658" y="3905"/>
                    </a:lnTo>
                    <a:lnTo>
                      <a:pt x="789" y="4036"/>
                    </a:lnTo>
                    <a:lnTo>
                      <a:pt x="939" y="4149"/>
                    </a:lnTo>
                    <a:lnTo>
                      <a:pt x="1089" y="4243"/>
                    </a:lnTo>
                    <a:lnTo>
                      <a:pt x="1258" y="4318"/>
                    </a:lnTo>
                    <a:lnTo>
                      <a:pt x="1427" y="4355"/>
                    </a:lnTo>
                    <a:lnTo>
                      <a:pt x="1596" y="4393"/>
                    </a:lnTo>
                    <a:lnTo>
                      <a:pt x="1784" y="4412"/>
                    </a:lnTo>
                    <a:lnTo>
                      <a:pt x="1953" y="4393"/>
                    </a:lnTo>
                    <a:lnTo>
                      <a:pt x="2141" y="4355"/>
                    </a:lnTo>
                    <a:lnTo>
                      <a:pt x="2310" y="4318"/>
                    </a:lnTo>
                    <a:lnTo>
                      <a:pt x="2478" y="4243"/>
                    </a:lnTo>
                    <a:lnTo>
                      <a:pt x="2629" y="4149"/>
                    </a:lnTo>
                    <a:lnTo>
                      <a:pt x="2779" y="4036"/>
                    </a:lnTo>
                    <a:lnTo>
                      <a:pt x="2910" y="3905"/>
                    </a:lnTo>
                    <a:lnTo>
                      <a:pt x="3042" y="3755"/>
                    </a:lnTo>
                    <a:lnTo>
                      <a:pt x="3154" y="3605"/>
                    </a:lnTo>
                    <a:lnTo>
                      <a:pt x="3248" y="3436"/>
                    </a:lnTo>
                    <a:lnTo>
                      <a:pt x="3342" y="3248"/>
                    </a:lnTo>
                    <a:lnTo>
                      <a:pt x="3417" y="3060"/>
                    </a:lnTo>
                    <a:lnTo>
                      <a:pt x="3473" y="2854"/>
                    </a:lnTo>
                    <a:lnTo>
                      <a:pt x="3511" y="2647"/>
                    </a:lnTo>
                    <a:lnTo>
                      <a:pt x="3548" y="2422"/>
                    </a:lnTo>
                    <a:lnTo>
                      <a:pt x="3548" y="2215"/>
                    </a:lnTo>
                    <a:lnTo>
                      <a:pt x="3548" y="1990"/>
                    </a:lnTo>
                    <a:lnTo>
                      <a:pt x="3511" y="1765"/>
                    </a:lnTo>
                    <a:lnTo>
                      <a:pt x="3473" y="1558"/>
                    </a:lnTo>
                    <a:lnTo>
                      <a:pt x="3417" y="1352"/>
                    </a:lnTo>
                    <a:lnTo>
                      <a:pt x="3342" y="1164"/>
                    </a:lnTo>
                    <a:lnTo>
                      <a:pt x="3248" y="977"/>
                    </a:lnTo>
                    <a:lnTo>
                      <a:pt x="3154" y="808"/>
                    </a:lnTo>
                    <a:lnTo>
                      <a:pt x="3042" y="657"/>
                    </a:lnTo>
                    <a:lnTo>
                      <a:pt x="2910" y="507"/>
                    </a:lnTo>
                    <a:lnTo>
                      <a:pt x="2779" y="376"/>
                    </a:lnTo>
                    <a:lnTo>
                      <a:pt x="2629" y="263"/>
                    </a:lnTo>
                    <a:lnTo>
                      <a:pt x="2478"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8" name="Google Shape;5148;p64"/>
              <p:cNvSpPr/>
              <p:nvPr/>
            </p:nvSpPr>
            <p:spPr>
              <a:xfrm>
                <a:off x="9453525" y="1712700"/>
                <a:ext cx="220125" cy="1674475"/>
              </a:xfrm>
              <a:custGeom>
                <a:avLst/>
                <a:gdLst/>
                <a:ahLst/>
                <a:cxnLst/>
                <a:rect l="l" t="t" r="r" b="b"/>
                <a:pathLst>
                  <a:path w="8805" h="66979" extrusionOk="0">
                    <a:moveTo>
                      <a:pt x="0" y="1"/>
                    </a:moveTo>
                    <a:lnTo>
                      <a:pt x="0" y="66978"/>
                    </a:lnTo>
                    <a:lnTo>
                      <a:pt x="8804" y="66978"/>
                    </a:lnTo>
                    <a:lnTo>
                      <a:pt x="8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9" name="Google Shape;5149;p64"/>
              <p:cNvSpPr/>
              <p:nvPr/>
            </p:nvSpPr>
            <p:spPr>
              <a:xfrm>
                <a:off x="9462425" y="1861950"/>
                <a:ext cx="198550" cy="1361900"/>
              </a:xfrm>
              <a:custGeom>
                <a:avLst/>
                <a:gdLst/>
                <a:ahLst/>
                <a:cxnLst/>
                <a:rect l="l" t="t" r="r" b="b"/>
                <a:pathLst>
                  <a:path w="7942" h="54476" extrusionOk="0">
                    <a:moveTo>
                      <a:pt x="1" y="0"/>
                    </a:moveTo>
                    <a:lnTo>
                      <a:pt x="1" y="54476"/>
                    </a:lnTo>
                    <a:lnTo>
                      <a:pt x="7941" y="54476"/>
                    </a:lnTo>
                    <a:lnTo>
                      <a:pt x="7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0" name="Google Shape;5150;p64"/>
              <p:cNvSpPr/>
              <p:nvPr/>
            </p:nvSpPr>
            <p:spPr>
              <a:xfrm>
                <a:off x="961730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1" name="Google Shape;5151;p64"/>
              <p:cNvSpPr/>
              <p:nvPr/>
            </p:nvSpPr>
            <p:spPr>
              <a:xfrm>
                <a:off x="957365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2" name="Google Shape;5152;p64"/>
              <p:cNvSpPr/>
              <p:nvPr/>
            </p:nvSpPr>
            <p:spPr>
              <a:xfrm>
                <a:off x="9529550" y="1873200"/>
                <a:ext cx="20675" cy="1358175"/>
              </a:xfrm>
              <a:custGeom>
                <a:avLst/>
                <a:gdLst/>
                <a:ahLst/>
                <a:cxnLst/>
                <a:rect l="l" t="t" r="r" b="b"/>
                <a:pathLst>
                  <a:path w="827" h="54327" extrusionOk="0">
                    <a:moveTo>
                      <a:pt x="0" y="1"/>
                    </a:moveTo>
                    <a:lnTo>
                      <a:pt x="0" y="54326"/>
                    </a:lnTo>
                    <a:lnTo>
                      <a:pt x="826" y="54326"/>
                    </a:lnTo>
                    <a:lnTo>
                      <a:pt x="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3" name="Google Shape;5153;p64"/>
              <p:cNvSpPr/>
              <p:nvPr/>
            </p:nvSpPr>
            <p:spPr>
              <a:xfrm>
                <a:off x="9485425" y="1873200"/>
                <a:ext cx="21150" cy="1358175"/>
              </a:xfrm>
              <a:custGeom>
                <a:avLst/>
                <a:gdLst/>
                <a:ahLst/>
                <a:cxnLst/>
                <a:rect l="l" t="t" r="r" b="b"/>
                <a:pathLst>
                  <a:path w="846" h="54327" extrusionOk="0">
                    <a:moveTo>
                      <a:pt x="1" y="1"/>
                    </a:moveTo>
                    <a:lnTo>
                      <a:pt x="1" y="54326"/>
                    </a:lnTo>
                    <a:lnTo>
                      <a:pt x="845" y="54326"/>
                    </a:lnTo>
                    <a:lnTo>
                      <a:pt x="8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4" name="Google Shape;5154;p64"/>
              <p:cNvSpPr/>
              <p:nvPr/>
            </p:nvSpPr>
            <p:spPr>
              <a:xfrm>
                <a:off x="9387825" y="3247300"/>
                <a:ext cx="351525" cy="211675"/>
              </a:xfrm>
              <a:custGeom>
                <a:avLst/>
                <a:gdLst/>
                <a:ahLst/>
                <a:cxnLst/>
                <a:rect l="l" t="t" r="r" b="b"/>
                <a:pathLst>
                  <a:path w="14061" h="8467" extrusionOk="0">
                    <a:moveTo>
                      <a:pt x="1708" y="0"/>
                    </a:moveTo>
                    <a:lnTo>
                      <a:pt x="1708" y="1615"/>
                    </a:lnTo>
                    <a:lnTo>
                      <a:pt x="1708" y="2516"/>
                    </a:lnTo>
                    <a:lnTo>
                      <a:pt x="1690" y="3342"/>
                    </a:lnTo>
                    <a:lnTo>
                      <a:pt x="1671" y="3736"/>
                    </a:lnTo>
                    <a:lnTo>
                      <a:pt x="1633" y="4112"/>
                    </a:lnTo>
                    <a:lnTo>
                      <a:pt x="1577" y="4468"/>
                    </a:lnTo>
                    <a:lnTo>
                      <a:pt x="1502" y="4787"/>
                    </a:lnTo>
                    <a:lnTo>
                      <a:pt x="1408" y="5088"/>
                    </a:lnTo>
                    <a:lnTo>
                      <a:pt x="1295" y="5350"/>
                    </a:lnTo>
                    <a:lnTo>
                      <a:pt x="1164" y="5576"/>
                    </a:lnTo>
                    <a:lnTo>
                      <a:pt x="1070" y="5670"/>
                    </a:lnTo>
                    <a:lnTo>
                      <a:pt x="995" y="5763"/>
                    </a:lnTo>
                    <a:lnTo>
                      <a:pt x="901" y="5839"/>
                    </a:lnTo>
                    <a:lnTo>
                      <a:pt x="789" y="5914"/>
                    </a:lnTo>
                    <a:lnTo>
                      <a:pt x="676" y="5989"/>
                    </a:lnTo>
                    <a:lnTo>
                      <a:pt x="563" y="6026"/>
                    </a:lnTo>
                    <a:lnTo>
                      <a:pt x="432" y="6064"/>
                    </a:lnTo>
                    <a:lnTo>
                      <a:pt x="301" y="6101"/>
                    </a:lnTo>
                    <a:lnTo>
                      <a:pt x="150" y="6120"/>
                    </a:lnTo>
                    <a:lnTo>
                      <a:pt x="0" y="6120"/>
                    </a:lnTo>
                    <a:lnTo>
                      <a:pt x="0" y="8467"/>
                    </a:lnTo>
                    <a:lnTo>
                      <a:pt x="14060" y="8467"/>
                    </a:lnTo>
                    <a:lnTo>
                      <a:pt x="14060" y="6120"/>
                    </a:lnTo>
                    <a:lnTo>
                      <a:pt x="13891" y="6120"/>
                    </a:lnTo>
                    <a:lnTo>
                      <a:pt x="13760" y="6101"/>
                    </a:lnTo>
                    <a:lnTo>
                      <a:pt x="13610" y="6064"/>
                    </a:lnTo>
                    <a:lnTo>
                      <a:pt x="13478" y="6026"/>
                    </a:lnTo>
                    <a:lnTo>
                      <a:pt x="13366" y="5989"/>
                    </a:lnTo>
                    <a:lnTo>
                      <a:pt x="13253" y="5914"/>
                    </a:lnTo>
                    <a:lnTo>
                      <a:pt x="13159" y="5839"/>
                    </a:lnTo>
                    <a:lnTo>
                      <a:pt x="13065" y="5763"/>
                    </a:lnTo>
                    <a:lnTo>
                      <a:pt x="12971" y="5670"/>
                    </a:lnTo>
                    <a:lnTo>
                      <a:pt x="12896" y="5576"/>
                    </a:lnTo>
                    <a:lnTo>
                      <a:pt x="12746" y="5350"/>
                    </a:lnTo>
                    <a:lnTo>
                      <a:pt x="12634" y="5088"/>
                    </a:lnTo>
                    <a:lnTo>
                      <a:pt x="12540" y="4787"/>
                    </a:lnTo>
                    <a:lnTo>
                      <a:pt x="12483" y="4468"/>
                    </a:lnTo>
                    <a:lnTo>
                      <a:pt x="12427" y="4112"/>
                    </a:lnTo>
                    <a:lnTo>
                      <a:pt x="12390" y="3736"/>
                    </a:lnTo>
                    <a:lnTo>
                      <a:pt x="12352" y="3342"/>
                    </a:lnTo>
                    <a:lnTo>
                      <a:pt x="12333" y="2516"/>
                    </a:lnTo>
                    <a:lnTo>
                      <a:pt x="12333" y="1615"/>
                    </a:lnTo>
                    <a:lnTo>
                      <a:pt x="12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5" name="Google Shape;5155;p64"/>
              <p:cNvSpPr/>
              <p:nvPr/>
            </p:nvSpPr>
            <p:spPr>
              <a:xfrm>
                <a:off x="9320250" y="1620725"/>
                <a:ext cx="487600" cy="208375"/>
              </a:xfrm>
              <a:custGeom>
                <a:avLst/>
                <a:gdLst/>
                <a:ahLst/>
                <a:cxnLst/>
                <a:rect l="l" t="t" r="r" b="b"/>
                <a:pathLst>
                  <a:path w="19504" h="8335" extrusionOk="0">
                    <a:moveTo>
                      <a:pt x="2985" y="0"/>
                    </a:moveTo>
                    <a:lnTo>
                      <a:pt x="2666" y="38"/>
                    </a:lnTo>
                    <a:lnTo>
                      <a:pt x="2440" y="75"/>
                    </a:lnTo>
                    <a:lnTo>
                      <a:pt x="2215" y="132"/>
                    </a:lnTo>
                    <a:lnTo>
                      <a:pt x="1952" y="226"/>
                    </a:lnTo>
                    <a:lnTo>
                      <a:pt x="1689" y="357"/>
                    </a:lnTo>
                    <a:lnTo>
                      <a:pt x="1408" y="526"/>
                    </a:lnTo>
                    <a:lnTo>
                      <a:pt x="1145" y="732"/>
                    </a:lnTo>
                    <a:lnTo>
                      <a:pt x="1014" y="845"/>
                    </a:lnTo>
                    <a:lnTo>
                      <a:pt x="882" y="976"/>
                    </a:lnTo>
                    <a:lnTo>
                      <a:pt x="751" y="1127"/>
                    </a:lnTo>
                    <a:lnTo>
                      <a:pt x="638" y="1296"/>
                    </a:lnTo>
                    <a:lnTo>
                      <a:pt x="526" y="1464"/>
                    </a:lnTo>
                    <a:lnTo>
                      <a:pt x="432" y="1671"/>
                    </a:lnTo>
                    <a:lnTo>
                      <a:pt x="338" y="1877"/>
                    </a:lnTo>
                    <a:lnTo>
                      <a:pt x="244" y="2103"/>
                    </a:lnTo>
                    <a:lnTo>
                      <a:pt x="169" y="2347"/>
                    </a:lnTo>
                    <a:lnTo>
                      <a:pt x="113" y="2610"/>
                    </a:lnTo>
                    <a:lnTo>
                      <a:pt x="56" y="2891"/>
                    </a:lnTo>
                    <a:lnTo>
                      <a:pt x="19" y="3191"/>
                    </a:lnTo>
                    <a:lnTo>
                      <a:pt x="0" y="3379"/>
                    </a:lnTo>
                    <a:lnTo>
                      <a:pt x="0" y="3586"/>
                    </a:lnTo>
                    <a:lnTo>
                      <a:pt x="0" y="3680"/>
                    </a:lnTo>
                    <a:lnTo>
                      <a:pt x="0" y="3849"/>
                    </a:lnTo>
                    <a:lnTo>
                      <a:pt x="19" y="3849"/>
                    </a:lnTo>
                    <a:lnTo>
                      <a:pt x="38" y="4036"/>
                    </a:lnTo>
                    <a:lnTo>
                      <a:pt x="75" y="4243"/>
                    </a:lnTo>
                    <a:lnTo>
                      <a:pt x="131" y="4430"/>
                    </a:lnTo>
                    <a:lnTo>
                      <a:pt x="207" y="4618"/>
                    </a:lnTo>
                    <a:lnTo>
                      <a:pt x="282" y="4787"/>
                    </a:lnTo>
                    <a:lnTo>
                      <a:pt x="375" y="4937"/>
                    </a:lnTo>
                    <a:lnTo>
                      <a:pt x="488" y="5087"/>
                    </a:lnTo>
                    <a:lnTo>
                      <a:pt x="601" y="5238"/>
                    </a:lnTo>
                    <a:lnTo>
                      <a:pt x="713" y="5369"/>
                    </a:lnTo>
                    <a:lnTo>
                      <a:pt x="845" y="5482"/>
                    </a:lnTo>
                    <a:lnTo>
                      <a:pt x="995" y="5576"/>
                    </a:lnTo>
                    <a:lnTo>
                      <a:pt x="1126" y="5651"/>
                    </a:lnTo>
                    <a:lnTo>
                      <a:pt x="1295" y="5707"/>
                    </a:lnTo>
                    <a:lnTo>
                      <a:pt x="1445" y="5763"/>
                    </a:lnTo>
                    <a:lnTo>
                      <a:pt x="1614" y="5801"/>
                    </a:lnTo>
                    <a:lnTo>
                      <a:pt x="1952" y="5801"/>
                    </a:lnTo>
                    <a:lnTo>
                      <a:pt x="2121" y="5763"/>
                    </a:lnTo>
                    <a:lnTo>
                      <a:pt x="2271" y="5707"/>
                    </a:lnTo>
                    <a:lnTo>
                      <a:pt x="2422" y="5651"/>
                    </a:lnTo>
                    <a:lnTo>
                      <a:pt x="2572" y="5576"/>
                    </a:lnTo>
                    <a:lnTo>
                      <a:pt x="2722" y="5482"/>
                    </a:lnTo>
                    <a:lnTo>
                      <a:pt x="2853" y="5369"/>
                    </a:lnTo>
                    <a:lnTo>
                      <a:pt x="2966" y="5238"/>
                    </a:lnTo>
                    <a:lnTo>
                      <a:pt x="3079" y="5087"/>
                    </a:lnTo>
                    <a:lnTo>
                      <a:pt x="3191" y="4937"/>
                    </a:lnTo>
                    <a:lnTo>
                      <a:pt x="3266" y="4787"/>
                    </a:lnTo>
                    <a:lnTo>
                      <a:pt x="3360" y="4618"/>
                    </a:lnTo>
                    <a:lnTo>
                      <a:pt x="3416" y="4430"/>
                    </a:lnTo>
                    <a:lnTo>
                      <a:pt x="3473" y="4243"/>
                    </a:lnTo>
                    <a:lnTo>
                      <a:pt x="3510" y="4036"/>
                    </a:lnTo>
                    <a:lnTo>
                      <a:pt x="3548" y="3849"/>
                    </a:lnTo>
                    <a:lnTo>
                      <a:pt x="3567" y="3736"/>
                    </a:lnTo>
                    <a:lnTo>
                      <a:pt x="3585" y="3623"/>
                    </a:lnTo>
                    <a:lnTo>
                      <a:pt x="3567" y="3304"/>
                    </a:lnTo>
                    <a:lnTo>
                      <a:pt x="3567" y="2985"/>
                    </a:lnTo>
                    <a:lnTo>
                      <a:pt x="3585" y="2835"/>
                    </a:lnTo>
                    <a:lnTo>
                      <a:pt x="3623" y="2703"/>
                    </a:lnTo>
                    <a:lnTo>
                      <a:pt x="3661" y="2647"/>
                    </a:lnTo>
                    <a:lnTo>
                      <a:pt x="3717" y="2572"/>
                    </a:lnTo>
                    <a:lnTo>
                      <a:pt x="3811" y="2516"/>
                    </a:lnTo>
                    <a:lnTo>
                      <a:pt x="3905" y="2459"/>
                    </a:lnTo>
                    <a:lnTo>
                      <a:pt x="3998" y="2422"/>
                    </a:lnTo>
                    <a:lnTo>
                      <a:pt x="4130" y="2422"/>
                    </a:lnTo>
                    <a:lnTo>
                      <a:pt x="4261" y="2441"/>
                    </a:lnTo>
                    <a:lnTo>
                      <a:pt x="4393" y="2497"/>
                    </a:lnTo>
                    <a:lnTo>
                      <a:pt x="4430" y="2534"/>
                    </a:lnTo>
                    <a:lnTo>
                      <a:pt x="4468" y="2591"/>
                    </a:lnTo>
                    <a:lnTo>
                      <a:pt x="4524" y="2797"/>
                    </a:lnTo>
                    <a:lnTo>
                      <a:pt x="4580" y="3098"/>
                    </a:lnTo>
                    <a:lnTo>
                      <a:pt x="4618" y="3492"/>
                    </a:lnTo>
                    <a:lnTo>
                      <a:pt x="4693" y="4430"/>
                    </a:lnTo>
                    <a:lnTo>
                      <a:pt x="4731" y="5482"/>
                    </a:lnTo>
                    <a:lnTo>
                      <a:pt x="4768" y="6533"/>
                    </a:lnTo>
                    <a:lnTo>
                      <a:pt x="4768" y="7434"/>
                    </a:lnTo>
                    <a:lnTo>
                      <a:pt x="4768" y="8335"/>
                    </a:lnTo>
                    <a:lnTo>
                      <a:pt x="14717" y="8335"/>
                    </a:lnTo>
                    <a:lnTo>
                      <a:pt x="14717" y="7434"/>
                    </a:lnTo>
                    <a:lnTo>
                      <a:pt x="14736" y="6533"/>
                    </a:lnTo>
                    <a:lnTo>
                      <a:pt x="14755" y="5482"/>
                    </a:lnTo>
                    <a:lnTo>
                      <a:pt x="14811" y="4430"/>
                    </a:lnTo>
                    <a:lnTo>
                      <a:pt x="14867" y="3492"/>
                    </a:lnTo>
                    <a:lnTo>
                      <a:pt x="14924" y="3098"/>
                    </a:lnTo>
                    <a:lnTo>
                      <a:pt x="14961" y="2797"/>
                    </a:lnTo>
                    <a:lnTo>
                      <a:pt x="15036" y="2591"/>
                    </a:lnTo>
                    <a:lnTo>
                      <a:pt x="15055" y="2534"/>
                    </a:lnTo>
                    <a:lnTo>
                      <a:pt x="15093" y="2497"/>
                    </a:lnTo>
                    <a:lnTo>
                      <a:pt x="15243" y="2441"/>
                    </a:lnTo>
                    <a:lnTo>
                      <a:pt x="15374" y="2422"/>
                    </a:lnTo>
                    <a:lnTo>
                      <a:pt x="15487" y="2422"/>
                    </a:lnTo>
                    <a:lnTo>
                      <a:pt x="15599" y="2459"/>
                    </a:lnTo>
                    <a:lnTo>
                      <a:pt x="15693" y="2516"/>
                    </a:lnTo>
                    <a:lnTo>
                      <a:pt x="15768" y="2572"/>
                    </a:lnTo>
                    <a:lnTo>
                      <a:pt x="15825" y="2647"/>
                    </a:lnTo>
                    <a:lnTo>
                      <a:pt x="15881" y="2703"/>
                    </a:lnTo>
                    <a:lnTo>
                      <a:pt x="15918" y="2835"/>
                    </a:lnTo>
                    <a:lnTo>
                      <a:pt x="15937" y="2985"/>
                    </a:lnTo>
                    <a:lnTo>
                      <a:pt x="15937" y="3304"/>
                    </a:lnTo>
                    <a:lnTo>
                      <a:pt x="15918" y="3623"/>
                    </a:lnTo>
                    <a:lnTo>
                      <a:pt x="15918" y="3736"/>
                    </a:lnTo>
                    <a:lnTo>
                      <a:pt x="15937" y="3849"/>
                    </a:lnTo>
                    <a:lnTo>
                      <a:pt x="15956" y="3849"/>
                    </a:lnTo>
                    <a:lnTo>
                      <a:pt x="15975" y="4036"/>
                    </a:lnTo>
                    <a:lnTo>
                      <a:pt x="16012" y="4243"/>
                    </a:lnTo>
                    <a:lnTo>
                      <a:pt x="16069" y="4430"/>
                    </a:lnTo>
                    <a:lnTo>
                      <a:pt x="16144" y="4618"/>
                    </a:lnTo>
                    <a:lnTo>
                      <a:pt x="16219" y="4787"/>
                    </a:lnTo>
                    <a:lnTo>
                      <a:pt x="16313" y="4937"/>
                    </a:lnTo>
                    <a:lnTo>
                      <a:pt x="16407" y="5087"/>
                    </a:lnTo>
                    <a:lnTo>
                      <a:pt x="16519" y="5238"/>
                    </a:lnTo>
                    <a:lnTo>
                      <a:pt x="16651" y="5369"/>
                    </a:lnTo>
                    <a:lnTo>
                      <a:pt x="16782" y="5482"/>
                    </a:lnTo>
                    <a:lnTo>
                      <a:pt x="16913" y="5576"/>
                    </a:lnTo>
                    <a:lnTo>
                      <a:pt x="17064" y="5651"/>
                    </a:lnTo>
                    <a:lnTo>
                      <a:pt x="17214" y="5707"/>
                    </a:lnTo>
                    <a:lnTo>
                      <a:pt x="17383" y="5763"/>
                    </a:lnTo>
                    <a:lnTo>
                      <a:pt x="17552" y="5801"/>
                    </a:lnTo>
                    <a:lnTo>
                      <a:pt x="17890" y="5801"/>
                    </a:lnTo>
                    <a:lnTo>
                      <a:pt x="18058" y="5763"/>
                    </a:lnTo>
                    <a:lnTo>
                      <a:pt x="18209" y="5707"/>
                    </a:lnTo>
                    <a:lnTo>
                      <a:pt x="18359" y="5651"/>
                    </a:lnTo>
                    <a:lnTo>
                      <a:pt x="18509" y="5576"/>
                    </a:lnTo>
                    <a:lnTo>
                      <a:pt x="18640" y="5482"/>
                    </a:lnTo>
                    <a:lnTo>
                      <a:pt x="18772" y="5369"/>
                    </a:lnTo>
                    <a:lnTo>
                      <a:pt x="18903" y="5238"/>
                    </a:lnTo>
                    <a:lnTo>
                      <a:pt x="19016" y="5087"/>
                    </a:lnTo>
                    <a:lnTo>
                      <a:pt x="19110" y="4937"/>
                    </a:lnTo>
                    <a:lnTo>
                      <a:pt x="19204" y="4787"/>
                    </a:lnTo>
                    <a:lnTo>
                      <a:pt x="19297" y="4618"/>
                    </a:lnTo>
                    <a:lnTo>
                      <a:pt x="19354" y="4430"/>
                    </a:lnTo>
                    <a:lnTo>
                      <a:pt x="19410" y="4243"/>
                    </a:lnTo>
                    <a:lnTo>
                      <a:pt x="19448" y="4036"/>
                    </a:lnTo>
                    <a:lnTo>
                      <a:pt x="19485" y="3849"/>
                    </a:lnTo>
                    <a:lnTo>
                      <a:pt x="19504" y="3849"/>
                    </a:lnTo>
                    <a:lnTo>
                      <a:pt x="19485" y="3680"/>
                    </a:lnTo>
                    <a:lnTo>
                      <a:pt x="19504" y="3586"/>
                    </a:lnTo>
                    <a:lnTo>
                      <a:pt x="19485" y="3379"/>
                    </a:lnTo>
                    <a:lnTo>
                      <a:pt x="19466" y="3191"/>
                    </a:lnTo>
                    <a:lnTo>
                      <a:pt x="19429" y="2891"/>
                    </a:lnTo>
                    <a:lnTo>
                      <a:pt x="19373" y="2610"/>
                    </a:lnTo>
                    <a:lnTo>
                      <a:pt x="19316" y="2347"/>
                    </a:lnTo>
                    <a:lnTo>
                      <a:pt x="19241" y="2103"/>
                    </a:lnTo>
                    <a:lnTo>
                      <a:pt x="19166" y="1877"/>
                    </a:lnTo>
                    <a:lnTo>
                      <a:pt x="19072" y="1671"/>
                    </a:lnTo>
                    <a:lnTo>
                      <a:pt x="18960" y="1464"/>
                    </a:lnTo>
                    <a:lnTo>
                      <a:pt x="18847" y="1296"/>
                    </a:lnTo>
                    <a:lnTo>
                      <a:pt x="18734" y="1127"/>
                    </a:lnTo>
                    <a:lnTo>
                      <a:pt x="18622" y="976"/>
                    </a:lnTo>
                    <a:lnTo>
                      <a:pt x="18490" y="845"/>
                    </a:lnTo>
                    <a:lnTo>
                      <a:pt x="18359" y="732"/>
                    </a:lnTo>
                    <a:lnTo>
                      <a:pt x="18077" y="526"/>
                    </a:lnTo>
                    <a:lnTo>
                      <a:pt x="17814" y="357"/>
                    </a:lnTo>
                    <a:lnTo>
                      <a:pt x="17552" y="226"/>
                    </a:lnTo>
                    <a:lnTo>
                      <a:pt x="17289" y="132"/>
                    </a:lnTo>
                    <a:lnTo>
                      <a:pt x="17045" y="75"/>
                    </a:lnTo>
                    <a:lnTo>
                      <a:pt x="16838" y="38"/>
                    </a:lnTo>
                    <a:lnTo>
                      <a:pt x="165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6" name="Google Shape;5156;p64"/>
              <p:cNvSpPr/>
              <p:nvPr/>
            </p:nvSpPr>
            <p:spPr>
              <a:xfrm>
                <a:off x="9655775"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7" name="Google Shape;5157;p64"/>
              <p:cNvSpPr/>
              <p:nvPr/>
            </p:nvSpPr>
            <p:spPr>
              <a:xfrm>
                <a:off x="9614025" y="3253875"/>
                <a:ext cx="26300" cy="71350"/>
              </a:xfrm>
              <a:custGeom>
                <a:avLst/>
                <a:gdLst/>
                <a:ahLst/>
                <a:cxnLst/>
                <a:rect l="l" t="t" r="r" b="b"/>
                <a:pathLst>
                  <a:path w="1052" h="2854" extrusionOk="0">
                    <a:moveTo>
                      <a:pt x="0" y="0"/>
                    </a:moveTo>
                    <a:lnTo>
                      <a:pt x="0" y="582"/>
                    </a:lnTo>
                    <a:lnTo>
                      <a:pt x="19" y="1127"/>
                    </a:lnTo>
                    <a:lnTo>
                      <a:pt x="56" y="1615"/>
                    </a:lnTo>
                    <a:lnTo>
                      <a:pt x="113" y="2028"/>
                    </a:lnTo>
                    <a:lnTo>
                      <a:pt x="188" y="2384"/>
                    </a:lnTo>
                    <a:lnTo>
                      <a:pt x="225" y="2516"/>
                    </a:lnTo>
                    <a:lnTo>
                      <a:pt x="263" y="2628"/>
                    </a:lnTo>
                    <a:lnTo>
                      <a:pt x="319" y="2722"/>
                    </a:lnTo>
                    <a:lnTo>
                      <a:pt x="376" y="2797"/>
                    </a:lnTo>
                    <a:lnTo>
                      <a:pt x="451" y="2835"/>
                    </a:lnTo>
                    <a:lnTo>
                      <a:pt x="526" y="2854"/>
                    </a:lnTo>
                    <a:lnTo>
                      <a:pt x="601" y="2835"/>
                    </a:lnTo>
                    <a:lnTo>
                      <a:pt x="657" y="2797"/>
                    </a:lnTo>
                    <a:lnTo>
                      <a:pt x="713" y="2722"/>
                    </a:lnTo>
                    <a:lnTo>
                      <a:pt x="770" y="2628"/>
                    </a:lnTo>
                    <a:lnTo>
                      <a:pt x="826" y="2516"/>
                    </a:lnTo>
                    <a:lnTo>
                      <a:pt x="864" y="2384"/>
                    </a:lnTo>
                    <a:lnTo>
                      <a:pt x="939" y="2028"/>
                    </a:lnTo>
                    <a:lnTo>
                      <a:pt x="976" y="1615"/>
                    </a:lnTo>
                    <a:lnTo>
                      <a:pt x="1014" y="1127"/>
                    </a:lnTo>
                    <a:lnTo>
                      <a:pt x="1033"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8" name="Google Shape;5158;p64"/>
              <p:cNvSpPr/>
              <p:nvPr/>
            </p:nvSpPr>
            <p:spPr>
              <a:xfrm>
                <a:off x="9571775" y="3253875"/>
                <a:ext cx="26775" cy="71350"/>
              </a:xfrm>
              <a:custGeom>
                <a:avLst/>
                <a:gdLst/>
                <a:ahLst/>
                <a:cxnLst/>
                <a:rect l="l" t="t" r="r" b="b"/>
                <a:pathLst>
                  <a:path w="1071" h="2854" extrusionOk="0">
                    <a:moveTo>
                      <a:pt x="1" y="0"/>
                    </a:moveTo>
                    <a:lnTo>
                      <a:pt x="19" y="582"/>
                    </a:lnTo>
                    <a:lnTo>
                      <a:pt x="38" y="1127"/>
                    </a:lnTo>
                    <a:lnTo>
                      <a:pt x="76" y="1615"/>
                    </a:lnTo>
                    <a:lnTo>
                      <a:pt x="113" y="2028"/>
                    </a:lnTo>
                    <a:lnTo>
                      <a:pt x="188" y="2384"/>
                    </a:lnTo>
                    <a:lnTo>
                      <a:pt x="226" y="2516"/>
                    </a:lnTo>
                    <a:lnTo>
                      <a:pt x="282" y="2628"/>
                    </a:lnTo>
                    <a:lnTo>
                      <a:pt x="339" y="2722"/>
                    </a:lnTo>
                    <a:lnTo>
                      <a:pt x="395" y="2797"/>
                    </a:lnTo>
                    <a:lnTo>
                      <a:pt x="451" y="2835"/>
                    </a:lnTo>
                    <a:lnTo>
                      <a:pt x="526" y="2854"/>
                    </a:lnTo>
                    <a:lnTo>
                      <a:pt x="601" y="2835"/>
                    </a:lnTo>
                    <a:lnTo>
                      <a:pt x="676" y="2797"/>
                    </a:lnTo>
                    <a:lnTo>
                      <a:pt x="733" y="2722"/>
                    </a:lnTo>
                    <a:lnTo>
                      <a:pt x="789" y="2628"/>
                    </a:lnTo>
                    <a:lnTo>
                      <a:pt x="827" y="2516"/>
                    </a:lnTo>
                    <a:lnTo>
                      <a:pt x="883" y="2384"/>
                    </a:lnTo>
                    <a:lnTo>
                      <a:pt x="939" y="2028"/>
                    </a:lnTo>
                    <a:lnTo>
                      <a:pt x="996"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9" name="Google Shape;5159;p64"/>
              <p:cNvSpPr/>
              <p:nvPr/>
            </p:nvSpPr>
            <p:spPr>
              <a:xfrm>
                <a:off x="9530025" y="3253875"/>
                <a:ext cx="26300" cy="71350"/>
              </a:xfrm>
              <a:custGeom>
                <a:avLst/>
                <a:gdLst/>
                <a:ahLst/>
                <a:cxnLst/>
                <a:rect l="l" t="t" r="r" b="b"/>
                <a:pathLst>
                  <a:path w="1052" h="2854" extrusionOk="0">
                    <a:moveTo>
                      <a:pt x="0" y="0"/>
                    </a:moveTo>
                    <a:lnTo>
                      <a:pt x="0" y="582"/>
                    </a:lnTo>
                    <a:lnTo>
                      <a:pt x="38" y="1127"/>
                    </a:lnTo>
                    <a:lnTo>
                      <a:pt x="56" y="1615"/>
                    </a:lnTo>
                    <a:lnTo>
                      <a:pt x="113" y="2028"/>
                    </a:lnTo>
                    <a:lnTo>
                      <a:pt x="188" y="2384"/>
                    </a:lnTo>
                    <a:lnTo>
                      <a:pt x="225" y="2516"/>
                    </a:lnTo>
                    <a:lnTo>
                      <a:pt x="282" y="2628"/>
                    </a:lnTo>
                    <a:lnTo>
                      <a:pt x="319" y="2722"/>
                    </a:lnTo>
                    <a:lnTo>
                      <a:pt x="394" y="2797"/>
                    </a:lnTo>
                    <a:lnTo>
                      <a:pt x="451" y="2835"/>
                    </a:lnTo>
                    <a:lnTo>
                      <a:pt x="526" y="2854"/>
                    </a:lnTo>
                    <a:lnTo>
                      <a:pt x="601" y="2835"/>
                    </a:lnTo>
                    <a:lnTo>
                      <a:pt x="657" y="2797"/>
                    </a:lnTo>
                    <a:lnTo>
                      <a:pt x="732" y="2722"/>
                    </a:lnTo>
                    <a:lnTo>
                      <a:pt x="770" y="2628"/>
                    </a:lnTo>
                    <a:lnTo>
                      <a:pt x="826" y="2516"/>
                    </a:lnTo>
                    <a:lnTo>
                      <a:pt x="864" y="2384"/>
                    </a:lnTo>
                    <a:lnTo>
                      <a:pt x="939" y="2028"/>
                    </a:lnTo>
                    <a:lnTo>
                      <a:pt x="995" y="1615"/>
                    </a:lnTo>
                    <a:lnTo>
                      <a:pt x="1014" y="1127"/>
                    </a:lnTo>
                    <a:lnTo>
                      <a:pt x="1051"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0" name="Google Shape;5160;p64"/>
              <p:cNvSpPr/>
              <p:nvPr/>
            </p:nvSpPr>
            <p:spPr>
              <a:xfrm>
                <a:off x="9487775" y="3253875"/>
                <a:ext cx="26775" cy="71350"/>
              </a:xfrm>
              <a:custGeom>
                <a:avLst/>
                <a:gdLst/>
                <a:ahLst/>
                <a:cxnLst/>
                <a:rect l="l" t="t" r="r" b="b"/>
                <a:pathLst>
                  <a:path w="1071" h="2854" extrusionOk="0">
                    <a:moveTo>
                      <a:pt x="1" y="0"/>
                    </a:moveTo>
                    <a:lnTo>
                      <a:pt x="19" y="582"/>
                    </a:lnTo>
                    <a:lnTo>
                      <a:pt x="38" y="1127"/>
                    </a:lnTo>
                    <a:lnTo>
                      <a:pt x="76" y="1615"/>
                    </a:lnTo>
                    <a:lnTo>
                      <a:pt x="132" y="2028"/>
                    </a:lnTo>
                    <a:lnTo>
                      <a:pt x="188" y="2384"/>
                    </a:lnTo>
                    <a:lnTo>
                      <a:pt x="245" y="2516"/>
                    </a:lnTo>
                    <a:lnTo>
                      <a:pt x="282" y="2628"/>
                    </a:lnTo>
                    <a:lnTo>
                      <a:pt x="338" y="2722"/>
                    </a:lnTo>
                    <a:lnTo>
                      <a:pt x="395" y="2797"/>
                    </a:lnTo>
                    <a:lnTo>
                      <a:pt x="470" y="2835"/>
                    </a:lnTo>
                    <a:lnTo>
                      <a:pt x="545" y="2854"/>
                    </a:lnTo>
                    <a:lnTo>
                      <a:pt x="620" y="2835"/>
                    </a:lnTo>
                    <a:lnTo>
                      <a:pt x="676" y="2797"/>
                    </a:lnTo>
                    <a:lnTo>
                      <a:pt x="733" y="2722"/>
                    </a:lnTo>
                    <a:lnTo>
                      <a:pt x="789" y="2628"/>
                    </a:lnTo>
                    <a:lnTo>
                      <a:pt x="845" y="2516"/>
                    </a:lnTo>
                    <a:lnTo>
                      <a:pt x="883" y="2384"/>
                    </a:lnTo>
                    <a:lnTo>
                      <a:pt x="958" y="2028"/>
                    </a:lnTo>
                    <a:lnTo>
                      <a:pt x="995"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1" name="Google Shape;5161;p64"/>
              <p:cNvSpPr/>
              <p:nvPr/>
            </p:nvSpPr>
            <p:spPr>
              <a:xfrm>
                <a:off x="9446000"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2" name="Google Shape;5162;p64"/>
              <p:cNvSpPr/>
              <p:nvPr/>
            </p:nvSpPr>
            <p:spPr>
              <a:xfrm>
                <a:off x="9726650" y="1665300"/>
                <a:ext cx="72750" cy="90125"/>
              </a:xfrm>
              <a:custGeom>
                <a:avLst/>
                <a:gdLst/>
                <a:ahLst/>
                <a:cxnLst/>
                <a:rect l="l" t="t" r="r" b="b"/>
                <a:pathLst>
                  <a:path w="2910" h="3605" extrusionOk="0">
                    <a:moveTo>
                      <a:pt x="1465" y="1"/>
                    </a:moveTo>
                    <a:lnTo>
                      <a:pt x="1314" y="19"/>
                    </a:lnTo>
                    <a:lnTo>
                      <a:pt x="1164" y="38"/>
                    </a:lnTo>
                    <a:lnTo>
                      <a:pt x="1033" y="94"/>
                    </a:lnTo>
                    <a:lnTo>
                      <a:pt x="901" y="151"/>
                    </a:lnTo>
                    <a:lnTo>
                      <a:pt x="770" y="226"/>
                    </a:lnTo>
                    <a:lnTo>
                      <a:pt x="657" y="320"/>
                    </a:lnTo>
                    <a:lnTo>
                      <a:pt x="545" y="414"/>
                    </a:lnTo>
                    <a:lnTo>
                      <a:pt x="432" y="526"/>
                    </a:lnTo>
                    <a:lnTo>
                      <a:pt x="338" y="658"/>
                    </a:lnTo>
                    <a:lnTo>
                      <a:pt x="263" y="808"/>
                    </a:lnTo>
                    <a:lnTo>
                      <a:pt x="188" y="939"/>
                    </a:lnTo>
                    <a:lnTo>
                      <a:pt x="132" y="1108"/>
                    </a:lnTo>
                    <a:lnTo>
                      <a:pt x="75" y="1277"/>
                    </a:lnTo>
                    <a:lnTo>
                      <a:pt x="38" y="1446"/>
                    </a:lnTo>
                    <a:lnTo>
                      <a:pt x="19" y="1615"/>
                    </a:lnTo>
                    <a:lnTo>
                      <a:pt x="0" y="1803"/>
                    </a:lnTo>
                    <a:lnTo>
                      <a:pt x="19" y="1990"/>
                    </a:lnTo>
                    <a:lnTo>
                      <a:pt x="38" y="2159"/>
                    </a:lnTo>
                    <a:lnTo>
                      <a:pt x="75" y="2347"/>
                    </a:lnTo>
                    <a:lnTo>
                      <a:pt x="132" y="2497"/>
                    </a:lnTo>
                    <a:lnTo>
                      <a:pt x="188" y="2666"/>
                    </a:lnTo>
                    <a:lnTo>
                      <a:pt x="263" y="2816"/>
                    </a:lnTo>
                    <a:lnTo>
                      <a:pt x="338" y="2948"/>
                    </a:lnTo>
                    <a:lnTo>
                      <a:pt x="432" y="3079"/>
                    </a:lnTo>
                    <a:lnTo>
                      <a:pt x="545" y="3192"/>
                    </a:lnTo>
                    <a:lnTo>
                      <a:pt x="657" y="3304"/>
                    </a:lnTo>
                    <a:lnTo>
                      <a:pt x="770" y="3380"/>
                    </a:lnTo>
                    <a:lnTo>
                      <a:pt x="901" y="3455"/>
                    </a:lnTo>
                    <a:lnTo>
                      <a:pt x="1033" y="3530"/>
                    </a:lnTo>
                    <a:lnTo>
                      <a:pt x="1164" y="3567"/>
                    </a:lnTo>
                    <a:lnTo>
                      <a:pt x="1314" y="3586"/>
                    </a:lnTo>
                    <a:lnTo>
                      <a:pt x="1465" y="3605"/>
                    </a:lnTo>
                    <a:lnTo>
                      <a:pt x="1615" y="3586"/>
                    </a:lnTo>
                    <a:lnTo>
                      <a:pt x="1746" y="3567"/>
                    </a:lnTo>
                    <a:lnTo>
                      <a:pt x="1896" y="3530"/>
                    </a:lnTo>
                    <a:lnTo>
                      <a:pt x="2028" y="3455"/>
                    </a:lnTo>
                    <a:lnTo>
                      <a:pt x="2159" y="3380"/>
                    </a:lnTo>
                    <a:lnTo>
                      <a:pt x="2272" y="3304"/>
                    </a:lnTo>
                    <a:lnTo>
                      <a:pt x="2384" y="3192"/>
                    </a:lnTo>
                    <a:lnTo>
                      <a:pt x="2478" y="3079"/>
                    </a:lnTo>
                    <a:lnTo>
                      <a:pt x="2572" y="2948"/>
                    </a:lnTo>
                    <a:lnTo>
                      <a:pt x="2666" y="2816"/>
                    </a:lnTo>
                    <a:lnTo>
                      <a:pt x="2741" y="2666"/>
                    </a:lnTo>
                    <a:lnTo>
                      <a:pt x="2797" y="2497"/>
                    </a:lnTo>
                    <a:lnTo>
                      <a:pt x="2835" y="2347"/>
                    </a:lnTo>
                    <a:lnTo>
                      <a:pt x="2872" y="2159"/>
                    </a:lnTo>
                    <a:lnTo>
                      <a:pt x="2910" y="1990"/>
                    </a:lnTo>
                    <a:lnTo>
                      <a:pt x="2910" y="1803"/>
                    </a:lnTo>
                    <a:lnTo>
                      <a:pt x="2910" y="1615"/>
                    </a:lnTo>
                    <a:lnTo>
                      <a:pt x="2872" y="1446"/>
                    </a:lnTo>
                    <a:lnTo>
                      <a:pt x="2835" y="1277"/>
                    </a:lnTo>
                    <a:lnTo>
                      <a:pt x="2797" y="1108"/>
                    </a:lnTo>
                    <a:lnTo>
                      <a:pt x="2741" y="939"/>
                    </a:lnTo>
                    <a:lnTo>
                      <a:pt x="2666" y="808"/>
                    </a:lnTo>
                    <a:lnTo>
                      <a:pt x="2572" y="658"/>
                    </a:lnTo>
                    <a:lnTo>
                      <a:pt x="2478" y="526"/>
                    </a:lnTo>
                    <a:lnTo>
                      <a:pt x="2384" y="414"/>
                    </a:lnTo>
                    <a:lnTo>
                      <a:pt x="2272" y="320"/>
                    </a:lnTo>
                    <a:lnTo>
                      <a:pt x="2159" y="226"/>
                    </a:lnTo>
                    <a:lnTo>
                      <a:pt x="2028" y="151"/>
                    </a:lnTo>
                    <a:lnTo>
                      <a:pt x="1896" y="94"/>
                    </a:lnTo>
                    <a:lnTo>
                      <a:pt x="1746" y="38"/>
                    </a:lnTo>
                    <a:lnTo>
                      <a:pt x="1615" y="19"/>
                    </a:lnTo>
                    <a:lnTo>
                      <a:pt x="1465"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3" name="Google Shape;5163;p64"/>
              <p:cNvSpPr/>
              <p:nvPr/>
            </p:nvSpPr>
            <p:spPr>
              <a:xfrm>
                <a:off x="9745425" y="1688775"/>
                <a:ext cx="35225" cy="43200"/>
              </a:xfrm>
              <a:custGeom>
                <a:avLst/>
                <a:gdLst/>
                <a:ahLst/>
                <a:cxnLst/>
                <a:rect l="l" t="t" r="r" b="b"/>
                <a:pathLst>
                  <a:path w="1409" h="1728" extrusionOk="0">
                    <a:moveTo>
                      <a:pt x="714" y="0"/>
                    </a:moveTo>
                    <a:lnTo>
                      <a:pt x="563" y="19"/>
                    </a:lnTo>
                    <a:lnTo>
                      <a:pt x="432" y="75"/>
                    </a:lnTo>
                    <a:lnTo>
                      <a:pt x="319" y="150"/>
                    </a:lnTo>
                    <a:lnTo>
                      <a:pt x="207" y="244"/>
                    </a:lnTo>
                    <a:lnTo>
                      <a:pt x="132" y="376"/>
                    </a:lnTo>
                    <a:lnTo>
                      <a:pt x="57" y="526"/>
                    </a:lnTo>
                    <a:lnTo>
                      <a:pt x="19" y="695"/>
                    </a:lnTo>
                    <a:lnTo>
                      <a:pt x="0" y="864"/>
                    </a:lnTo>
                    <a:lnTo>
                      <a:pt x="19" y="1033"/>
                    </a:lnTo>
                    <a:lnTo>
                      <a:pt x="57" y="1202"/>
                    </a:lnTo>
                    <a:lnTo>
                      <a:pt x="132" y="1352"/>
                    </a:lnTo>
                    <a:lnTo>
                      <a:pt x="207" y="1483"/>
                    </a:lnTo>
                    <a:lnTo>
                      <a:pt x="319" y="1577"/>
                    </a:lnTo>
                    <a:lnTo>
                      <a:pt x="432" y="1671"/>
                    </a:lnTo>
                    <a:lnTo>
                      <a:pt x="563" y="1708"/>
                    </a:lnTo>
                    <a:lnTo>
                      <a:pt x="714" y="1727"/>
                    </a:lnTo>
                    <a:lnTo>
                      <a:pt x="845" y="1708"/>
                    </a:lnTo>
                    <a:lnTo>
                      <a:pt x="976" y="1671"/>
                    </a:lnTo>
                    <a:lnTo>
                      <a:pt x="1108" y="1577"/>
                    </a:lnTo>
                    <a:lnTo>
                      <a:pt x="1202" y="1483"/>
                    </a:lnTo>
                    <a:lnTo>
                      <a:pt x="1296" y="1352"/>
                    </a:lnTo>
                    <a:lnTo>
                      <a:pt x="1352" y="1202"/>
                    </a:lnTo>
                    <a:lnTo>
                      <a:pt x="1389" y="1033"/>
                    </a:lnTo>
                    <a:lnTo>
                      <a:pt x="1408" y="864"/>
                    </a:lnTo>
                    <a:lnTo>
                      <a:pt x="1389" y="695"/>
                    </a:lnTo>
                    <a:lnTo>
                      <a:pt x="1352" y="526"/>
                    </a:lnTo>
                    <a:lnTo>
                      <a:pt x="1296" y="376"/>
                    </a:lnTo>
                    <a:lnTo>
                      <a:pt x="1202" y="244"/>
                    </a:lnTo>
                    <a:lnTo>
                      <a:pt x="1108" y="150"/>
                    </a:lnTo>
                    <a:lnTo>
                      <a:pt x="976" y="75"/>
                    </a:lnTo>
                    <a:lnTo>
                      <a:pt x="845" y="19"/>
                    </a:lnTo>
                    <a:lnTo>
                      <a:pt x="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4" name="Google Shape;5164;p64"/>
              <p:cNvSpPr/>
              <p:nvPr/>
            </p:nvSpPr>
            <p:spPr>
              <a:xfrm>
                <a:off x="9330100" y="1665300"/>
                <a:ext cx="72300" cy="90125"/>
              </a:xfrm>
              <a:custGeom>
                <a:avLst/>
                <a:gdLst/>
                <a:ahLst/>
                <a:cxnLst/>
                <a:rect l="l" t="t" r="r" b="b"/>
                <a:pathLst>
                  <a:path w="2892" h="3605" extrusionOk="0">
                    <a:moveTo>
                      <a:pt x="1446" y="1"/>
                    </a:moveTo>
                    <a:lnTo>
                      <a:pt x="1295" y="19"/>
                    </a:lnTo>
                    <a:lnTo>
                      <a:pt x="1145" y="38"/>
                    </a:lnTo>
                    <a:lnTo>
                      <a:pt x="1014" y="94"/>
                    </a:lnTo>
                    <a:lnTo>
                      <a:pt x="883" y="151"/>
                    </a:lnTo>
                    <a:lnTo>
                      <a:pt x="751" y="226"/>
                    </a:lnTo>
                    <a:lnTo>
                      <a:pt x="638" y="320"/>
                    </a:lnTo>
                    <a:lnTo>
                      <a:pt x="526" y="414"/>
                    </a:lnTo>
                    <a:lnTo>
                      <a:pt x="413" y="526"/>
                    </a:lnTo>
                    <a:lnTo>
                      <a:pt x="319" y="658"/>
                    </a:lnTo>
                    <a:lnTo>
                      <a:pt x="244" y="808"/>
                    </a:lnTo>
                    <a:lnTo>
                      <a:pt x="169" y="939"/>
                    </a:lnTo>
                    <a:lnTo>
                      <a:pt x="113" y="1108"/>
                    </a:lnTo>
                    <a:lnTo>
                      <a:pt x="57" y="1277"/>
                    </a:lnTo>
                    <a:lnTo>
                      <a:pt x="19" y="1446"/>
                    </a:lnTo>
                    <a:lnTo>
                      <a:pt x="0" y="1615"/>
                    </a:lnTo>
                    <a:lnTo>
                      <a:pt x="0" y="1803"/>
                    </a:lnTo>
                    <a:lnTo>
                      <a:pt x="0" y="1990"/>
                    </a:lnTo>
                    <a:lnTo>
                      <a:pt x="19" y="2159"/>
                    </a:lnTo>
                    <a:lnTo>
                      <a:pt x="57" y="2347"/>
                    </a:lnTo>
                    <a:lnTo>
                      <a:pt x="113" y="2497"/>
                    </a:lnTo>
                    <a:lnTo>
                      <a:pt x="169" y="2666"/>
                    </a:lnTo>
                    <a:lnTo>
                      <a:pt x="244" y="2816"/>
                    </a:lnTo>
                    <a:lnTo>
                      <a:pt x="319" y="2948"/>
                    </a:lnTo>
                    <a:lnTo>
                      <a:pt x="413" y="3079"/>
                    </a:lnTo>
                    <a:lnTo>
                      <a:pt x="526" y="3192"/>
                    </a:lnTo>
                    <a:lnTo>
                      <a:pt x="638" y="3304"/>
                    </a:lnTo>
                    <a:lnTo>
                      <a:pt x="751" y="3380"/>
                    </a:lnTo>
                    <a:lnTo>
                      <a:pt x="883" y="3455"/>
                    </a:lnTo>
                    <a:lnTo>
                      <a:pt x="1014" y="3530"/>
                    </a:lnTo>
                    <a:lnTo>
                      <a:pt x="1145" y="3567"/>
                    </a:lnTo>
                    <a:lnTo>
                      <a:pt x="1295" y="3586"/>
                    </a:lnTo>
                    <a:lnTo>
                      <a:pt x="1446" y="3605"/>
                    </a:lnTo>
                    <a:lnTo>
                      <a:pt x="1596" y="3586"/>
                    </a:lnTo>
                    <a:lnTo>
                      <a:pt x="1746" y="3567"/>
                    </a:lnTo>
                    <a:lnTo>
                      <a:pt x="1877" y="3530"/>
                    </a:lnTo>
                    <a:lnTo>
                      <a:pt x="2009" y="3455"/>
                    </a:lnTo>
                    <a:lnTo>
                      <a:pt x="2140" y="3380"/>
                    </a:lnTo>
                    <a:lnTo>
                      <a:pt x="2253" y="3304"/>
                    </a:lnTo>
                    <a:lnTo>
                      <a:pt x="2365" y="3192"/>
                    </a:lnTo>
                    <a:lnTo>
                      <a:pt x="2478" y="3079"/>
                    </a:lnTo>
                    <a:lnTo>
                      <a:pt x="2572" y="2948"/>
                    </a:lnTo>
                    <a:lnTo>
                      <a:pt x="2647" y="2816"/>
                    </a:lnTo>
                    <a:lnTo>
                      <a:pt x="2722" y="2666"/>
                    </a:lnTo>
                    <a:lnTo>
                      <a:pt x="2778" y="2497"/>
                    </a:lnTo>
                    <a:lnTo>
                      <a:pt x="2835" y="2347"/>
                    </a:lnTo>
                    <a:lnTo>
                      <a:pt x="2872" y="2159"/>
                    </a:lnTo>
                    <a:lnTo>
                      <a:pt x="2891" y="1990"/>
                    </a:lnTo>
                    <a:lnTo>
                      <a:pt x="2891" y="1803"/>
                    </a:lnTo>
                    <a:lnTo>
                      <a:pt x="2891" y="1615"/>
                    </a:lnTo>
                    <a:lnTo>
                      <a:pt x="2872" y="1446"/>
                    </a:lnTo>
                    <a:lnTo>
                      <a:pt x="2835" y="1277"/>
                    </a:lnTo>
                    <a:lnTo>
                      <a:pt x="2778" y="1108"/>
                    </a:lnTo>
                    <a:lnTo>
                      <a:pt x="2722" y="939"/>
                    </a:lnTo>
                    <a:lnTo>
                      <a:pt x="2647" y="808"/>
                    </a:lnTo>
                    <a:lnTo>
                      <a:pt x="2572" y="658"/>
                    </a:lnTo>
                    <a:lnTo>
                      <a:pt x="2478" y="526"/>
                    </a:lnTo>
                    <a:lnTo>
                      <a:pt x="2365" y="414"/>
                    </a:lnTo>
                    <a:lnTo>
                      <a:pt x="2253" y="320"/>
                    </a:lnTo>
                    <a:lnTo>
                      <a:pt x="2140" y="226"/>
                    </a:lnTo>
                    <a:lnTo>
                      <a:pt x="2009" y="151"/>
                    </a:lnTo>
                    <a:lnTo>
                      <a:pt x="1877" y="94"/>
                    </a:lnTo>
                    <a:lnTo>
                      <a:pt x="1746" y="38"/>
                    </a:lnTo>
                    <a:lnTo>
                      <a:pt x="1596" y="19"/>
                    </a:lnTo>
                    <a:lnTo>
                      <a:pt x="144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5" name="Google Shape;5165;p64"/>
              <p:cNvSpPr/>
              <p:nvPr/>
            </p:nvSpPr>
            <p:spPr>
              <a:xfrm>
                <a:off x="9348875" y="1688775"/>
                <a:ext cx="34750" cy="43200"/>
              </a:xfrm>
              <a:custGeom>
                <a:avLst/>
                <a:gdLst/>
                <a:ahLst/>
                <a:cxnLst/>
                <a:rect l="l" t="t" r="r" b="b"/>
                <a:pathLst>
                  <a:path w="1390" h="1728" extrusionOk="0">
                    <a:moveTo>
                      <a:pt x="695" y="0"/>
                    </a:moveTo>
                    <a:lnTo>
                      <a:pt x="544" y="19"/>
                    </a:lnTo>
                    <a:lnTo>
                      <a:pt x="413" y="75"/>
                    </a:lnTo>
                    <a:lnTo>
                      <a:pt x="300" y="150"/>
                    </a:lnTo>
                    <a:lnTo>
                      <a:pt x="207" y="244"/>
                    </a:lnTo>
                    <a:lnTo>
                      <a:pt x="113" y="376"/>
                    </a:lnTo>
                    <a:lnTo>
                      <a:pt x="56" y="526"/>
                    </a:lnTo>
                    <a:lnTo>
                      <a:pt x="0" y="695"/>
                    </a:lnTo>
                    <a:lnTo>
                      <a:pt x="0" y="864"/>
                    </a:lnTo>
                    <a:lnTo>
                      <a:pt x="0" y="1033"/>
                    </a:lnTo>
                    <a:lnTo>
                      <a:pt x="56" y="1202"/>
                    </a:lnTo>
                    <a:lnTo>
                      <a:pt x="113" y="1352"/>
                    </a:lnTo>
                    <a:lnTo>
                      <a:pt x="207" y="1483"/>
                    </a:lnTo>
                    <a:lnTo>
                      <a:pt x="300" y="1577"/>
                    </a:lnTo>
                    <a:lnTo>
                      <a:pt x="413" y="1671"/>
                    </a:lnTo>
                    <a:lnTo>
                      <a:pt x="544" y="1708"/>
                    </a:lnTo>
                    <a:lnTo>
                      <a:pt x="695" y="1727"/>
                    </a:lnTo>
                    <a:lnTo>
                      <a:pt x="826" y="1708"/>
                    </a:lnTo>
                    <a:lnTo>
                      <a:pt x="957" y="1671"/>
                    </a:lnTo>
                    <a:lnTo>
                      <a:pt x="1089" y="1577"/>
                    </a:lnTo>
                    <a:lnTo>
                      <a:pt x="1183" y="1483"/>
                    </a:lnTo>
                    <a:lnTo>
                      <a:pt x="1277" y="1352"/>
                    </a:lnTo>
                    <a:lnTo>
                      <a:pt x="1333" y="1202"/>
                    </a:lnTo>
                    <a:lnTo>
                      <a:pt x="1370" y="1033"/>
                    </a:lnTo>
                    <a:lnTo>
                      <a:pt x="1389" y="864"/>
                    </a:lnTo>
                    <a:lnTo>
                      <a:pt x="1370" y="695"/>
                    </a:lnTo>
                    <a:lnTo>
                      <a:pt x="1333" y="526"/>
                    </a:lnTo>
                    <a:lnTo>
                      <a:pt x="1277" y="376"/>
                    </a:lnTo>
                    <a:lnTo>
                      <a:pt x="1183" y="244"/>
                    </a:lnTo>
                    <a:lnTo>
                      <a:pt x="1089" y="150"/>
                    </a:lnTo>
                    <a:lnTo>
                      <a:pt x="957" y="75"/>
                    </a:lnTo>
                    <a:lnTo>
                      <a:pt x="826" y="19"/>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6" name="Google Shape;5166;p64"/>
              <p:cNvSpPr/>
              <p:nvPr/>
            </p:nvSpPr>
            <p:spPr>
              <a:xfrm>
                <a:off x="94647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8"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7" name="Google Shape;5167;p64"/>
              <p:cNvSpPr/>
              <p:nvPr/>
            </p:nvSpPr>
            <p:spPr>
              <a:xfrm>
                <a:off x="94999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8" name="Google Shape;5168;p64"/>
              <p:cNvSpPr/>
              <p:nvPr/>
            </p:nvSpPr>
            <p:spPr>
              <a:xfrm>
                <a:off x="9535175" y="1759150"/>
                <a:ext cx="22550" cy="56825"/>
              </a:xfrm>
              <a:custGeom>
                <a:avLst/>
                <a:gdLst/>
                <a:ahLst/>
                <a:cxnLst/>
                <a:rect l="l" t="t" r="r" b="b"/>
                <a:pathLst>
                  <a:path w="902" h="2273" extrusionOk="0">
                    <a:moveTo>
                      <a:pt x="451" y="1"/>
                    </a:moveTo>
                    <a:lnTo>
                      <a:pt x="395" y="20"/>
                    </a:lnTo>
                    <a:lnTo>
                      <a:pt x="338" y="57"/>
                    </a:lnTo>
                    <a:lnTo>
                      <a:pt x="282" y="114"/>
                    </a:lnTo>
                    <a:lnTo>
                      <a:pt x="245" y="189"/>
                    </a:lnTo>
                    <a:lnTo>
                      <a:pt x="169" y="395"/>
                    </a:lnTo>
                    <a:lnTo>
                      <a:pt x="113" y="658"/>
                    </a:lnTo>
                    <a:lnTo>
                      <a:pt x="57" y="996"/>
                    </a:lnTo>
                    <a:lnTo>
                      <a:pt x="38" y="1390"/>
                    </a:lnTo>
                    <a:lnTo>
                      <a:pt x="1" y="2272"/>
                    </a:lnTo>
                    <a:lnTo>
                      <a:pt x="902" y="2272"/>
                    </a:lnTo>
                    <a:lnTo>
                      <a:pt x="864" y="1390"/>
                    </a:lnTo>
                    <a:lnTo>
                      <a:pt x="845" y="996"/>
                    </a:lnTo>
                    <a:lnTo>
                      <a:pt x="808"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9" name="Google Shape;5169;p64"/>
              <p:cNvSpPr/>
              <p:nvPr/>
            </p:nvSpPr>
            <p:spPr>
              <a:xfrm>
                <a:off x="9570850" y="1759150"/>
                <a:ext cx="22075" cy="56825"/>
              </a:xfrm>
              <a:custGeom>
                <a:avLst/>
                <a:gdLst/>
                <a:ahLst/>
                <a:cxnLst/>
                <a:rect l="l" t="t" r="r" b="b"/>
                <a:pathLst>
                  <a:path w="883" h="2273" extrusionOk="0">
                    <a:moveTo>
                      <a:pt x="432" y="1"/>
                    </a:moveTo>
                    <a:lnTo>
                      <a:pt x="376" y="20"/>
                    </a:lnTo>
                    <a:lnTo>
                      <a:pt x="319" y="57"/>
                    </a:lnTo>
                    <a:lnTo>
                      <a:pt x="263" y="114"/>
                    </a:lnTo>
                    <a:lnTo>
                      <a:pt x="225" y="189"/>
                    </a:lnTo>
                    <a:lnTo>
                      <a:pt x="150" y="395"/>
                    </a:lnTo>
                    <a:lnTo>
                      <a:pt x="94" y="658"/>
                    </a:lnTo>
                    <a:lnTo>
                      <a:pt x="56" y="996"/>
                    </a:lnTo>
                    <a:lnTo>
                      <a:pt x="19" y="1390"/>
                    </a:lnTo>
                    <a:lnTo>
                      <a:pt x="0" y="2272"/>
                    </a:lnTo>
                    <a:lnTo>
                      <a:pt x="882" y="2272"/>
                    </a:lnTo>
                    <a:lnTo>
                      <a:pt x="845" y="1390"/>
                    </a:lnTo>
                    <a:lnTo>
                      <a:pt x="826" y="996"/>
                    </a:lnTo>
                    <a:lnTo>
                      <a:pt x="789" y="658"/>
                    </a:lnTo>
                    <a:lnTo>
                      <a:pt x="732" y="395"/>
                    </a:lnTo>
                    <a:lnTo>
                      <a:pt x="657" y="189"/>
                    </a:lnTo>
                    <a:lnTo>
                      <a:pt x="601" y="114"/>
                    </a:lnTo>
                    <a:lnTo>
                      <a:pt x="545"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0" name="Google Shape;5170;p64"/>
              <p:cNvSpPr/>
              <p:nvPr/>
            </p:nvSpPr>
            <p:spPr>
              <a:xfrm>
                <a:off x="9606050" y="1759150"/>
                <a:ext cx="22075" cy="56825"/>
              </a:xfrm>
              <a:custGeom>
                <a:avLst/>
                <a:gdLst/>
                <a:ahLst/>
                <a:cxnLst/>
                <a:rect l="l" t="t" r="r" b="b"/>
                <a:pathLst>
                  <a:path w="883" h="2273" extrusionOk="0">
                    <a:moveTo>
                      <a:pt x="432" y="1"/>
                    </a:moveTo>
                    <a:lnTo>
                      <a:pt x="375" y="20"/>
                    </a:lnTo>
                    <a:lnTo>
                      <a:pt x="319" y="57"/>
                    </a:lnTo>
                    <a:lnTo>
                      <a:pt x="263" y="114"/>
                    </a:lnTo>
                    <a:lnTo>
                      <a:pt x="225" y="189"/>
                    </a:lnTo>
                    <a:lnTo>
                      <a:pt x="150" y="395"/>
                    </a:lnTo>
                    <a:lnTo>
                      <a:pt x="94" y="658"/>
                    </a:lnTo>
                    <a:lnTo>
                      <a:pt x="56" y="996"/>
                    </a:lnTo>
                    <a:lnTo>
                      <a:pt x="19" y="1390"/>
                    </a:lnTo>
                    <a:lnTo>
                      <a:pt x="0" y="2272"/>
                    </a:lnTo>
                    <a:lnTo>
                      <a:pt x="882" y="2272"/>
                    </a:lnTo>
                    <a:lnTo>
                      <a:pt x="864" y="1390"/>
                    </a:lnTo>
                    <a:lnTo>
                      <a:pt x="826" y="996"/>
                    </a:lnTo>
                    <a:lnTo>
                      <a:pt x="788" y="658"/>
                    </a:lnTo>
                    <a:lnTo>
                      <a:pt x="732" y="395"/>
                    </a:lnTo>
                    <a:lnTo>
                      <a:pt x="657" y="189"/>
                    </a:lnTo>
                    <a:lnTo>
                      <a:pt x="601" y="114"/>
                    </a:lnTo>
                    <a:lnTo>
                      <a:pt x="563"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1" name="Google Shape;5171;p64"/>
              <p:cNvSpPr/>
              <p:nvPr/>
            </p:nvSpPr>
            <p:spPr>
              <a:xfrm>
                <a:off x="9641225" y="1759150"/>
                <a:ext cx="22100" cy="56825"/>
              </a:xfrm>
              <a:custGeom>
                <a:avLst/>
                <a:gdLst/>
                <a:ahLst/>
                <a:cxnLst/>
                <a:rect l="l" t="t" r="r" b="b"/>
                <a:pathLst>
                  <a:path w="884" h="2273" extrusionOk="0">
                    <a:moveTo>
                      <a:pt x="433" y="1"/>
                    </a:moveTo>
                    <a:lnTo>
                      <a:pt x="376" y="20"/>
                    </a:lnTo>
                    <a:lnTo>
                      <a:pt x="320" y="57"/>
                    </a:lnTo>
                    <a:lnTo>
                      <a:pt x="283" y="114"/>
                    </a:lnTo>
                    <a:lnTo>
                      <a:pt x="226" y="189"/>
                    </a:lnTo>
                    <a:lnTo>
                      <a:pt x="151" y="395"/>
                    </a:lnTo>
                    <a:lnTo>
                      <a:pt x="95" y="658"/>
                    </a:lnTo>
                    <a:lnTo>
                      <a:pt x="57" y="996"/>
                    </a:lnTo>
                    <a:lnTo>
                      <a:pt x="20" y="1390"/>
                    </a:lnTo>
                    <a:lnTo>
                      <a:pt x="1" y="2272"/>
                    </a:lnTo>
                    <a:lnTo>
                      <a:pt x="883" y="2272"/>
                    </a:lnTo>
                    <a:lnTo>
                      <a:pt x="864" y="1390"/>
                    </a:lnTo>
                    <a:lnTo>
                      <a:pt x="827" y="996"/>
                    </a:lnTo>
                    <a:lnTo>
                      <a:pt x="789" y="658"/>
                    </a:lnTo>
                    <a:lnTo>
                      <a:pt x="733" y="395"/>
                    </a:lnTo>
                    <a:lnTo>
                      <a:pt x="658" y="189"/>
                    </a:lnTo>
                    <a:lnTo>
                      <a:pt x="602" y="114"/>
                    </a:lnTo>
                    <a:lnTo>
                      <a:pt x="564" y="57"/>
                    </a:lnTo>
                    <a:lnTo>
                      <a:pt x="508" y="20"/>
                    </a:lnTo>
                    <a:lnTo>
                      <a:pt x="433"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2" name="Google Shape;5172;p64"/>
              <p:cNvSpPr/>
              <p:nvPr/>
            </p:nvSpPr>
            <p:spPr>
              <a:xfrm>
                <a:off x="9320250" y="1623775"/>
                <a:ext cx="487600" cy="1838250"/>
              </a:xfrm>
              <a:custGeom>
                <a:avLst/>
                <a:gdLst/>
                <a:ahLst/>
                <a:cxnLst/>
                <a:rect l="l" t="t" r="r" b="b"/>
                <a:pathLst>
                  <a:path w="19504" h="73530" extrusionOk="0">
                    <a:moveTo>
                      <a:pt x="2985" y="0"/>
                    </a:moveTo>
                    <a:lnTo>
                      <a:pt x="2666" y="38"/>
                    </a:lnTo>
                    <a:lnTo>
                      <a:pt x="2459" y="75"/>
                    </a:lnTo>
                    <a:lnTo>
                      <a:pt x="2215" y="132"/>
                    </a:lnTo>
                    <a:lnTo>
                      <a:pt x="1952" y="225"/>
                    </a:lnTo>
                    <a:lnTo>
                      <a:pt x="1689" y="357"/>
                    </a:lnTo>
                    <a:lnTo>
                      <a:pt x="1408" y="526"/>
                    </a:lnTo>
                    <a:lnTo>
                      <a:pt x="1145" y="732"/>
                    </a:lnTo>
                    <a:lnTo>
                      <a:pt x="1014" y="845"/>
                    </a:lnTo>
                    <a:lnTo>
                      <a:pt x="882" y="976"/>
                    </a:lnTo>
                    <a:lnTo>
                      <a:pt x="770" y="1126"/>
                    </a:lnTo>
                    <a:lnTo>
                      <a:pt x="657" y="1295"/>
                    </a:lnTo>
                    <a:lnTo>
                      <a:pt x="544" y="1464"/>
                    </a:lnTo>
                    <a:lnTo>
                      <a:pt x="432" y="1671"/>
                    </a:lnTo>
                    <a:lnTo>
                      <a:pt x="338" y="1877"/>
                    </a:lnTo>
                    <a:lnTo>
                      <a:pt x="263" y="2103"/>
                    </a:lnTo>
                    <a:lnTo>
                      <a:pt x="188" y="2347"/>
                    </a:lnTo>
                    <a:lnTo>
                      <a:pt x="113" y="2609"/>
                    </a:lnTo>
                    <a:lnTo>
                      <a:pt x="75" y="2891"/>
                    </a:lnTo>
                    <a:lnTo>
                      <a:pt x="38" y="3191"/>
                    </a:lnTo>
                    <a:lnTo>
                      <a:pt x="19" y="3379"/>
                    </a:lnTo>
                    <a:lnTo>
                      <a:pt x="0" y="3586"/>
                    </a:lnTo>
                    <a:lnTo>
                      <a:pt x="0" y="3679"/>
                    </a:lnTo>
                    <a:lnTo>
                      <a:pt x="0" y="3848"/>
                    </a:lnTo>
                    <a:lnTo>
                      <a:pt x="19" y="3848"/>
                    </a:lnTo>
                    <a:lnTo>
                      <a:pt x="56" y="4036"/>
                    </a:lnTo>
                    <a:lnTo>
                      <a:pt x="94" y="4243"/>
                    </a:lnTo>
                    <a:lnTo>
                      <a:pt x="150" y="4430"/>
                    </a:lnTo>
                    <a:lnTo>
                      <a:pt x="207" y="4618"/>
                    </a:lnTo>
                    <a:lnTo>
                      <a:pt x="300" y="4787"/>
                    </a:lnTo>
                    <a:lnTo>
                      <a:pt x="375" y="4937"/>
                    </a:lnTo>
                    <a:lnTo>
                      <a:pt x="488" y="5087"/>
                    </a:lnTo>
                    <a:lnTo>
                      <a:pt x="601" y="5238"/>
                    </a:lnTo>
                    <a:lnTo>
                      <a:pt x="713" y="5369"/>
                    </a:lnTo>
                    <a:lnTo>
                      <a:pt x="845" y="5482"/>
                    </a:lnTo>
                    <a:lnTo>
                      <a:pt x="995" y="5575"/>
                    </a:lnTo>
                    <a:lnTo>
                      <a:pt x="1145" y="5650"/>
                    </a:lnTo>
                    <a:lnTo>
                      <a:pt x="1295" y="5707"/>
                    </a:lnTo>
                    <a:lnTo>
                      <a:pt x="1445" y="5763"/>
                    </a:lnTo>
                    <a:lnTo>
                      <a:pt x="1614" y="5801"/>
                    </a:lnTo>
                    <a:lnTo>
                      <a:pt x="3623" y="5801"/>
                    </a:lnTo>
                    <a:lnTo>
                      <a:pt x="3773" y="5782"/>
                    </a:lnTo>
                    <a:lnTo>
                      <a:pt x="3923" y="5744"/>
                    </a:lnTo>
                    <a:lnTo>
                      <a:pt x="4073" y="5688"/>
                    </a:lnTo>
                    <a:lnTo>
                      <a:pt x="4224" y="5632"/>
                    </a:lnTo>
                    <a:lnTo>
                      <a:pt x="4355" y="5557"/>
                    </a:lnTo>
                    <a:lnTo>
                      <a:pt x="4486" y="5463"/>
                    </a:lnTo>
                    <a:lnTo>
                      <a:pt x="4618" y="5350"/>
                    </a:lnTo>
                    <a:lnTo>
                      <a:pt x="4731" y="5238"/>
                    </a:lnTo>
                    <a:lnTo>
                      <a:pt x="4768" y="6364"/>
                    </a:lnTo>
                    <a:lnTo>
                      <a:pt x="4768" y="7340"/>
                    </a:lnTo>
                    <a:lnTo>
                      <a:pt x="4787" y="8335"/>
                    </a:lnTo>
                    <a:lnTo>
                      <a:pt x="5331" y="8335"/>
                    </a:lnTo>
                    <a:lnTo>
                      <a:pt x="5331" y="65063"/>
                    </a:lnTo>
                    <a:lnTo>
                      <a:pt x="4430" y="65063"/>
                    </a:lnTo>
                    <a:lnTo>
                      <a:pt x="4430" y="66678"/>
                    </a:lnTo>
                    <a:lnTo>
                      <a:pt x="4430" y="67579"/>
                    </a:lnTo>
                    <a:lnTo>
                      <a:pt x="4393" y="68405"/>
                    </a:lnTo>
                    <a:lnTo>
                      <a:pt x="4374" y="68799"/>
                    </a:lnTo>
                    <a:lnTo>
                      <a:pt x="4336" y="69174"/>
                    </a:lnTo>
                    <a:lnTo>
                      <a:pt x="4280" y="69531"/>
                    </a:lnTo>
                    <a:lnTo>
                      <a:pt x="4205" y="69850"/>
                    </a:lnTo>
                    <a:lnTo>
                      <a:pt x="4111" y="70151"/>
                    </a:lnTo>
                    <a:lnTo>
                      <a:pt x="3998" y="70413"/>
                    </a:lnTo>
                    <a:lnTo>
                      <a:pt x="3867" y="70639"/>
                    </a:lnTo>
                    <a:lnTo>
                      <a:pt x="3792" y="70732"/>
                    </a:lnTo>
                    <a:lnTo>
                      <a:pt x="3698" y="70826"/>
                    </a:lnTo>
                    <a:lnTo>
                      <a:pt x="3604" y="70901"/>
                    </a:lnTo>
                    <a:lnTo>
                      <a:pt x="3510" y="70976"/>
                    </a:lnTo>
                    <a:lnTo>
                      <a:pt x="3398" y="71052"/>
                    </a:lnTo>
                    <a:lnTo>
                      <a:pt x="3266" y="71089"/>
                    </a:lnTo>
                    <a:lnTo>
                      <a:pt x="3135" y="71127"/>
                    </a:lnTo>
                    <a:lnTo>
                      <a:pt x="3003" y="71164"/>
                    </a:lnTo>
                    <a:lnTo>
                      <a:pt x="2853" y="71183"/>
                    </a:lnTo>
                    <a:lnTo>
                      <a:pt x="2703" y="71183"/>
                    </a:lnTo>
                    <a:lnTo>
                      <a:pt x="2703" y="73529"/>
                    </a:lnTo>
                    <a:lnTo>
                      <a:pt x="16763" y="73529"/>
                    </a:lnTo>
                    <a:lnTo>
                      <a:pt x="16763" y="71183"/>
                    </a:lnTo>
                    <a:lnTo>
                      <a:pt x="16613" y="71183"/>
                    </a:lnTo>
                    <a:lnTo>
                      <a:pt x="16463" y="71164"/>
                    </a:lnTo>
                    <a:lnTo>
                      <a:pt x="16331" y="71127"/>
                    </a:lnTo>
                    <a:lnTo>
                      <a:pt x="16200" y="71089"/>
                    </a:lnTo>
                    <a:lnTo>
                      <a:pt x="16069" y="71052"/>
                    </a:lnTo>
                    <a:lnTo>
                      <a:pt x="15956" y="70976"/>
                    </a:lnTo>
                    <a:lnTo>
                      <a:pt x="15862" y="70901"/>
                    </a:lnTo>
                    <a:lnTo>
                      <a:pt x="15768" y="70826"/>
                    </a:lnTo>
                    <a:lnTo>
                      <a:pt x="15674" y="70732"/>
                    </a:lnTo>
                    <a:lnTo>
                      <a:pt x="15599" y="70639"/>
                    </a:lnTo>
                    <a:lnTo>
                      <a:pt x="15468" y="70413"/>
                    </a:lnTo>
                    <a:lnTo>
                      <a:pt x="15355" y="70151"/>
                    </a:lnTo>
                    <a:lnTo>
                      <a:pt x="15261" y="69850"/>
                    </a:lnTo>
                    <a:lnTo>
                      <a:pt x="15186" y="69531"/>
                    </a:lnTo>
                    <a:lnTo>
                      <a:pt x="15130" y="69174"/>
                    </a:lnTo>
                    <a:lnTo>
                      <a:pt x="15093" y="68799"/>
                    </a:lnTo>
                    <a:lnTo>
                      <a:pt x="15074" y="68405"/>
                    </a:lnTo>
                    <a:lnTo>
                      <a:pt x="15036" y="67579"/>
                    </a:lnTo>
                    <a:lnTo>
                      <a:pt x="15036" y="66678"/>
                    </a:lnTo>
                    <a:lnTo>
                      <a:pt x="15036" y="65063"/>
                    </a:lnTo>
                    <a:lnTo>
                      <a:pt x="14135" y="65063"/>
                    </a:lnTo>
                    <a:lnTo>
                      <a:pt x="14135" y="50553"/>
                    </a:lnTo>
                    <a:lnTo>
                      <a:pt x="14135" y="25868"/>
                    </a:lnTo>
                    <a:lnTo>
                      <a:pt x="14135" y="8335"/>
                    </a:lnTo>
                    <a:lnTo>
                      <a:pt x="14717" y="8335"/>
                    </a:lnTo>
                    <a:lnTo>
                      <a:pt x="14736" y="7359"/>
                    </a:lnTo>
                    <a:lnTo>
                      <a:pt x="14736" y="6364"/>
                    </a:lnTo>
                    <a:lnTo>
                      <a:pt x="14773" y="5256"/>
                    </a:lnTo>
                    <a:lnTo>
                      <a:pt x="14886" y="5369"/>
                    </a:lnTo>
                    <a:lnTo>
                      <a:pt x="15017" y="5463"/>
                    </a:lnTo>
                    <a:lnTo>
                      <a:pt x="15149" y="5557"/>
                    </a:lnTo>
                    <a:lnTo>
                      <a:pt x="15280" y="5632"/>
                    </a:lnTo>
                    <a:lnTo>
                      <a:pt x="15412" y="5688"/>
                    </a:lnTo>
                    <a:lnTo>
                      <a:pt x="15562" y="5744"/>
                    </a:lnTo>
                    <a:lnTo>
                      <a:pt x="15712" y="5782"/>
                    </a:lnTo>
                    <a:lnTo>
                      <a:pt x="15862" y="5801"/>
                    </a:lnTo>
                    <a:lnTo>
                      <a:pt x="17890" y="5801"/>
                    </a:lnTo>
                    <a:lnTo>
                      <a:pt x="18058" y="5763"/>
                    </a:lnTo>
                    <a:lnTo>
                      <a:pt x="18209" y="5707"/>
                    </a:lnTo>
                    <a:lnTo>
                      <a:pt x="18378" y="5650"/>
                    </a:lnTo>
                    <a:lnTo>
                      <a:pt x="18509" y="5575"/>
                    </a:lnTo>
                    <a:lnTo>
                      <a:pt x="18659" y="5482"/>
                    </a:lnTo>
                    <a:lnTo>
                      <a:pt x="18791" y="5369"/>
                    </a:lnTo>
                    <a:lnTo>
                      <a:pt x="18903" y="5238"/>
                    </a:lnTo>
                    <a:lnTo>
                      <a:pt x="19016" y="5087"/>
                    </a:lnTo>
                    <a:lnTo>
                      <a:pt x="19128" y="4937"/>
                    </a:lnTo>
                    <a:lnTo>
                      <a:pt x="19222" y="4787"/>
                    </a:lnTo>
                    <a:lnTo>
                      <a:pt x="19297" y="4618"/>
                    </a:lnTo>
                    <a:lnTo>
                      <a:pt x="19372" y="4430"/>
                    </a:lnTo>
                    <a:lnTo>
                      <a:pt x="19410" y="4243"/>
                    </a:lnTo>
                    <a:lnTo>
                      <a:pt x="19466" y="4036"/>
                    </a:lnTo>
                    <a:lnTo>
                      <a:pt x="19485" y="3848"/>
                    </a:lnTo>
                    <a:lnTo>
                      <a:pt x="19504" y="3848"/>
                    </a:lnTo>
                    <a:lnTo>
                      <a:pt x="19504" y="3679"/>
                    </a:lnTo>
                    <a:lnTo>
                      <a:pt x="19504" y="3586"/>
                    </a:lnTo>
                    <a:lnTo>
                      <a:pt x="19504" y="3379"/>
                    </a:lnTo>
                    <a:lnTo>
                      <a:pt x="19466" y="3191"/>
                    </a:lnTo>
                    <a:lnTo>
                      <a:pt x="19429" y="2891"/>
                    </a:lnTo>
                    <a:lnTo>
                      <a:pt x="19391" y="2609"/>
                    </a:lnTo>
                    <a:lnTo>
                      <a:pt x="19316" y="2347"/>
                    </a:lnTo>
                    <a:lnTo>
                      <a:pt x="19241" y="2103"/>
                    </a:lnTo>
                    <a:lnTo>
                      <a:pt x="19166" y="1877"/>
                    </a:lnTo>
                    <a:lnTo>
                      <a:pt x="19072" y="1671"/>
                    </a:lnTo>
                    <a:lnTo>
                      <a:pt x="18960" y="1464"/>
                    </a:lnTo>
                    <a:lnTo>
                      <a:pt x="18866" y="1295"/>
                    </a:lnTo>
                    <a:lnTo>
                      <a:pt x="18734" y="1126"/>
                    </a:lnTo>
                    <a:lnTo>
                      <a:pt x="18622" y="976"/>
                    </a:lnTo>
                    <a:lnTo>
                      <a:pt x="18490" y="845"/>
                    </a:lnTo>
                    <a:lnTo>
                      <a:pt x="18359" y="732"/>
                    </a:lnTo>
                    <a:lnTo>
                      <a:pt x="18096" y="526"/>
                    </a:lnTo>
                    <a:lnTo>
                      <a:pt x="17814" y="357"/>
                    </a:lnTo>
                    <a:lnTo>
                      <a:pt x="17552" y="225"/>
                    </a:lnTo>
                    <a:lnTo>
                      <a:pt x="17289" y="132"/>
                    </a:lnTo>
                    <a:lnTo>
                      <a:pt x="17045" y="75"/>
                    </a:lnTo>
                    <a:lnTo>
                      <a:pt x="16838" y="38"/>
                    </a:lnTo>
                    <a:lnTo>
                      <a:pt x="16519"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173" name="Google Shape;5173;p64"/>
          <p:cNvGrpSpPr/>
          <p:nvPr/>
        </p:nvGrpSpPr>
        <p:grpSpPr>
          <a:xfrm>
            <a:off x="4285175" y="835629"/>
            <a:ext cx="573650" cy="594956"/>
            <a:chOff x="6190700" y="1963125"/>
            <a:chExt cx="524408" cy="543885"/>
          </a:xfrm>
        </p:grpSpPr>
        <p:sp>
          <p:nvSpPr>
            <p:cNvPr id="5174" name="Google Shape;5174;p64"/>
            <p:cNvSpPr/>
            <p:nvPr/>
          </p:nvSpPr>
          <p:spPr>
            <a:xfrm>
              <a:off x="6190700" y="2231786"/>
              <a:ext cx="524408" cy="275224"/>
            </a:xfrm>
            <a:custGeom>
              <a:avLst/>
              <a:gdLst/>
              <a:ahLst/>
              <a:cxnLst/>
              <a:rect l="l" t="t" r="r" b="b"/>
              <a:pathLst>
                <a:path w="17047" h="8946" extrusionOk="0">
                  <a:moveTo>
                    <a:pt x="1" y="1"/>
                  </a:move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5" name="Google Shape;5175;p64"/>
            <p:cNvSpPr/>
            <p:nvPr/>
          </p:nvSpPr>
          <p:spPr>
            <a:xfrm>
              <a:off x="6190700" y="2231786"/>
              <a:ext cx="524408" cy="275224"/>
            </a:xfrm>
            <a:custGeom>
              <a:avLst/>
              <a:gdLst/>
              <a:ahLst/>
              <a:cxnLst/>
              <a:rect l="l" t="t" r="r" b="b"/>
              <a:pathLst>
                <a:path w="17047" h="8946" fill="none" extrusionOk="0">
                  <a:moveTo>
                    <a:pt x="17028" y="1"/>
                  </a:move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lnTo>
                    <a:pt x="1" y="1"/>
                  </a:lnTo>
                  <a:lnTo>
                    <a:pt x="1" y="231"/>
                  </a:ln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524" y="8945"/>
                  </a:lnTo>
                  <a:lnTo>
                    <a:pt x="8524"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47" y="231"/>
                  </a:lnTo>
                  <a:lnTo>
                    <a:pt x="170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6" name="Google Shape;5176;p64"/>
            <p:cNvSpPr/>
            <p:nvPr/>
          </p:nvSpPr>
          <p:spPr>
            <a:xfrm>
              <a:off x="6190700" y="1963125"/>
              <a:ext cx="524408" cy="524451"/>
            </a:xfrm>
            <a:custGeom>
              <a:avLst/>
              <a:gdLst/>
              <a:ahLst/>
              <a:cxnLst/>
              <a:rect l="l" t="t" r="r" b="b"/>
              <a:pathLst>
                <a:path w="17047" h="17047" extrusionOk="0">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493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7" name="Google Shape;5177;p64"/>
            <p:cNvSpPr/>
            <p:nvPr/>
          </p:nvSpPr>
          <p:spPr>
            <a:xfrm>
              <a:off x="6190700" y="1963125"/>
              <a:ext cx="524408" cy="524451"/>
            </a:xfrm>
            <a:custGeom>
              <a:avLst/>
              <a:gdLst/>
              <a:ahLst/>
              <a:cxnLst/>
              <a:rect l="l" t="t" r="r" b="b"/>
              <a:pathLst>
                <a:path w="17047" h="17047" fill="none" extrusionOk="0">
                  <a:moveTo>
                    <a:pt x="1" y="8523"/>
                  </a:move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8" name="Google Shape;5178;p64"/>
            <p:cNvSpPr/>
            <p:nvPr/>
          </p:nvSpPr>
          <p:spPr>
            <a:xfrm>
              <a:off x="6226663" y="1999642"/>
              <a:ext cx="451932" cy="451384"/>
            </a:xfrm>
            <a:custGeom>
              <a:avLst/>
              <a:gdLst/>
              <a:ahLst/>
              <a:cxnLst/>
              <a:rect l="l" t="t" r="r" b="b"/>
              <a:pathLst>
                <a:path w="14691" h="14672" extrusionOk="0">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rgbClr val="FFE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9" name="Google Shape;5179;p64"/>
            <p:cNvSpPr/>
            <p:nvPr/>
          </p:nvSpPr>
          <p:spPr>
            <a:xfrm>
              <a:off x="6226663" y="1999642"/>
              <a:ext cx="451932" cy="451384"/>
            </a:xfrm>
            <a:custGeom>
              <a:avLst/>
              <a:gdLst/>
              <a:ahLst/>
              <a:cxnLst/>
              <a:rect l="l" t="t" r="r" b="b"/>
              <a:pathLst>
                <a:path w="14691" h="14672" fill="none" extrusionOk="0">
                  <a:moveTo>
                    <a:pt x="0" y="7336"/>
                  </a:move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0" name="Google Shape;5180;p64"/>
            <p:cNvSpPr/>
            <p:nvPr/>
          </p:nvSpPr>
          <p:spPr>
            <a:xfrm>
              <a:off x="6425210" y="2198223"/>
              <a:ext cx="54819" cy="54239"/>
            </a:xfrm>
            <a:custGeom>
              <a:avLst/>
              <a:gdLst/>
              <a:ahLst/>
              <a:cxnLst/>
              <a:rect l="l" t="t" r="r" b="b"/>
              <a:pathLst>
                <a:path w="1782" h="1763" fill="none" extrusionOk="0">
                  <a:moveTo>
                    <a:pt x="1" y="881"/>
                  </a:moveTo>
                  <a:lnTo>
                    <a:pt x="1" y="881"/>
                  </a:lnTo>
                  <a:lnTo>
                    <a:pt x="20" y="1053"/>
                  </a:lnTo>
                  <a:lnTo>
                    <a:pt x="77" y="1226"/>
                  </a:lnTo>
                  <a:lnTo>
                    <a:pt x="154" y="1379"/>
                  </a:lnTo>
                  <a:lnTo>
                    <a:pt x="269" y="1513"/>
                  </a:lnTo>
                  <a:lnTo>
                    <a:pt x="403" y="1609"/>
                  </a:lnTo>
                  <a:lnTo>
                    <a:pt x="556" y="1705"/>
                  </a:lnTo>
                  <a:lnTo>
                    <a:pt x="709" y="1743"/>
                  </a:lnTo>
                  <a:lnTo>
                    <a:pt x="901" y="1762"/>
                  </a:lnTo>
                  <a:lnTo>
                    <a:pt x="901" y="1762"/>
                  </a:lnTo>
                  <a:lnTo>
                    <a:pt x="1073" y="1743"/>
                  </a:lnTo>
                  <a:lnTo>
                    <a:pt x="1246" y="1705"/>
                  </a:lnTo>
                  <a:lnTo>
                    <a:pt x="1399" y="1609"/>
                  </a:lnTo>
                  <a:lnTo>
                    <a:pt x="1514" y="1513"/>
                  </a:lnTo>
                  <a:lnTo>
                    <a:pt x="1629" y="1379"/>
                  </a:lnTo>
                  <a:lnTo>
                    <a:pt x="1705" y="1226"/>
                  </a:lnTo>
                  <a:lnTo>
                    <a:pt x="1763" y="1053"/>
                  </a:lnTo>
                  <a:lnTo>
                    <a:pt x="1782" y="881"/>
                  </a:lnTo>
                  <a:lnTo>
                    <a:pt x="1782" y="881"/>
                  </a:lnTo>
                  <a:lnTo>
                    <a:pt x="1763" y="709"/>
                  </a:lnTo>
                  <a:lnTo>
                    <a:pt x="1705" y="536"/>
                  </a:lnTo>
                  <a:lnTo>
                    <a:pt x="1629" y="383"/>
                  </a:lnTo>
                  <a:lnTo>
                    <a:pt x="1514" y="249"/>
                  </a:lnTo>
                  <a:lnTo>
                    <a:pt x="1399" y="134"/>
                  </a:lnTo>
                  <a:lnTo>
                    <a:pt x="1246" y="58"/>
                  </a:lnTo>
                  <a:lnTo>
                    <a:pt x="1073" y="0"/>
                  </a:lnTo>
                  <a:lnTo>
                    <a:pt x="901" y="0"/>
                  </a:lnTo>
                  <a:lnTo>
                    <a:pt x="901" y="0"/>
                  </a:lnTo>
                  <a:lnTo>
                    <a:pt x="709" y="0"/>
                  </a:lnTo>
                  <a:lnTo>
                    <a:pt x="556" y="58"/>
                  </a:lnTo>
                  <a:lnTo>
                    <a:pt x="403" y="134"/>
                  </a:lnTo>
                  <a:lnTo>
                    <a:pt x="269" y="249"/>
                  </a:lnTo>
                  <a:lnTo>
                    <a:pt x="154" y="383"/>
                  </a:lnTo>
                  <a:lnTo>
                    <a:pt x="77" y="536"/>
                  </a:lnTo>
                  <a:lnTo>
                    <a:pt x="20" y="709"/>
                  </a:lnTo>
                  <a:lnTo>
                    <a:pt x="1" y="8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1" name="Google Shape;5181;p64"/>
            <p:cNvSpPr/>
            <p:nvPr/>
          </p:nvSpPr>
          <p:spPr>
            <a:xfrm>
              <a:off x="6440530" y="2237693"/>
              <a:ext cx="24179" cy="157363"/>
            </a:xfrm>
            <a:custGeom>
              <a:avLst/>
              <a:gdLst/>
              <a:ahLst/>
              <a:cxnLst/>
              <a:rect l="l" t="t" r="r" b="b"/>
              <a:pathLst>
                <a:path w="786" h="5115" extrusionOk="0">
                  <a:moveTo>
                    <a:pt x="1" y="0"/>
                  </a:moveTo>
                  <a:lnTo>
                    <a:pt x="1" y="5114"/>
                  </a:lnTo>
                  <a:lnTo>
                    <a:pt x="786" y="5114"/>
                  </a:lnTo>
                  <a:lnTo>
                    <a:pt x="786" y="0"/>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2" name="Google Shape;5182;p64"/>
            <p:cNvSpPr/>
            <p:nvPr/>
          </p:nvSpPr>
          <p:spPr>
            <a:xfrm>
              <a:off x="6440530" y="2237693"/>
              <a:ext cx="24179" cy="157363"/>
            </a:xfrm>
            <a:custGeom>
              <a:avLst/>
              <a:gdLst/>
              <a:ahLst/>
              <a:cxnLst/>
              <a:rect l="l" t="t" r="r" b="b"/>
              <a:pathLst>
                <a:path w="786" h="5115" fill="none" extrusionOk="0">
                  <a:moveTo>
                    <a:pt x="786" y="0"/>
                  </a:moveTo>
                  <a:lnTo>
                    <a:pt x="1" y="0"/>
                  </a:lnTo>
                  <a:lnTo>
                    <a:pt x="1" y="5114"/>
                  </a:lnTo>
                  <a:lnTo>
                    <a:pt x="786" y="5114"/>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3" name="Google Shape;5183;p64"/>
            <p:cNvSpPr/>
            <p:nvPr/>
          </p:nvSpPr>
          <p:spPr>
            <a:xfrm>
              <a:off x="6327413" y="2096271"/>
              <a:ext cx="129049" cy="129090"/>
            </a:xfrm>
            <a:custGeom>
              <a:avLst/>
              <a:gdLst/>
              <a:ahLst/>
              <a:cxnLst/>
              <a:rect l="l" t="t" r="r" b="b"/>
              <a:pathLst>
                <a:path w="4195" h="4196" extrusionOk="0">
                  <a:moveTo>
                    <a:pt x="575" y="1"/>
                  </a:moveTo>
                  <a:lnTo>
                    <a:pt x="0" y="575"/>
                  </a:lnTo>
                  <a:lnTo>
                    <a:pt x="3639" y="4195"/>
                  </a:lnTo>
                  <a:lnTo>
                    <a:pt x="4195" y="3640"/>
                  </a:lnTo>
                  <a:lnTo>
                    <a:pt x="575" y="1"/>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4" name="Google Shape;5184;p64"/>
            <p:cNvSpPr/>
            <p:nvPr/>
          </p:nvSpPr>
          <p:spPr>
            <a:xfrm>
              <a:off x="6327413" y="2096271"/>
              <a:ext cx="129049" cy="129090"/>
            </a:xfrm>
            <a:custGeom>
              <a:avLst/>
              <a:gdLst/>
              <a:ahLst/>
              <a:cxnLst/>
              <a:rect l="l" t="t" r="r" b="b"/>
              <a:pathLst>
                <a:path w="4195" h="4196" fill="none" extrusionOk="0">
                  <a:moveTo>
                    <a:pt x="3639" y="4195"/>
                  </a:moveTo>
                  <a:lnTo>
                    <a:pt x="4195" y="3640"/>
                  </a:lnTo>
                  <a:lnTo>
                    <a:pt x="575" y="1"/>
                  </a:lnTo>
                  <a:lnTo>
                    <a:pt x="0" y="575"/>
                  </a:lnTo>
                  <a:lnTo>
                    <a:pt x="3639" y="4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5" name="Google Shape;5185;p64"/>
            <p:cNvSpPr/>
            <p:nvPr/>
          </p:nvSpPr>
          <p:spPr>
            <a:xfrm>
              <a:off x="6190700" y="1963125"/>
              <a:ext cx="524408" cy="262241"/>
            </a:xfrm>
            <a:custGeom>
              <a:avLst/>
              <a:gdLst/>
              <a:ahLst/>
              <a:cxnLst/>
              <a:rect l="l" t="t" r="r" b="b"/>
              <a:pathLst>
                <a:path w="17047" h="8524"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BA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6" name="Google Shape;5186;p64"/>
            <p:cNvSpPr/>
            <p:nvPr/>
          </p:nvSpPr>
          <p:spPr>
            <a:xfrm>
              <a:off x="6190700" y="1963125"/>
              <a:ext cx="524408" cy="262241"/>
            </a:xfrm>
            <a:custGeom>
              <a:avLst/>
              <a:gdLst/>
              <a:ahLst/>
              <a:cxnLst/>
              <a:rect l="l" t="t" r="r" b="b"/>
              <a:pathLst>
                <a:path w="17047" h="8524"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7" name="Google Shape;5187;p64"/>
            <p:cNvSpPr/>
            <p:nvPr/>
          </p:nvSpPr>
          <p:spPr>
            <a:xfrm>
              <a:off x="6190700" y="1963125"/>
              <a:ext cx="524408" cy="524451"/>
            </a:xfrm>
            <a:custGeom>
              <a:avLst/>
              <a:gdLst/>
              <a:ahLst/>
              <a:cxnLst/>
              <a:rect l="l" t="t" r="r" b="b"/>
              <a:pathLst>
                <a:path w="17047" h="17047" extrusionOk="0">
                  <a:moveTo>
                    <a:pt x="8888" y="1188"/>
                  </a:moveTo>
                  <a:lnTo>
                    <a:pt x="9271" y="1226"/>
                  </a:lnTo>
                  <a:lnTo>
                    <a:pt x="9635" y="1264"/>
                  </a:lnTo>
                  <a:lnTo>
                    <a:pt x="9999" y="1341"/>
                  </a:lnTo>
                  <a:lnTo>
                    <a:pt x="10343" y="1417"/>
                  </a:lnTo>
                  <a:lnTo>
                    <a:pt x="10707" y="1513"/>
                  </a:lnTo>
                  <a:lnTo>
                    <a:pt x="11033" y="1628"/>
                  </a:lnTo>
                  <a:lnTo>
                    <a:pt x="11378" y="1762"/>
                  </a:lnTo>
                  <a:lnTo>
                    <a:pt x="11703" y="1915"/>
                  </a:lnTo>
                  <a:lnTo>
                    <a:pt x="12010" y="2069"/>
                  </a:lnTo>
                  <a:lnTo>
                    <a:pt x="12316" y="2241"/>
                  </a:lnTo>
                  <a:lnTo>
                    <a:pt x="12622" y="2433"/>
                  </a:lnTo>
                  <a:lnTo>
                    <a:pt x="12910" y="2643"/>
                  </a:lnTo>
                  <a:lnTo>
                    <a:pt x="13178" y="2854"/>
                  </a:lnTo>
                  <a:lnTo>
                    <a:pt x="13446" y="3084"/>
                  </a:lnTo>
                  <a:lnTo>
                    <a:pt x="13714" y="3333"/>
                  </a:lnTo>
                  <a:lnTo>
                    <a:pt x="13944" y="3582"/>
                  </a:lnTo>
                  <a:lnTo>
                    <a:pt x="14174" y="3850"/>
                  </a:lnTo>
                  <a:lnTo>
                    <a:pt x="14404" y="4137"/>
                  </a:lnTo>
                  <a:lnTo>
                    <a:pt x="14595" y="4424"/>
                  </a:lnTo>
                  <a:lnTo>
                    <a:pt x="14787" y="4712"/>
                  </a:lnTo>
                  <a:lnTo>
                    <a:pt x="14959" y="5018"/>
                  </a:lnTo>
                  <a:lnTo>
                    <a:pt x="15131" y="5344"/>
                  </a:lnTo>
                  <a:lnTo>
                    <a:pt x="15285" y="5669"/>
                  </a:lnTo>
                  <a:lnTo>
                    <a:pt x="15400" y="5995"/>
                  </a:lnTo>
                  <a:lnTo>
                    <a:pt x="15534" y="6340"/>
                  </a:lnTo>
                  <a:lnTo>
                    <a:pt x="15629" y="6684"/>
                  </a:lnTo>
                  <a:lnTo>
                    <a:pt x="15706" y="7048"/>
                  </a:lnTo>
                  <a:lnTo>
                    <a:pt x="15764" y="7412"/>
                  </a:lnTo>
                  <a:lnTo>
                    <a:pt x="15821" y="7776"/>
                  </a:lnTo>
                  <a:lnTo>
                    <a:pt x="15840" y="8140"/>
                  </a:lnTo>
                  <a:lnTo>
                    <a:pt x="15859" y="8523"/>
                  </a:lnTo>
                  <a:lnTo>
                    <a:pt x="15840" y="8906"/>
                  </a:lnTo>
                  <a:lnTo>
                    <a:pt x="15821" y="9270"/>
                  </a:lnTo>
                  <a:lnTo>
                    <a:pt x="15764" y="9634"/>
                  </a:lnTo>
                  <a:lnTo>
                    <a:pt x="15706" y="9998"/>
                  </a:lnTo>
                  <a:lnTo>
                    <a:pt x="15629" y="10362"/>
                  </a:lnTo>
                  <a:lnTo>
                    <a:pt x="15534" y="10707"/>
                  </a:lnTo>
                  <a:lnTo>
                    <a:pt x="15400" y="11051"/>
                  </a:lnTo>
                  <a:lnTo>
                    <a:pt x="15285" y="11377"/>
                  </a:lnTo>
                  <a:lnTo>
                    <a:pt x="15131" y="11702"/>
                  </a:lnTo>
                  <a:lnTo>
                    <a:pt x="14959" y="12028"/>
                  </a:lnTo>
                  <a:lnTo>
                    <a:pt x="14787" y="12335"/>
                  </a:lnTo>
                  <a:lnTo>
                    <a:pt x="14595" y="12622"/>
                  </a:lnTo>
                  <a:lnTo>
                    <a:pt x="14404" y="12909"/>
                  </a:lnTo>
                  <a:lnTo>
                    <a:pt x="14174" y="13196"/>
                  </a:lnTo>
                  <a:lnTo>
                    <a:pt x="13944" y="13465"/>
                  </a:lnTo>
                  <a:lnTo>
                    <a:pt x="13714" y="13714"/>
                  </a:lnTo>
                  <a:lnTo>
                    <a:pt x="13446" y="13962"/>
                  </a:lnTo>
                  <a:lnTo>
                    <a:pt x="13178" y="14192"/>
                  </a:lnTo>
                  <a:lnTo>
                    <a:pt x="12910" y="14403"/>
                  </a:lnTo>
                  <a:lnTo>
                    <a:pt x="12622" y="14614"/>
                  </a:lnTo>
                  <a:lnTo>
                    <a:pt x="12316" y="14805"/>
                  </a:lnTo>
                  <a:lnTo>
                    <a:pt x="12010" y="14978"/>
                  </a:lnTo>
                  <a:lnTo>
                    <a:pt x="11703" y="15131"/>
                  </a:lnTo>
                  <a:lnTo>
                    <a:pt x="11378" y="15284"/>
                  </a:lnTo>
                  <a:lnTo>
                    <a:pt x="11033" y="15418"/>
                  </a:lnTo>
                  <a:lnTo>
                    <a:pt x="10707" y="15533"/>
                  </a:lnTo>
                  <a:lnTo>
                    <a:pt x="10343" y="15629"/>
                  </a:lnTo>
                  <a:lnTo>
                    <a:pt x="9999" y="15705"/>
                  </a:lnTo>
                  <a:lnTo>
                    <a:pt x="9635" y="15782"/>
                  </a:lnTo>
                  <a:lnTo>
                    <a:pt x="9271" y="15820"/>
                  </a:lnTo>
                  <a:lnTo>
                    <a:pt x="8888" y="15859"/>
                  </a:lnTo>
                  <a:lnTo>
                    <a:pt x="8141" y="15859"/>
                  </a:lnTo>
                  <a:lnTo>
                    <a:pt x="7758" y="15820"/>
                  </a:lnTo>
                  <a:lnTo>
                    <a:pt x="7394" y="15782"/>
                  </a:lnTo>
                  <a:lnTo>
                    <a:pt x="7030" y="15705"/>
                  </a:lnTo>
                  <a:lnTo>
                    <a:pt x="6685" y="15629"/>
                  </a:lnTo>
                  <a:lnTo>
                    <a:pt x="6340" y="15533"/>
                  </a:lnTo>
                  <a:lnTo>
                    <a:pt x="5996" y="15418"/>
                  </a:lnTo>
                  <a:lnTo>
                    <a:pt x="5651" y="15284"/>
                  </a:lnTo>
                  <a:lnTo>
                    <a:pt x="5325" y="15131"/>
                  </a:lnTo>
                  <a:lnTo>
                    <a:pt x="5019" y="14978"/>
                  </a:lnTo>
                  <a:lnTo>
                    <a:pt x="4712" y="14805"/>
                  </a:lnTo>
                  <a:lnTo>
                    <a:pt x="4406" y="14614"/>
                  </a:lnTo>
                  <a:lnTo>
                    <a:pt x="4119" y="14403"/>
                  </a:lnTo>
                  <a:lnTo>
                    <a:pt x="3851" y="14192"/>
                  </a:lnTo>
                  <a:lnTo>
                    <a:pt x="3582" y="13962"/>
                  </a:lnTo>
                  <a:lnTo>
                    <a:pt x="3333" y="13714"/>
                  </a:lnTo>
                  <a:lnTo>
                    <a:pt x="3084" y="13465"/>
                  </a:lnTo>
                  <a:lnTo>
                    <a:pt x="2855" y="13196"/>
                  </a:lnTo>
                  <a:lnTo>
                    <a:pt x="2644" y="12909"/>
                  </a:lnTo>
                  <a:lnTo>
                    <a:pt x="2433" y="12622"/>
                  </a:lnTo>
                  <a:lnTo>
                    <a:pt x="2242" y="12335"/>
                  </a:lnTo>
                  <a:lnTo>
                    <a:pt x="2069" y="12028"/>
                  </a:lnTo>
                  <a:lnTo>
                    <a:pt x="1897" y="11702"/>
                  </a:lnTo>
                  <a:lnTo>
                    <a:pt x="1763" y="11377"/>
                  </a:lnTo>
                  <a:lnTo>
                    <a:pt x="1629" y="11051"/>
                  </a:lnTo>
                  <a:lnTo>
                    <a:pt x="1514" y="10707"/>
                  </a:lnTo>
                  <a:lnTo>
                    <a:pt x="1418" y="10362"/>
                  </a:lnTo>
                  <a:lnTo>
                    <a:pt x="1322" y="9998"/>
                  </a:lnTo>
                  <a:lnTo>
                    <a:pt x="1265" y="9634"/>
                  </a:lnTo>
                  <a:lnTo>
                    <a:pt x="1207" y="9270"/>
                  </a:lnTo>
                  <a:lnTo>
                    <a:pt x="1188" y="8906"/>
                  </a:lnTo>
                  <a:lnTo>
                    <a:pt x="1169" y="8523"/>
                  </a:lnTo>
                  <a:lnTo>
                    <a:pt x="1188" y="8140"/>
                  </a:lnTo>
                  <a:lnTo>
                    <a:pt x="1207" y="7776"/>
                  </a:lnTo>
                  <a:lnTo>
                    <a:pt x="1265" y="7412"/>
                  </a:lnTo>
                  <a:lnTo>
                    <a:pt x="1322" y="7048"/>
                  </a:lnTo>
                  <a:lnTo>
                    <a:pt x="1418" y="6684"/>
                  </a:lnTo>
                  <a:lnTo>
                    <a:pt x="1514" y="6340"/>
                  </a:lnTo>
                  <a:lnTo>
                    <a:pt x="1629" y="5995"/>
                  </a:lnTo>
                  <a:lnTo>
                    <a:pt x="1763" y="5669"/>
                  </a:lnTo>
                  <a:lnTo>
                    <a:pt x="1897" y="5344"/>
                  </a:lnTo>
                  <a:lnTo>
                    <a:pt x="2069" y="5018"/>
                  </a:lnTo>
                  <a:lnTo>
                    <a:pt x="2242" y="4712"/>
                  </a:lnTo>
                  <a:lnTo>
                    <a:pt x="2433" y="4424"/>
                  </a:lnTo>
                  <a:lnTo>
                    <a:pt x="2644" y="4137"/>
                  </a:lnTo>
                  <a:lnTo>
                    <a:pt x="2855" y="3850"/>
                  </a:lnTo>
                  <a:lnTo>
                    <a:pt x="3084" y="3582"/>
                  </a:lnTo>
                  <a:lnTo>
                    <a:pt x="3333" y="3333"/>
                  </a:lnTo>
                  <a:lnTo>
                    <a:pt x="3582" y="3084"/>
                  </a:lnTo>
                  <a:lnTo>
                    <a:pt x="3851" y="2854"/>
                  </a:lnTo>
                  <a:lnTo>
                    <a:pt x="4119" y="2643"/>
                  </a:lnTo>
                  <a:lnTo>
                    <a:pt x="4406" y="2433"/>
                  </a:lnTo>
                  <a:lnTo>
                    <a:pt x="4712" y="2241"/>
                  </a:lnTo>
                  <a:lnTo>
                    <a:pt x="5019" y="2069"/>
                  </a:lnTo>
                  <a:lnTo>
                    <a:pt x="5325" y="1915"/>
                  </a:lnTo>
                  <a:lnTo>
                    <a:pt x="5651" y="1762"/>
                  </a:lnTo>
                  <a:lnTo>
                    <a:pt x="5996" y="1628"/>
                  </a:lnTo>
                  <a:lnTo>
                    <a:pt x="6340" y="1513"/>
                  </a:lnTo>
                  <a:lnTo>
                    <a:pt x="6685" y="1417"/>
                  </a:lnTo>
                  <a:lnTo>
                    <a:pt x="7030" y="1341"/>
                  </a:lnTo>
                  <a:lnTo>
                    <a:pt x="7394" y="1264"/>
                  </a:lnTo>
                  <a:lnTo>
                    <a:pt x="7758" y="1226"/>
                  </a:lnTo>
                  <a:lnTo>
                    <a:pt x="8141" y="1188"/>
                  </a:lnTo>
                  <a:close/>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8" name="Google Shape;5188;p64"/>
            <p:cNvSpPr/>
            <p:nvPr/>
          </p:nvSpPr>
          <p:spPr>
            <a:xfrm>
              <a:off x="6226663" y="1999642"/>
              <a:ext cx="451932" cy="451384"/>
            </a:xfrm>
            <a:custGeom>
              <a:avLst/>
              <a:gdLst/>
              <a:ahLst/>
              <a:cxnLst/>
              <a:rect l="l" t="t" r="r" b="b"/>
              <a:pathLst>
                <a:path w="14691" h="14672" fill="none" extrusionOk="0">
                  <a:moveTo>
                    <a:pt x="7355" y="14672"/>
                  </a:moveTo>
                  <a:lnTo>
                    <a:pt x="7355" y="14672"/>
                  </a:lnTo>
                  <a:lnTo>
                    <a:pt x="6972" y="14672"/>
                  </a:lnTo>
                  <a:lnTo>
                    <a:pt x="6589" y="14633"/>
                  </a:lnTo>
                  <a:lnTo>
                    <a:pt x="6225" y="14595"/>
                  </a:lnTo>
                  <a:lnTo>
                    <a:pt x="5861" y="14518"/>
                  </a:lnTo>
                  <a:lnTo>
                    <a:pt x="5516" y="14442"/>
                  </a:lnTo>
                  <a:lnTo>
                    <a:pt x="5171" y="14346"/>
                  </a:lnTo>
                  <a:lnTo>
                    <a:pt x="4827" y="14231"/>
                  </a:lnTo>
                  <a:lnTo>
                    <a:pt x="4482" y="14097"/>
                  </a:lnTo>
                  <a:lnTo>
                    <a:pt x="4156" y="13944"/>
                  </a:lnTo>
                  <a:lnTo>
                    <a:pt x="3850" y="13791"/>
                  </a:lnTo>
                  <a:lnTo>
                    <a:pt x="3543" y="13618"/>
                  </a:lnTo>
                  <a:lnTo>
                    <a:pt x="3237" y="13427"/>
                  </a:lnTo>
                  <a:lnTo>
                    <a:pt x="2950" y="13216"/>
                  </a:lnTo>
                  <a:lnTo>
                    <a:pt x="2682" y="13005"/>
                  </a:lnTo>
                  <a:lnTo>
                    <a:pt x="2413" y="12775"/>
                  </a:lnTo>
                  <a:lnTo>
                    <a:pt x="2164" y="12527"/>
                  </a:lnTo>
                  <a:lnTo>
                    <a:pt x="1915" y="12278"/>
                  </a:lnTo>
                  <a:lnTo>
                    <a:pt x="1686" y="12009"/>
                  </a:lnTo>
                  <a:lnTo>
                    <a:pt x="1475" y="11722"/>
                  </a:lnTo>
                  <a:lnTo>
                    <a:pt x="1264" y="11435"/>
                  </a:lnTo>
                  <a:lnTo>
                    <a:pt x="1073" y="11148"/>
                  </a:lnTo>
                  <a:lnTo>
                    <a:pt x="900" y="10841"/>
                  </a:lnTo>
                  <a:lnTo>
                    <a:pt x="728" y="10515"/>
                  </a:lnTo>
                  <a:lnTo>
                    <a:pt x="594" y="10190"/>
                  </a:lnTo>
                  <a:lnTo>
                    <a:pt x="460" y="9864"/>
                  </a:lnTo>
                  <a:lnTo>
                    <a:pt x="345" y="9520"/>
                  </a:lnTo>
                  <a:lnTo>
                    <a:pt x="249" y="9175"/>
                  </a:lnTo>
                  <a:lnTo>
                    <a:pt x="153" y="8811"/>
                  </a:lnTo>
                  <a:lnTo>
                    <a:pt x="96" y="8447"/>
                  </a:lnTo>
                  <a:lnTo>
                    <a:pt x="38" y="8083"/>
                  </a:lnTo>
                  <a:lnTo>
                    <a:pt x="19" y="7719"/>
                  </a:lnTo>
                  <a:lnTo>
                    <a:pt x="0" y="7336"/>
                  </a:lnTo>
                  <a:lnTo>
                    <a:pt x="0" y="7336"/>
                  </a:lnTo>
                  <a:lnTo>
                    <a:pt x="19" y="6953"/>
                  </a:lnTo>
                  <a:lnTo>
                    <a:pt x="38" y="6589"/>
                  </a:lnTo>
                  <a:lnTo>
                    <a:pt x="96" y="6225"/>
                  </a:lnTo>
                  <a:lnTo>
                    <a:pt x="153" y="5861"/>
                  </a:lnTo>
                  <a:lnTo>
                    <a:pt x="249" y="5497"/>
                  </a:lnTo>
                  <a:lnTo>
                    <a:pt x="345" y="5153"/>
                  </a:lnTo>
                  <a:lnTo>
                    <a:pt x="460" y="4808"/>
                  </a:lnTo>
                  <a:lnTo>
                    <a:pt x="594" y="4482"/>
                  </a:lnTo>
                  <a:lnTo>
                    <a:pt x="728" y="4157"/>
                  </a:lnTo>
                  <a:lnTo>
                    <a:pt x="900" y="3831"/>
                  </a:lnTo>
                  <a:lnTo>
                    <a:pt x="1073" y="3525"/>
                  </a:lnTo>
                  <a:lnTo>
                    <a:pt x="1264" y="3237"/>
                  </a:lnTo>
                  <a:lnTo>
                    <a:pt x="1475" y="2950"/>
                  </a:lnTo>
                  <a:lnTo>
                    <a:pt x="1686" y="2663"/>
                  </a:lnTo>
                  <a:lnTo>
                    <a:pt x="1915" y="2395"/>
                  </a:lnTo>
                  <a:lnTo>
                    <a:pt x="2164" y="2146"/>
                  </a:lnTo>
                  <a:lnTo>
                    <a:pt x="2413" y="1897"/>
                  </a:lnTo>
                  <a:lnTo>
                    <a:pt x="2682" y="1667"/>
                  </a:lnTo>
                  <a:lnTo>
                    <a:pt x="2950" y="1456"/>
                  </a:lnTo>
                  <a:lnTo>
                    <a:pt x="3237" y="1246"/>
                  </a:lnTo>
                  <a:lnTo>
                    <a:pt x="3543" y="1054"/>
                  </a:lnTo>
                  <a:lnTo>
                    <a:pt x="3850" y="882"/>
                  </a:lnTo>
                  <a:lnTo>
                    <a:pt x="4156" y="728"/>
                  </a:lnTo>
                  <a:lnTo>
                    <a:pt x="4482" y="575"/>
                  </a:lnTo>
                  <a:lnTo>
                    <a:pt x="4827" y="441"/>
                  </a:lnTo>
                  <a:lnTo>
                    <a:pt x="5171" y="326"/>
                  </a:lnTo>
                  <a:lnTo>
                    <a:pt x="5516" y="230"/>
                  </a:lnTo>
                  <a:lnTo>
                    <a:pt x="5861" y="154"/>
                  </a:lnTo>
                  <a:lnTo>
                    <a:pt x="6225" y="77"/>
                  </a:lnTo>
                  <a:lnTo>
                    <a:pt x="6589" y="39"/>
                  </a:lnTo>
                  <a:lnTo>
                    <a:pt x="6972" y="1"/>
                  </a:lnTo>
                  <a:lnTo>
                    <a:pt x="7355" y="1"/>
                  </a:lnTo>
                  <a:lnTo>
                    <a:pt x="7355" y="1"/>
                  </a:lnTo>
                  <a:lnTo>
                    <a:pt x="7719" y="1"/>
                  </a:lnTo>
                  <a:lnTo>
                    <a:pt x="8102" y="39"/>
                  </a:lnTo>
                  <a:lnTo>
                    <a:pt x="8466" y="77"/>
                  </a:lnTo>
                  <a:lnTo>
                    <a:pt x="8830" y="154"/>
                  </a:lnTo>
                  <a:lnTo>
                    <a:pt x="9174" y="230"/>
                  </a:lnTo>
                  <a:lnTo>
                    <a:pt x="9538" y="326"/>
                  </a:lnTo>
                  <a:lnTo>
                    <a:pt x="9864" y="441"/>
                  </a:lnTo>
                  <a:lnTo>
                    <a:pt x="10209" y="575"/>
                  </a:lnTo>
                  <a:lnTo>
                    <a:pt x="10534" y="728"/>
                  </a:lnTo>
                  <a:lnTo>
                    <a:pt x="10841" y="882"/>
                  </a:lnTo>
                  <a:lnTo>
                    <a:pt x="11147" y="1054"/>
                  </a:lnTo>
                  <a:lnTo>
                    <a:pt x="11453" y="1246"/>
                  </a:lnTo>
                  <a:lnTo>
                    <a:pt x="11741" y="1456"/>
                  </a:lnTo>
                  <a:lnTo>
                    <a:pt x="12009" y="1667"/>
                  </a:lnTo>
                  <a:lnTo>
                    <a:pt x="12277" y="1897"/>
                  </a:lnTo>
                  <a:lnTo>
                    <a:pt x="12545" y="2146"/>
                  </a:lnTo>
                  <a:lnTo>
                    <a:pt x="12775" y="2395"/>
                  </a:lnTo>
                  <a:lnTo>
                    <a:pt x="13005" y="2663"/>
                  </a:lnTo>
                  <a:lnTo>
                    <a:pt x="13235" y="2950"/>
                  </a:lnTo>
                  <a:lnTo>
                    <a:pt x="13426" y="3237"/>
                  </a:lnTo>
                  <a:lnTo>
                    <a:pt x="13618" y="3525"/>
                  </a:lnTo>
                  <a:lnTo>
                    <a:pt x="13790" y="3831"/>
                  </a:lnTo>
                  <a:lnTo>
                    <a:pt x="13962" y="4157"/>
                  </a:lnTo>
                  <a:lnTo>
                    <a:pt x="14116" y="4482"/>
                  </a:lnTo>
                  <a:lnTo>
                    <a:pt x="14231" y="4808"/>
                  </a:lnTo>
                  <a:lnTo>
                    <a:pt x="14365" y="5153"/>
                  </a:lnTo>
                  <a:lnTo>
                    <a:pt x="14460" y="5497"/>
                  </a:lnTo>
                  <a:lnTo>
                    <a:pt x="14537" y="5861"/>
                  </a:lnTo>
                  <a:lnTo>
                    <a:pt x="14595" y="6225"/>
                  </a:lnTo>
                  <a:lnTo>
                    <a:pt x="14652" y="6589"/>
                  </a:lnTo>
                  <a:lnTo>
                    <a:pt x="14671" y="6953"/>
                  </a:lnTo>
                  <a:lnTo>
                    <a:pt x="14690" y="7336"/>
                  </a:lnTo>
                  <a:lnTo>
                    <a:pt x="14690" y="7336"/>
                  </a:lnTo>
                  <a:lnTo>
                    <a:pt x="14671" y="7719"/>
                  </a:lnTo>
                  <a:lnTo>
                    <a:pt x="14652" y="8083"/>
                  </a:lnTo>
                  <a:lnTo>
                    <a:pt x="14595" y="8447"/>
                  </a:lnTo>
                  <a:lnTo>
                    <a:pt x="14537" y="8811"/>
                  </a:lnTo>
                  <a:lnTo>
                    <a:pt x="14460" y="9175"/>
                  </a:lnTo>
                  <a:lnTo>
                    <a:pt x="14365" y="9520"/>
                  </a:lnTo>
                  <a:lnTo>
                    <a:pt x="14231" y="9864"/>
                  </a:lnTo>
                  <a:lnTo>
                    <a:pt x="14116" y="10190"/>
                  </a:lnTo>
                  <a:lnTo>
                    <a:pt x="13962" y="10515"/>
                  </a:lnTo>
                  <a:lnTo>
                    <a:pt x="13790" y="10841"/>
                  </a:lnTo>
                  <a:lnTo>
                    <a:pt x="13618" y="11148"/>
                  </a:lnTo>
                  <a:lnTo>
                    <a:pt x="13426" y="11435"/>
                  </a:lnTo>
                  <a:lnTo>
                    <a:pt x="13235" y="11722"/>
                  </a:lnTo>
                  <a:lnTo>
                    <a:pt x="13005" y="12009"/>
                  </a:lnTo>
                  <a:lnTo>
                    <a:pt x="12775" y="12278"/>
                  </a:lnTo>
                  <a:lnTo>
                    <a:pt x="12545" y="12527"/>
                  </a:lnTo>
                  <a:lnTo>
                    <a:pt x="12277" y="12775"/>
                  </a:lnTo>
                  <a:lnTo>
                    <a:pt x="12009" y="13005"/>
                  </a:lnTo>
                  <a:lnTo>
                    <a:pt x="11741" y="13216"/>
                  </a:lnTo>
                  <a:lnTo>
                    <a:pt x="11453" y="13427"/>
                  </a:lnTo>
                  <a:lnTo>
                    <a:pt x="11147" y="13618"/>
                  </a:lnTo>
                  <a:lnTo>
                    <a:pt x="10841" y="13791"/>
                  </a:lnTo>
                  <a:lnTo>
                    <a:pt x="10534" y="13944"/>
                  </a:lnTo>
                  <a:lnTo>
                    <a:pt x="10209" y="14097"/>
                  </a:lnTo>
                  <a:lnTo>
                    <a:pt x="9864" y="14231"/>
                  </a:lnTo>
                  <a:lnTo>
                    <a:pt x="9538" y="14346"/>
                  </a:lnTo>
                  <a:lnTo>
                    <a:pt x="9174" y="14442"/>
                  </a:lnTo>
                  <a:lnTo>
                    <a:pt x="8830" y="14518"/>
                  </a:lnTo>
                  <a:lnTo>
                    <a:pt x="8466" y="14595"/>
                  </a:lnTo>
                  <a:lnTo>
                    <a:pt x="8102" y="14633"/>
                  </a:lnTo>
                  <a:lnTo>
                    <a:pt x="7719" y="14672"/>
                  </a:lnTo>
                  <a:lnTo>
                    <a:pt x="7355" y="14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9" name="Google Shape;5189;p64"/>
            <p:cNvSpPr/>
            <p:nvPr/>
          </p:nvSpPr>
          <p:spPr>
            <a:xfrm>
              <a:off x="6190700" y="1963125"/>
              <a:ext cx="524408" cy="524451"/>
            </a:xfrm>
            <a:custGeom>
              <a:avLst/>
              <a:gdLst/>
              <a:ahLst/>
              <a:cxnLst/>
              <a:rect l="l" t="t" r="r" b="b"/>
              <a:pathLst>
                <a:path w="17047" h="17047"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0" name="Google Shape;5190;p64"/>
            <p:cNvSpPr/>
            <p:nvPr/>
          </p:nvSpPr>
          <p:spPr>
            <a:xfrm>
              <a:off x="6226663" y="1999642"/>
              <a:ext cx="451932" cy="451384"/>
            </a:xfrm>
            <a:custGeom>
              <a:avLst/>
              <a:gdLst/>
              <a:ahLst/>
              <a:cxnLst/>
              <a:rect l="l" t="t" r="r" b="b"/>
              <a:pathLst>
                <a:path w="14691" h="14672" extrusionOk="0">
                  <a:moveTo>
                    <a:pt x="3850" y="3142"/>
                  </a:moveTo>
                  <a:lnTo>
                    <a:pt x="7163" y="6474"/>
                  </a:lnTo>
                  <a:lnTo>
                    <a:pt x="7355" y="6455"/>
                  </a:lnTo>
                  <a:lnTo>
                    <a:pt x="7527" y="6455"/>
                  </a:lnTo>
                  <a:lnTo>
                    <a:pt x="7700" y="6513"/>
                  </a:lnTo>
                  <a:lnTo>
                    <a:pt x="7853" y="6589"/>
                  </a:lnTo>
                  <a:lnTo>
                    <a:pt x="7968" y="6704"/>
                  </a:lnTo>
                  <a:lnTo>
                    <a:pt x="8083" y="6838"/>
                  </a:lnTo>
                  <a:lnTo>
                    <a:pt x="8159" y="6991"/>
                  </a:lnTo>
                  <a:lnTo>
                    <a:pt x="8217" y="7164"/>
                  </a:lnTo>
                  <a:lnTo>
                    <a:pt x="8236" y="7336"/>
                  </a:lnTo>
                  <a:lnTo>
                    <a:pt x="8217" y="7470"/>
                  </a:lnTo>
                  <a:lnTo>
                    <a:pt x="8198" y="7585"/>
                  </a:lnTo>
                  <a:lnTo>
                    <a:pt x="8159" y="7700"/>
                  </a:lnTo>
                  <a:lnTo>
                    <a:pt x="8102" y="7815"/>
                  </a:lnTo>
                  <a:lnTo>
                    <a:pt x="8025" y="7911"/>
                  </a:lnTo>
                  <a:lnTo>
                    <a:pt x="7949" y="7987"/>
                  </a:lnTo>
                  <a:lnTo>
                    <a:pt x="7853" y="8064"/>
                  </a:lnTo>
                  <a:lnTo>
                    <a:pt x="7738" y="8121"/>
                  </a:lnTo>
                  <a:lnTo>
                    <a:pt x="7738" y="12852"/>
                  </a:lnTo>
                  <a:lnTo>
                    <a:pt x="6953" y="12852"/>
                  </a:lnTo>
                  <a:lnTo>
                    <a:pt x="6953" y="8121"/>
                  </a:lnTo>
                  <a:lnTo>
                    <a:pt x="6857" y="8064"/>
                  </a:lnTo>
                  <a:lnTo>
                    <a:pt x="6761" y="7987"/>
                  </a:lnTo>
                  <a:lnTo>
                    <a:pt x="6665" y="7911"/>
                  </a:lnTo>
                  <a:lnTo>
                    <a:pt x="6589" y="7815"/>
                  </a:lnTo>
                  <a:lnTo>
                    <a:pt x="6531" y="7700"/>
                  </a:lnTo>
                  <a:lnTo>
                    <a:pt x="6493" y="7585"/>
                  </a:lnTo>
                  <a:lnTo>
                    <a:pt x="6474" y="7470"/>
                  </a:lnTo>
                  <a:lnTo>
                    <a:pt x="6455" y="7336"/>
                  </a:lnTo>
                  <a:lnTo>
                    <a:pt x="6474" y="7145"/>
                  </a:lnTo>
                  <a:lnTo>
                    <a:pt x="6531" y="6972"/>
                  </a:lnTo>
                  <a:lnTo>
                    <a:pt x="3275" y="3716"/>
                  </a:lnTo>
                  <a:lnTo>
                    <a:pt x="3850" y="3142"/>
                  </a:lnTo>
                  <a:close/>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1" name="Google Shape;5191;p64"/>
            <p:cNvSpPr/>
            <p:nvPr/>
          </p:nvSpPr>
          <p:spPr>
            <a:xfrm>
              <a:off x="6327413" y="2096271"/>
              <a:ext cx="152613" cy="298790"/>
            </a:xfrm>
            <a:custGeom>
              <a:avLst/>
              <a:gdLst/>
              <a:ahLst/>
              <a:cxnLst/>
              <a:rect l="l" t="t" r="r" b="b"/>
              <a:pathLst>
                <a:path w="4961" h="9712" fill="none" extrusionOk="0">
                  <a:moveTo>
                    <a:pt x="3256" y="3831"/>
                  </a:moveTo>
                  <a:lnTo>
                    <a:pt x="0" y="575"/>
                  </a:lnTo>
                  <a:lnTo>
                    <a:pt x="575" y="1"/>
                  </a:lnTo>
                  <a:lnTo>
                    <a:pt x="3888" y="3333"/>
                  </a:lnTo>
                  <a:lnTo>
                    <a:pt x="3888" y="3333"/>
                  </a:lnTo>
                  <a:lnTo>
                    <a:pt x="4080" y="3314"/>
                  </a:lnTo>
                  <a:lnTo>
                    <a:pt x="4080" y="3314"/>
                  </a:lnTo>
                  <a:lnTo>
                    <a:pt x="4252" y="3314"/>
                  </a:lnTo>
                  <a:lnTo>
                    <a:pt x="4425" y="3372"/>
                  </a:lnTo>
                  <a:lnTo>
                    <a:pt x="4578" y="3448"/>
                  </a:lnTo>
                  <a:lnTo>
                    <a:pt x="4693" y="3563"/>
                  </a:lnTo>
                  <a:lnTo>
                    <a:pt x="4808" y="3697"/>
                  </a:lnTo>
                  <a:lnTo>
                    <a:pt x="4884" y="3850"/>
                  </a:lnTo>
                  <a:lnTo>
                    <a:pt x="4942" y="4023"/>
                  </a:lnTo>
                  <a:lnTo>
                    <a:pt x="4961" y="4195"/>
                  </a:lnTo>
                  <a:lnTo>
                    <a:pt x="4961" y="4195"/>
                  </a:lnTo>
                  <a:lnTo>
                    <a:pt x="4942" y="4329"/>
                  </a:lnTo>
                  <a:lnTo>
                    <a:pt x="4923" y="4444"/>
                  </a:lnTo>
                  <a:lnTo>
                    <a:pt x="4884" y="4559"/>
                  </a:lnTo>
                  <a:lnTo>
                    <a:pt x="4827" y="4674"/>
                  </a:lnTo>
                  <a:lnTo>
                    <a:pt x="4750" y="4770"/>
                  </a:lnTo>
                  <a:lnTo>
                    <a:pt x="4674" y="4846"/>
                  </a:lnTo>
                  <a:lnTo>
                    <a:pt x="4578" y="4923"/>
                  </a:lnTo>
                  <a:lnTo>
                    <a:pt x="4463" y="4980"/>
                  </a:lnTo>
                  <a:lnTo>
                    <a:pt x="4463" y="9711"/>
                  </a:lnTo>
                  <a:lnTo>
                    <a:pt x="3678" y="9711"/>
                  </a:lnTo>
                  <a:lnTo>
                    <a:pt x="3678" y="4980"/>
                  </a:lnTo>
                  <a:lnTo>
                    <a:pt x="3678" y="4980"/>
                  </a:lnTo>
                  <a:lnTo>
                    <a:pt x="3582" y="4923"/>
                  </a:lnTo>
                  <a:lnTo>
                    <a:pt x="3486" y="4846"/>
                  </a:lnTo>
                  <a:lnTo>
                    <a:pt x="3390" y="4770"/>
                  </a:lnTo>
                  <a:lnTo>
                    <a:pt x="3314" y="4674"/>
                  </a:lnTo>
                  <a:lnTo>
                    <a:pt x="3256" y="4559"/>
                  </a:lnTo>
                  <a:lnTo>
                    <a:pt x="3218" y="4444"/>
                  </a:lnTo>
                  <a:lnTo>
                    <a:pt x="3199" y="4329"/>
                  </a:lnTo>
                  <a:lnTo>
                    <a:pt x="3180" y="4195"/>
                  </a:lnTo>
                  <a:lnTo>
                    <a:pt x="3180" y="4195"/>
                  </a:lnTo>
                  <a:lnTo>
                    <a:pt x="3199" y="4004"/>
                  </a:lnTo>
                  <a:lnTo>
                    <a:pt x="3256" y="3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2" name="Google Shape;5192;p64"/>
            <p:cNvSpPr/>
            <p:nvPr/>
          </p:nvSpPr>
          <p:spPr>
            <a:xfrm>
              <a:off x="6226663" y="1999642"/>
              <a:ext cx="451932" cy="451384"/>
            </a:xfrm>
            <a:custGeom>
              <a:avLst/>
              <a:gdLst/>
              <a:ahLst/>
              <a:cxnLst/>
              <a:rect l="l" t="t" r="r" b="b"/>
              <a:pathLst>
                <a:path w="14691" h="14672" fill="none" extrusionOk="0">
                  <a:moveTo>
                    <a:pt x="7355" y="1"/>
                  </a:move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3" name="Google Shape;5193;p64"/>
            <p:cNvSpPr/>
            <p:nvPr/>
          </p:nvSpPr>
          <p:spPr>
            <a:xfrm>
              <a:off x="6440530" y="2237693"/>
              <a:ext cx="24179" cy="157363"/>
            </a:xfrm>
            <a:custGeom>
              <a:avLst/>
              <a:gdLst/>
              <a:ahLst/>
              <a:cxnLst/>
              <a:rect l="l" t="t" r="r" b="b"/>
              <a:pathLst>
                <a:path w="786" h="5115" extrusionOk="0">
                  <a:moveTo>
                    <a:pt x="1" y="0"/>
                  </a:moveTo>
                  <a:lnTo>
                    <a:pt x="1" y="383"/>
                  </a:lnTo>
                  <a:lnTo>
                    <a:pt x="1" y="5114"/>
                  </a:lnTo>
                  <a:lnTo>
                    <a:pt x="786" y="5114"/>
                  </a:lnTo>
                  <a:lnTo>
                    <a:pt x="786" y="38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4" name="Google Shape;5194;p64"/>
            <p:cNvSpPr/>
            <p:nvPr/>
          </p:nvSpPr>
          <p:spPr>
            <a:xfrm>
              <a:off x="6440530" y="2237693"/>
              <a:ext cx="24179" cy="157363"/>
            </a:xfrm>
            <a:custGeom>
              <a:avLst/>
              <a:gdLst/>
              <a:ahLst/>
              <a:cxnLst/>
              <a:rect l="l" t="t" r="r" b="b"/>
              <a:pathLst>
                <a:path w="786" h="5115" fill="none" extrusionOk="0">
                  <a:moveTo>
                    <a:pt x="786" y="0"/>
                  </a:moveTo>
                  <a:lnTo>
                    <a:pt x="1" y="0"/>
                  </a:lnTo>
                  <a:lnTo>
                    <a:pt x="1" y="383"/>
                  </a:lnTo>
                  <a:lnTo>
                    <a:pt x="1" y="5114"/>
                  </a:lnTo>
                  <a:lnTo>
                    <a:pt x="786" y="5114"/>
                  </a:lnTo>
                  <a:lnTo>
                    <a:pt x="786" y="383"/>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5" name="Google Shape;5195;p64"/>
            <p:cNvSpPr/>
            <p:nvPr/>
          </p:nvSpPr>
          <p:spPr>
            <a:xfrm>
              <a:off x="6327413" y="2096271"/>
              <a:ext cx="129049" cy="129090"/>
            </a:xfrm>
            <a:custGeom>
              <a:avLst/>
              <a:gdLst/>
              <a:ahLst/>
              <a:cxnLst/>
              <a:rect l="l" t="t" r="r" b="b"/>
              <a:pathLst>
                <a:path w="4195" h="4196" extrusionOk="0">
                  <a:moveTo>
                    <a:pt x="575" y="1"/>
                  </a:moveTo>
                  <a:lnTo>
                    <a:pt x="0" y="575"/>
                  </a:lnTo>
                  <a:lnTo>
                    <a:pt x="3256" y="3831"/>
                  </a:lnTo>
                  <a:lnTo>
                    <a:pt x="3639" y="4195"/>
                  </a:lnTo>
                  <a:lnTo>
                    <a:pt x="4195" y="3640"/>
                  </a:lnTo>
                  <a:lnTo>
                    <a:pt x="3888" y="3333"/>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6" name="Google Shape;5196;p64"/>
            <p:cNvSpPr/>
            <p:nvPr/>
          </p:nvSpPr>
          <p:spPr>
            <a:xfrm>
              <a:off x="6327413" y="2096271"/>
              <a:ext cx="129049" cy="129090"/>
            </a:xfrm>
            <a:custGeom>
              <a:avLst/>
              <a:gdLst/>
              <a:ahLst/>
              <a:cxnLst/>
              <a:rect l="l" t="t" r="r" b="b"/>
              <a:pathLst>
                <a:path w="4195" h="4196" fill="none" extrusionOk="0">
                  <a:moveTo>
                    <a:pt x="575" y="1"/>
                  </a:moveTo>
                  <a:lnTo>
                    <a:pt x="0" y="575"/>
                  </a:lnTo>
                  <a:lnTo>
                    <a:pt x="3256" y="3831"/>
                  </a:lnTo>
                  <a:lnTo>
                    <a:pt x="3639" y="4195"/>
                  </a:lnTo>
                  <a:lnTo>
                    <a:pt x="4195" y="3640"/>
                  </a:lnTo>
                  <a:lnTo>
                    <a:pt x="3888" y="3333"/>
                  </a:lnTo>
                  <a:lnTo>
                    <a:pt x="57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7" name="Google Shape;5197;p64"/>
            <p:cNvSpPr/>
            <p:nvPr/>
          </p:nvSpPr>
          <p:spPr>
            <a:xfrm>
              <a:off x="6425210" y="2198223"/>
              <a:ext cx="54819" cy="51285"/>
            </a:xfrm>
            <a:custGeom>
              <a:avLst/>
              <a:gdLst/>
              <a:ahLst/>
              <a:cxnLst/>
              <a:rect l="l" t="t" r="r" b="b"/>
              <a:pathLst>
                <a:path w="1782" h="1667" fill="none" extrusionOk="0">
                  <a:moveTo>
                    <a:pt x="901" y="0"/>
                  </a:moveTo>
                  <a:lnTo>
                    <a:pt x="901" y="0"/>
                  </a:lnTo>
                  <a:lnTo>
                    <a:pt x="709" y="19"/>
                  </a:lnTo>
                  <a:lnTo>
                    <a:pt x="1016" y="326"/>
                  </a:lnTo>
                  <a:lnTo>
                    <a:pt x="460" y="881"/>
                  </a:lnTo>
                  <a:lnTo>
                    <a:pt x="77" y="517"/>
                  </a:lnTo>
                  <a:lnTo>
                    <a:pt x="77" y="517"/>
                  </a:lnTo>
                  <a:lnTo>
                    <a:pt x="20" y="690"/>
                  </a:lnTo>
                  <a:lnTo>
                    <a:pt x="1" y="881"/>
                  </a:lnTo>
                  <a:lnTo>
                    <a:pt x="1" y="881"/>
                  </a:lnTo>
                  <a:lnTo>
                    <a:pt x="20" y="1015"/>
                  </a:lnTo>
                  <a:lnTo>
                    <a:pt x="39" y="1130"/>
                  </a:lnTo>
                  <a:lnTo>
                    <a:pt x="77" y="1245"/>
                  </a:lnTo>
                  <a:lnTo>
                    <a:pt x="135" y="1360"/>
                  </a:lnTo>
                  <a:lnTo>
                    <a:pt x="211" y="1456"/>
                  </a:lnTo>
                  <a:lnTo>
                    <a:pt x="307" y="1532"/>
                  </a:lnTo>
                  <a:lnTo>
                    <a:pt x="403" y="1609"/>
                  </a:lnTo>
                  <a:lnTo>
                    <a:pt x="499" y="1666"/>
                  </a:lnTo>
                  <a:lnTo>
                    <a:pt x="499" y="1283"/>
                  </a:lnTo>
                  <a:lnTo>
                    <a:pt x="1284" y="1283"/>
                  </a:lnTo>
                  <a:lnTo>
                    <a:pt x="1284" y="1666"/>
                  </a:lnTo>
                  <a:lnTo>
                    <a:pt x="1284" y="1666"/>
                  </a:lnTo>
                  <a:lnTo>
                    <a:pt x="1399" y="1609"/>
                  </a:lnTo>
                  <a:lnTo>
                    <a:pt x="1495" y="1532"/>
                  </a:lnTo>
                  <a:lnTo>
                    <a:pt x="1571" y="1456"/>
                  </a:lnTo>
                  <a:lnTo>
                    <a:pt x="1648" y="1360"/>
                  </a:lnTo>
                  <a:lnTo>
                    <a:pt x="1705" y="1245"/>
                  </a:lnTo>
                  <a:lnTo>
                    <a:pt x="1744" y="1130"/>
                  </a:lnTo>
                  <a:lnTo>
                    <a:pt x="1763" y="1015"/>
                  </a:lnTo>
                  <a:lnTo>
                    <a:pt x="1782" y="881"/>
                  </a:lnTo>
                  <a:lnTo>
                    <a:pt x="1782" y="881"/>
                  </a:lnTo>
                  <a:lnTo>
                    <a:pt x="1763" y="709"/>
                  </a:lnTo>
                  <a:lnTo>
                    <a:pt x="1705" y="536"/>
                  </a:lnTo>
                  <a:lnTo>
                    <a:pt x="1629" y="383"/>
                  </a:lnTo>
                  <a:lnTo>
                    <a:pt x="1514" y="249"/>
                  </a:lnTo>
                  <a:lnTo>
                    <a:pt x="1399" y="134"/>
                  </a:lnTo>
                  <a:lnTo>
                    <a:pt x="1246" y="58"/>
                  </a:lnTo>
                  <a:lnTo>
                    <a:pt x="1073" y="0"/>
                  </a:lnTo>
                  <a:lnTo>
                    <a:pt x="9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8" name="Google Shape;5198;p64"/>
            <p:cNvSpPr/>
            <p:nvPr/>
          </p:nvSpPr>
          <p:spPr>
            <a:xfrm>
              <a:off x="6425210" y="2198223"/>
              <a:ext cx="54819" cy="54239"/>
            </a:xfrm>
            <a:custGeom>
              <a:avLst/>
              <a:gdLst/>
              <a:ahLst/>
              <a:cxnLst/>
              <a:rect l="l" t="t" r="r" b="b"/>
              <a:pathLst>
                <a:path w="1782" h="1763" extrusionOk="0">
                  <a:moveTo>
                    <a:pt x="709" y="0"/>
                  </a:moveTo>
                  <a:lnTo>
                    <a:pt x="556" y="58"/>
                  </a:lnTo>
                  <a:lnTo>
                    <a:pt x="403" y="134"/>
                  </a:lnTo>
                  <a:lnTo>
                    <a:pt x="269" y="249"/>
                  </a:lnTo>
                  <a:lnTo>
                    <a:pt x="154" y="383"/>
                  </a:lnTo>
                  <a:lnTo>
                    <a:pt x="77" y="536"/>
                  </a:lnTo>
                  <a:lnTo>
                    <a:pt x="20" y="709"/>
                  </a:lnTo>
                  <a:lnTo>
                    <a:pt x="1" y="881"/>
                  </a:lnTo>
                  <a:lnTo>
                    <a:pt x="20" y="1053"/>
                  </a:lnTo>
                  <a:lnTo>
                    <a:pt x="77" y="1226"/>
                  </a:lnTo>
                  <a:lnTo>
                    <a:pt x="154" y="1379"/>
                  </a:lnTo>
                  <a:lnTo>
                    <a:pt x="269" y="1513"/>
                  </a:lnTo>
                  <a:lnTo>
                    <a:pt x="403" y="1609"/>
                  </a:lnTo>
                  <a:lnTo>
                    <a:pt x="556" y="1705"/>
                  </a:lnTo>
                  <a:lnTo>
                    <a:pt x="709" y="1743"/>
                  </a:lnTo>
                  <a:lnTo>
                    <a:pt x="901" y="1762"/>
                  </a:lnTo>
                  <a:lnTo>
                    <a:pt x="1073" y="1743"/>
                  </a:lnTo>
                  <a:lnTo>
                    <a:pt x="1246" y="1705"/>
                  </a:lnTo>
                  <a:lnTo>
                    <a:pt x="1399" y="1609"/>
                  </a:lnTo>
                  <a:lnTo>
                    <a:pt x="1514" y="1513"/>
                  </a:lnTo>
                  <a:lnTo>
                    <a:pt x="1629" y="1379"/>
                  </a:lnTo>
                  <a:lnTo>
                    <a:pt x="1705" y="1226"/>
                  </a:lnTo>
                  <a:lnTo>
                    <a:pt x="1763" y="1053"/>
                  </a:lnTo>
                  <a:lnTo>
                    <a:pt x="1782" y="881"/>
                  </a:lnTo>
                  <a:lnTo>
                    <a:pt x="1763" y="709"/>
                  </a:lnTo>
                  <a:lnTo>
                    <a:pt x="1705" y="536"/>
                  </a:lnTo>
                  <a:lnTo>
                    <a:pt x="1629" y="383"/>
                  </a:lnTo>
                  <a:lnTo>
                    <a:pt x="1514" y="249"/>
                  </a:lnTo>
                  <a:lnTo>
                    <a:pt x="1399" y="134"/>
                  </a:lnTo>
                  <a:lnTo>
                    <a:pt x="1246" y="58"/>
                  </a:lnTo>
                  <a:lnTo>
                    <a:pt x="1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99" name="Google Shape;5199;p64"/>
          <p:cNvGrpSpPr/>
          <p:nvPr/>
        </p:nvGrpSpPr>
        <p:grpSpPr>
          <a:xfrm>
            <a:off x="6910253" y="2540315"/>
            <a:ext cx="1366987" cy="2306087"/>
            <a:chOff x="-2348868" y="4924811"/>
            <a:chExt cx="1669500" cy="2816423"/>
          </a:xfrm>
        </p:grpSpPr>
        <p:sp>
          <p:nvSpPr>
            <p:cNvPr id="5200" name="Google Shape;5200;p64"/>
            <p:cNvSpPr/>
            <p:nvPr/>
          </p:nvSpPr>
          <p:spPr>
            <a:xfrm>
              <a:off x="-2348868" y="7541134"/>
              <a:ext cx="1669500" cy="200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1" name="Google Shape;5201;p64"/>
            <p:cNvSpPr/>
            <p:nvPr/>
          </p:nvSpPr>
          <p:spPr>
            <a:xfrm>
              <a:off x="-1831494" y="6029988"/>
              <a:ext cx="602412" cy="332952"/>
            </a:xfrm>
            <a:custGeom>
              <a:avLst/>
              <a:gdLst/>
              <a:ahLst/>
              <a:cxnLst/>
              <a:rect l="l" t="t" r="r" b="b"/>
              <a:pathLst>
                <a:path w="13179" h="7284" extrusionOk="0">
                  <a:moveTo>
                    <a:pt x="2121" y="0"/>
                  </a:moveTo>
                  <a:lnTo>
                    <a:pt x="0" y="7284"/>
                  </a:lnTo>
                  <a:lnTo>
                    <a:pt x="13178" y="6758"/>
                  </a:lnTo>
                  <a:lnTo>
                    <a:pt x="11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2" name="Google Shape;5202;p64"/>
            <p:cNvSpPr/>
            <p:nvPr/>
          </p:nvSpPr>
          <p:spPr>
            <a:xfrm>
              <a:off x="-1519156" y="6029988"/>
              <a:ext cx="290076" cy="320107"/>
            </a:xfrm>
            <a:custGeom>
              <a:avLst/>
              <a:gdLst/>
              <a:ahLst/>
              <a:cxnLst/>
              <a:rect l="l" t="t" r="r" b="b"/>
              <a:pathLst>
                <a:path w="6346" h="7003" extrusionOk="0">
                  <a:moveTo>
                    <a:pt x="2478" y="0"/>
                  </a:moveTo>
                  <a:lnTo>
                    <a:pt x="2159" y="432"/>
                  </a:lnTo>
                  <a:lnTo>
                    <a:pt x="1859" y="902"/>
                  </a:lnTo>
                  <a:lnTo>
                    <a:pt x="1558" y="1408"/>
                  </a:lnTo>
                  <a:lnTo>
                    <a:pt x="1295" y="1934"/>
                  </a:lnTo>
                  <a:lnTo>
                    <a:pt x="1033" y="2478"/>
                  </a:lnTo>
                  <a:lnTo>
                    <a:pt x="807" y="3060"/>
                  </a:lnTo>
                  <a:lnTo>
                    <a:pt x="601" y="3661"/>
                  </a:lnTo>
                  <a:lnTo>
                    <a:pt x="432" y="4280"/>
                  </a:lnTo>
                  <a:lnTo>
                    <a:pt x="263" y="4975"/>
                  </a:lnTo>
                  <a:lnTo>
                    <a:pt x="132" y="5670"/>
                  </a:lnTo>
                  <a:lnTo>
                    <a:pt x="57" y="6345"/>
                  </a:lnTo>
                  <a:lnTo>
                    <a:pt x="0" y="7002"/>
                  </a:lnTo>
                  <a:lnTo>
                    <a:pt x="6345" y="6758"/>
                  </a:lnTo>
                  <a:lnTo>
                    <a:pt x="49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3" name="Google Shape;5203;p64"/>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4" name="Google Shape;5204;p64"/>
            <p:cNvSpPr/>
            <p:nvPr/>
          </p:nvSpPr>
          <p:spPr>
            <a:xfrm>
              <a:off x="-1846076" y="6275405"/>
              <a:ext cx="325227" cy="138181"/>
            </a:xfrm>
            <a:custGeom>
              <a:avLst/>
              <a:gdLst/>
              <a:ahLst/>
              <a:cxnLst/>
              <a:rect l="l" t="t" r="r" b="b"/>
              <a:pathLst>
                <a:path w="7115" h="3023" extrusionOk="0">
                  <a:moveTo>
                    <a:pt x="1145" y="0"/>
                  </a:moveTo>
                  <a:lnTo>
                    <a:pt x="0" y="3022"/>
                  </a:lnTo>
                  <a:lnTo>
                    <a:pt x="7115" y="2835"/>
                  </a:lnTo>
                  <a:lnTo>
                    <a:pt x="6364" y="19"/>
                  </a:lnTo>
                  <a:lnTo>
                    <a:pt x="1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5" name="Google Shape;5205;p64"/>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6" name="Google Shape;5206;p64"/>
            <p:cNvSpPr/>
            <p:nvPr/>
          </p:nvSpPr>
          <p:spPr>
            <a:xfrm>
              <a:off x="-1767134" y="6304568"/>
              <a:ext cx="664166" cy="1094069"/>
            </a:xfrm>
            <a:custGeom>
              <a:avLst/>
              <a:gdLst/>
              <a:ahLst/>
              <a:cxnLst/>
              <a:rect l="l" t="t" r="r" b="b"/>
              <a:pathLst>
                <a:path w="14530" h="23935" extrusionOk="0">
                  <a:moveTo>
                    <a:pt x="1596" y="0"/>
                  </a:moveTo>
                  <a:lnTo>
                    <a:pt x="0" y="23935"/>
                  </a:lnTo>
                  <a:lnTo>
                    <a:pt x="14529" y="7340"/>
                  </a:lnTo>
                  <a:lnTo>
                    <a:pt x="1398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7" name="Google Shape;5207;p64"/>
            <p:cNvSpPr/>
            <p:nvPr/>
          </p:nvSpPr>
          <p:spPr>
            <a:xfrm>
              <a:off x="-2062331" y="6304568"/>
              <a:ext cx="755129" cy="1333452"/>
            </a:xfrm>
            <a:custGeom>
              <a:avLst/>
              <a:gdLst/>
              <a:ahLst/>
              <a:cxnLst/>
              <a:rect l="l" t="t" r="r" b="b"/>
              <a:pathLst>
                <a:path w="16520" h="29172" extrusionOk="0">
                  <a:moveTo>
                    <a:pt x="3999" y="0"/>
                  </a:moveTo>
                  <a:lnTo>
                    <a:pt x="1" y="29172"/>
                  </a:lnTo>
                  <a:lnTo>
                    <a:pt x="16520" y="29172"/>
                  </a:lnTo>
                  <a:lnTo>
                    <a:pt x="163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8" name="Google Shape;5208;p64"/>
            <p:cNvSpPr/>
            <p:nvPr/>
          </p:nvSpPr>
          <p:spPr>
            <a:xfrm>
              <a:off x="-1992806" y="6571423"/>
              <a:ext cx="684782" cy="867530"/>
            </a:xfrm>
            <a:custGeom>
              <a:avLst/>
              <a:gdLst/>
              <a:ahLst/>
              <a:cxnLst/>
              <a:rect l="l" t="t" r="r" b="b"/>
              <a:pathLst>
                <a:path w="14981" h="18979" extrusionOk="0">
                  <a:moveTo>
                    <a:pt x="1671" y="0"/>
                  </a:moveTo>
                  <a:lnTo>
                    <a:pt x="0" y="12202"/>
                  </a:lnTo>
                  <a:lnTo>
                    <a:pt x="14980" y="18979"/>
                  </a:lnTo>
                  <a:lnTo>
                    <a:pt x="14980" y="18979"/>
                  </a:lnTo>
                  <a:lnTo>
                    <a:pt x="14924" y="5989"/>
                  </a:lnTo>
                  <a:lnTo>
                    <a:pt x="16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9" name="Google Shape;5209;p64"/>
            <p:cNvSpPr/>
            <p:nvPr/>
          </p:nvSpPr>
          <p:spPr>
            <a:xfrm>
              <a:off x="-1867560" y="5691048"/>
              <a:ext cx="732823" cy="560359"/>
            </a:xfrm>
            <a:custGeom>
              <a:avLst/>
              <a:gdLst/>
              <a:ahLst/>
              <a:cxnLst/>
              <a:rect l="l" t="t" r="r" b="b"/>
              <a:pathLst>
                <a:path w="16032" h="12259" extrusionOk="0">
                  <a:moveTo>
                    <a:pt x="9781" y="1"/>
                  </a:moveTo>
                  <a:lnTo>
                    <a:pt x="1484" y="1333"/>
                  </a:lnTo>
                  <a:lnTo>
                    <a:pt x="1371" y="1352"/>
                  </a:lnTo>
                  <a:lnTo>
                    <a:pt x="1277" y="1390"/>
                  </a:lnTo>
                  <a:lnTo>
                    <a:pt x="1165" y="1446"/>
                  </a:lnTo>
                  <a:lnTo>
                    <a:pt x="1090" y="1521"/>
                  </a:lnTo>
                  <a:lnTo>
                    <a:pt x="996" y="1596"/>
                  </a:lnTo>
                  <a:lnTo>
                    <a:pt x="902" y="1671"/>
                  </a:lnTo>
                  <a:lnTo>
                    <a:pt x="752" y="1897"/>
                  </a:lnTo>
                  <a:lnTo>
                    <a:pt x="620" y="2159"/>
                  </a:lnTo>
                  <a:lnTo>
                    <a:pt x="508" y="2460"/>
                  </a:lnTo>
                  <a:lnTo>
                    <a:pt x="395" y="2798"/>
                  </a:lnTo>
                  <a:lnTo>
                    <a:pt x="301" y="3173"/>
                  </a:lnTo>
                  <a:lnTo>
                    <a:pt x="226" y="3586"/>
                  </a:lnTo>
                  <a:lnTo>
                    <a:pt x="170" y="3999"/>
                  </a:lnTo>
                  <a:lnTo>
                    <a:pt x="113" y="4450"/>
                  </a:lnTo>
                  <a:lnTo>
                    <a:pt x="76" y="4938"/>
                  </a:lnTo>
                  <a:lnTo>
                    <a:pt x="20" y="5914"/>
                  </a:lnTo>
                  <a:lnTo>
                    <a:pt x="1" y="6909"/>
                  </a:lnTo>
                  <a:lnTo>
                    <a:pt x="1" y="7922"/>
                  </a:lnTo>
                  <a:lnTo>
                    <a:pt x="38" y="8880"/>
                  </a:lnTo>
                  <a:lnTo>
                    <a:pt x="76" y="9799"/>
                  </a:lnTo>
                  <a:lnTo>
                    <a:pt x="113" y="10607"/>
                  </a:lnTo>
                  <a:lnTo>
                    <a:pt x="207" y="11808"/>
                  </a:lnTo>
                  <a:lnTo>
                    <a:pt x="264" y="12259"/>
                  </a:lnTo>
                  <a:lnTo>
                    <a:pt x="9894" y="12259"/>
                  </a:lnTo>
                  <a:lnTo>
                    <a:pt x="16032" y="1371"/>
                  </a:lnTo>
                  <a:lnTo>
                    <a:pt x="97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0" name="Google Shape;5210;p64"/>
            <p:cNvSpPr/>
            <p:nvPr/>
          </p:nvSpPr>
          <p:spPr>
            <a:xfrm>
              <a:off x="-1821210" y="5691048"/>
              <a:ext cx="686473" cy="526031"/>
            </a:xfrm>
            <a:custGeom>
              <a:avLst/>
              <a:gdLst/>
              <a:ahLst/>
              <a:cxnLst/>
              <a:rect l="l" t="t" r="r" b="b"/>
              <a:pathLst>
                <a:path w="15018" h="11508" extrusionOk="0">
                  <a:moveTo>
                    <a:pt x="8767" y="1"/>
                  </a:moveTo>
                  <a:lnTo>
                    <a:pt x="470" y="1333"/>
                  </a:lnTo>
                  <a:lnTo>
                    <a:pt x="338" y="1371"/>
                  </a:lnTo>
                  <a:lnTo>
                    <a:pt x="226" y="1427"/>
                  </a:lnTo>
                  <a:lnTo>
                    <a:pt x="113" y="1484"/>
                  </a:lnTo>
                  <a:lnTo>
                    <a:pt x="1" y="1577"/>
                  </a:lnTo>
                  <a:lnTo>
                    <a:pt x="695" y="1897"/>
                  </a:lnTo>
                  <a:lnTo>
                    <a:pt x="1408" y="2234"/>
                  </a:lnTo>
                  <a:lnTo>
                    <a:pt x="2103" y="2610"/>
                  </a:lnTo>
                  <a:lnTo>
                    <a:pt x="2779" y="3042"/>
                  </a:lnTo>
                  <a:lnTo>
                    <a:pt x="3455" y="3473"/>
                  </a:lnTo>
                  <a:lnTo>
                    <a:pt x="4093" y="3943"/>
                  </a:lnTo>
                  <a:lnTo>
                    <a:pt x="4693" y="4431"/>
                  </a:lnTo>
                  <a:lnTo>
                    <a:pt x="5275" y="4938"/>
                  </a:lnTo>
                  <a:lnTo>
                    <a:pt x="5820" y="5444"/>
                  </a:lnTo>
                  <a:lnTo>
                    <a:pt x="6308" y="5970"/>
                  </a:lnTo>
                  <a:lnTo>
                    <a:pt x="6796" y="6514"/>
                  </a:lnTo>
                  <a:lnTo>
                    <a:pt x="7228" y="7059"/>
                  </a:lnTo>
                  <a:lnTo>
                    <a:pt x="7622" y="7603"/>
                  </a:lnTo>
                  <a:lnTo>
                    <a:pt x="7979" y="8166"/>
                  </a:lnTo>
                  <a:lnTo>
                    <a:pt x="8298" y="8729"/>
                  </a:lnTo>
                  <a:lnTo>
                    <a:pt x="8579" y="9293"/>
                  </a:lnTo>
                  <a:lnTo>
                    <a:pt x="8823" y="9856"/>
                  </a:lnTo>
                  <a:lnTo>
                    <a:pt x="9030" y="10400"/>
                  </a:lnTo>
                  <a:lnTo>
                    <a:pt x="9180" y="10963"/>
                  </a:lnTo>
                  <a:lnTo>
                    <a:pt x="9311" y="11508"/>
                  </a:lnTo>
                  <a:lnTo>
                    <a:pt x="15018" y="1371"/>
                  </a:lnTo>
                  <a:lnTo>
                    <a:pt x="87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1" name="Google Shape;5211;p64"/>
            <p:cNvSpPr/>
            <p:nvPr/>
          </p:nvSpPr>
          <p:spPr>
            <a:xfrm>
              <a:off x="-1553485" y="5751979"/>
              <a:ext cx="449649" cy="499427"/>
            </a:xfrm>
            <a:custGeom>
              <a:avLst/>
              <a:gdLst/>
              <a:ahLst/>
              <a:cxnLst/>
              <a:rect l="l" t="t" r="r" b="b"/>
              <a:pathLst>
                <a:path w="9837" h="10926"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4430" y="10926"/>
                  </a:lnTo>
                  <a:lnTo>
                    <a:pt x="4712" y="10625"/>
                  </a:lnTo>
                  <a:lnTo>
                    <a:pt x="5444" y="9799"/>
                  </a:lnTo>
                  <a:lnTo>
                    <a:pt x="5932" y="9217"/>
                  </a:lnTo>
                  <a:lnTo>
                    <a:pt x="6458" y="8560"/>
                  </a:lnTo>
                  <a:lnTo>
                    <a:pt x="7021" y="7828"/>
                  </a:lnTo>
                  <a:lnTo>
                    <a:pt x="7584" y="7040"/>
                  </a:lnTo>
                  <a:lnTo>
                    <a:pt x="8128" y="6214"/>
                  </a:lnTo>
                  <a:lnTo>
                    <a:pt x="8391" y="5782"/>
                  </a:lnTo>
                  <a:lnTo>
                    <a:pt x="8635" y="5350"/>
                  </a:lnTo>
                  <a:lnTo>
                    <a:pt x="8861" y="4919"/>
                  </a:lnTo>
                  <a:lnTo>
                    <a:pt x="9067" y="4487"/>
                  </a:lnTo>
                  <a:lnTo>
                    <a:pt x="9274" y="4055"/>
                  </a:lnTo>
                  <a:lnTo>
                    <a:pt x="9443" y="3642"/>
                  </a:lnTo>
                  <a:lnTo>
                    <a:pt x="9593" y="3210"/>
                  </a:lnTo>
                  <a:lnTo>
                    <a:pt x="9705" y="2797"/>
                  </a:lnTo>
                  <a:lnTo>
                    <a:pt x="9780" y="2384"/>
                  </a:lnTo>
                  <a:lnTo>
                    <a:pt x="9837" y="1990"/>
                  </a:lnTo>
                  <a:lnTo>
                    <a:pt x="9837" y="1615"/>
                  </a:lnTo>
                  <a:lnTo>
                    <a:pt x="9818" y="1239"/>
                  </a:lnTo>
                  <a:lnTo>
                    <a:pt x="9799" y="1070"/>
                  </a:lnTo>
                  <a:lnTo>
                    <a:pt x="9743" y="883"/>
                  </a:lnTo>
                  <a:lnTo>
                    <a:pt x="9705" y="714"/>
                  </a:lnTo>
                  <a:lnTo>
                    <a:pt x="9630" y="564"/>
                  </a:lnTo>
                  <a:lnTo>
                    <a:pt x="9555" y="413"/>
                  </a:lnTo>
                  <a:lnTo>
                    <a:pt x="9480" y="282"/>
                  </a:lnTo>
                  <a:lnTo>
                    <a:pt x="9386" y="188"/>
                  </a:lnTo>
                  <a:lnTo>
                    <a:pt x="9292" y="94"/>
                  </a:lnTo>
                  <a:lnTo>
                    <a:pt x="9180" y="38"/>
                  </a:lnTo>
                  <a:lnTo>
                    <a:pt x="9067" y="19"/>
                  </a:lnTo>
                  <a:lnTo>
                    <a:pt x="89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2" name="Google Shape;5212;p64"/>
            <p:cNvSpPr/>
            <p:nvPr/>
          </p:nvSpPr>
          <p:spPr>
            <a:xfrm>
              <a:off x="-1553485" y="5751979"/>
              <a:ext cx="441056" cy="508021"/>
            </a:xfrm>
            <a:custGeom>
              <a:avLst/>
              <a:gdLst/>
              <a:ahLst/>
              <a:cxnLst/>
              <a:rect l="l" t="t" r="r" b="b"/>
              <a:pathLst>
                <a:path w="9649" h="11114"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695" y="11113"/>
                  </a:lnTo>
                  <a:lnTo>
                    <a:pt x="1408" y="9968"/>
                  </a:lnTo>
                  <a:lnTo>
                    <a:pt x="2403" y="8391"/>
                  </a:lnTo>
                  <a:lnTo>
                    <a:pt x="3004" y="7490"/>
                  </a:lnTo>
                  <a:lnTo>
                    <a:pt x="3642" y="6571"/>
                  </a:lnTo>
                  <a:lnTo>
                    <a:pt x="4299" y="5613"/>
                  </a:lnTo>
                  <a:lnTo>
                    <a:pt x="4975" y="4693"/>
                  </a:lnTo>
                  <a:lnTo>
                    <a:pt x="5651" y="3792"/>
                  </a:lnTo>
                  <a:lnTo>
                    <a:pt x="6345" y="2966"/>
                  </a:lnTo>
                  <a:lnTo>
                    <a:pt x="6664" y="2572"/>
                  </a:lnTo>
                  <a:lnTo>
                    <a:pt x="7002" y="2215"/>
                  </a:lnTo>
                  <a:lnTo>
                    <a:pt x="7321" y="1878"/>
                  </a:lnTo>
                  <a:lnTo>
                    <a:pt x="7640" y="1577"/>
                  </a:lnTo>
                  <a:lnTo>
                    <a:pt x="7941" y="1296"/>
                  </a:lnTo>
                  <a:lnTo>
                    <a:pt x="8222" y="1070"/>
                  </a:lnTo>
                  <a:lnTo>
                    <a:pt x="8504" y="864"/>
                  </a:lnTo>
                  <a:lnTo>
                    <a:pt x="8767" y="714"/>
                  </a:lnTo>
                  <a:lnTo>
                    <a:pt x="9011" y="620"/>
                  </a:lnTo>
                  <a:lnTo>
                    <a:pt x="9255" y="545"/>
                  </a:lnTo>
                  <a:lnTo>
                    <a:pt x="9461" y="545"/>
                  </a:lnTo>
                  <a:lnTo>
                    <a:pt x="9555" y="564"/>
                  </a:lnTo>
                  <a:lnTo>
                    <a:pt x="9649" y="601"/>
                  </a:lnTo>
                  <a:lnTo>
                    <a:pt x="9630" y="564"/>
                  </a:lnTo>
                  <a:lnTo>
                    <a:pt x="9555" y="413"/>
                  </a:lnTo>
                  <a:lnTo>
                    <a:pt x="9480" y="282"/>
                  </a:lnTo>
                  <a:lnTo>
                    <a:pt x="9386" y="188"/>
                  </a:lnTo>
                  <a:lnTo>
                    <a:pt x="9292" y="94"/>
                  </a:lnTo>
                  <a:lnTo>
                    <a:pt x="9180" y="38"/>
                  </a:lnTo>
                  <a:lnTo>
                    <a:pt x="9067" y="19"/>
                  </a:lnTo>
                  <a:lnTo>
                    <a:pt x="893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3" name="Google Shape;5213;p64"/>
            <p:cNvSpPr/>
            <p:nvPr/>
          </p:nvSpPr>
          <p:spPr>
            <a:xfrm>
              <a:off x="-1722521" y="5388173"/>
              <a:ext cx="399871" cy="428211"/>
            </a:xfrm>
            <a:custGeom>
              <a:avLst/>
              <a:gdLst/>
              <a:ahLst/>
              <a:cxnLst/>
              <a:rect l="l" t="t" r="r" b="b"/>
              <a:pathLst>
                <a:path w="8748" h="9368" extrusionOk="0">
                  <a:moveTo>
                    <a:pt x="4900" y="0"/>
                  </a:moveTo>
                  <a:lnTo>
                    <a:pt x="1446" y="3304"/>
                  </a:lnTo>
                  <a:lnTo>
                    <a:pt x="0" y="7790"/>
                  </a:lnTo>
                  <a:lnTo>
                    <a:pt x="132" y="7997"/>
                  </a:lnTo>
                  <a:lnTo>
                    <a:pt x="319" y="8222"/>
                  </a:lnTo>
                  <a:lnTo>
                    <a:pt x="545" y="8466"/>
                  </a:lnTo>
                  <a:lnTo>
                    <a:pt x="826" y="8729"/>
                  </a:lnTo>
                  <a:lnTo>
                    <a:pt x="995" y="8860"/>
                  </a:lnTo>
                  <a:lnTo>
                    <a:pt x="1183" y="8992"/>
                  </a:lnTo>
                  <a:lnTo>
                    <a:pt x="1371" y="9104"/>
                  </a:lnTo>
                  <a:lnTo>
                    <a:pt x="1577" y="9198"/>
                  </a:lnTo>
                  <a:lnTo>
                    <a:pt x="1802" y="9273"/>
                  </a:lnTo>
                  <a:lnTo>
                    <a:pt x="2028" y="9330"/>
                  </a:lnTo>
                  <a:lnTo>
                    <a:pt x="2197" y="9348"/>
                  </a:lnTo>
                  <a:lnTo>
                    <a:pt x="2384" y="9367"/>
                  </a:lnTo>
                  <a:lnTo>
                    <a:pt x="2591" y="9348"/>
                  </a:lnTo>
                  <a:lnTo>
                    <a:pt x="2816" y="9330"/>
                  </a:lnTo>
                  <a:lnTo>
                    <a:pt x="3285" y="9255"/>
                  </a:lnTo>
                  <a:lnTo>
                    <a:pt x="3811" y="9123"/>
                  </a:lnTo>
                  <a:lnTo>
                    <a:pt x="4355" y="8973"/>
                  </a:lnTo>
                  <a:lnTo>
                    <a:pt x="4918" y="8785"/>
                  </a:lnTo>
                  <a:lnTo>
                    <a:pt x="5482" y="8579"/>
                  </a:lnTo>
                  <a:lnTo>
                    <a:pt x="6045" y="8354"/>
                  </a:lnTo>
                  <a:lnTo>
                    <a:pt x="7077" y="7903"/>
                  </a:lnTo>
                  <a:lnTo>
                    <a:pt x="7941" y="7509"/>
                  </a:lnTo>
                  <a:lnTo>
                    <a:pt x="8748" y="7096"/>
                  </a:lnTo>
                  <a:lnTo>
                    <a:pt x="8673" y="1070"/>
                  </a:lnTo>
                  <a:lnTo>
                    <a:pt x="49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4" name="Google Shape;5214;p64"/>
            <p:cNvSpPr/>
            <p:nvPr/>
          </p:nvSpPr>
          <p:spPr>
            <a:xfrm>
              <a:off x="-1728555" y="4945380"/>
              <a:ext cx="666772" cy="632444"/>
            </a:xfrm>
            <a:custGeom>
              <a:avLst/>
              <a:gdLst/>
              <a:ahLst/>
              <a:cxnLst/>
              <a:rect l="l" t="t" r="r" b="b"/>
              <a:pathLst>
                <a:path w="14587" h="13836" extrusionOk="0">
                  <a:moveTo>
                    <a:pt x="3492" y="1"/>
                  </a:moveTo>
                  <a:lnTo>
                    <a:pt x="3117" y="38"/>
                  </a:lnTo>
                  <a:lnTo>
                    <a:pt x="2704" y="132"/>
                  </a:lnTo>
                  <a:lnTo>
                    <a:pt x="2272" y="264"/>
                  </a:lnTo>
                  <a:lnTo>
                    <a:pt x="2047" y="339"/>
                  </a:lnTo>
                  <a:lnTo>
                    <a:pt x="1841" y="433"/>
                  </a:lnTo>
                  <a:lnTo>
                    <a:pt x="1465" y="620"/>
                  </a:lnTo>
                  <a:lnTo>
                    <a:pt x="1146" y="827"/>
                  </a:lnTo>
                  <a:lnTo>
                    <a:pt x="883" y="1052"/>
                  </a:lnTo>
                  <a:lnTo>
                    <a:pt x="658" y="1277"/>
                  </a:lnTo>
                  <a:lnTo>
                    <a:pt x="470" y="1521"/>
                  </a:lnTo>
                  <a:lnTo>
                    <a:pt x="320" y="1747"/>
                  </a:lnTo>
                  <a:lnTo>
                    <a:pt x="207" y="1991"/>
                  </a:lnTo>
                  <a:lnTo>
                    <a:pt x="132" y="2197"/>
                  </a:lnTo>
                  <a:lnTo>
                    <a:pt x="76" y="2404"/>
                  </a:lnTo>
                  <a:lnTo>
                    <a:pt x="38" y="2591"/>
                  </a:lnTo>
                  <a:lnTo>
                    <a:pt x="20" y="2760"/>
                  </a:lnTo>
                  <a:lnTo>
                    <a:pt x="1" y="2986"/>
                  </a:lnTo>
                  <a:lnTo>
                    <a:pt x="20" y="3079"/>
                  </a:lnTo>
                  <a:lnTo>
                    <a:pt x="4262" y="12315"/>
                  </a:lnTo>
                  <a:lnTo>
                    <a:pt x="4393" y="12484"/>
                  </a:lnTo>
                  <a:lnTo>
                    <a:pt x="4525" y="12634"/>
                  </a:lnTo>
                  <a:lnTo>
                    <a:pt x="4656" y="12766"/>
                  </a:lnTo>
                  <a:lnTo>
                    <a:pt x="4806" y="12897"/>
                  </a:lnTo>
                  <a:lnTo>
                    <a:pt x="4938" y="13010"/>
                  </a:lnTo>
                  <a:lnTo>
                    <a:pt x="5088" y="13104"/>
                  </a:lnTo>
                  <a:lnTo>
                    <a:pt x="5238" y="13197"/>
                  </a:lnTo>
                  <a:lnTo>
                    <a:pt x="5388" y="13273"/>
                  </a:lnTo>
                  <a:lnTo>
                    <a:pt x="5689" y="13385"/>
                  </a:lnTo>
                  <a:lnTo>
                    <a:pt x="5989" y="13460"/>
                  </a:lnTo>
                  <a:lnTo>
                    <a:pt x="6289" y="13498"/>
                  </a:lnTo>
                  <a:lnTo>
                    <a:pt x="6571" y="13517"/>
                  </a:lnTo>
                  <a:lnTo>
                    <a:pt x="6834" y="13517"/>
                  </a:lnTo>
                  <a:lnTo>
                    <a:pt x="7097" y="13498"/>
                  </a:lnTo>
                  <a:lnTo>
                    <a:pt x="7322" y="13460"/>
                  </a:lnTo>
                  <a:lnTo>
                    <a:pt x="7510" y="13423"/>
                  </a:lnTo>
                  <a:lnTo>
                    <a:pt x="7791" y="13348"/>
                  </a:lnTo>
                  <a:lnTo>
                    <a:pt x="7885" y="13310"/>
                  </a:lnTo>
                  <a:lnTo>
                    <a:pt x="7960" y="13348"/>
                  </a:lnTo>
                  <a:lnTo>
                    <a:pt x="8129" y="13460"/>
                  </a:lnTo>
                  <a:lnTo>
                    <a:pt x="8260" y="13535"/>
                  </a:lnTo>
                  <a:lnTo>
                    <a:pt x="8429" y="13610"/>
                  </a:lnTo>
                  <a:lnTo>
                    <a:pt x="8617" y="13686"/>
                  </a:lnTo>
                  <a:lnTo>
                    <a:pt x="8824" y="13742"/>
                  </a:lnTo>
                  <a:lnTo>
                    <a:pt x="9086" y="13798"/>
                  </a:lnTo>
                  <a:lnTo>
                    <a:pt x="9349" y="13817"/>
                  </a:lnTo>
                  <a:lnTo>
                    <a:pt x="9650" y="13836"/>
                  </a:lnTo>
                  <a:lnTo>
                    <a:pt x="9987" y="13817"/>
                  </a:lnTo>
                  <a:lnTo>
                    <a:pt x="10344" y="13761"/>
                  </a:lnTo>
                  <a:lnTo>
                    <a:pt x="10720" y="13667"/>
                  </a:lnTo>
                  <a:lnTo>
                    <a:pt x="11133" y="13535"/>
                  </a:lnTo>
                  <a:lnTo>
                    <a:pt x="11564" y="13366"/>
                  </a:lnTo>
                  <a:lnTo>
                    <a:pt x="11977" y="13160"/>
                  </a:lnTo>
                  <a:lnTo>
                    <a:pt x="12315" y="12953"/>
                  </a:lnTo>
                  <a:lnTo>
                    <a:pt x="12597" y="12728"/>
                  </a:lnTo>
                  <a:lnTo>
                    <a:pt x="12822" y="12522"/>
                  </a:lnTo>
                  <a:lnTo>
                    <a:pt x="12991" y="12296"/>
                  </a:lnTo>
                  <a:lnTo>
                    <a:pt x="13122" y="12090"/>
                  </a:lnTo>
                  <a:lnTo>
                    <a:pt x="13197" y="11883"/>
                  </a:lnTo>
                  <a:lnTo>
                    <a:pt x="13254" y="11696"/>
                  </a:lnTo>
                  <a:lnTo>
                    <a:pt x="13273" y="11527"/>
                  </a:lnTo>
                  <a:lnTo>
                    <a:pt x="13273" y="11358"/>
                  </a:lnTo>
                  <a:lnTo>
                    <a:pt x="13254" y="11208"/>
                  </a:lnTo>
                  <a:lnTo>
                    <a:pt x="13235" y="11076"/>
                  </a:lnTo>
                  <a:lnTo>
                    <a:pt x="13179" y="10907"/>
                  </a:lnTo>
                  <a:lnTo>
                    <a:pt x="13141" y="10851"/>
                  </a:lnTo>
                  <a:lnTo>
                    <a:pt x="13197" y="10851"/>
                  </a:lnTo>
                  <a:lnTo>
                    <a:pt x="13310" y="10889"/>
                  </a:lnTo>
                  <a:lnTo>
                    <a:pt x="13498" y="10889"/>
                  </a:lnTo>
                  <a:lnTo>
                    <a:pt x="13592" y="10870"/>
                  </a:lnTo>
                  <a:lnTo>
                    <a:pt x="13704" y="10851"/>
                  </a:lnTo>
                  <a:lnTo>
                    <a:pt x="13817" y="10813"/>
                  </a:lnTo>
                  <a:lnTo>
                    <a:pt x="13930" y="10757"/>
                  </a:lnTo>
                  <a:lnTo>
                    <a:pt x="14023" y="10663"/>
                  </a:lnTo>
                  <a:lnTo>
                    <a:pt x="14136" y="10551"/>
                  </a:lnTo>
                  <a:lnTo>
                    <a:pt x="14211" y="10419"/>
                  </a:lnTo>
                  <a:lnTo>
                    <a:pt x="14305" y="10250"/>
                  </a:lnTo>
                  <a:lnTo>
                    <a:pt x="14361" y="10044"/>
                  </a:lnTo>
                  <a:lnTo>
                    <a:pt x="14418" y="9781"/>
                  </a:lnTo>
                  <a:lnTo>
                    <a:pt x="14418" y="9650"/>
                  </a:lnTo>
                  <a:lnTo>
                    <a:pt x="14418" y="9518"/>
                  </a:lnTo>
                  <a:lnTo>
                    <a:pt x="14399" y="9406"/>
                  </a:lnTo>
                  <a:lnTo>
                    <a:pt x="14380" y="9274"/>
                  </a:lnTo>
                  <a:lnTo>
                    <a:pt x="14305" y="9049"/>
                  </a:lnTo>
                  <a:lnTo>
                    <a:pt x="14192" y="8842"/>
                  </a:lnTo>
                  <a:lnTo>
                    <a:pt x="14042" y="8655"/>
                  </a:lnTo>
                  <a:lnTo>
                    <a:pt x="13873" y="8486"/>
                  </a:lnTo>
                  <a:lnTo>
                    <a:pt x="13704" y="8317"/>
                  </a:lnTo>
                  <a:lnTo>
                    <a:pt x="13498" y="8185"/>
                  </a:lnTo>
                  <a:lnTo>
                    <a:pt x="13310" y="8054"/>
                  </a:lnTo>
                  <a:lnTo>
                    <a:pt x="13122" y="7941"/>
                  </a:lnTo>
                  <a:lnTo>
                    <a:pt x="12784" y="7772"/>
                  </a:lnTo>
                  <a:lnTo>
                    <a:pt x="12540" y="7679"/>
                  </a:lnTo>
                  <a:lnTo>
                    <a:pt x="12447" y="7641"/>
                  </a:lnTo>
                  <a:lnTo>
                    <a:pt x="12784" y="7472"/>
                  </a:lnTo>
                  <a:lnTo>
                    <a:pt x="13122" y="7284"/>
                  </a:lnTo>
                  <a:lnTo>
                    <a:pt x="13517" y="7022"/>
                  </a:lnTo>
                  <a:lnTo>
                    <a:pt x="13704" y="6871"/>
                  </a:lnTo>
                  <a:lnTo>
                    <a:pt x="13911" y="6702"/>
                  </a:lnTo>
                  <a:lnTo>
                    <a:pt x="14080" y="6533"/>
                  </a:lnTo>
                  <a:lnTo>
                    <a:pt x="14249" y="6346"/>
                  </a:lnTo>
                  <a:lnTo>
                    <a:pt x="14380" y="6158"/>
                  </a:lnTo>
                  <a:lnTo>
                    <a:pt x="14493" y="5952"/>
                  </a:lnTo>
                  <a:lnTo>
                    <a:pt x="14568" y="5726"/>
                  </a:lnTo>
                  <a:lnTo>
                    <a:pt x="14587" y="5614"/>
                  </a:lnTo>
                  <a:lnTo>
                    <a:pt x="14587" y="5501"/>
                  </a:lnTo>
                  <a:lnTo>
                    <a:pt x="14587" y="5388"/>
                  </a:lnTo>
                  <a:lnTo>
                    <a:pt x="14549" y="5295"/>
                  </a:lnTo>
                  <a:lnTo>
                    <a:pt x="14511" y="5182"/>
                  </a:lnTo>
                  <a:lnTo>
                    <a:pt x="14474" y="5088"/>
                  </a:lnTo>
                  <a:lnTo>
                    <a:pt x="14399" y="4994"/>
                  </a:lnTo>
                  <a:lnTo>
                    <a:pt x="14324" y="4919"/>
                  </a:lnTo>
                  <a:lnTo>
                    <a:pt x="14136" y="4750"/>
                  </a:lnTo>
                  <a:lnTo>
                    <a:pt x="13911" y="4600"/>
                  </a:lnTo>
                  <a:lnTo>
                    <a:pt x="13667" y="4469"/>
                  </a:lnTo>
                  <a:lnTo>
                    <a:pt x="13404" y="4356"/>
                  </a:lnTo>
                  <a:lnTo>
                    <a:pt x="13141" y="4243"/>
                  </a:lnTo>
                  <a:lnTo>
                    <a:pt x="12860" y="4168"/>
                  </a:lnTo>
                  <a:lnTo>
                    <a:pt x="12597" y="4093"/>
                  </a:lnTo>
                  <a:lnTo>
                    <a:pt x="12146" y="3980"/>
                  </a:lnTo>
                  <a:lnTo>
                    <a:pt x="11677" y="3887"/>
                  </a:lnTo>
                  <a:lnTo>
                    <a:pt x="11733" y="3849"/>
                  </a:lnTo>
                  <a:lnTo>
                    <a:pt x="11846" y="3699"/>
                  </a:lnTo>
                  <a:lnTo>
                    <a:pt x="11996" y="3492"/>
                  </a:lnTo>
                  <a:lnTo>
                    <a:pt x="12052" y="3361"/>
                  </a:lnTo>
                  <a:lnTo>
                    <a:pt x="12127" y="3230"/>
                  </a:lnTo>
                  <a:lnTo>
                    <a:pt x="12165" y="3079"/>
                  </a:lnTo>
                  <a:lnTo>
                    <a:pt x="12203" y="2929"/>
                  </a:lnTo>
                  <a:lnTo>
                    <a:pt x="12203" y="2779"/>
                  </a:lnTo>
                  <a:lnTo>
                    <a:pt x="12184" y="2610"/>
                  </a:lnTo>
                  <a:lnTo>
                    <a:pt x="12109" y="2460"/>
                  </a:lnTo>
                  <a:lnTo>
                    <a:pt x="12015" y="2310"/>
                  </a:lnTo>
                  <a:lnTo>
                    <a:pt x="11883" y="2178"/>
                  </a:lnTo>
                  <a:lnTo>
                    <a:pt x="11677" y="2047"/>
                  </a:lnTo>
                  <a:lnTo>
                    <a:pt x="11470" y="1934"/>
                  </a:lnTo>
                  <a:lnTo>
                    <a:pt x="11245" y="1840"/>
                  </a:lnTo>
                  <a:lnTo>
                    <a:pt x="11001" y="1765"/>
                  </a:lnTo>
                  <a:lnTo>
                    <a:pt x="10776" y="1709"/>
                  </a:lnTo>
                  <a:lnTo>
                    <a:pt x="10551" y="1672"/>
                  </a:lnTo>
                  <a:lnTo>
                    <a:pt x="10325" y="1634"/>
                  </a:lnTo>
                  <a:lnTo>
                    <a:pt x="9931" y="1615"/>
                  </a:lnTo>
                  <a:lnTo>
                    <a:pt x="9574" y="1634"/>
                  </a:lnTo>
                  <a:lnTo>
                    <a:pt x="9293" y="1653"/>
                  </a:lnTo>
                  <a:lnTo>
                    <a:pt x="9030" y="1690"/>
                  </a:lnTo>
                  <a:lnTo>
                    <a:pt x="9049" y="1653"/>
                  </a:lnTo>
                  <a:lnTo>
                    <a:pt x="9068" y="1578"/>
                  </a:lnTo>
                  <a:lnTo>
                    <a:pt x="9086" y="1446"/>
                  </a:lnTo>
                  <a:lnTo>
                    <a:pt x="9086" y="1352"/>
                  </a:lnTo>
                  <a:lnTo>
                    <a:pt x="9086" y="1277"/>
                  </a:lnTo>
                  <a:lnTo>
                    <a:pt x="9049" y="1183"/>
                  </a:lnTo>
                  <a:lnTo>
                    <a:pt x="9011" y="1108"/>
                  </a:lnTo>
                  <a:lnTo>
                    <a:pt x="8936" y="1015"/>
                  </a:lnTo>
                  <a:lnTo>
                    <a:pt x="8861" y="921"/>
                  </a:lnTo>
                  <a:lnTo>
                    <a:pt x="8730" y="846"/>
                  </a:lnTo>
                  <a:lnTo>
                    <a:pt x="8598" y="771"/>
                  </a:lnTo>
                  <a:lnTo>
                    <a:pt x="8411" y="695"/>
                  </a:lnTo>
                  <a:lnTo>
                    <a:pt x="8204" y="639"/>
                  </a:lnTo>
                  <a:lnTo>
                    <a:pt x="7979" y="602"/>
                  </a:lnTo>
                  <a:lnTo>
                    <a:pt x="7735" y="564"/>
                  </a:lnTo>
                  <a:lnTo>
                    <a:pt x="7284" y="564"/>
                  </a:lnTo>
                  <a:lnTo>
                    <a:pt x="7078" y="583"/>
                  </a:lnTo>
                  <a:lnTo>
                    <a:pt x="6853" y="620"/>
                  </a:lnTo>
                  <a:lnTo>
                    <a:pt x="6477" y="695"/>
                  </a:lnTo>
                  <a:lnTo>
                    <a:pt x="6139" y="808"/>
                  </a:lnTo>
                  <a:lnTo>
                    <a:pt x="5895" y="902"/>
                  </a:lnTo>
                  <a:lnTo>
                    <a:pt x="5670" y="996"/>
                  </a:lnTo>
                  <a:lnTo>
                    <a:pt x="5614" y="921"/>
                  </a:lnTo>
                  <a:lnTo>
                    <a:pt x="5482" y="752"/>
                  </a:lnTo>
                  <a:lnTo>
                    <a:pt x="5370" y="658"/>
                  </a:lnTo>
                  <a:lnTo>
                    <a:pt x="5238" y="526"/>
                  </a:lnTo>
                  <a:lnTo>
                    <a:pt x="5088" y="414"/>
                  </a:lnTo>
                  <a:lnTo>
                    <a:pt x="4900" y="301"/>
                  </a:lnTo>
                  <a:lnTo>
                    <a:pt x="4675" y="207"/>
                  </a:lnTo>
                  <a:lnTo>
                    <a:pt x="4431" y="113"/>
                  </a:lnTo>
                  <a:lnTo>
                    <a:pt x="4149" y="57"/>
                  </a:lnTo>
                  <a:lnTo>
                    <a:pt x="3830" y="20"/>
                  </a:lnTo>
                  <a:lnTo>
                    <a:pt x="3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5" name="Google Shape;5215;p64"/>
            <p:cNvSpPr/>
            <p:nvPr/>
          </p:nvSpPr>
          <p:spPr>
            <a:xfrm>
              <a:off x="-1837528" y="4924811"/>
              <a:ext cx="566393" cy="773139"/>
            </a:xfrm>
            <a:custGeom>
              <a:avLst/>
              <a:gdLst/>
              <a:ahLst/>
              <a:cxnLst/>
              <a:rect l="l" t="t" r="r" b="b"/>
              <a:pathLst>
                <a:path w="12391" h="16914" extrusionOk="0">
                  <a:moveTo>
                    <a:pt x="6646" y="0"/>
                  </a:moveTo>
                  <a:lnTo>
                    <a:pt x="6271" y="19"/>
                  </a:lnTo>
                  <a:lnTo>
                    <a:pt x="5876" y="57"/>
                  </a:lnTo>
                  <a:lnTo>
                    <a:pt x="5482" y="132"/>
                  </a:lnTo>
                  <a:lnTo>
                    <a:pt x="5107" y="226"/>
                  </a:lnTo>
                  <a:lnTo>
                    <a:pt x="4750" y="338"/>
                  </a:lnTo>
                  <a:lnTo>
                    <a:pt x="4412" y="470"/>
                  </a:lnTo>
                  <a:lnTo>
                    <a:pt x="4093" y="601"/>
                  </a:lnTo>
                  <a:lnTo>
                    <a:pt x="3774" y="770"/>
                  </a:lnTo>
                  <a:lnTo>
                    <a:pt x="3492" y="939"/>
                  </a:lnTo>
                  <a:lnTo>
                    <a:pt x="3211" y="1127"/>
                  </a:lnTo>
                  <a:lnTo>
                    <a:pt x="2948" y="1314"/>
                  </a:lnTo>
                  <a:lnTo>
                    <a:pt x="2704" y="1521"/>
                  </a:lnTo>
                  <a:lnTo>
                    <a:pt x="2460" y="1746"/>
                  </a:lnTo>
                  <a:lnTo>
                    <a:pt x="2253" y="1953"/>
                  </a:lnTo>
                  <a:lnTo>
                    <a:pt x="2047" y="2178"/>
                  </a:lnTo>
                  <a:lnTo>
                    <a:pt x="1840" y="2403"/>
                  </a:lnTo>
                  <a:lnTo>
                    <a:pt x="1503" y="2854"/>
                  </a:lnTo>
                  <a:lnTo>
                    <a:pt x="1202" y="3304"/>
                  </a:lnTo>
                  <a:lnTo>
                    <a:pt x="939" y="3717"/>
                  </a:lnTo>
                  <a:lnTo>
                    <a:pt x="733" y="4111"/>
                  </a:lnTo>
                  <a:lnTo>
                    <a:pt x="564" y="4468"/>
                  </a:lnTo>
                  <a:lnTo>
                    <a:pt x="451" y="4750"/>
                  </a:lnTo>
                  <a:lnTo>
                    <a:pt x="358" y="4975"/>
                  </a:lnTo>
                  <a:lnTo>
                    <a:pt x="301" y="5181"/>
                  </a:lnTo>
                  <a:lnTo>
                    <a:pt x="808" y="6983"/>
                  </a:lnTo>
                  <a:lnTo>
                    <a:pt x="695" y="7584"/>
                  </a:lnTo>
                  <a:lnTo>
                    <a:pt x="433" y="8973"/>
                  </a:lnTo>
                  <a:lnTo>
                    <a:pt x="282" y="9780"/>
                  </a:lnTo>
                  <a:lnTo>
                    <a:pt x="151" y="10569"/>
                  </a:lnTo>
                  <a:lnTo>
                    <a:pt x="57" y="11263"/>
                  </a:lnTo>
                  <a:lnTo>
                    <a:pt x="1" y="11789"/>
                  </a:lnTo>
                  <a:lnTo>
                    <a:pt x="1" y="12014"/>
                  </a:lnTo>
                  <a:lnTo>
                    <a:pt x="1" y="12315"/>
                  </a:lnTo>
                  <a:lnTo>
                    <a:pt x="57" y="13028"/>
                  </a:lnTo>
                  <a:lnTo>
                    <a:pt x="132" y="13854"/>
                  </a:lnTo>
                  <a:lnTo>
                    <a:pt x="245" y="14717"/>
                  </a:lnTo>
                  <a:lnTo>
                    <a:pt x="433" y="16219"/>
                  </a:lnTo>
                  <a:lnTo>
                    <a:pt x="508" y="16857"/>
                  </a:lnTo>
                  <a:lnTo>
                    <a:pt x="789" y="16876"/>
                  </a:lnTo>
                  <a:lnTo>
                    <a:pt x="1521" y="16914"/>
                  </a:lnTo>
                  <a:lnTo>
                    <a:pt x="3230" y="16914"/>
                  </a:lnTo>
                  <a:lnTo>
                    <a:pt x="3887" y="16876"/>
                  </a:lnTo>
                  <a:lnTo>
                    <a:pt x="4562" y="16820"/>
                  </a:lnTo>
                  <a:lnTo>
                    <a:pt x="5257" y="16726"/>
                  </a:lnTo>
                  <a:lnTo>
                    <a:pt x="5914" y="16613"/>
                  </a:lnTo>
                  <a:lnTo>
                    <a:pt x="6233" y="16538"/>
                  </a:lnTo>
                  <a:lnTo>
                    <a:pt x="6552" y="16444"/>
                  </a:lnTo>
                  <a:lnTo>
                    <a:pt x="6853" y="16351"/>
                  </a:lnTo>
                  <a:lnTo>
                    <a:pt x="7153" y="16257"/>
                  </a:lnTo>
                  <a:lnTo>
                    <a:pt x="7434" y="16125"/>
                  </a:lnTo>
                  <a:lnTo>
                    <a:pt x="7679" y="16013"/>
                  </a:lnTo>
                  <a:lnTo>
                    <a:pt x="7923" y="15863"/>
                  </a:lnTo>
                  <a:lnTo>
                    <a:pt x="8148" y="15712"/>
                  </a:lnTo>
                  <a:lnTo>
                    <a:pt x="8336" y="15525"/>
                  </a:lnTo>
                  <a:lnTo>
                    <a:pt x="8504" y="15356"/>
                  </a:lnTo>
                  <a:lnTo>
                    <a:pt x="8655" y="15149"/>
                  </a:lnTo>
                  <a:lnTo>
                    <a:pt x="8805" y="14924"/>
                  </a:lnTo>
                  <a:lnTo>
                    <a:pt x="9124" y="14380"/>
                  </a:lnTo>
                  <a:lnTo>
                    <a:pt x="9443" y="13760"/>
                  </a:lnTo>
                  <a:lnTo>
                    <a:pt x="9743" y="13066"/>
                  </a:lnTo>
                  <a:lnTo>
                    <a:pt x="10063" y="12315"/>
                  </a:lnTo>
                  <a:lnTo>
                    <a:pt x="10382" y="11507"/>
                  </a:lnTo>
                  <a:lnTo>
                    <a:pt x="10682" y="10700"/>
                  </a:lnTo>
                  <a:lnTo>
                    <a:pt x="10964" y="9874"/>
                  </a:lnTo>
                  <a:lnTo>
                    <a:pt x="11226" y="9048"/>
                  </a:lnTo>
                  <a:lnTo>
                    <a:pt x="11470" y="8241"/>
                  </a:lnTo>
                  <a:lnTo>
                    <a:pt x="11902" y="6777"/>
                  </a:lnTo>
                  <a:lnTo>
                    <a:pt x="12071" y="6120"/>
                  </a:lnTo>
                  <a:lnTo>
                    <a:pt x="12221" y="5557"/>
                  </a:lnTo>
                  <a:lnTo>
                    <a:pt x="12315" y="5106"/>
                  </a:lnTo>
                  <a:lnTo>
                    <a:pt x="12371" y="4768"/>
                  </a:lnTo>
                  <a:lnTo>
                    <a:pt x="12390" y="4618"/>
                  </a:lnTo>
                  <a:lnTo>
                    <a:pt x="12390" y="4449"/>
                  </a:lnTo>
                  <a:lnTo>
                    <a:pt x="12371" y="4280"/>
                  </a:lnTo>
                  <a:lnTo>
                    <a:pt x="12334" y="4111"/>
                  </a:lnTo>
                  <a:lnTo>
                    <a:pt x="12278" y="3924"/>
                  </a:lnTo>
                  <a:lnTo>
                    <a:pt x="12221" y="3717"/>
                  </a:lnTo>
                  <a:lnTo>
                    <a:pt x="12127" y="3511"/>
                  </a:lnTo>
                  <a:lnTo>
                    <a:pt x="12034" y="3304"/>
                  </a:lnTo>
                  <a:lnTo>
                    <a:pt x="11940" y="3098"/>
                  </a:lnTo>
                  <a:lnTo>
                    <a:pt x="11808" y="2891"/>
                  </a:lnTo>
                  <a:lnTo>
                    <a:pt x="11677" y="2666"/>
                  </a:lnTo>
                  <a:lnTo>
                    <a:pt x="11527" y="2459"/>
                  </a:lnTo>
                  <a:lnTo>
                    <a:pt x="11358" y="2234"/>
                  </a:lnTo>
                  <a:lnTo>
                    <a:pt x="11189" y="2028"/>
                  </a:lnTo>
                  <a:lnTo>
                    <a:pt x="10982" y="1821"/>
                  </a:lnTo>
                  <a:lnTo>
                    <a:pt x="10795" y="1615"/>
                  </a:lnTo>
                  <a:lnTo>
                    <a:pt x="10569" y="1427"/>
                  </a:lnTo>
                  <a:lnTo>
                    <a:pt x="10344" y="1239"/>
                  </a:lnTo>
                  <a:lnTo>
                    <a:pt x="10100" y="1052"/>
                  </a:lnTo>
                  <a:lnTo>
                    <a:pt x="9837" y="883"/>
                  </a:lnTo>
                  <a:lnTo>
                    <a:pt x="9574" y="732"/>
                  </a:lnTo>
                  <a:lnTo>
                    <a:pt x="9293" y="582"/>
                  </a:lnTo>
                  <a:lnTo>
                    <a:pt x="9011" y="451"/>
                  </a:lnTo>
                  <a:lnTo>
                    <a:pt x="8692" y="319"/>
                  </a:lnTo>
                  <a:lnTo>
                    <a:pt x="8392" y="226"/>
                  </a:lnTo>
                  <a:lnTo>
                    <a:pt x="8054" y="132"/>
                  </a:lnTo>
                  <a:lnTo>
                    <a:pt x="7716" y="75"/>
                  </a:lnTo>
                  <a:lnTo>
                    <a:pt x="7378" y="19"/>
                  </a:lnTo>
                  <a:lnTo>
                    <a:pt x="70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6" name="Google Shape;5216;p64"/>
            <p:cNvSpPr/>
            <p:nvPr/>
          </p:nvSpPr>
          <p:spPr>
            <a:xfrm>
              <a:off x="-1820341" y="4965127"/>
              <a:ext cx="549206" cy="732823"/>
            </a:xfrm>
            <a:custGeom>
              <a:avLst/>
              <a:gdLst/>
              <a:ahLst/>
              <a:cxnLst/>
              <a:rect l="l" t="t" r="r" b="b"/>
              <a:pathLst>
                <a:path w="12015" h="16032" extrusionOk="0">
                  <a:moveTo>
                    <a:pt x="9461" y="1"/>
                  </a:moveTo>
                  <a:lnTo>
                    <a:pt x="9536" y="94"/>
                  </a:lnTo>
                  <a:lnTo>
                    <a:pt x="9593" y="226"/>
                  </a:lnTo>
                  <a:lnTo>
                    <a:pt x="9611" y="357"/>
                  </a:lnTo>
                  <a:lnTo>
                    <a:pt x="9630" y="489"/>
                  </a:lnTo>
                  <a:lnTo>
                    <a:pt x="9611" y="658"/>
                  </a:lnTo>
                  <a:lnTo>
                    <a:pt x="9574" y="827"/>
                  </a:lnTo>
                  <a:lnTo>
                    <a:pt x="9536" y="996"/>
                  </a:lnTo>
                  <a:lnTo>
                    <a:pt x="9461" y="1183"/>
                  </a:lnTo>
                  <a:lnTo>
                    <a:pt x="9292" y="1577"/>
                  </a:lnTo>
                  <a:lnTo>
                    <a:pt x="9067" y="1990"/>
                  </a:lnTo>
                  <a:lnTo>
                    <a:pt x="8804" y="2422"/>
                  </a:lnTo>
                  <a:lnTo>
                    <a:pt x="8541" y="2854"/>
                  </a:lnTo>
                  <a:lnTo>
                    <a:pt x="7941" y="3699"/>
                  </a:lnTo>
                  <a:lnTo>
                    <a:pt x="7415" y="4468"/>
                  </a:lnTo>
                  <a:lnTo>
                    <a:pt x="7171" y="4787"/>
                  </a:lnTo>
                  <a:lnTo>
                    <a:pt x="7002" y="5069"/>
                  </a:lnTo>
                  <a:lnTo>
                    <a:pt x="6871" y="5294"/>
                  </a:lnTo>
                  <a:lnTo>
                    <a:pt x="6833" y="5388"/>
                  </a:lnTo>
                  <a:lnTo>
                    <a:pt x="6814" y="5463"/>
                  </a:lnTo>
                  <a:lnTo>
                    <a:pt x="6796" y="5782"/>
                  </a:lnTo>
                  <a:lnTo>
                    <a:pt x="6777" y="6158"/>
                  </a:lnTo>
                  <a:lnTo>
                    <a:pt x="6796" y="7096"/>
                  </a:lnTo>
                  <a:lnTo>
                    <a:pt x="6814" y="8204"/>
                  </a:lnTo>
                  <a:lnTo>
                    <a:pt x="6833" y="8786"/>
                  </a:lnTo>
                  <a:lnTo>
                    <a:pt x="6814" y="9387"/>
                  </a:lnTo>
                  <a:lnTo>
                    <a:pt x="6796" y="9987"/>
                  </a:lnTo>
                  <a:lnTo>
                    <a:pt x="6758" y="10607"/>
                  </a:lnTo>
                  <a:lnTo>
                    <a:pt x="6683" y="11189"/>
                  </a:lnTo>
                  <a:lnTo>
                    <a:pt x="6589" y="11771"/>
                  </a:lnTo>
                  <a:lnTo>
                    <a:pt x="6533" y="12052"/>
                  </a:lnTo>
                  <a:lnTo>
                    <a:pt x="6458" y="12315"/>
                  </a:lnTo>
                  <a:lnTo>
                    <a:pt x="6364" y="12578"/>
                  </a:lnTo>
                  <a:lnTo>
                    <a:pt x="6270" y="12822"/>
                  </a:lnTo>
                  <a:lnTo>
                    <a:pt x="6176" y="13066"/>
                  </a:lnTo>
                  <a:lnTo>
                    <a:pt x="6064" y="13291"/>
                  </a:lnTo>
                  <a:lnTo>
                    <a:pt x="5932" y="13498"/>
                  </a:lnTo>
                  <a:lnTo>
                    <a:pt x="5782" y="13685"/>
                  </a:lnTo>
                  <a:lnTo>
                    <a:pt x="5669" y="13817"/>
                  </a:lnTo>
                  <a:lnTo>
                    <a:pt x="5538" y="13948"/>
                  </a:lnTo>
                  <a:lnTo>
                    <a:pt x="5407" y="14079"/>
                  </a:lnTo>
                  <a:lnTo>
                    <a:pt x="5256" y="14192"/>
                  </a:lnTo>
                  <a:lnTo>
                    <a:pt x="4956" y="14380"/>
                  </a:lnTo>
                  <a:lnTo>
                    <a:pt x="4637" y="14549"/>
                  </a:lnTo>
                  <a:lnTo>
                    <a:pt x="4280" y="14680"/>
                  </a:lnTo>
                  <a:lnTo>
                    <a:pt x="3924" y="14793"/>
                  </a:lnTo>
                  <a:lnTo>
                    <a:pt x="3529" y="14887"/>
                  </a:lnTo>
                  <a:lnTo>
                    <a:pt x="3135" y="14962"/>
                  </a:lnTo>
                  <a:lnTo>
                    <a:pt x="2741" y="14999"/>
                  </a:lnTo>
                  <a:lnTo>
                    <a:pt x="2347" y="15037"/>
                  </a:lnTo>
                  <a:lnTo>
                    <a:pt x="1934" y="15056"/>
                  </a:lnTo>
                  <a:lnTo>
                    <a:pt x="751" y="15056"/>
                  </a:lnTo>
                  <a:lnTo>
                    <a:pt x="0" y="15037"/>
                  </a:lnTo>
                  <a:lnTo>
                    <a:pt x="0" y="15037"/>
                  </a:lnTo>
                  <a:lnTo>
                    <a:pt x="132" y="15975"/>
                  </a:lnTo>
                  <a:lnTo>
                    <a:pt x="413" y="15994"/>
                  </a:lnTo>
                  <a:lnTo>
                    <a:pt x="1145" y="16032"/>
                  </a:lnTo>
                  <a:lnTo>
                    <a:pt x="2854" y="16032"/>
                  </a:lnTo>
                  <a:lnTo>
                    <a:pt x="3511" y="15994"/>
                  </a:lnTo>
                  <a:lnTo>
                    <a:pt x="4186" y="15938"/>
                  </a:lnTo>
                  <a:lnTo>
                    <a:pt x="4881" y="15844"/>
                  </a:lnTo>
                  <a:lnTo>
                    <a:pt x="5538" y="15731"/>
                  </a:lnTo>
                  <a:lnTo>
                    <a:pt x="5857" y="15656"/>
                  </a:lnTo>
                  <a:lnTo>
                    <a:pt x="6176" y="15562"/>
                  </a:lnTo>
                  <a:lnTo>
                    <a:pt x="6477" y="15469"/>
                  </a:lnTo>
                  <a:lnTo>
                    <a:pt x="6777" y="15375"/>
                  </a:lnTo>
                  <a:lnTo>
                    <a:pt x="7058" y="15243"/>
                  </a:lnTo>
                  <a:lnTo>
                    <a:pt x="7303" y="15131"/>
                  </a:lnTo>
                  <a:lnTo>
                    <a:pt x="7547" y="14981"/>
                  </a:lnTo>
                  <a:lnTo>
                    <a:pt x="7772" y="14830"/>
                  </a:lnTo>
                  <a:lnTo>
                    <a:pt x="7960" y="14643"/>
                  </a:lnTo>
                  <a:lnTo>
                    <a:pt x="8128" y="14474"/>
                  </a:lnTo>
                  <a:lnTo>
                    <a:pt x="8279" y="14267"/>
                  </a:lnTo>
                  <a:lnTo>
                    <a:pt x="8429" y="14042"/>
                  </a:lnTo>
                  <a:lnTo>
                    <a:pt x="8748" y="13498"/>
                  </a:lnTo>
                  <a:lnTo>
                    <a:pt x="9067" y="12878"/>
                  </a:lnTo>
                  <a:lnTo>
                    <a:pt x="9367" y="12184"/>
                  </a:lnTo>
                  <a:lnTo>
                    <a:pt x="9687" y="11433"/>
                  </a:lnTo>
                  <a:lnTo>
                    <a:pt x="10006" y="10625"/>
                  </a:lnTo>
                  <a:lnTo>
                    <a:pt x="10306" y="9818"/>
                  </a:lnTo>
                  <a:lnTo>
                    <a:pt x="10588" y="8992"/>
                  </a:lnTo>
                  <a:lnTo>
                    <a:pt x="10850" y="8166"/>
                  </a:lnTo>
                  <a:lnTo>
                    <a:pt x="11094" y="7359"/>
                  </a:lnTo>
                  <a:lnTo>
                    <a:pt x="11526" y="5895"/>
                  </a:lnTo>
                  <a:lnTo>
                    <a:pt x="11695" y="5238"/>
                  </a:lnTo>
                  <a:lnTo>
                    <a:pt x="11845" y="4675"/>
                  </a:lnTo>
                  <a:lnTo>
                    <a:pt x="11939" y="4224"/>
                  </a:lnTo>
                  <a:lnTo>
                    <a:pt x="11995" y="3886"/>
                  </a:lnTo>
                  <a:lnTo>
                    <a:pt x="12014" y="3699"/>
                  </a:lnTo>
                  <a:lnTo>
                    <a:pt x="11995" y="3492"/>
                  </a:lnTo>
                  <a:lnTo>
                    <a:pt x="11958" y="3267"/>
                  </a:lnTo>
                  <a:lnTo>
                    <a:pt x="11902" y="3042"/>
                  </a:lnTo>
                  <a:lnTo>
                    <a:pt x="11827" y="2779"/>
                  </a:lnTo>
                  <a:lnTo>
                    <a:pt x="11714" y="2535"/>
                  </a:lnTo>
                  <a:lnTo>
                    <a:pt x="11582" y="2272"/>
                  </a:lnTo>
                  <a:lnTo>
                    <a:pt x="11432" y="2009"/>
                  </a:lnTo>
                  <a:lnTo>
                    <a:pt x="11263" y="1728"/>
                  </a:lnTo>
                  <a:lnTo>
                    <a:pt x="11057" y="1465"/>
                  </a:lnTo>
                  <a:lnTo>
                    <a:pt x="10850" y="1202"/>
                  </a:lnTo>
                  <a:lnTo>
                    <a:pt x="10606" y="939"/>
                  </a:lnTo>
                  <a:lnTo>
                    <a:pt x="10362" y="676"/>
                  </a:lnTo>
                  <a:lnTo>
                    <a:pt x="10081" y="451"/>
                  </a:lnTo>
                  <a:lnTo>
                    <a:pt x="9780" y="207"/>
                  </a:lnTo>
                  <a:lnTo>
                    <a:pt x="946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7" name="Google Shape;5217;p64"/>
            <p:cNvSpPr/>
            <p:nvPr/>
          </p:nvSpPr>
          <p:spPr>
            <a:xfrm>
              <a:off x="-1836660" y="5158206"/>
              <a:ext cx="124468" cy="328655"/>
            </a:xfrm>
            <a:custGeom>
              <a:avLst/>
              <a:gdLst/>
              <a:ahLst/>
              <a:cxnLst/>
              <a:rect l="l" t="t" r="r" b="b"/>
              <a:pathLst>
                <a:path w="2723" h="7190" extrusionOk="0">
                  <a:moveTo>
                    <a:pt x="301" y="0"/>
                  </a:moveTo>
                  <a:lnTo>
                    <a:pt x="282" y="75"/>
                  </a:lnTo>
                  <a:lnTo>
                    <a:pt x="658" y="1840"/>
                  </a:lnTo>
                  <a:lnTo>
                    <a:pt x="564" y="2403"/>
                  </a:lnTo>
                  <a:lnTo>
                    <a:pt x="357" y="3755"/>
                  </a:lnTo>
                  <a:lnTo>
                    <a:pt x="132" y="5313"/>
                  </a:lnTo>
                  <a:lnTo>
                    <a:pt x="38" y="6007"/>
                  </a:lnTo>
                  <a:lnTo>
                    <a:pt x="1" y="6552"/>
                  </a:lnTo>
                  <a:lnTo>
                    <a:pt x="789" y="7190"/>
                  </a:lnTo>
                  <a:lnTo>
                    <a:pt x="2028" y="6101"/>
                  </a:lnTo>
                  <a:lnTo>
                    <a:pt x="2723" y="4750"/>
                  </a:lnTo>
                  <a:lnTo>
                    <a:pt x="2028" y="3473"/>
                  </a:lnTo>
                  <a:lnTo>
                    <a:pt x="2028" y="2272"/>
                  </a:lnTo>
                  <a:lnTo>
                    <a:pt x="1634" y="1652"/>
                  </a:lnTo>
                  <a:lnTo>
                    <a:pt x="1878" y="770"/>
                  </a:lnTo>
                  <a:lnTo>
                    <a:pt x="1915" y="150"/>
                  </a:lnTo>
                  <a:lnTo>
                    <a:pt x="864" y="188"/>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8" name="Google Shape;5218;p64"/>
            <p:cNvSpPr/>
            <p:nvPr/>
          </p:nvSpPr>
          <p:spPr>
            <a:xfrm>
              <a:off x="-1836660" y="5158206"/>
              <a:ext cx="91009" cy="328655"/>
            </a:xfrm>
            <a:custGeom>
              <a:avLst/>
              <a:gdLst/>
              <a:ahLst/>
              <a:cxnLst/>
              <a:rect l="l" t="t" r="r" b="b"/>
              <a:pathLst>
                <a:path w="1991" h="7190" extrusionOk="0">
                  <a:moveTo>
                    <a:pt x="301" y="0"/>
                  </a:moveTo>
                  <a:lnTo>
                    <a:pt x="282" y="75"/>
                  </a:lnTo>
                  <a:lnTo>
                    <a:pt x="658" y="1840"/>
                  </a:lnTo>
                  <a:lnTo>
                    <a:pt x="432" y="3023"/>
                  </a:lnTo>
                  <a:lnTo>
                    <a:pt x="245" y="4205"/>
                  </a:lnTo>
                  <a:lnTo>
                    <a:pt x="94" y="5369"/>
                  </a:lnTo>
                  <a:lnTo>
                    <a:pt x="1" y="6552"/>
                  </a:lnTo>
                  <a:lnTo>
                    <a:pt x="789" y="7190"/>
                  </a:lnTo>
                  <a:lnTo>
                    <a:pt x="1371" y="6796"/>
                  </a:lnTo>
                  <a:lnTo>
                    <a:pt x="1990" y="6157"/>
                  </a:lnTo>
                  <a:lnTo>
                    <a:pt x="658" y="4261"/>
                  </a:lnTo>
                  <a:lnTo>
                    <a:pt x="751" y="3661"/>
                  </a:lnTo>
                  <a:lnTo>
                    <a:pt x="1164" y="1371"/>
                  </a:lnTo>
                  <a:lnTo>
                    <a:pt x="977" y="188"/>
                  </a:lnTo>
                  <a:lnTo>
                    <a:pt x="864" y="188"/>
                  </a:lnTo>
                  <a:lnTo>
                    <a:pt x="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9" name="Google Shape;5219;p64"/>
            <p:cNvSpPr/>
            <p:nvPr/>
          </p:nvSpPr>
          <p:spPr>
            <a:xfrm>
              <a:off x="-1823769" y="5158206"/>
              <a:ext cx="79810" cy="104722"/>
            </a:xfrm>
            <a:custGeom>
              <a:avLst/>
              <a:gdLst/>
              <a:ahLst/>
              <a:cxnLst/>
              <a:rect l="l" t="t" r="r" b="b"/>
              <a:pathLst>
                <a:path w="1746" h="2291" extrusionOk="0">
                  <a:moveTo>
                    <a:pt x="19" y="0"/>
                  </a:moveTo>
                  <a:lnTo>
                    <a:pt x="0" y="75"/>
                  </a:lnTo>
                  <a:lnTo>
                    <a:pt x="376" y="1840"/>
                  </a:lnTo>
                  <a:lnTo>
                    <a:pt x="958" y="1727"/>
                  </a:lnTo>
                  <a:lnTo>
                    <a:pt x="1746" y="2290"/>
                  </a:lnTo>
                  <a:lnTo>
                    <a:pt x="1746" y="2272"/>
                  </a:lnTo>
                  <a:lnTo>
                    <a:pt x="1352" y="1652"/>
                  </a:lnTo>
                  <a:lnTo>
                    <a:pt x="1596" y="770"/>
                  </a:lnTo>
                  <a:lnTo>
                    <a:pt x="1633" y="150"/>
                  </a:lnTo>
                  <a:lnTo>
                    <a:pt x="582" y="18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0" name="Google Shape;5220;p64"/>
            <p:cNvSpPr/>
            <p:nvPr/>
          </p:nvSpPr>
          <p:spPr>
            <a:xfrm>
              <a:off x="-1508872" y="5002883"/>
              <a:ext cx="301229" cy="449695"/>
            </a:xfrm>
            <a:custGeom>
              <a:avLst/>
              <a:gdLst/>
              <a:ahLst/>
              <a:cxnLst/>
              <a:rect l="l" t="t" r="r" b="b"/>
              <a:pathLst>
                <a:path w="6590" h="9838"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507" y="3661"/>
                  </a:lnTo>
                  <a:lnTo>
                    <a:pt x="376" y="3792"/>
                  </a:lnTo>
                  <a:lnTo>
                    <a:pt x="282" y="3924"/>
                  </a:lnTo>
                  <a:lnTo>
                    <a:pt x="188" y="4055"/>
                  </a:lnTo>
                  <a:lnTo>
                    <a:pt x="113" y="4187"/>
                  </a:lnTo>
                  <a:lnTo>
                    <a:pt x="57" y="4318"/>
                  </a:lnTo>
                  <a:lnTo>
                    <a:pt x="38" y="4431"/>
                  </a:lnTo>
                  <a:lnTo>
                    <a:pt x="19" y="4562"/>
                  </a:lnTo>
                  <a:lnTo>
                    <a:pt x="0" y="4694"/>
                  </a:lnTo>
                  <a:lnTo>
                    <a:pt x="19" y="4806"/>
                  </a:lnTo>
                  <a:lnTo>
                    <a:pt x="38" y="4919"/>
                  </a:lnTo>
                  <a:lnTo>
                    <a:pt x="57" y="5050"/>
                  </a:lnTo>
                  <a:lnTo>
                    <a:pt x="151" y="5257"/>
                  </a:lnTo>
                  <a:lnTo>
                    <a:pt x="263" y="5463"/>
                  </a:lnTo>
                  <a:lnTo>
                    <a:pt x="395" y="5651"/>
                  </a:lnTo>
                  <a:lnTo>
                    <a:pt x="545" y="5820"/>
                  </a:lnTo>
                  <a:lnTo>
                    <a:pt x="695" y="5970"/>
                  </a:lnTo>
                  <a:lnTo>
                    <a:pt x="845" y="6101"/>
                  </a:lnTo>
                  <a:lnTo>
                    <a:pt x="1070" y="6289"/>
                  </a:lnTo>
                  <a:lnTo>
                    <a:pt x="1164" y="6345"/>
                  </a:lnTo>
                  <a:lnTo>
                    <a:pt x="1089" y="6439"/>
                  </a:lnTo>
                  <a:lnTo>
                    <a:pt x="920" y="6740"/>
                  </a:lnTo>
                  <a:lnTo>
                    <a:pt x="808" y="6927"/>
                  </a:lnTo>
                  <a:lnTo>
                    <a:pt x="714" y="7153"/>
                  </a:lnTo>
                  <a:lnTo>
                    <a:pt x="601" y="7397"/>
                  </a:lnTo>
                  <a:lnTo>
                    <a:pt x="526" y="7659"/>
                  </a:lnTo>
                  <a:lnTo>
                    <a:pt x="470" y="7941"/>
                  </a:lnTo>
                  <a:lnTo>
                    <a:pt x="451" y="8223"/>
                  </a:lnTo>
                  <a:lnTo>
                    <a:pt x="451" y="8354"/>
                  </a:lnTo>
                  <a:lnTo>
                    <a:pt x="470" y="8485"/>
                  </a:lnTo>
                  <a:lnTo>
                    <a:pt x="507" y="8636"/>
                  </a:lnTo>
                  <a:lnTo>
                    <a:pt x="545" y="8767"/>
                  </a:lnTo>
                  <a:lnTo>
                    <a:pt x="601" y="8898"/>
                  </a:lnTo>
                  <a:lnTo>
                    <a:pt x="676" y="9030"/>
                  </a:lnTo>
                  <a:lnTo>
                    <a:pt x="770" y="9161"/>
                  </a:lnTo>
                  <a:lnTo>
                    <a:pt x="883" y="9293"/>
                  </a:lnTo>
                  <a:lnTo>
                    <a:pt x="1014" y="9405"/>
                  </a:lnTo>
                  <a:lnTo>
                    <a:pt x="1164" y="9518"/>
                  </a:lnTo>
                  <a:lnTo>
                    <a:pt x="1333" y="9612"/>
                  </a:lnTo>
                  <a:lnTo>
                    <a:pt x="1521" y="9706"/>
                  </a:lnTo>
                  <a:lnTo>
                    <a:pt x="1634" y="9762"/>
                  </a:lnTo>
                  <a:lnTo>
                    <a:pt x="1765" y="9799"/>
                  </a:lnTo>
                  <a:lnTo>
                    <a:pt x="1915" y="9818"/>
                  </a:lnTo>
                  <a:lnTo>
                    <a:pt x="2047" y="9837"/>
                  </a:lnTo>
                  <a:lnTo>
                    <a:pt x="2347" y="9818"/>
                  </a:lnTo>
                  <a:lnTo>
                    <a:pt x="2685" y="9781"/>
                  </a:lnTo>
                  <a:lnTo>
                    <a:pt x="3004" y="9687"/>
                  </a:lnTo>
                  <a:lnTo>
                    <a:pt x="3361" y="9555"/>
                  </a:lnTo>
                  <a:lnTo>
                    <a:pt x="3698" y="9405"/>
                  </a:lnTo>
                  <a:lnTo>
                    <a:pt x="4036" y="9199"/>
                  </a:lnTo>
                  <a:lnTo>
                    <a:pt x="4393" y="8974"/>
                  </a:lnTo>
                  <a:lnTo>
                    <a:pt x="4712" y="8729"/>
                  </a:lnTo>
                  <a:lnTo>
                    <a:pt x="5031" y="8467"/>
                  </a:lnTo>
                  <a:lnTo>
                    <a:pt x="5332" y="8166"/>
                  </a:lnTo>
                  <a:lnTo>
                    <a:pt x="5613" y="7847"/>
                  </a:lnTo>
                  <a:lnTo>
                    <a:pt x="5876" y="7509"/>
                  </a:lnTo>
                  <a:lnTo>
                    <a:pt x="6101" y="7171"/>
                  </a:lnTo>
                  <a:lnTo>
                    <a:pt x="6289" y="6815"/>
                  </a:lnTo>
                  <a:lnTo>
                    <a:pt x="6364" y="6627"/>
                  </a:lnTo>
                  <a:lnTo>
                    <a:pt x="6420" y="6439"/>
                  </a:lnTo>
                  <a:lnTo>
                    <a:pt x="6477" y="6233"/>
                  </a:lnTo>
                  <a:lnTo>
                    <a:pt x="6514" y="6026"/>
                  </a:lnTo>
                  <a:lnTo>
                    <a:pt x="6552" y="5801"/>
                  </a:lnTo>
                  <a:lnTo>
                    <a:pt x="6571" y="5595"/>
                  </a:lnTo>
                  <a:lnTo>
                    <a:pt x="6589" y="5144"/>
                  </a:lnTo>
                  <a:lnTo>
                    <a:pt x="6552" y="4675"/>
                  </a:lnTo>
                  <a:lnTo>
                    <a:pt x="6477" y="4205"/>
                  </a:lnTo>
                  <a:lnTo>
                    <a:pt x="6364" y="3736"/>
                  </a:lnTo>
                  <a:lnTo>
                    <a:pt x="6214" y="3267"/>
                  </a:lnTo>
                  <a:lnTo>
                    <a:pt x="6026" y="2816"/>
                  </a:lnTo>
                  <a:lnTo>
                    <a:pt x="5782" y="2366"/>
                  </a:lnTo>
                  <a:lnTo>
                    <a:pt x="5519" y="1934"/>
                  </a:lnTo>
                  <a:lnTo>
                    <a:pt x="5238" y="1540"/>
                  </a:lnTo>
                  <a:lnTo>
                    <a:pt x="5069" y="1352"/>
                  </a:lnTo>
                  <a:lnTo>
                    <a:pt x="4900" y="1164"/>
                  </a:lnTo>
                  <a:lnTo>
                    <a:pt x="4731" y="995"/>
                  </a:lnTo>
                  <a:lnTo>
                    <a:pt x="4543" y="827"/>
                  </a:lnTo>
                  <a:lnTo>
                    <a:pt x="4355" y="676"/>
                  </a:lnTo>
                  <a:lnTo>
                    <a:pt x="4149" y="526"/>
                  </a:lnTo>
                  <a:lnTo>
                    <a:pt x="3943" y="395"/>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1" name="Google Shape;5221;p64"/>
            <p:cNvSpPr/>
            <p:nvPr/>
          </p:nvSpPr>
          <p:spPr>
            <a:xfrm>
              <a:off x="-1508872" y="5002883"/>
              <a:ext cx="256616" cy="266901"/>
            </a:xfrm>
            <a:custGeom>
              <a:avLst/>
              <a:gdLst/>
              <a:ahLst/>
              <a:cxnLst/>
              <a:rect l="l" t="t" r="r" b="b"/>
              <a:pathLst>
                <a:path w="5614" h="5839"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413" y="3736"/>
                  </a:lnTo>
                  <a:lnTo>
                    <a:pt x="320" y="3868"/>
                  </a:lnTo>
                  <a:lnTo>
                    <a:pt x="244" y="3980"/>
                  </a:lnTo>
                  <a:lnTo>
                    <a:pt x="169" y="4074"/>
                  </a:lnTo>
                  <a:lnTo>
                    <a:pt x="113" y="4187"/>
                  </a:lnTo>
                  <a:lnTo>
                    <a:pt x="38" y="4412"/>
                  </a:lnTo>
                  <a:lnTo>
                    <a:pt x="0" y="4618"/>
                  </a:lnTo>
                  <a:lnTo>
                    <a:pt x="19" y="4825"/>
                  </a:lnTo>
                  <a:lnTo>
                    <a:pt x="57" y="5031"/>
                  </a:lnTo>
                  <a:lnTo>
                    <a:pt x="132" y="5219"/>
                  </a:lnTo>
                  <a:lnTo>
                    <a:pt x="338" y="5351"/>
                  </a:lnTo>
                  <a:lnTo>
                    <a:pt x="564" y="5482"/>
                  </a:lnTo>
                  <a:lnTo>
                    <a:pt x="789" y="5595"/>
                  </a:lnTo>
                  <a:lnTo>
                    <a:pt x="1033" y="5670"/>
                  </a:lnTo>
                  <a:lnTo>
                    <a:pt x="1277" y="5745"/>
                  </a:lnTo>
                  <a:lnTo>
                    <a:pt x="1521" y="5801"/>
                  </a:lnTo>
                  <a:lnTo>
                    <a:pt x="1784" y="5839"/>
                  </a:lnTo>
                  <a:lnTo>
                    <a:pt x="2047" y="5839"/>
                  </a:lnTo>
                  <a:lnTo>
                    <a:pt x="2403" y="5820"/>
                  </a:lnTo>
                  <a:lnTo>
                    <a:pt x="2741" y="5764"/>
                  </a:lnTo>
                  <a:lnTo>
                    <a:pt x="3079" y="5670"/>
                  </a:lnTo>
                  <a:lnTo>
                    <a:pt x="3398" y="5557"/>
                  </a:lnTo>
                  <a:lnTo>
                    <a:pt x="3698" y="5388"/>
                  </a:lnTo>
                  <a:lnTo>
                    <a:pt x="3980" y="5200"/>
                  </a:lnTo>
                  <a:lnTo>
                    <a:pt x="4243" y="4994"/>
                  </a:lnTo>
                  <a:lnTo>
                    <a:pt x="4506" y="4750"/>
                  </a:lnTo>
                  <a:lnTo>
                    <a:pt x="4731" y="4468"/>
                  </a:lnTo>
                  <a:lnTo>
                    <a:pt x="4937" y="4187"/>
                  </a:lnTo>
                  <a:lnTo>
                    <a:pt x="5125" y="3868"/>
                  </a:lnTo>
                  <a:lnTo>
                    <a:pt x="5275" y="3548"/>
                  </a:lnTo>
                  <a:lnTo>
                    <a:pt x="5407" y="3192"/>
                  </a:lnTo>
                  <a:lnTo>
                    <a:pt x="5501" y="2835"/>
                  </a:lnTo>
                  <a:lnTo>
                    <a:pt x="5576" y="2460"/>
                  </a:lnTo>
                  <a:lnTo>
                    <a:pt x="5613" y="2065"/>
                  </a:lnTo>
                  <a:lnTo>
                    <a:pt x="5425" y="1803"/>
                  </a:lnTo>
                  <a:lnTo>
                    <a:pt x="5219" y="1521"/>
                  </a:lnTo>
                  <a:lnTo>
                    <a:pt x="5013" y="1277"/>
                  </a:lnTo>
                  <a:lnTo>
                    <a:pt x="4768" y="1033"/>
                  </a:lnTo>
                  <a:lnTo>
                    <a:pt x="4524" y="827"/>
                  </a:lnTo>
                  <a:lnTo>
                    <a:pt x="4280" y="620"/>
                  </a:lnTo>
                  <a:lnTo>
                    <a:pt x="3999" y="432"/>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2" name="Google Shape;5222;p64"/>
            <p:cNvSpPr/>
            <p:nvPr/>
          </p:nvSpPr>
          <p:spPr>
            <a:xfrm>
              <a:off x="-1436787" y="5270607"/>
              <a:ext cx="182794" cy="230836"/>
            </a:xfrm>
            <a:custGeom>
              <a:avLst/>
              <a:gdLst/>
              <a:ahLst/>
              <a:cxnLst/>
              <a:rect l="l" t="t" r="r" b="b"/>
              <a:pathLst>
                <a:path w="3999" h="5050" extrusionOk="0">
                  <a:moveTo>
                    <a:pt x="2328" y="0"/>
                  </a:moveTo>
                  <a:lnTo>
                    <a:pt x="2121" y="38"/>
                  </a:lnTo>
                  <a:lnTo>
                    <a:pt x="1934" y="94"/>
                  </a:lnTo>
                  <a:lnTo>
                    <a:pt x="1746" y="188"/>
                  </a:lnTo>
                  <a:lnTo>
                    <a:pt x="1558" y="301"/>
                  </a:lnTo>
                  <a:lnTo>
                    <a:pt x="1389" y="451"/>
                  </a:lnTo>
                  <a:lnTo>
                    <a:pt x="1220" y="639"/>
                  </a:lnTo>
                  <a:lnTo>
                    <a:pt x="1051" y="845"/>
                  </a:lnTo>
                  <a:lnTo>
                    <a:pt x="920" y="1089"/>
                  </a:lnTo>
                  <a:lnTo>
                    <a:pt x="789" y="1371"/>
                  </a:lnTo>
                  <a:lnTo>
                    <a:pt x="695" y="1690"/>
                  </a:lnTo>
                  <a:lnTo>
                    <a:pt x="601" y="2047"/>
                  </a:lnTo>
                  <a:lnTo>
                    <a:pt x="488" y="2591"/>
                  </a:lnTo>
                  <a:lnTo>
                    <a:pt x="338" y="3079"/>
                  </a:lnTo>
                  <a:lnTo>
                    <a:pt x="94" y="3886"/>
                  </a:lnTo>
                  <a:lnTo>
                    <a:pt x="19" y="4224"/>
                  </a:lnTo>
                  <a:lnTo>
                    <a:pt x="0" y="4355"/>
                  </a:lnTo>
                  <a:lnTo>
                    <a:pt x="0" y="4487"/>
                  </a:lnTo>
                  <a:lnTo>
                    <a:pt x="19" y="4599"/>
                  </a:lnTo>
                  <a:lnTo>
                    <a:pt x="57" y="4712"/>
                  </a:lnTo>
                  <a:lnTo>
                    <a:pt x="113" y="4787"/>
                  </a:lnTo>
                  <a:lnTo>
                    <a:pt x="188" y="4862"/>
                  </a:lnTo>
                  <a:lnTo>
                    <a:pt x="301" y="4937"/>
                  </a:lnTo>
                  <a:lnTo>
                    <a:pt x="451" y="4975"/>
                  </a:lnTo>
                  <a:lnTo>
                    <a:pt x="601" y="5012"/>
                  </a:lnTo>
                  <a:lnTo>
                    <a:pt x="789" y="5031"/>
                  </a:lnTo>
                  <a:lnTo>
                    <a:pt x="976" y="5050"/>
                  </a:lnTo>
                  <a:lnTo>
                    <a:pt x="1183" y="5031"/>
                  </a:lnTo>
                  <a:lnTo>
                    <a:pt x="1408" y="5012"/>
                  </a:lnTo>
                  <a:lnTo>
                    <a:pt x="1633" y="4956"/>
                  </a:lnTo>
                  <a:lnTo>
                    <a:pt x="1877" y="4900"/>
                  </a:lnTo>
                  <a:lnTo>
                    <a:pt x="2103" y="4806"/>
                  </a:lnTo>
                  <a:lnTo>
                    <a:pt x="2347" y="4712"/>
                  </a:lnTo>
                  <a:lnTo>
                    <a:pt x="2572" y="4581"/>
                  </a:lnTo>
                  <a:lnTo>
                    <a:pt x="2797" y="4431"/>
                  </a:lnTo>
                  <a:lnTo>
                    <a:pt x="3004" y="4243"/>
                  </a:lnTo>
                  <a:lnTo>
                    <a:pt x="3191" y="4055"/>
                  </a:lnTo>
                  <a:lnTo>
                    <a:pt x="3360" y="3811"/>
                  </a:lnTo>
                  <a:lnTo>
                    <a:pt x="3529" y="3567"/>
                  </a:lnTo>
                  <a:lnTo>
                    <a:pt x="3661" y="3323"/>
                  </a:lnTo>
                  <a:lnTo>
                    <a:pt x="3773" y="3079"/>
                  </a:lnTo>
                  <a:lnTo>
                    <a:pt x="3848" y="2816"/>
                  </a:lnTo>
                  <a:lnTo>
                    <a:pt x="3924" y="2553"/>
                  </a:lnTo>
                  <a:lnTo>
                    <a:pt x="3980" y="2309"/>
                  </a:lnTo>
                  <a:lnTo>
                    <a:pt x="3999" y="2065"/>
                  </a:lnTo>
                  <a:lnTo>
                    <a:pt x="3999" y="1821"/>
                  </a:lnTo>
                  <a:lnTo>
                    <a:pt x="3980" y="1577"/>
                  </a:lnTo>
                  <a:lnTo>
                    <a:pt x="3942" y="1352"/>
                  </a:lnTo>
                  <a:lnTo>
                    <a:pt x="3886" y="1145"/>
                  </a:lnTo>
                  <a:lnTo>
                    <a:pt x="3811" y="939"/>
                  </a:lnTo>
                  <a:lnTo>
                    <a:pt x="3698" y="751"/>
                  </a:lnTo>
                  <a:lnTo>
                    <a:pt x="3586" y="564"/>
                  </a:lnTo>
                  <a:lnTo>
                    <a:pt x="3436" y="413"/>
                  </a:lnTo>
                  <a:lnTo>
                    <a:pt x="3285" y="282"/>
                  </a:lnTo>
                  <a:lnTo>
                    <a:pt x="3098" y="169"/>
                  </a:lnTo>
                  <a:lnTo>
                    <a:pt x="2910" y="94"/>
                  </a:lnTo>
                  <a:lnTo>
                    <a:pt x="2722" y="38"/>
                  </a:lnTo>
                  <a:lnTo>
                    <a:pt x="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3" name="Google Shape;5223;p64"/>
            <p:cNvSpPr/>
            <p:nvPr/>
          </p:nvSpPr>
          <p:spPr>
            <a:xfrm>
              <a:off x="-1719093" y="5190797"/>
              <a:ext cx="173378" cy="137359"/>
            </a:xfrm>
            <a:custGeom>
              <a:avLst/>
              <a:gdLst/>
              <a:ahLst/>
              <a:cxnLst/>
              <a:rect l="l" t="t" r="r" b="b"/>
              <a:pathLst>
                <a:path w="3793" h="3005" extrusionOk="0">
                  <a:moveTo>
                    <a:pt x="808" y="1"/>
                  </a:moveTo>
                  <a:lnTo>
                    <a:pt x="564" y="19"/>
                  </a:lnTo>
                  <a:lnTo>
                    <a:pt x="338" y="57"/>
                  </a:lnTo>
                  <a:lnTo>
                    <a:pt x="113" y="132"/>
                  </a:lnTo>
                  <a:lnTo>
                    <a:pt x="38" y="507"/>
                  </a:lnTo>
                  <a:lnTo>
                    <a:pt x="0" y="845"/>
                  </a:lnTo>
                  <a:lnTo>
                    <a:pt x="0" y="1183"/>
                  </a:lnTo>
                  <a:lnTo>
                    <a:pt x="38" y="1502"/>
                  </a:lnTo>
                  <a:lnTo>
                    <a:pt x="113" y="1803"/>
                  </a:lnTo>
                  <a:lnTo>
                    <a:pt x="207" y="2066"/>
                  </a:lnTo>
                  <a:lnTo>
                    <a:pt x="338" y="2310"/>
                  </a:lnTo>
                  <a:lnTo>
                    <a:pt x="488" y="2516"/>
                  </a:lnTo>
                  <a:lnTo>
                    <a:pt x="676" y="2685"/>
                  </a:lnTo>
                  <a:lnTo>
                    <a:pt x="883" y="2835"/>
                  </a:lnTo>
                  <a:lnTo>
                    <a:pt x="1108" y="2929"/>
                  </a:lnTo>
                  <a:lnTo>
                    <a:pt x="1221" y="2967"/>
                  </a:lnTo>
                  <a:lnTo>
                    <a:pt x="1352" y="2985"/>
                  </a:lnTo>
                  <a:lnTo>
                    <a:pt x="1483" y="3004"/>
                  </a:lnTo>
                  <a:lnTo>
                    <a:pt x="1765" y="3004"/>
                  </a:lnTo>
                  <a:lnTo>
                    <a:pt x="1896" y="2985"/>
                  </a:lnTo>
                  <a:lnTo>
                    <a:pt x="2046" y="2948"/>
                  </a:lnTo>
                  <a:lnTo>
                    <a:pt x="2197" y="2910"/>
                  </a:lnTo>
                  <a:lnTo>
                    <a:pt x="2497" y="2779"/>
                  </a:lnTo>
                  <a:lnTo>
                    <a:pt x="2703" y="2666"/>
                  </a:lnTo>
                  <a:lnTo>
                    <a:pt x="2929" y="2535"/>
                  </a:lnTo>
                  <a:lnTo>
                    <a:pt x="3173" y="2347"/>
                  </a:lnTo>
                  <a:lnTo>
                    <a:pt x="3417" y="2141"/>
                  </a:lnTo>
                  <a:lnTo>
                    <a:pt x="3511" y="2047"/>
                  </a:lnTo>
                  <a:lnTo>
                    <a:pt x="3605" y="1934"/>
                  </a:lnTo>
                  <a:lnTo>
                    <a:pt x="3680" y="1821"/>
                  </a:lnTo>
                  <a:lnTo>
                    <a:pt x="3736" y="1709"/>
                  </a:lnTo>
                  <a:lnTo>
                    <a:pt x="3773" y="1596"/>
                  </a:lnTo>
                  <a:lnTo>
                    <a:pt x="3792" y="1484"/>
                  </a:lnTo>
                  <a:lnTo>
                    <a:pt x="3773" y="1371"/>
                  </a:lnTo>
                  <a:lnTo>
                    <a:pt x="3717" y="1277"/>
                  </a:lnTo>
                  <a:lnTo>
                    <a:pt x="3605" y="1127"/>
                  </a:lnTo>
                  <a:lnTo>
                    <a:pt x="3454" y="996"/>
                  </a:lnTo>
                  <a:lnTo>
                    <a:pt x="3285" y="845"/>
                  </a:lnTo>
                  <a:lnTo>
                    <a:pt x="3098" y="714"/>
                  </a:lnTo>
                  <a:lnTo>
                    <a:pt x="2872" y="583"/>
                  </a:lnTo>
                  <a:lnTo>
                    <a:pt x="2647" y="451"/>
                  </a:lnTo>
                  <a:lnTo>
                    <a:pt x="2384" y="338"/>
                  </a:lnTo>
                  <a:lnTo>
                    <a:pt x="2122" y="245"/>
                  </a:lnTo>
                  <a:lnTo>
                    <a:pt x="1859" y="151"/>
                  </a:lnTo>
                  <a:lnTo>
                    <a:pt x="1596" y="94"/>
                  </a:lnTo>
                  <a:lnTo>
                    <a:pt x="1333" y="38"/>
                  </a:lnTo>
                  <a:lnTo>
                    <a:pt x="107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4" name="Google Shape;5224;p64"/>
            <p:cNvSpPr/>
            <p:nvPr/>
          </p:nvSpPr>
          <p:spPr>
            <a:xfrm>
              <a:off x="-1862395" y="5564065"/>
              <a:ext cx="98734" cy="132193"/>
            </a:xfrm>
            <a:custGeom>
              <a:avLst/>
              <a:gdLst/>
              <a:ahLst/>
              <a:cxnLst/>
              <a:rect l="l" t="t" r="r" b="b"/>
              <a:pathLst>
                <a:path w="2160" h="2892" extrusionOk="0">
                  <a:moveTo>
                    <a:pt x="1033" y="0"/>
                  </a:moveTo>
                  <a:lnTo>
                    <a:pt x="939" y="19"/>
                  </a:lnTo>
                  <a:lnTo>
                    <a:pt x="826" y="38"/>
                  </a:lnTo>
                  <a:lnTo>
                    <a:pt x="714" y="75"/>
                  </a:lnTo>
                  <a:lnTo>
                    <a:pt x="620" y="113"/>
                  </a:lnTo>
                  <a:lnTo>
                    <a:pt x="526" y="169"/>
                  </a:lnTo>
                  <a:lnTo>
                    <a:pt x="451" y="244"/>
                  </a:lnTo>
                  <a:lnTo>
                    <a:pt x="357" y="338"/>
                  </a:lnTo>
                  <a:lnTo>
                    <a:pt x="282" y="432"/>
                  </a:lnTo>
                  <a:lnTo>
                    <a:pt x="169" y="639"/>
                  </a:lnTo>
                  <a:lnTo>
                    <a:pt x="76" y="883"/>
                  </a:lnTo>
                  <a:lnTo>
                    <a:pt x="19" y="1145"/>
                  </a:lnTo>
                  <a:lnTo>
                    <a:pt x="0" y="1446"/>
                  </a:lnTo>
                  <a:lnTo>
                    <a:pt x="38" y="1727"/>
                  </a:lnTo>
                  <a:lnTo>
                    <a:pt x="113" y="2009"/>
                  </a:lnTo>
                  <a:lnTo>
                    <a:pt x="207" y="2253"/>
                  </a:lnTo>
                  <a:lnTo>
                    <a:pt x="357" y="2459"/>
                  </a:lnTo>
                  <a:lnTo>
                    <a:pt x="432" y="2553"/>
                  </a:lnTo>
                  <a:lnTo>
                    <a:pt x="507" y="2628"/>
                  </a:lnTo>
                  <a:lnTo>
                    <a:pt x="601" y="2703"/>
                  </a:lnTo>
                  <a:lnTo>
                    <a:pt x="695" y="2760"/>
                  </a:lnTo>
                  <a:lnTo>
                    <a:pt x="808" y="2816"/>
                  </a:lnTo>
                  <a:lnTo>
                    <a:pt x="902" y="2854"/>
                  </a:lnTo>
                  <a:lnTo>
                    <a:pt x="1014" y="2872"/>
                  </a:lnTo>
                  <a:lnTo>
                    <a:pt x="1127" y="2891"/>
                  </a:lnTo>
                  <a:lnTo>
                    <a:pt x="1239" y="2872"/>
                  </a:lnTo>
                  <a:lnTo>
                    <a:pt x="1333" y="2854"/>
                  </a:lnTo>
                  <a:lnTo>
                    <a:pt x="1446" y="2816"/>
                  </a:lnTo>
                  <a:lnTo>
                    <a:pt x="1540" y="2760"/>
                  </a:lnTo>
                  <a:lnTo>
                    <a:pt x="1634" y="2703"/>
                  </a:lnTo>
                  <a:lnTo>
                    <a:pt x="1727" y="2628"/>
                  </a:lnTo>
                  <a:lnTo>
                    <a:pt x="1803" y="2553"/>
                  </a:lnTo>
                  <a:lnTo>
                    <a:pt x="1878" y="2459"/>
                  </a:lnTo>
                  <a:lnTo>
                    <a:pt x="2009" y="2253"/>
                  </a:lnTo>
                  <a:lnTo>
                    <a:pt x="2103" y="2009"/>
                  </a:lnTo>
                  <a:lnTo>
                    <a:pt x="2140" y="1727"/>
                  </a:lnTo>
                  <a:lnTo>
                    <a:pt x="2159" y="1446"/>
                  </a:lnTo>
                  <a:lnTo>
                    <a:pt x="2140" y="1145"/>
                  </a:lnTo>
                  <a:lnTo>
                    <a:pt x="2065" y="883"/>
                  </a:lnTo>
                  <a:lnTo>
                    <a:pt x="1953" y="639"/>
                  </a:lnTo>
                  <a:lnTo>
                    <a:pt x="1821" y="432"/>
                  </a:lnTo>
                  <a:lnTo>
                    <a:pt x="1746" y="338"/>
                  </a:lnTo>
                  <a:lnTo>
                    <a:pt x="1652" y="244"/>
                  </a:lnTo>
                  <a:lnTo>
                    <a:pt x="1559" y="169"/>
                  </a:lnTo>
                  <a:lnTo>
                    <a:pt x="1465" y="113"/>
                  </a:lnTo>
                  <a:lnTo>
                    <a:pt x="1371" y="75"/>
                  </a:lnTo>
                  <a:lnTo>
                    <a:pt x="1258" y="38"/>
                  </a:lnTo>
                  <a:lnTo>
                    <a:pt x="1146" y="19"/>
                  </a:lnTo>
                  <a:lnTo>
                    <a:pt x="10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5" name="Google Shape;5225;p64"/>
            <p:cNvSpPr/>
            <p:nvPr/>
          </p:nvSpPr>
          <p:spPr>
            <a:xfrm>
              <a:off x="-1404195" y="5316957"/>
              <a:ext cx="115052" cy="145038"/>
            </a:xfrm>
            <a:custGeom>
              <a:avLst/>
              <a:gdLst/>
              <a:ahLst/>
              <a:cxnLst/>
              <a:rect l="l" t="t" r="r" b="b"/>
              <a:pathLst>
                <a:path w="2517" h="3173" extrusionOk="0">
                  <a:moveTo>
                    <a:pt x="1465" y="0"/>
                  </a:moveTo>
                  <a:lnTo>
                    <a:pt x="1352" y="19"/>
                  </a:lnTo>
                  <a:lnTo>
                    <a:pt x="1221" y="56"/>
                  </a:lnTo>
                  <a:lnTo>
                    <a:pt x="1108" y="113"/>
                  </a:lnTo>
                  <a:lnTo>
                    <a:pt x="977" y="188"/>
                  </a:lnTo>
                  <a:lnTo>
                    <a:pt x="883" y="282"/>
                  </a:lnTo>
                  <a:lnTo>
                    <a:pt x="770" y="394"/>
                  </a:lnTo>
                  <a:lnTo>
                    <a:pt x="676" y="526"/>
                  </a:lnTo>
                  <a:lnTo>
                    <a:pt x="583" y="676"/>
                  </a:lnTo>
                  <a:lnTo>
                    <a:pt x="507" y="864"/>
                  </a:lnTo>
                  <a:lnTo>
                    <a:pt x="432" y="1051"/>
                  </a:lnTo>
                  <a:lnTo>
                    <a:pt x="395" y="1277"/>
                  </a:lnTo>
                  <a:lnTo>
                    <a:pt x="301" y="1614"/>
                  </a:lnTo>
                  <a:lnTo>
                    <a:pt x="226" y="1934"/>
                  </a:lnTo>
                  <a:lnTo>
                    <a:pt x="76" y="2440"/>
                  </a:lnTo>
                  <a:lnTo>
                    <a:pt x="19" y="2647"/>
                  </a:lnTo>
                  <a:lnTo>
                    <a:pt x="1" y="2816"/>
                  </a:lnTo>
                  <a:lnTo>
                    <a:pt x="19" y="2891"/>
                  </a:lnTo>
                  <a:lnTo>
                    <a:pt x="38" y="2947"/>
                  </a:lnTo>
                  <a:lnTo>
                    <a:pt x="76" y="3004"/>
                  </a:lnTo>
                  <a:lnTo>
                    <a:pt x="132" y="3060"/>
                  </a:lnTo>
                  <a:lnTo>
                    <a:pt x="207" y="3097"/>
                  </a:lnTo>
                  <a:lnTo>
                    <a:pt x="282" y="3135"/>
                  </a:lnTo>
                  <a:lnTo>
                    <a:pt x="489" y="3173"/>
                  </a:lnTo>
                  <a:lnTo>
                    <a:pt x="751" y="3154"/>
                  </a:lnTo>
                  <a:lnTo>
                    <a:pt x="1033" y="3116"/>
                  </a:lnTo>
                  <a:lnTo>
                    <a:pt x="1183" y="3079"/>
                  </a:lnTo>
                  <a:lnTo>
                    <a:pt x="1333" y="3022"/>
                  </a:lnTo>
                  <a:lnTo>
                    <a:pt x="1484" y="2947"/>
                  </a:lnTo>
                  <a:lnTo>
                    <a:pt x="1615" y="2872"/>
                  </a:lnTo>
                  <a:lnTo>
                    <a:pt x="1765" y="2778"/>
                  </a:lnTo>
                  <a:lnTo>
                    <a:pt x="1897" y="2666"/>
                  </a:lnTo>
                  <a:lnTo>
                    <a:pt x="2009" y="2534"/>
                  </a:lnTo>
                  <a:lnTo>
                    <a:pt x="2122" y="2403"/>
                  </a:lnTo>
                  <a:lnTo>
                    <a:pt x="2216" y="2234"/>
                  </a:lnTo>
                  <a:lnTo>
                    <a:pt x="2310" y="2084"/>
                  </a:lnTo>
                  <a:lnTo>
                    <a:pt x="2366" y="1934"/>
                  </a:lnTo>
                  <a:lnTo>
                    <a:pt x="2422" y="1765"/>
                  </a:lnTo>
                  <a:lnTo>
                    <a:pt x="2478" y="1614"/>
                  </a:lnTo>
                  <a:lnTo>
                    <a:pt x="2497" y="1445"/>
                  </a:lnTo>
                  <a:lnTo>
                    <a:pt x="2516" y="1295"/>
                  </a:lnTo>
                  <a:lnTo>
                    <a:pt x="2516" y="1145"/>
                  </a:lnTo>
                  <a:lnTo>
                    <a:pt x="2516" y="995"/>
                  </a:lnTo>
                  <a:lnTo>
                    <a:pt x="2497" y="845"/>
                  </a:lnTo>
                  <a:lnTo>
                    <a:pt x="2460" y="713"/>
                  </a:lnTo>
                  <a:lnTo>
                    <a:pt x="2403" y="582"/>
                  </a:lnTo>
                  <a:lnTo>
                    <a:pt x="2328" y="469"/>
                  </a:lnTo>
                  <a:lnTo>
                    <a:pt x="2253" y="357"/>
                  </a:lnTo>
                  <a:lnTo>
                    <a:pt x="2178" y="263"/>
                  </a:lnTo>
                  <a:lnTo>
                    <a:pt x="2065" y="169"/>
                  </a:lnTo>
                  <a:lnTo>
                    <a:pt x="1953" y="94"/>
                  </a:lnTo>
                  <a:lnTo>
                    <a:pt x="1840" y="56"/>
                  </a:lnTo>
                  <a:lnTo>
                    <a:pt x="1709" y="19"/>
                  </a:lnTo>
                  <a:lnTo>
                    <a:pt x="1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6" name="Google Shape;5226;p64"/>
            <p:cNvSpPr/>
            <p:nvPr/>
          </p:nvSpPr>
          <p:spPr>
            <a:xfrm>
              <a:off x="-1407624" y="5347811"/>
              <a:ext cx="70393" cy="87580"/>
            </a:xfrm>
            <a:custGeom>
              <a:avLst/>
              <a:gdLst/>
              <a:ahLst/>
              <a:cxnLst/>
              <a:rect l="l" t="t" r="r" b="b"/>
              <a:pathLst>
                <a:path w="1540" h="1916" extrusionOk="0">
                  <a:moveTo>
                    <a:pt x="826" y="1"/>
                  </a:moveTo>
                  <a:lnTo>
                    <a:pt x="751" y="38"/>
                  </a:lnTo>
                  <a:lnTo>
                    <a:pt x="676" y="57"/>
                  </a:lnTo>
                  <a:lnTo>
                    <a:pt x="601" y="113"/>
                  </a:lnTo>
                  <a:lnTo>
                    <a:pt x="526" y="170"/>
                  </a:lnTo>
                  <a:lnTo>
                    <a:pt x="470" y="245"/>
                  </a:lnTo>
                  <a:lnTo>
                    <a:pt x="413" y="320"/>
                  </a:lnTo>
                  <a:lnTo>
                    <a:pt x="357" y="414"/>
                  </a:lnTo>
                  <a:lnTo>
                    <a:pt x="320" y="526"/>
                  </a:lnTo>
                  <a:lnTo>
                    <a:pt x="263" y="639"/>
                  </a:lnTo>
                  <a:lnTo>
                    <a:pt x="245" y="770"/>
                  </a:lnTo>
                  <a:lnTo>
                    <a:pt x="132" y="1165"/>
                  </a:lnTo>
                  <a:lnTo>
                    <a:pt x="38" y="1484"/>
                  </a:lnTo>
                  <a:lnTo>
                    <a:pt x="19" y="1596"/>
                  </a:lnTo>
                  <a:lnTo>
                    <a:pt x="1" y="1709"/>
                  </a:lnTo>
                  <a:lnTo>
                    <a:pt x="38" y="1784"/>
                  </a:lnTo>
                  <a:lnTo>
                    <a:pt x="76" y="1840"/>
                  </a:lnTo>
                  <a:lnTo>
                    <a:pt x="169" y="1897"/>
                  </a:lnTo>
                  <a:lnTo>
                    <a:pt x="301" y="1916"/>
                  </a:lnTo>
                  <a:lnTo>
                    <a:pt x="470" y="1916"/>
                  </a:lnTo>
                  <a:lnTo>
                    <a:pt x="639" y="1878"/>
                  </a:lnTo>
                  <a:lnTo>
                    <a:pt x="808" y="1822"/>
                  </a:lnTo>
                  <a:lnTo>
                    <a:pt x="995" y="1747"/>
                  </a:lnTo>
                  <a:lnTo>
                    <a:pt x="1146" y="1615"/>
                  </a:lnTo>
                  <a:lnTo>
                    <a:pt x="1221" y="1540"/>
                  </a:lnTo>
                  <a:lnTo>
                    <a:pt x="1296" y="1446"/>
                  </a:lnTo>
                  <a:lnTo>
                    <a:pt x="1408" y="1259"/>
                  </a:lnTo>
                  <a:lnTo>
                    <a:pt x="1483" y="1071"/>
                  </a:lnTo>
                  <a:lnTo>
                    <a:pt x="1521" y="864"/>
                  </a:lnTo>
                  <a:lnTo>
                    <a:pt x="1540" y="677"/>
                  </a:lnTo>
                  <a:lnTo>
                    <a:pt x="1502" y="508"/>
                  </a:lnTo>
                  <a:lnTo>
                    <a:pt x="1465" y="358"/>
                  </a:lnTo>
                  <a:lnTo>
                    <a:pt x="1371" y="207"/>
                  </a:lnTo>
                  <a:lnTo>
                    <a:pt x="1258" y="95"/>
                  </a:lnTo>
                  <a:lnTo>
                    <a:pt x="1108" y="20"/>
                  </a:lnTo>
                  <a:lnTo>
                    <a:pt x="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7" name="Google Shape;5227;p64"/>
            <p:cNvSpPr/>
            <p:nvPr/>
          </p:nvSpPr>
          <p:spPr>
            <a:xfrm>
              <a:off x="-1603263" y="5785439"/>
              <a:ext cx="237738" cy="30946"/>
            </a:xfrm>
            <a:custGeom>
              <a:avLst/>
              <a:gdLst/>
              <a:ahLst/>
              <a:cxnLst/>
              <a:rect l="l" t="t" r="r" b="b"/>
              <a:pathLst>
                <a:path w="5201" h="677" extrusionOk="0">
                  <a:moveTo>
                    <a:pt x="4806" y="0"/>
                  </a:moveTo>
                  <a:lnTo>
                    <a:pt x="4581" y="19"/>
                  </a:lnTo>
                  <a:lnTo>
                    <a:pt x="3980" y="94"/>
                  </a:lnTo>
                  <a:lnTo>
                    <a:pt x="2253" y="357"/>
                  </a:lnTo>
                  <a:lnTo>
                    <a:pt x="1183" y="489"/>
                  </a:lnTo>
                  <a:lnTo>
                    <a:pt x="601" y="545"/>
                  </a:lnTo>
                  <a:lnTo>
                    <a:pt x="1" y="601"/>
                  </a:lnTo>
                  <a:lnTo>
                    <a:pt x="751" y="639"/>
                  </a:lnTo>
                  <a:lnTo>
                    <a:pt x="1521" y="676"/>
                  </a:lnTo>
                  <a:lnTo>
                    <a:pt x="2422" y="676"/>
                  </a:lnTo>
                  <a:lnTo>
                    <a:pt x="3342" y="657"/>
                  </a:lnTo>
                  <a:lnTo>
                    <a:pt x="3774" y="639"/>
                  </a:lnTo>
                  <a:lnTo>
                    <a:pt x="4168" y="601"/>
                  </a:lnTo>
                  <a:lnTo>
                    <a:pt x="4525" y="545"/>
                  </a:lnTo>
                  <a:lnTo>
                    <a:pt x="4806" y="470"/>
                  </a:lnTo>
                  <a:lnTo>
                    <a:pt x="4919" y="432"/>
                  </a:lnTo>
                  <a:lnTo>
                    <a:pt x="5013" y="376"/>
                  </a:lnTo>
                  <a:lnTo>
                    <a:pt x="5088" y="320"/>
                  </a:lnTo>
                  <a:lnTo>
                    <a:pt x="5144" y="263"/>
                  </a:lnTo>
                  <a:lnTo>
                    <a:pt x="5200" y="151"/>
                  </a:lnTo>
                  <a:lnTo>
                    <a:pt x="5200" y="113"/>
                  </a:lnTo>
                  <a:lnTo>
                    <a:pt x="5182" y="76"/>
                  </a:lnTo>
                  <a:lnTo>
                    <a:pt x="5144" y="57"/>
                  </a:lnTo>
                  <a:lnTo>
                    <a:pt x="5106" y="38"/>
                  </a:lnTo>
                  <a:lnTo>
                    <a:pt x="497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8" name="Google Shape;5228;p64"/>
            <p:cNvSpPr/>
            <p:nvPr/>
          </p:nvSpPr>
          <p:spPr>
            <a:xfrm>
              <a:off x="-1673611" y="5258585"/>
              <a:ext cx="46350" cy="31814"/>
            </a:xfrm>
            <a:custGeom>
              <a:avLst/>
              <a:gdLst/>
              <a:ahLst/>
              <a:cxnLst/>
              <a:rect l="l" t="t" r="r" b="b"/>
              <a:pathLst>
                <a:path w="1014" h="696" extrusionOk="0">
                  <a:moveTo>
                    <a:pt x="94" y="1"/>
                  </a:moveTo>
                  <a:lnTo>
                    <a:pt x="19" y="38"/>
                  </a:lnTo>
                  <a:lnTo>
                    <a:pt x="0" y="226"/>
                  </a:lnTo>
                  <a:lnTo>
                    <a:pt x="38" y="395"/>
                  </a:lnTo>
                  <a:lnTo>
                    <a:pt x="94" y="507"/>
                  </a:lnTo>
                  <a:lnTo>
                    <a:pt x="188" y="601"/>
                  </a:lnTo>
                  <a:lnTo>
                    <a:pt x="282" y="658"/>
                  </a:lnTo>
                  <a:lnTo>
                    <a:pt x="413" y="676"/>
                  </a:lnTo>
                  <a:lnTo>
                    <a:pt x="563" y="695"/>
                  </a:lnTo>
                  <a:lnTo>
                    <a:pt x="714" y="676"/>
                  </a:lnTo>
                  <a:lnTo>
                    <a:pt x="770" y="639"/>
                  </a:lnTo>
                  <a:lnTo>
                    <a:pt x="826" y="620"/>
                  </a:lnTo>
                  <a:lnTo>
                    <a:pt x="883" y="583"/>
                  </a:lnTo>
                  <a:lnTo>
                    <a:pt x="920" y="526"/>
                  </a:lnTo>
                  <a:lnTo>
                    <a:pt x="976" y="432"/>
                  </a:lnTo>
                  <a:lnTo>
                    <a:pt x="1014" y="320"/>
                  </a:lnTo>
                  <a:lnTo>
                    <a:pt x="1014" y="207"/>
                  </a:lnTo>
                  <a:lnTo>
                    <a:pt x="1014" y="113"/>
                  </a:lnTo>
                  <a:lnTo>
                    <a:pt x="1014" y="19"/>
                  </a:lnTo>
                  <a:lnTo>
                    <a:pt x="676" y="19"/>
                  </a:lnTo>
                  <a:lnTo>
                    <a:pt x="657" y="57"/>
                  </a:lnTo>
                  <a:lnTo>
                    <a:pt x="620" y="151"/>
                  </a:lnTo>
                  <a:lnTo>
                    <a:pt x="563" y="207"/>
                  </a:lnTo>
                  <a:lnTo>
                    <a:pt x="507" y="245"/>
                  </a:lnTo>
                  <a:lnTo>
                    <a:pt x="451" y="263"/>
                  </a:lnTo>
                  <a:lnTo>
                    <a:pt x="357" y="282"/>
                  </a:lnTo>
                  <a:lnTo>
                    <a:pt x="263" y="263"/>
                  </a:lnTo>
                  <a:lnTo>
                    <a:pt x="207" y="245"/>
                  </a:lnTo>
                  <a:lnTo>
                    <a:pt x="150" y="188"/>
                  </a:lnTo>
                  <a:lnTo>
                    <a:pt x="113" y="132"/>
                  </a:lnTo>
                  <a:lnTo>
                    <a:pt x="94" y="38"/>
                  </a:lnTo>
                  <a:lnTo>
                    <a:pt x="94"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9" name="Google Shape;5229;p64"/>
            <p:cNvSpPr/>
            <p:nvPr/>
          </p:nvSpPr>
          <p:spPr>
            <a:xfrm>
              <a:off x="-1699346" y="5237147"/>
              <a:ext cx="122731" cy="52384"/>
            </a:xfrm>
            <a:custGeom>
              <a:avLst/>
              <a:gdLst/>
              <a:ahLst/>
              <a:cxnLst/>
              <a:rect l="l" t="t" r="r" b="b"/>
              <a:pathLst>
                <a:path w="2685" h="1146" extrusionOk="0">
                  <a:moveTo>
                    <a:pt x="789" y="0"/>
                  </a:moveTo>
                  <a:lnTo>
                    <a:pt x="582" y="19"/>
                  </a:lnTo>
                  <a:lnTo>
                    <a:pt x="413" y="38"/>
                  </a:lnTo>
                  <a:lnTo>
                    <a:pt x="263" y="75"/>
                  </a:lnTo>
                  <a:lnTo>
                    <a:pt x="169" y="132"/>
                  </a:lnTo>
                  <a:lnTo>
                    <a:pt x="94" y="188"/>
                  </a:lnTo>
                  <a:lnTo>
                    <a:pt x="38" y="263"/>
                  </a:lnTo>
                  <a:lnTo>
                    <a:pt x="0" y="319"/>
                  </a:lnTo>
                  <a:lnTo>
                    <a:pt x="0" y="394"/>
                  </a:lnTo>
                  <a:lnTo>
                    <a:pt x="0" y="451"/>
                  </a:lnTo>
                  <a:lnTo>
                    <a:pt x="0" y="526"/>
                  </a:lnTo>
                  <a:lnTo>
                    <a:pt x="38" y="639"/>
                  </a:lnTo>
                  <a:lnTo>
                    <a:pt x="113" y="751"/>
                  </a:lnTo>
                  <a:lnTo>
                    <a:pt x="225" y="676"/>
                  </a:lnTo>
                  <a:lnTo>
                    <a:pt x="357" y="620"/>
                  </a:lnTo>
                  <a:lnTo>
                    <a:pt x="507" y="582"/>
                  </a:lnTo>
                  <a:lnTo>
                    <a:pt x="676" y="563"/>
                  </a:lnTo>
                  <a:lnTo>
                    <a:pt x="1051" y="563"/>
                  </a:lnTo>
                  <a:lnTo>
                    <a:pt x="1427" y="620"/>
                  </a:lnTo>
                  <a:lnTo>
                    <a:pt x="1802" y="714"/>
                  </a:lnTo>
                  <a:lnTo>
                    <a:pt x="2140" y="845"/>
                  </a:lnTo>
                  <a:lnTo>
                    <a:pt x="2422" y="976"/>
                  </a:lnTo>
                  <a:lnTo>
                    <a:pt x="2534" y="1052"/>
                  </a:lnTo>
                  <a:lnTo>
                    <a:pt x="2628" y="1108"/>
                  </a:lnTo>
                  <a:lnTo>
                    <a:pt x="2684" y="1145"/>
                  </a:lnTo>
                  <a:lnTo>
                    <a:pt x="2684" y="1108"/>
                  </a:lnTo>
                  <a:lnTo>
                    <a:pt x="2647" y="1052"/>
                  </a:lnTo>
                  <a:lnTo>
                    <a:pt x="2516" y="864"/>
                  </a:lnTo>
                  <a:lnTo>
                    <a:pt x="2290" y="639"/>
                  </a:lnTo>
                  <a:lnTo>
                    <a:pt x="2140" y="526"/>
                  </a:lnTo>
                  <a:lnTo>
                    <a:pt x="1990" y="394"/>
                  </a:lnTo>
                  <a:lnTo>
                    <a:pt x="1802" y="282"/>
                  </a:lnTo>
                  <a:lnTo>
                    <a:pt x="1633" y="188"/>
                  </a:lnTo>
                  <a:lnTo>
                    <a:pt x="1427" y="113"/>
                  </a:lnTo>
                  <a:lnTo>
                    <a:pt x="1220" y="38"/>
                  </a:lnTo>
                  <a:lnTo>
                    <a:pt x="9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0" name="Google Shape;5230;p64"/>
            <p:cNvSpPr/>
            <p:nvPr/>
          </p:nvSpPr>
          <p:spPr>
            <a:xfrm>
              <a:off x="-1743137" y="5099011"/>
              <a:ext cx="169081" cy="59240"/>
            </a:xfrm>
            <a:custGeom>
              <a:avLst/>
              <a:gdLst/>
              <a:ahLst/>
              <a:cxnLst/>
              <a:rect l="l" t="t" r="r" b="b"/>
              <a:pathLst>
                <a:path w="3699" h="1296" extrusionOk="0">
                  <a:moveTo>
                    <a:pt x="395" y="0"/>
                  </a:moveTo>
                  <a:lnTo>
                    <a:pt x="245" y="19"/>
                  </a:lnTo>
                  <a:lnTo>
                    <a:pt x="151" y="56"/>
                  </a:lnTo>
                  <a:lnTo>
                    <a:pt x="76" y="94"/>
                  </a:lnTo>
                  <a:lnTo>
                    <a:pt x="20" y="131"/>
                  </a:lnTo>
                  <a:lnTo>
                    <a:pt x="1" y="188"/>
                  </a:lnTo>
                  <a:lnTo>
                    <a:pt x="1" y="244"/>
                  </a:lnTo>
                  <a:lnTo>
                    <a:pt x="20" y="300"/>
                  </a:lnTo>
                  <a:lnTo>
                    <a:pt x="57" y="357"/>
                  </a:lnTo>
                  <a:lnTo>
                    <a:pt x="170" y="469"/>
                  </a:lnTo>
                  <a:lnTo>
                    <a:pt x="282" y="563"/>
                  </a:lnTo>
                  <a:lnTo>
                    <a:pt x="395" y="638"/>
                  </a:lnTo>
                  <a:lnTo>
                    <a:pt x="977" y="695"/>
                  </a:lnTo>
                  <a:lnTo>
                    <a:pt x="1559" y="788"/>
                  </a:lnTo>
                  <a:lnTo>
                    <a:pt x="2103" y="882"/>
                  </a:lnTo>
                  <a:lnTo>
                    <a:pt x="2610" y="995"/>
                  </a:lnTo>
                  <a:lnTo>
                    <a:pt x="3398" y="1201"/>
                  </a:lnTo>
                  <a:lnTo>
                    <a:pt x="3699" y="1295"/>
                  </a:lnTo>
                  <a:lnTo>
                    <a:pt x="3305" y="1070"/>
                  </a:lnTo>
                  <a:lnTo>
                    <a:pt x="2892" y="864"/>
                  </a:lnTo>
                  <a:lnTo>
                    <a:pt x="2385" y="619"/>
                  </a:lnTo>
                  <a:lnTo>
                    <a:pt x="1840" y="375"/>
                  </a:lnTo>
                  <a:lnTo>
                    <a:pt x="1296" y="169"/>
                  </a:lnTo>
                  <a:lnTo>
                    <a:pt x="1033" y="94"/>
                  </a:lnTo>
                  <a:lnTo>
                    <a:pt x="789" y="38"/>
                  </a:lnTo>
                  <a:lnTo>
                    <a:pt x="58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1" name="Google Shape;5231;p64"/>
            <p:cNvSpPr/>
            <p:nvPr/>
          </p:nvSpPr>
          <p:spPr>
            <a:xfrm>
              <a:off x="-1822947" y="5158206"/>
              <a:ext cx="17233" cy="6034"/>
            </a:xfrm>
            <a:custGeom>
              <a:avLst/>
              <a:gdLst/>
              <a:ahLst/>
              <a:cxnLst/>
              <a:rect l="l" t="t" r="r" b="b"/>
              <a:pathLst>
                <a:path w="377" h="132" extrusionOk="0">
                  <a:moveTo>
                    <a:pt x="1" y="0"/>
                  </a:moveTo>
                  <a:lnTo>
                    <a:pt x="339" y="132"/>
                  </a:lnTo>
                  <a:lnTo>
                    <a:pt x="376" y="132"/>
                  </a:lnTo>
                  <a:lnTo>
                    <a:pt x="1" y="0"/>
                  </a:lnTo>
                  <a:close/>
                </a:path>
              </a:pathLst>
            </a:custGeom>
            <a:solidFill>
              <a:srgbClr val="D7C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2" name="Google Shape;5232;p64"/>
            <p:cNvSpPr/>
            <p:nvPr/>
          </p:nvSpPr>
          <p:spPr>
            <a:xfrm>
              <a:off x="-1807497" y="5165062"/>
              <a:ext cx="95305" cy="321798"/>
            </a:xfrm>
            <a:custGeom>
              <a:avLst/>
              <a:gdLst/>
              <a:ahLst/>
              <a:cxnLst/>
              <a:rect l="l" t="t" r="r" b="b"/>
              <a:pathLst>
                <a:path w="2085" h="7040" extrusionOk="0">
                  <a:moveTo>
                    <a:pt x="1052" y="0"/>
                  </a:moveTo>
                  <a:lnTo>
                    <a:pt x="1015" y="564"/>
                  </a:lnTo>
                  <a:lnTo>
                    <a:pt x="771" y="1446"/>
                  </a:lnTo>
                  <a:lnTo>
                    <a:pt x="1165" y="2065"/>
                  </a:lnTo>
                  <a:lnTo>
                    <a:pt x="1165" y="3267"/>
                  </a:lnTo>
                  <a:lnTo>
                    <a:pt x="1859" y="4543"/>
                  </a:lnTo>
                  <a:lnTo>
                    <a:pt x="1165" y="5895"/>
                  </a:lnTo>
                  <a:lnTo>
                    <a:pt x="1" y="6908"/>
                  </a:lnTo>
                  <a:lnTo>
                    <a:pt x="151" y="7040"/>
                  </a:lnTo>
                  <a:lnTo>
                    <a:pt x="1559" y="6120"/>
                  </a:lnTo>
                  <a:lnTo>
                    <a:pt x="2085" y="4600"/>
                  </a:lnTo>
                  <a:lnTo>
                    <a:pt x="1390" y="3323"/>
                  </a:lnTo>
                  <a:lnTo>
                    <a:pt x="1390" y="2122"/>
                  </a:lnTo>
                  <a:lnTo>
                    <a:pt x="996" y="1502"/>
                  </a:lnTo>
                  <a:lnTo>
                    <a:pt x="1240" y="620"/>
                  </a:lnTo>
                  <a:lnTo>
                    <a:pt x="127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3" name="Google Shape;5233;p64"/>
            <p:cNvSpPr/>
            <p:nvPr/>
          </p:nvSpPr>
          <p:spPr>
            <a:xfrm>
              <a:off x="-1858098" y="5461081"/>
              <a:ext cx="139050" cy="56680"/>
            </a:xfrm>
            <a:custGeom>
              <a:avLst/>
              <a:gdLst/>
              <a:ahLst/>
              <a:cxnLst/>
              <a:rect l="l" t="t" r="r" b="b"/>
              <a:pathLst>
                <a:path w="3042" h="1240" extrusionOk="0">
                  <a:moveTo>
                    <a:pt x="601" y="1"/>
                  </a:moveTo>
                  <a:lnTo>
                    <a:pt x="488" y="20"/>
                  </a:lnTo>
                  <a:lnTo>
                    <a:pt x="432" y="20"/>
                  </a:lnTo>
                  <a:lnTo>
                    <a:pt x="376" y="57"/>
                  </a:lnTo>
                  <a:lnTo>
                    <a:pt x="226" y="170"/>
                  </a:lnTo>
                  <a:lnTo>
                    <a:pt x="132" y="264"/>
                  </a:lnTo>
                  <a:lnTo>
                    <a:pt x="57" y="357"/>
                  </a:lnTo>
                  <a:lnTo>
                    <a:pt x="19" y="414"/>
                  </a:lnTo>
                  <a:lnTo>
                    <a:pt x="0" y="470"/>
                  </a:lnTo>
                  <a:lnTo>
                    <a:pt x="0" y="508"/>
                  </a:lnTo>
                  <a:lnTo>
                    <a:pt x="0" y="545"/>
                  </a:lnTo>
                  <a:lnTo>
                    <a:pt x="19" y="620"/>
                  </a:lnTo>
                  <a:lnTo>
                    <a:pt x="75" y="789"/>
                  </a:lnTo>
                  <a:lnTo>
                    <a:pt x="132" y="902"/>
                  </a:lnTo>
                  <a:lnTo>
                    <a:pt x="188" y="996"/>
                  </a:lnTo>
                  <a:lnTo>
                    <a:pt x="263" y="1089"/>
                  </a:lnTo>
                  <a:lnTo>
                    <a:pt x="376" y="1165"/>
                  </a:lnTo>
                  <a:lnTo>
                    <a:pt x="451" y="1202"/>
                  </a:lnTo>
                  <a:lnTo>
                    <a:pt x="563" y="1221"/>
                  </a:lnTo>
                  <a:lnTo>
                    <a:pt x="901" y="1240"/>
                  </a:lnTo>
                  <a:lnTo>
                    <a:pt x="1333" y="1240"/>
                  </a:lnTo>
                  <a:lnTo>
                    <a:pt x="1821" y="1221"/>
                  </a:lnTo>
                  <a:lnTo>
                    <a:pt x="2666" y="1183"/>
                  </a:lnTo>
                  <a:lnTo>
                    <a:pt x="3041" y="1146"/>
                  </a:lnTo>
                  <a:lnTo>
                    <a:pt x="3004" y="977"/>
                  </a:lnTo>
                  <a:lnTo>
                    <a:pt x="2929" y="789"/>
                  </a:lnTo>
                  <a:lnTo>
                    <a:pt x="2854" y="583"/>
                  </a:lnTo>
                  <a:lnTo>
                    <a:pt x="2722" y="376"/>
                  </a:lnTo>
                  <a:lnTo>
                    <a:pt x="2666" y="282"/>
                  </a:lnTo>
                  <a:lnTo>
                    <a:pt x="2572" y="188"/>
                  </a:lnTo>
                  <a:lnTo>
                    <a:pt x="2497" y="113"/>
                  </a:lnTo>
                  <a:lnTo>
                    <a:pt x="2403" y="57"/>
                  </a:lnTo>
                  <a:lnTo>
                    <a:pt x="2290" y="20"/>
                  </a:lnTo>
                  <a:lnTo>
                    <a:pt x="2178" y="1"/>
                  </a:lnTo>
                  <a:lnTo>
                    <a:pt x="1953" y="1"/>
                  </a:lnTo>
                  <a:lnTo>
                    <a:pt x="1746" y="20"/>
                  </a:lnTo>
                  <a:lnTo>
                    <a:pt x="1558" y="76"/>
                  </a:lnTo>
                  <a:lnTo>
                    <a:pt x="1408" y="113"/>
                  </a:lnTo>
                  <a:lnTo>
                    <a:pt x="1183" y="207"/>
                  </a:lnTo>
                  <a:lnTo>
                    <a:pt x="1108" y="264"/>
                  </a:lnTo>
                  <a:lnTo>
                    <a:pt x="1033" y="207"/>
                  </a:lnTo>
                  <a:lnTo>
                    <a:pt x="845" y="95"/>
                  </a:lnTo>
                  <a:lnTo>
                    <a:pt x="732" y="38"/>
                  </a:lnTo>
                  <a:lnTo>
                    <a:pt x="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4" name="Google Shape;5234;p64"/>
            <p:cNvSpPr/>
            <p:nvPr/>
          </p:nvSpPr>
          <p:spPr>
            <a:xfrm>
              <a:off x="-1848682" y="5493718"/>
              <a:ext cx="139050" cy="36065"/>
            </a:xfrm>
            <a:custGeom>
              <a:avLst/>
              <a:gdLst/>
              <a:ahLst/>
              <a:cxnLst/>
              <a:rect l="l" t="t" r="r" b="b"/>
              <a:pathLst>
                <a:path w="3042" h="789" extrusionOk="0">
                  <a:moveTo>
                    <a:pt x="1127" y="0"/>
                  </a:moveTo>
                  <a:lnTo>
                    <a:pt x="846" y="38"/>
                  </a:lnTo>
                  <a:lnTo>
                    <a:pt x="564" y="75"/>
                  </a:lnTo>
                  <a:lnTo>
                    <a:pt x="282" y="150"/>
                  </a:lnTo>
                  <a:lnTo>
                    <a:pt x="1" y="263"/>
                  </a:lnTo>
                  <a:lnTo>
                    <a:pt x="2347" y="788"/>
                  </a:lnTo>
                  <a:lnTo>
                    <a:pt x="2479" y="713"/>
                  </a:lnTo>
                  <a:lnTo>
                    <a:pt x="2629" y="657"/>
                  </a:lnTo>
                  <a:lnTo>
                    <a:pt x="2835" y="526"/>
                  </a:lnTo>
                  <a:lnTo>
                    <a:pt x="2986" y="413"/>
                  </a:lnTo>
                  <a:lnTo>
                    <a:pt x="3042" y="357"/>
                  </a:lnTo>
                  <a:lnTo>
                    <a:pt x="2779" y="263"/>
                  </a:lnTo>
                  <a:lnTo>
                    <a:pt x="2479" y="169"/>
                  </a:lnTo>
                  <a:lnTo>
                    <a:pt x="2103" y="75"/>
                  </a:lnTo>
                  <a:lnTo>
                    <a:pt x="1878" y="38"/>
                  </a:lnTo>
                  <a:lnTo>
                    <a:pt x="1634" y="19"/>
                  </a:lnTo>
                  <a:lnTo>
                    <a:pt x="139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5" name="Google Shape;5235;p64"/>
            <p:cNvSpPr/>
            <p:nvPr/>
          </p:nvSpPr>
          <p:spPr>
            <a:xfrm>
              <a:off x="-1853801" y="5497146"/>
              <a:ext cx="129588" cy="51515"/>
            </a:xfrm>
            <a:custGeom>
              <a:avLst/>
              <a:gdLst/>
              <a:ahLst/>
              <a:cxnLst/>
              <a:rect l="l" t="t" r="r" b="b"/>
              <a:pathLst>
                <a:path w="2835" h="1127" extrusionOk="0">
                  <a:moveTo>
                    <a:pt x="826" y="0"/>
                  </a:moveTo>
                  <a:lnTo>
                    <a:pt x="432" y="38"/>
                  </a:lnTo>
                  <a:lnTo>
                    <a:pt x="282" y="75"/>
                  </a:lnTo>
                  <a:lnTo>
                    <a:pt x="150" y="94"/>
                  </a:lnTo>
                  <a:lnTo>
                    <a:pt x="57" y="132"/>
                  </a:lnTo>
                  <a:lnTo>
                    <a:pt x="19" y="188"/>
                  </a:lnTo>
                  <a:lnTo>
                    <a:pt x="0" y="263"/>
                  </a:lnTo>
                  <a:lnTo>
                    <a:pt x="0" y="357"/>
                  </a:lnTo>
                  <a:lnTo>
                    <a:pt x="38" y="469"/>
                  </a:lnTo>
                  <a:lnTo>
                    <a:pt x="113" y="582"/>
                  </a:lnTo>
                  <a:lnTo>
                    <a:pt x="282" y="807"/>
                  </a:lnTo>
                  <a:lnTo>
                    <a:pt x="469" y="1051"/>
                  </a:lnTo>
                  <a:lnTo>
                    <a:pt x="695" y="939"/>
                  </a:lnTo>
                  <a:lnTo>
                    <a:pt x="939" y="882"/>
                  </a:lnTo>
                  <a:lnTo>
                    <a:pt x="1202" y="845"/>
                  </a:lnTo>
                  <a:lnTo>
                    <a:pt x="1464" y="845"/>
                  </a:lnTo>
                  <a:lnTo>
                    <a:pt x="1746" y="882"/>
                  </a:lnTo>
                  <a:lnTo>
                    <a:pt x="2046" y="939"/>
                  </a:lnTo>
                  <a:lnTo>
                    <a:pt x="2347" y="1033"/>
                  </a:lnTo>
                  <a:lnTo>
                    <a:pt x="2647" y="1126"/>
                  </a:lnTo>
                  <a:lnTo>
                    <a:pt x="2703" y="1070"/>
                  </a:lnTo>
                  <a:lnTo>
                    <a:pt x="2760" y="995"/>
                  </a:lnTo>
                  <a:lnTo>
                    <a:pt x="2797" y="882"/>
                  </a:lnTo>
                  <a:lnTo>
                    <a:pt x="2835" y="751"/>
                  </a:lnTo>
                  <a:lnTo>
                    <a:pt x="2835" y="620"/>
                  </a:lnTo>
                  <a:lnTo>
                    <a:pt x="2816" y="545"/>
                  </a:lnTo>
                  <a:lnTo>
                    <a:pt x="2797" y="469"/>
                  </a:lnTo>
                  <a:lnTo>
                    <a:pt x="2741" y="394"/>
                  </a:lnTo>
                  <a:lnTo>
                    <a:pt x="2703" y="300"/>
                  </a:lnTo>
                  <a:lnTo>
                    <a:pt x="2609" y="225"/>
                  </a:lnTo>
                  <a:lnTo>
                    <a:pt x="2497" y="169"/>
                  </a:lnTo>
                  <a:lnTo>
                    <a:pt x="2328" y="113"/>
                  </a:lnTo>
                  <a:lnTo>
                    <a:pt x="2159" y="75"/>
                  </a:lnTo>
                  <a:lnTo>
                    <a:pt x="1952" y="38"/>
                  </a:lnTo>
                  <a:lnTo>
                    <a:pt x="1727" y="19"/>
                  </a:lnTo>
                  <a:lnTo>
                    <a:pt x="1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36" name="Google Shape;5236;p64"/>
          <p:cNvGrpSpPr/>
          <p:nvPr/>
        </p:nvGrpSpPr>
        <p:grpSpPr>
          <a:xfrm>
            <a:off x="540300" y="3301060"/>
            <a:ext cx="895800" cy="1491190"/>
            <a:chOff x="6168800" y="3202085"/>
            <a:chExt cx="895800" cy="1491190"/>
          </a:xfrm>
        </p:grpSpPr>
        <p:sp>
          <p:nvSpPr>
            <p:cNvPr id="5237" name="Google Shape;5237;p64"/>
            <p:cNvSpPr/>
            <p:nvPr/>
          </p:nvSpPr>
          <p:spPr>
            <a:xfrm>
              <a:off x="6168800" y="4572975"/>
              <a:ext cx="895800" cy="1203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38" name="Google Shape;5238;p64"/>
            <p:cNvGrpSpPr/>
            <p:nvPr/>
          </p:nvGrpSpPr>
          <p:grpSpPr>
            <a:xfrm>
              <a:off x="6270580" y="3202085"/>
              <a:ext cx="761292" cy="1436996"/>
              <a:chOff x="2422300" y="238125"/>
              <a:chExt cx="2775400" cy="5238775"/>
            </a:xfrm>
          </p:grpSpPr>
          <p:sp>
            <p:nvSpPr>
              <p:cNvPr id="5239" name="Google Shape;5239;p64"/>
              <p:cNvSpPr/>
              <p:nvPr/>
            </p:nvSpPr>
            <p:spPr>
              <a:xfrm>
                <a:off x="3750575" y="1943950"/>
                <a:ext cx="216675" cy="3532950"/>
              </a:xfrm>
              <a:custGeom>
                <a:avLst/>
                <a:gdLst/>
                <a:ahLst/>
                <a:cxnLst/>
                <a:rect l="l" t="t" r="r" b="b"/>
                <a:pathLst>
                  <a:path w="8667" h="141318" extrusionOk="0">
                    <a:moveTo>
                      <a:pt x="0" y="0"/>
                    </a:moveTo>
                    <a:lnTo>
                      <a:pt x="0" y="141317"/>
                    </a:lnTo>
                    <a:lnTo>
                      <a:pt x="8667" y="141317"/>
                    </a:lnTo>
                    <a:lnTo>
                      <a:pt x="86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0" name="Google Shape;5240;p64"/>
              <p:cNvSpPr/>
              <p:nvPr/>
            </p:nvSpPr>
            <p:spPr>
              <a:xfrm>
                <a:off x="3038325" y="523500"/>
                <a:ext cx="403450" cy="247400"/>
              </a:xfrm>
              <a:custGeom>
                <a:avLst/>
                <a:gdLst/>
                <a:ahLst/>
                <a:cxnLst/>
                <a:rect l="l" t="t" r="r" b="b"/>
                <a:pathLst>
                  <a:path w="16138" h="9896" extrusionOk="0">
                    <a:moveTo>
                      <a:pt x="130" y="0"/>
                    </a:moveTo>
                    <a:lnTo>
                      <a:pt x="65" y="33"/>
                    </a:lnTo>
                    <a:lnTo>
                      <a:pt x="33" y="65"/>
                    </a:lnTo>
                    <a:lnTo>
                      <a:pt x="0" y="97"/>
                    </a:lnTo>
                    <a:lnTo>
                      <a:pt x="0" y="162"/>
                    </a:lnTo>
                    <a:lnTo>
                      <a:pt x="0" y="9896"/>
                    </a:lnTo>
                    <a:lnTo>
                      <a:pt x="16137" y="9896"/>
                    </a:lnTo>
                    <a:lnTo>
                      <a:pt x="16137" y="162"/>
                    </a:lnTo>
                    <a:lnTo>
                      <a:pt x="16137" y="97"/>
                    </a:lnTo>
                    <a:lnTo>
                      <a:pt x="16105" y="65"/>
                    </a:lnTo>
                    <a:lnTo>
                      <a:pt x="16040" y="33"/>
                    </a:lnTo>
                    <a:lnTo>
                      <a:pt x="15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1" name="Google Shape;5241;p64"/>
              <p:cNvSpPr/>
              <p:nvPr/>
            </p:nvSpPr>
            <p:spPr>
              <a:xfrm>
                <a:off x="3202450" y="523500"/>
                <a:ext cx="239325" cy="247400"/>
              </a:xfrm>
              <a:custGeom>
                <a:avLst/>
                <a:gdLst/>
                <a:ahLst/>
                <a:cxnLst/>
                <a:rect l="l" t="t" r="r" b="b"/>
                <a:pathLst>
                  <a:path w="9573" h="9896" extrusionOk="0">
                    <a:moveTo>
                      <a:pt x="162" y="0"/>
                    </a:moveTo>
                    <a:lnTo>
                      <a:pt x="97" y="33"/>
                    </a:lnTo>
                    <a:lnTo>
                      <a:pt x="65" y="65"/>
                    </a:lnTo>
                    <a:lnTo>
                      <a:pt x="32" y="97"/>
                    </a:lnTo>
                    <a:lnTo>
                      <a:pt x="0" y="162"/>
                    </a:lnTo>
                    <a:lnTo>
                      <a:pt x="0" y="9896"/>
                    </a:lnTo>
                    <a:lnTo>
                      <a:pt x="9572" y="9896"/>
                    </a:lnTo>
                    <a:lnTo>
                      <a:pt x="9572" y="162"/>
                    </a:lnTo>
                    <a:lnTo>
                      <a:pt x="9572" y="97"/>
                    </a:lnTo>
                    <a:lnTo>
                      <a:pt x="9540" y="65"/>
                    </a:lnTo>
                    <a:lnTo>
                      <a:pt x="9475" y="33"/>
                    </a:lnTo>
                    <a:lnTo>
                      <a:pt x="941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2" name="Google Shape;5242;p64"/>
              <p:cNvSpPr/>
              <p:nvPr/>
            </p:nvSpPr>
            <p:spPr>
              <a:xfrm>
                <a:off x="3038325" y="639100"/>
                <a:ext cx="403450" cy="131800"/>
              </a:xfrm>
              <a:custGeom>
                <a:avLst/>
                <a:gdLst/>
                <a:ahLst/>
                <a:cxnLst/>
                <a:rect l="l" t="t" r="r" b="b"/>
                <a:pathLst>
                  <a:path w="16138" h="5272" extrusionOk="0">
                    <a:moveTo>
                      <a:pt x="0" y="1"/>
                    </a:moveTo>
                    <a:lnTo>
                      <a:pt x="0" y="5272"/>
                    </a:lnTo>
                    <a:lnTo>
                      <a:pt x="16137" y="5272"/>
                    </a:lnTo>
                    <a:lnTo>
                      <a:pt x="16137"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3" name="Google Shape;5243;p64"/>
              <p:cNvSpPr/>
              <p:nvPr/>
            </p:nvSpPr>
            <p:spPr>
              <a:xfrm>
                <a:off x="2929175" y="686000"/>
                <a:ext cx="620925" cy="1109200"/>
              </a:xfrm>
              <a:custGeom>
                <a:avLst/>
                <a:gdLst/>
                <a:ahLst/>
                <a:cxnLst/>
                <a:rect l="l" t="t" r="r" b="b"/>
                <a:pathLst>
                  <a:path w="24837" h="44368" extrusionOk="0">
                    <a:moveTo>
                      <a:pt x="5207" y="0"/>
                    </a:moveTo>
                    <a:lnTo>
                      <a:pt x="4658" y="33"/>
                    </a:lnTo>
                    <a:lnTo>
                      <a:pt x="4140" y="130"/>
                    </a:lnTo>
                    <a:lnTo>
                      <a:pt x="3655" y="259"/>
                    </a:lnTo>
                    <a:lnTo>
                      <a:pt x="3170" y="421"/>
                    </a:lnTo>
                    <a:lnTo>
                      <a:pt x="2717" y="647"/>
                    </a:lnTo>
                    <a:lnTo>
                      <a:pt x="2297" y="906"/>
                    </a:lnTo>
                    <a:lnTo>
                      <a:pt x="1909" y="1197"/>
                    </a:lnTo>
                    <a:lnTo>
                      <a:pt x="1521" y="1520"/>
                    </a:lnTo>
                    <a:lnTo>
                      <a:pt x="1197" y="1908"/>
                    </a:lnTo>
                    <a:lnTo>
                      <a:pt x="906" y="2296"/>
                    </a:lnTo>
                    <a:lnTo>
                      <a:pt x="648" y="2717"/>
                    </a:lnTo>
                    <a:lnTo>
                      <a:pt x="421" y="3169"/>
                    </a:lnTo>
                    <a:lnTo>
                      <a:pt x="260" y="3654"/>
                    </a:lnTo>
                    <a:lnTo>
                      <a:pt x="130" y="4139"/>
                    </a:lnTo>
                    <a:lnTo>
                      <a:pt x="33" y="4657"/>
                    </a:lnTo>
                    <a:lnTo>
                      <a:pt x="1" y="5207"/>
                    </a:lnTo>
                    <a:lnTo>
                      <a:pt x="1" y="39194"/>
                    </a:lnTo>
                    <a:lnTo>
                      <a:pt x="33" y="39711"/>
                    </a:lnTo>
                    <a:lnTo>
                      <a:pt x="130" y="40229"/>
                    </a:lnTo>
                    <a:lnTo>
                      <a:pt x="260" y="40746"/>
                    </a:lnTo>
                    <a:lnTo>
                      <a:pt x="421" y="41199"/>
                    </a:lnTo>
                    <a:lnTo>
                      <a:pt x="648" y="41652"/>
                    </a:lnTo>
                    <a:lnTo>
                      <a:pt x="906" y="42104"/>
                    </a:lnTo>
                    <a:lnTo>
                      <a:pt x="1197" y="42492"/>
                    </a:lnTo>
                    <a:lnTo>
                      <a:pt x="1521" y="42848"/>
                    </a:lnTo>
                    <a:lnTo>
                      <a:pt x="1909" y="43204"/>
                    </a:lnTo>
                    <a:lnTo>
                      <a:pt x="2297" y="43495"/>
                    </a:lnTo>
                    <a:lnTo>
                      <a:pt x="2717" y="43753"/>
                    </a:lnTo>
                    <a:lnTo>
                      <a:pt x="3170" y="43980"/>
                    </a:lnTo>
                    <a:lnTo>
                      <a:pt x="3655" y="44142"/>
                    </a:lnTo>
                    <a:lnTo>
                      <a:pt x="4140" y="44271"/>
                    </a:lnTo>
                    <a:lnTo>
                      <a:pt x="4658" y="44336"/>
                    </a:lnTo>
                    <a:lnTo>
                      <a:pt x="5207" y="44368"/>
                    </a:lnTo>
                    <a:lnTo>
                      <a:pt x="19662" y="44368"/>
                    </a:lnTo>
                    <a:lnTo>
                      <a:pt x="20180" y="44336"/>
                    </a:lnTo>
                    <a:lnTo>
                      <a:pt x="20697" y="44271"/>
                    </a:lnTo>
                    <a:lnTo>
                      <a:pt x="21215" y="44142"/>
                    </a:lnTo>
                    <a:lnTo>
                      <a:pt x="21667" y="43980"/>
                    </a:lnTo>
                    <a:lnTo>
                      <a:pt x="22120" y="43753"/>
                    </a:lnTo>
                    <a:lnTo>
                      <a:pt x="22573" y="43495"/>
                    </a:lnTo>
                    <a:lnTo>
                      <a:pt x="22961" y="43204"/>
                    </a:lnTo>
                    <a:lnTo>
                      <a:pt x="23316" y="42848"/>
                    </a:lnTo>
                    <a:lnTo>
                      <a:pt x="23672" y="42492"/>
                    </a:lnTo>
                    <a:lnTo>
                      <a:pt x="23963" y="42104"/>
                    </a:lnTo>
                    <a:lnTo>
                      <a:pt x="24222" y="41652"/>
                    </a:lnTo>
                    <a:lnTo>
                      <a:pt x="24448" y="41199"/>
                    </a:lnTo>
                    <a:lnTo>
                      <a:pt x="24610" y="40746"/>
                    </a:lnTo>
                    <a:lnTo>
                      <a:pt x="24739" y="40229"/>
                    </a:lnTo>
                    <a:lnTo>
                      <a:pt x="24804" y="39711"/>
                    </a:lnTo>
                    <a:lnTo>
                      <a:pt x="24836" y="39194"/>
                    </a:lnTo>
                    <a:lnTo>
                      <a:pt x="24836" y="5207"/>
                    </a:lnTo>
                    <a:lnTo>
                      <a:pt x="24804" y="4657"/>
                    </a:lnTo>
                    <a:lnTo>
                      <a:pt x="24739" y="4139"/>
                    </a:lnTo>
                    <a:lnTo>
                      <a:pt x="24610" y="3654"/>
                    </a:lnTo>
                    <a:lnTo>
                      <a:pt x="24448" y="3169"/>
                    </a:lnTo>
                    <a:lnTo>
                      <a:pt x="24222" y="2717"/>
                    </a:lnTo>
                    <a:lnTo>
                      <a:pt x="23963" y="2296"/>
                    </a:lnTo>
                    <a:lnTo>
                      <a:pt x="23672" y="1908"/>
                    </a:lnTo>
                    <a:lnTo>
                      <a:pt x="23316" y="1520"/>
                    </a:lnTo>
                    <a:lnTo>
                      <a:pt x="22961" y="1197"/>
                    </a:lnTo>
                    <a:lnTo>
                      <a:pt x="22573" y="906"/>
                    </a:lnTo>
                    <a:lnTo>
                      <a:pt x="22120" y="647"/>
                    </a:lnTo>
                    <a:lnTo>
                      <a:pt x="21667" y="421"/>
                    </a:lnTo>
                    <a:lnTo>
                      <a:pt x="21215" y="259"/>
                    </a:lnTo>
                    <a:lnTo>
                      <a:pt x="20697" y="130"/>
                    </a:lnTo>
                    <a:lnTo>
                      <a:pt x="20180" y="33"/>
                    </a:lnTo>
                    <a:lnTo>
                      <a:pt x="196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4" name="Google Shape;5244;p64"/>
              <p:cNvSpPr/>
              <p:nvPr/>
            </p:nvSpPr>
            <p:spPr>
              <a:xfrm>
                <a:off x="2929175" y="686000"/>
                <a:ext cx="620925" cy="1109200"/>
              </a:xfrm>
              <a:custGeom>
                <a:avLst/>
                <a:gdLst/>
                <a:ahLst/>
                <a:cxnLst/>
                <a:rect l="l" t="t" r="r" b="b"/>
                <a:pathLst>
                  <a:path w="24837" h="44368" fill="none" extrusionOk="0">
                    <a:moveTo>
                      <a:pt x="19662" y="0"/>
                    </a:moveTo>
                    <a:lnTo>
                      <a:pt x="5207" y="0"/>
                    </a:lnTo>
                    <a:lnTo>
                      <a:pt x="5207" y="0"/>
                    </a:lnTo>
                    <a:lnTo>
                      <a:pt x="4658" y="33"/>
                    </a:lnTo>
                    <a:lnTo>
                      <a:pt x="4140" y="130"/>
                    </a:lnTo>
                    <a:lnTo>
                      <a:pt x="3655" y="259"/>
                    </a:lnTo>
                    <a:lnTo>
                      <a:pt x="3170" y="421"/>
                    </a:lnTo>
                    <a:lnTo>
                      <a:pt x="2717" y="647"/>
                    </a:lnTo>
                    <a:lnTo>
                      <a:pt x="2297" y="906"/>
                    </a:lnTo>
                    <a:lnTo>
                      <a:pt x="1909" y="1197"/>
                    </a:lnTo>
                    <a:lnTo>
                      <a:pt x="1521" y="1520"/>
                    </a:lnTo>
                    <a:lnTo>
                      <a:pt x="1197" y="1908"/>
                    </a:lnTo>
                    <a:lnTo>
                      <a:pt x="906" y="2296"/>
                    </a:lnTo>
                    <a:lnTo>
                      <a:pt x="648" y="2717"/>
                    </a:lnTo>
                    <a:lnTo>
                      <a:pt x="421" y="3169"/>
                    </a:lnTo>
                    <a:lnTo>
                      <a:pt x="260" y="3654"/>
                    </a:lnTo>
                    <a:lnTo>
                      <a:pt x="130" y="4139"/>
                    </a:lnTo>
                    <a:lnTo>
                      <a:pt x="33" y="4657"/>
                    </a:lnTo>
                    <a:lnTo>
                      <a:pt x="1" y="5207"/>
                    </a:lnTo>
                    <a:lnTo>
                      <a:pt x="1" y="39194"/>
                    </a:lnTo>
                    <a:lnTo>
                      <a:pt x="1" y="39194"/>
                    </a:lnTo>
                    <a:lnTo>
                      <a:pt x="33" y="39711"/>
                    </a:lnTo>
                    <a:lnTo>
                      <a:pt x="130" y="40229"/>
                    </a:lnTo>
                    <a:lnTo>
                      <a:pt x="260" y="40746"/>
                    </a:lnTo>
                    <a:lnTo>
                      <a:pt x="421" y="41199"/>
                    </a:lnTo>
                    <a:lnTo>
                      <a:pt x="648" y="41652"/>
                    </a:lnTo>
                    <a:lnTo>
                      <a:pt x="906" y="42104"/>
                    </a:lnTo>
                    <a:lnTo>
                      <a:pt x="1197" y="42492"/>
                    </a:lnTo>
                    <a:lnTo>
                      <a:pt x="1521" y="42848"/>
                    </a:lnTo>
                    <a:lnTo>
                      <a:pt x="1909" y="43204"/>
                    </a:lnTo>
                    <a:lnTo>
                      <a:pt x="2297" y="43495"/>
                    </a:lnTo>
                    <a:lnTo>
                      <a:pt x="2717" y="43753"/>
                    </a:lnTo>
                    <a:lnTo>
                      <a:pt x="3170" y="43980"/>
                    </a:lnTo>
                    <a:lnTo>
                      <a:pt x="3655" y="44142"/>
                    </a:lnTo>
                    <a:lnTo>
                      <a:pt x="4140" y="44271"/>
                    </a:lnTo>
                    <a:lnTo>
                      <a:pt x="4658" y="44336"/>
                    </a:lnTo>
                    <a:lnTo>
                      <a:pt x="5207" y="44368"/>
                    </a:lnTo>
                    <a:lnTo>
                      <a:pt x="19662" y="44368"/>
                    </a:lnTo>
                    <a:lnTo>
                      <a:pt x="19662" y="44368"/>
                    </a:lnTo>
                    <a:lnTo>
                      <a:pt x="20180" y="44336"/>
                    </a:lnTo>
                    <a:lnTo>
                      <a:pt x="20697" y="44271"/>
                    </a:lnTo>
                    <a:lnTo>
                      <a:pt x="21215" y="44142"/>
                    </a:lnTo>
                    <a:lnTo>
                      <a:pt x="21667" y="43980"/>
                    </a:lnTo>
                    <a:lnTo>
                      <a:pt x="22120" y="43753"/>
                    </a:lnTo>
                    <a:lnTo>
                      <a:pt x="22573" y="43495"/>
                    </a:lnTo>
                    <a:lnTo>
                      <a:pt x="22961" y="43204"/>
                    </a:lnTo>
                    <a:lnTo>
                      <a:pt x="23316" y="42848"/>
                    </a:lnTo>
                    <a:lnTo>
                      <a:pt x="23672" y="42492"/>
                    </a:lnTo>
                    <a:lnTo>
                      <a:pt x="23963" y="42104"/>
                    </a:lnTo>
                    <a:lnTo>
                      <a:pt x="24222" y="41652"/>
                    </a:lnTo>
                    <a:lnTo>
                      <a:pt x="24448" y="41199"/>
                    </a:lnTo>
                    <a:lnTo>
                      <a:pt x="24610" y="40746"/>
                    </a:lnTo>
                    <a:lnTo>
                      <a:pt x="24739" y="40229"/>
                    </a:lnTo>
                    <a:lnTo>
                      <a:pt x="24804" y="39711"/>
                    </a:lnTo>
                    <a:lnTo>
                      <a:pt x="24836" y="39194"/>
                    </a:lnTo>
                    <a:lnTo>
                      <a:pt x="24836" y="5207"/>
                    </a:lnTo>
                    <a:lnTo>
                      <a:pt x="24836" y="5207"/>
                    </a:lnTo>
                    <a:lnTo>
                      <a:pt x="24804" y="4657"/>
                    </a:lnTo>
                    <a:lnTo>
                      <a:pt x="24739" y="4139"/>
                    </a:lnTo>
                    <a:lnTo>
                      <a:pt x="24610" y="3654"/>
                    </a:lnTo>
                    <a:lnTo>
                      <a:pt x="24448" y="3169"/>
                    </a:lnTo>
                    <a:lnTo>
                      <a:pt x="24222" y="2717"/>
                    </a:lnTo>
                    <a:lnTo>
                      <a:pt x="23963" y="2296"/>
                    </a:lnTo>
                    <a:lnTo>
                      <a:pt x="23672" y="1908"/>
                    </a:lnTo>
                    <a:lnTo>
                      <a:pt x="23316" y="1520"/>
                    </a:lnTo>
                    <a:lnTo>
                      <a:pt x="22961" y="1197"/>
                    </a:lnTo>
                    <a:lnTo>
                      <a:pt x="22573" y="906"/>
                    </a:lnTo>
                    <a:lnTo>
                      <a:pt x="22120" y="647"/>
                    </a:lnTo>
                    <a:lnTo>
                      <a:pt x="21667" y="421"/>
                    </a:lnTo>
                    <a:lnTo>
                      <a:pt x="21215" y="259"/>
                    </a:lnTo>
                    <a:lnTo>
                      <a:pt x="20697" y="130"/>
                    </a:lnTo>
                    <a:lnTo>
                      <a:pt x="20180" y="33"/>
                    </a:lnTo>
                    <a:lnTo>
                      <a:pt x="196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5" name="Google Shape;5245;p64"/>
              <p:cNvSpPr/>
              <p:nvPr/>
            </p:nvSpPr>
            <p:spPr>
              <a:xfrm>
                <a:off x="2938075" y="686000"/>
                <a:ext cx="612025" cy="1109200"/>
              </a:xfrm>
              <a:custGeom>
                <a:avLst/>
                <a:gdLst/>
                <a:ahLst/>
                <a:cxnLst/>
                <a:rect l="l" t="t" r="r" b="b"/>
                <a:pathLst>
                  <a:path w="24481" h="44368" extrusionOk="0">
                    <a:moveTo>
                      <a:pt x="19242" y="0"/>
                    </a:moveTo>
                    <a:lnTo>
                      <a:pt x="19403" y="453"/>
                    </a:lnTo>
                    <a:lnTo>
                      <a:pt x="19500" y="873"/>
                    </a:lnTo>
                    <a:lnTo>
                      <a:pt x="19565" y="1326"/>
                    </a:lnTo>
                    <a:lnTo>
                      <a:pt x="19597" y="1811"/>
                    </a:lnTo>
                    <a:lnTo>
                      <a:pt x="19597" y="35798"/>
                    </a:lnTo>
                    <a:lnTo>
                      <a:pt x="19565" y="36348"/>
                    </a:lnTo>
                    <a:lnTo>
                      <a:pt x="19500" y="36833"/>
                    </a:lnTo>
                    <a:lnTo>
                      <a:pt x="19371" y="37351"/>
                    </a:lnTo>
                    <a:lnTo>
                      <a:pt x="19177" y="37836"/>
                    </a:lnTo>
                    <a:lnTo>
                      <a:pt x="18983" y="38288"/>
                    </a:lnTo>
                    <a:lnTo>
                      <a:pt x="18724" y="38709"/>
                    </a:lnTo>
                    <a:lnTo>
                      <a:pt x="18401" y="39097"/>
                    </a:lnTo>
                    <a:lnTo>
                      <a:pt x="18077" y="39485"/>
                    </a:lnTo>
                    <a:lnTo>
                      <a:pt x="17722" y="39808"/>
                    </a:lnTo>
                    <a:lnTo>
                      <a:pt x="17301" y="40099"/>
                    </a:lnTo>
                    <a:lnTo>
                      <a:pt x="16881" y="40358"/>
                    </a:lnTo>
                    <a:lnTo>
                      <a:pt x="16428" y="40584"/>
                    </a:lnTo>
                    <a:lnTo>
                      <a:pt x="15943" y="40746"/>
                    </a:lnTo>
                    <a:lnTo>
                      <a:pt x="15458" y="40875"/>
                    </a:lnTo>
                    <a:lnTo>
                      <a:pt x="14941" y="40972"/>
                    </a:lnTo>
                    <a:lnTo>
                      <a:pt x="1" y="40972"/>
                    </a:lnTo>
                    <a:lnTo>
                      <a:pt x="130" y="41360"/>
                    </a:lnTo>
                    <a:lnTo>
                      <a:pt x="324" y="41684"/>
                    </a:lnTo>
                    <a:lnTo>
                      <a:pt x="518" y="42040"/>
                    </a:lnTo>
                    <a:lnTo>
                      <a:pt x="744" y="42363"/>
                    </a:lnTo>
                    <a:lnTo>
                      <a:pt x="1003" y="42654"/>
                    </a:lnTo>
                    <a:lnTo>
                      <a:pt x="1262" y="42913"/>
                    </a:lnTo>
                    <a:lnTo>
                      <a:pt x="1553" y="43171"/>
                    </a:lnTo>
                    <a:lnTo>
                      <a:pt x="1844" y="43430"/>
                    </a:lnTo>
                    <a:lnTo>
                      <a:pt x="2167" y="43624"/>
                    </a:lnTo>
                    <a:lnTo>
                      <a:pt x="2523" y="43818"/>
                    </a:lnTo>
                    <a:lnTo>
                      <a:pt x="2879" y="43980"/>
                    </a:lnTo>
                    <a:lnTo>
                      <a:pt x="3234" y="44109"/>
                    </a:lnTo>
                    <a:lnTo>
                      <a:pt x="3622" y="44239"/>
                    </a:lnTo>
                    <a:lnTo>
                      <a:pt x="4010" y="44303"/>
                    </a:lnTo>
                    <a:lnTo>
                      <a:pt x="4431" y="44368"/>
                    </a:lnTo>
                    <a:lnTo>
                      <a:pt x="19306" y="44368"/>
                    </a:lnTo>
                    <a:lnTo>
                      <a:pt x="19824" y="44336"/>
                    </a:lnTo>
                    <a:lnTo>
                      <a:pt x="20341" y="44271"/>
                    </a:lnTo>
                    <a:lnTo>
                      <a:pt x="20859" y="44142"/>
                    </a:lnTo>
                    <a:lnTo>
                      <a:pt x="21311" y="43980"/>
                    </a:lnTo>
                    <a:lnTo>
                      <a:pt x="21764" y="43753"/>
                    </a:lnTo>
                    <a:lnTo>
                      <a:pt x="22217" y="43495"/>
                    </a:lnTo>
                    <a:lnTo>
                      <a:pt x="22605" y="43204"/>
                    </a:lnTo>
                    <a:lnTo>
                      <a:pt x="22960" y="42848"/>
                    </a:lnTo>
                    <a:lnTo>
                      <a:pt x="23316" y="42492"/>
                    </a:lnTo>
                    <a:lnTo>
                      <a:pt x="23607" y="42104"/>
                    </a:lnTo>
                    <a:lnTo>
                      <a:pt x="23866" y="41652"/>
                    </a:lnTo>
                    <a:lnTo>
                      <a:pt x="24092" y="41199"/>
                    </a:lnTo>
                    <a:lnTo>
                      <a:pt x="24254" y="40746"/>
                    </a:lnTo>
                    <a:lnTo>
                      <a:pt x="24383" y="40229"/>
                    </a:lnTo>
                    <a:lnTo>
                      <a:pt x="24448" y="39711"/>
                    </a:lnTo>
                    <a:lnTo>
                      <a:pt x="24480" y="39194"/>
                    </a:lnTo>
                    <a:lnTo>
                      <a:pt x="24480" y="5207"/>
                    </a:lnTo>
                    <a:lnTo>
                      <a:pt x="24448" y="4657"/>
                    </a:lnTo>
                    <a:lnTo>
                      <a:pt x="24383" y="4139"/>
                    </a:lnTo>
                    <a:lnTo>
                      <a:pt x="24254" y="3654"/>
                    </a:lnTo>
                    <a:lnTo>
                      <a:pt x="24092" y="3169"/>
                    </a:lnTo>
                    <a:lnTo>
                      <a:pt x="23866" y="2717"/>
                    </a:lnTo>
                    <a:lnTo>
                      <a:pt x="23607" y="2296"/>
                    </a:lnTo>
                    <a:lnTo>
                      <a:pt x="23316" y="1908"/>
                    </a:lnTo>
                    <a:lnTo>
                      <a:pt x="22960" y="1520"/>
                    </a:lnTo>
                    <a:lnTo>
                      <a:pt x="22605" y="1197"/>
                    </a:lnTo>
                    <a:lnTo>
                      <a:pt x="22217" y="906"/>
                    </a:lnTo>
                    <a:lnTo>
                      <a:pt x="21764" y="647"/>
                    </a:lnTo>
                    <a:lnTo>
                      <a:pt x="21311" y="421"/>
                    </a:lnTo>
                    <a:lnTo>
                      <a:pt x="20859" y="259"/>
                    </a:lnTo>
                    <a:lnTo>
                      <a:pt x="20341" y="130"/>
                    </a:lnTo>
                    <a:lnTo>
                      <a:pt x="19824" y="33"/>
                    </a:lnTo>
                    <a:lnTo>
                      <a:pt x="19306"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6" name="Google Shape;5246;p64"/>
              <p:cNvSpPr/>
              <p:nvPr/>
            </p:nvSpPr>
            <p:spPr>
              <a:xfrm>
                <a:off x="2938075" y="686000"/>
                <a:ext cx="612025" cy="1109200"/>
              </a:xfrm>
              <a:custGeom>
                <a:avLst/>
                <a:gdLst/>
                <a:ahLst/>
                <a:cxnLst/>
                <a:rect l="l" t="t" r="r" b="b"/>
                <a:pathLst>
                  <a:path w="24481" h="44368" fill="none" extrusionOk="0">
                    <a:moveTo>
                      <a:pt x="19306" y="0"/>
                    </a:moveTo>
                    <a:lnTo>
                      <a:pt x="19242" y="0"/>
                    </a:lnTo>
                    <a:lnTo>
                      <a:pt x="19242" y="0"/>
                    </a:lnTo>
                    <a:lnTo>
                      <a:pt x="19403" y="453"/>
                    </a:lnTo>
                    <a:lnTo>
                      <a:pt x="19500" y="873"/>
                    </a:lnTo>
                    <a:lnTo>
                      <a:pt x="19565" y="1326"/>
                    </a:lnTo>
                    <a:lnTo>
                      <a:pt x="19597" y="1811"/>
                    </a:lnTo>
                    <a:lnTo>
                      <a:pt x="19597" y="35798"/>
                    </a:lnTo>
                    <a:lnTo>
                      <a:pt x="19597" y="35798"/>
                    </a:lnTo>
                    <a:lnTo>
                      <a:pt x="19565" y="36348"/>
                    </a:lnTo>
                    <a:lnTo>
                      <a:pt x="19500" y="36833"/>
                    </a:lnTo>
                    <a:lnTo>
                      <a:pt x="19371" y="37351"/>
                    </a:lnTo>
                    <a:lnTo>
                      <a:pt x="19177" y="37836"/>
                    </a:lnTo>
                    <a:lnTo>
                      <a:pt x="18983" y="38288"/>
                    </a:lnTo>
                    <a:lnTo>
                      <a:pt x="18724" y="38709"/>
                    </a:lnTo>
                    <a:lnTo>
                      <a:pt x="18401" y="39097"/>
                    </a:lnTo>
                    <a:lnTo>
                      <a:pt x="18077" y="39485"/>
                    </a:lnTo>
                    <a:lnTo>
                      <a:pt x="17722" y="39808"/>
                    </a:lnTo>
                    <a:lnTo>
                      <a:pt x="17301" y="40099"/>
                    </a:lnTo>
                    <a:lnTo>
                      <a:pt x="16881" y="40358"/>
                    </a:lnTo>
                    <a:lnTo>
                      <a:pt x="16428" y="40584"/>
                    </a:lnTo>
                    <a:lnTo>
                      <a:pt x="15943" y="40746"/>
                    </a:lnTo>
                    <a:lnTo>
                      <a:pt x="15458" y="40875"/>
                    </a:lnTo>
                    <a:lnTo>
                      <a:pt x="14941" y="40972"/>
                    </a:lnTo>
                    <a:lnTo>
                      <a:pt x="14423" y="40972"/>
                    </a:lnTo>
                    <a:lnTo>
                      <a:pt x="1" y="40972"/>
                    </a:lnTo>
                    <a:lnTo>
                      <a:pt x="1" y="40972"/>
                    </a:lnTo>
                    <a:lnTo>
                      <a:pt x="130" y="41360"/>
                    </a:lnTo>
                    <a:lnTo>
                      <a:pt x="324" y="41684"/>
                    </a:lnTo>
                    <a:lnTo>
                      <a:pt x="518" y="42040"/>
                    </a:lnTo>
                    <a:lnTo>
                      <a:pt x="744" y="42363"/>
                    </a:lnTo>
                    <a:lnTo>
                      <a:pt x="1003" y="42654"/>
                    </a:lnTo>
                    <a:lnTo>
                      <a:pt x="1262" y="42913"/>
                    </a:lnTo>
                    <a:lnTo>
                      <a:pt x="1553" y="43171"/>
                    </a:lnTo>
                    <a:lnTo>
                      <a:pt x="1844" y="43430"/>
                    </a:lnTo>
                    <a:lnTo>
                      <a:pt x="2167" y="43624"/>
                    </a:lnTo>
                    <a:lnTo>
                      <a:pt x="2523" y="43818"/>
                    </a:lnTo>
                    <a:lnTo>
                      <a:pt x="2879" y="43980"/>
                    </a:lnTo>
                    <a:lnTo>
                      <a:pt x="3234" y="44109"/>
                    </a:lnTo>
                    <a:lnTo>
                      <a:pt x="3622" y="44239"/>
                    </a:lnTo>
                    <a:lnTo>
                      <a:pt x="4010" y="44303"/>
                    </a:lnTo>
                    <a:lnTo>
                      <a:pt x="4431" y="44368"/>
                    </a:lnTo>
                    <a:lnTo>
                      <a:pt x="4851" y="44368"/>
                    </a:lnTo>
                    <a:lnTo>
                      <a:pt x="19306" y="44368"/>
                    </a:lnTo>
                    <a:lnTo>
                      <a:pt x="19306" y="44368"/>
                    </a:lnTo>
                    <a:lnTo>
                      <a:pt x="19824" y="44336"/>
                    </a:lnTo>
                    <a:lnTo>
                      <a:pt x="20341" y="44271"/>
                    </a:lnTo>
                    <a:lnTo>
                      <a:pt x="20859" y="44142"/>
                    </a:lnTo>
                    <a:lnTo>
                      <a:pt x="21311" y="43980"/>
                    </a:lnTo>
                    <a:lnTo>
                      <a:pt x="21764" y="43753"/>
                    </a:lnTo>
                    <a:lnTo>
                      <a:pt x="22217" y="43495"/>
                    </a:lnTo>
                    <a:lnTo>
                      <a:pt x="22605" y="43204"/>
                    </a:lnTo>
                    <a:lnTo>
                      <a:pt x="22960" y="42848"/>
                    </a:lnTo>
                    <a:lnTo>
                      <a:pt x="23316" y="42492"/>
                    </a:lnTo>
                    <a:lnTo>
                      <a:pt x="23607" y="42104"/>
                    </a:lnTo>
                    <a:lnTo>
                      <a:pt x="23866" y="41652"/>
                    </a:lnTo>
                    <a:lnTo>
                      <a:pt x="24092" y="41199"/>
                    </a:lnTo>
                    <a:lnTo>
                      <a:pt x="24254" y="40746"/>
                    </a:lnTo>
                    <a:lnTo>
                      <a:pt x="24383" y="40229"/>
                    </a:lnTo>
                    <a:lnTo>
                      <a:pt x="24448" y="39711"/>
                    </a:lnTo>
                    <a:lnTo>
                      <a:pt x="24480" y="39194"/>
                    </a:lnTo>
                    <a:lnTo>
                      <a:pt x="24480" y="5207"/>
                    </a:lnTo>
                    <a:lnTo>
                      <a:pt x="24480" y="5207"/>
                    </a:lnTo>
                    <a:lnTo>
                      <a:pt x="24448" y="4657"/>
                    </a:lnTo>
                    <a:lnTo>
                      <a:pt x="24383" y="4139"/>
                    </a:lnTo>
                    <a:lnTo>
                      <a:pt x="24254" y="3654"/>
                    </a:lnTo>
                    <a:lnTo>
                      <a:pt x="24092" y="3169"/>
                    </a:lnTo>
                    <a:lnTo>
                      <a:pt x="23866" y="2717"/>
                    </a:lnTo>
                    <a:lnTo>
                      <a:pt x="23607" y="2296"/>
                    </a:lnTo>
                    <a:lnTo>
                      <a:pt x="23316" y="1908"/>
                    </a:lnTo>
                    <a:lnTo>
                      <a:pt x="22960" y="1520"/>
                    </a:lnTo>
                    <a:lnTo>
                      <a:pt x="22605" y="1197"/>
                    </a:lnTo>
                    <a:lnTo>
                      <a:pt x="22217" y="906"/>
                    </a:lnTo>
                    <a:lnTo>
                      <a:pt x="21764" y="647"/>
                    </a:lnTo>
                    <a:lnTo>
                      <a:pt x="21311" y="421"/>
                    </a:lnTo>
                    <a:lnTo>
                      <a:pt x="20859" y="259"/>
                    </a:lnTo>
                    <a:lnTo>
                      <a:pt x="20341" y="130"/>
                    </a:lnTo>
                    <a:lnTo>
                      <a:pt x="19824" y="33"/>
                    </a:lnTo>
                    <a:lnTo>
                      <a:pt x="193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7" name="Google Shape;5247;p64"/>
              <p:cNvSpPr/>
              <p:nvPr/>
            </p:nvSpPr>
            <p:spPr>
              <a:xfrm>
                <a:off x="3018125" y="783825"/>
                <a:ext cx="153625" cy="424450"/>
              </a:xfrm>
              <a:custGeom>
                <a:avLst/>
                <a:gdLst/>
                <a:ahLst/>
                <a:cxnLst/>
                <a:rect l="l" t="t" r="r" b="b"/>
                <a:pathLst>
                  <a:path w="6145" h="16978" extrusionOk="0">
                    <a:moveTo>
                      <a:pt x="2490" y="0"/>
                    </a:moveTo>
                    <a:lnTo>
                      <a:pt x="2231" y="32"/>
                    </a:lnTo>
                    <a:lnTo>
                      <a:pt x="1973" y="97"/>
                    </a:lnTo>
                    <a:lnTo>
                      <a:pt x="1746" y="226"/>
                    </a:lnTo>
                    <a:lnTo>
                      <a:pt x="1520" y="356"/>
                    </a:lnTo>
                    <a:lnTo>
                      <a:pt x="1294" y="550"/>
                    </a:lnTo>
                    <a:lnTo>
                      <a:pt x="1100" y="776"/>
                    </a:lnTo>
                    <a:lnTo>
                      <a:pt x="905" y="1035"/>
                    </a:lnTo>
                    <a:lnTo>
                      <a:pt x="711" y="1294"/>
                    </a:lnTo>
                    <a:lnTo>
                      <a:pt x="550" y="1617"/>
                    </a:lnTo>
                    <a:lnTo>
                      <a:pt x="420" y="1973"/>
                    </a:lnTo>
                    <a:lnTo>
                      <a:pt x="291" y="2328"/>
                    </a:lnTo>
                    <a:lnTo>
                      <a:pt x="194" y="2717"/>
                    </a:lnTo>
                    <a:lnTo>
                      <a:pt x="97" y="3105"/>
                    </a:lnTo>
                    <a:lnTo>
                      <a:pt x="32" y="3557"/>
                    </a:lnTo>
                    <a:lnTo>
                      <a:pt x="0" y="3978"/>
                    </a:lnTo>
                    <a:lnTo>
                      <a:pt x="0" y="4430"/>
                    </a:lnTo>
                    <a:lnTo>
                      <a:pt x="0" y="13323"/>
                    </a:lnTo>
                    <a:lnTo>
                      <a:pt x="0" y="13711"/>
                    </a:lnTo>
                    <a:lnTo>
                      <a:pt x="65" y="14067"/>
                    </a:lnTo>
                    <a:lnTo>
                      <a:pt x="162" y="14423"/>
                    </a:lnTo>
                    <a:lnTo>
                      <a:pt x="291" y="14746"/>
                    </a:lnTo>
                    <a:lnTo>
                      <a:pt x="453" y="15070"/>
                    </a:lnTo>
                    <a:lnTo>
                      <a:pt x="614" y="15361"/>
                    </a:lnTo>
                    <a:lnTo>
                      <a:pt x="841" y="15652"/>
                    </a:lnTo>
                    <a:lnTo>
                      <a:pt x="1067" y="15910"/>
                    </a:lnTo>
                    <a:lnTo>
                      <a:pt x="1326" y="16137"/>
                    </a:lnTo>
                    <a:lnTo>
                      <a:pt x="1617" y="16363"/>
                    </a:lnTo>
                    <a:lnTo>
                      <a:pt x="1908" y="16525"/>
                    </a:lnTo>
                    <a:lnTo>
                      <a:pt x="2231" y="16687"/>
                    </a:lnTo>
                    <a:lnTo>
                      <a:pt x="2555" y="16816"/>
                    </a:lnTo>
                    <a:lnTo>
                      <a:pt x="2910" y="16913"/>
                    </a:lnTo>
                    <a:lnTo>
                      <a:pt x="3266" y="16978"/>
                    </a:lnTo>
                    <a:lnTo>
                      <a:pt x="3654" y="16978"/>
                    </a:lnTo>
                    <a:lnTo>
                      <a:pt x="3913" y="16945"/>
                    </a:lnTo>
                    <a:lnTo>
                      <a:pt x="4139" y="16881"/>
                    </a:lnTo>
                    <a:lnTo>
                      <a:pt x="4398" y="16784"/>
                    </a:lnTo>
                    <a:lnTo>
                      <a:pt x="4624" y="16622"/>
                    </a:lnTo>
                    <a:lnTo>
                      <a:pt x="4851" y="16460"/>
                    </a:lnTo>
                    <a:lnTo>
                      <a:pt x="5045" y="16234"/>
                    </a:lnTo>
                    <a:lnTo>
                      <a:pt x="5239" y="15975"/>
                    </a:lnTo>
                    <a:lnTo>
                      <a:pt x="5400" y="15684"/>
                    </a:lnTo>
                    <a:lnTo>
                      <a:pt x="5562" y="15361"/>
                    </a:lnTo>
                    <a:lnTo>
                      <a:pt x="5724" y="15037"/>
                    </a:lnTo>
                    <a:lnTo>
                      <a:pt x="5853" y="14682"/>
                    </a:lnTo>
                    <a:lnTo>
                      <a:pt x="5950" y="14294"/>
                    </a:lnTo>
                    <a:lnTo>
                      <a:pt x="6047" y="13873"/>
                    </a:lnTo>
                    <a:lnTo>
                      <a:pt x="6080" y="13453"/>
                    </a:lnTo>
                    <a:lnTo>
                      <a:pt x="6144" y="13000"/>
                    </a:lnTo>
                    <a:lnTo>
                      <a:pt x="6144" y="12547"/>
                    </a:lnTo>
                    <a:lnTo>
                      <a:pt x="6144" y="3654"/>
                    </a:lnTo>
                    <a:lnTo>
                      <a:pt x="6112" y="3299"/>
                    </a:lnTo>
                    <a:lnTo>
                      <a:pt x="6080" y="2943"/>
                    </a:lnTo>
                    <a:lnTo>
                      <a:pt x="5983" y="2587"/>
                    </a:lnTo>
                    <a:lnTo>
                      <a:pt x="5853" y="2231"/>
                    </a:lnTo>
                    <a:lnTo>
                      <a:pt x="5692" y="1940"/>
                    </a:lnTo>
                    <a:lnTo>
                      <a:pt x="5530" y="1617"/>
                    </a:lnTo>
                    <a:lnTo>
                      <a:pt x="5303" y="1358"/>
                    </a:lnTo>
                    <a:lnTo>
                      <a:pt x="5077" y="1100"/>
                    </a:lnTo>
                    <a:lnTo>
                      <a:pt x="4818" y="841"/>
                    </a:lnTo>
                    <a:lnTo>
                      <a:pt x="4527" y="647"/>
                    </a:lnTo>
                    <a:lnTo>
                      <a:pt x="4236" y="453"/>
                    </a:lnTo>
                    <a:lnTo>
                      <a:pt x="3913" y="291"/>
                    </a:lnTo>
                    <a:lnTo>
                      <a:pt x="3590" y="162"/>
                    </a:lnTo>
                    <a:lnTo>
                      <a:pt x="3234" y="97"/>
                    </a:lnTo>
                    <a:lnTo>
                      <a:pt x="2846" y="32"/>
                    </a:lnTo>
                    <a:lnTo>
                      <a:pt x="2490" y="0"/>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8" name="Google Shape;5248;p64"/>
              <p:cNvSpPr/>
              <p:nvPr/>
            </p:nvSpPr>
            <p:spPr>
              <a:xfrm>
                <a:off x="3047225" y="1255150"/>
                <a:ext cx="85725" cy="160100"/>
              </a:xfrm>
              <a:custGeom>
                <a:avLst/>
                <a:gdLst/>
                <a:ahLst/>
                <a:cxnLst/>
                <a:rect l="l" t="t" r="r" b="b"/>
                <a:pathLst>
                  <a:path w="3429" h="6404" extrusionOk="0">
                    <a:moveTo>
                      <a:pt x="1391" y="0"/>
                    </a:moveTo>
                    <a:lnTo>
                      <a:pt x="1100" y="65"/>
                    </a:lnTo>
                    <a:lnTo>
                      <a:pt x="841" y="162"/>
                    </a:lnTo>
                    <a:lnTo>
                      <a:pt x="615" y="291"/>
                    </a:lnTo>
                    <a:lnTo>
                      <a:pt x="388" y="518"/>
                    </a:lnTo>
                    <a:lnTo>
                      <a:pt x="227" y="744"/>
                    </a:lnTo>
                    <a:lnTo>
                      <a:pt x="97" y="1035"/>
                    </a:lnTo>
                    <a:lnTo>
                      <a:pt x="33" y="1358"/>
                    </a:lnTo>
                    <a:lnTo>
                      <a:pt x="0" y="1682"/>
                    </a:lnTo>
                    <a:lnTo>
                      <a:pt x="0" y="5045"/>
                    </a:lnTo>
                    <a:lnTo>
                      <a:pt x="0" y="5174"/>
                    </a:lnTo>
                    <a:lnTo>
                      <a:pt x="33" y="5304"/>
                    </a:lnTo>
                    <a:lnTo>
                      <a:pt x="162" y="5562"/>
                    </a:lnTo>
                    <a:lnTo>
                      <a:pt x="356" y="5821"/>
                    </a:lnTo>
                    <a:lnTo>
                      <a:pt x="582" y="6015"/>
                    </a:lnTo>
                    <a:lnTo>
                      <a:pt x="906" y="6177"/>
                    </a:lnTo>
                    <a:lnTo>
                      <a:pt x="1261" y="6306"/>
                    </a:lnTo>
                    <a:lnTo>
                      <a:pt x="1617" y="6371"/>
                    </a:lnTo>
                    <a:lnTo>
                      <a:pt x="2037" y="6403"/>
                    </a:lnTo>
                    <a:lnTo>
                      <a:pt x="2329" y="6371"/>
                    </a:lnTo>
                    <a:lnTo>
                      <a:pt x="2587" y="6274"/>
                    </a:lnTo>
                    <a:lnTo>
                      <a:pt x="2814" y="6144"/>
                    </a:lnTo>
                    <a:lnTo>
                      <a:pt x="3040" y="5918"/>
                    </a:lnTo>
                    <a:lnTo>
                      <a:pt x="3202" y="5692"/>
                    </a:lnTo>
                    <a:lnTo>
                      <a:pt x="3331" y="5401"/>
                    </a:lnTo>
                    <a:lnTo>
                      <a:pt x="3428" y="5077"/>
                    </a:lnTo>
                    <a:lnTo>
                      <a:pt x="3428" y="4754"/>
                    </a:lnTo>
                    <a:lnTo>
                      <a:pt x="3428" y="1391"/>
                    </a:lnTo>
                    <a:lnTo>
                      <a:pt x="3428" y="1261"/>
                    </a:lnTo>
                    <a:lnTo>
                      <a:pt x="3396" y="1132"/>
                    </a:lnTo>
                    <a:lnTo>
                      <a:pt x="3266" y="873"/>
                    </a:lnTo>
                    <a:lnTo>
                      <a:pt x="3105" y="615"/>
                    </a:lnTo>
                    <a:lnTo>
                      <a:pt x="2846" y="421"/>
                    </a:lnTo>
                    <a:lnTo>
                      <a:pt x="2523" y="259"/>
                    </a:lnTo>
                    <a:lnTo>
                      <a:pt x="2199" y="130"/>
                    </a:lnTo>
                    <a:lnTo>
                      <a:pt x="1811" y="32"/>
                    </a:lnTo>
                    <a:lnTo>
                      <a:pt x="1391" y="0"/>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9" name="Google Shape;5249;p64"/>
              <p:cNvSpPr/>
              <p:nvPr/>
            </p:nvSpPr>
            <p:spPr>
              <a:xfrm>
                <a:off x="3047225" y="1255150"/>
                <a:ext cx="85725" cy="160100"/>
              </a:xfrm>
              <a:custGeom>
                <a:avLst/>
                <a:gdLst/>
                <a:ahLst/>
                <a:cxnLst/>
                <a:rect l="l" t="t" r="r" b="b"/>
                <a:pathLst>
                  <a:path w="3429" h="6404" fill="none" extrusionOk="0">
                    <a:moveTo>
                      <a:pt x="1391" y="0"/>
                    </a:moveTo>
                    <a:lnTo>
                      <a:pt x="1391" y="0"/>
                    </a:lnTo>
                    <a:lnTo>
                      <a:pt x="1100" y="65"/>
                    </a:lnTo>
                    <a:lnTo>
                      <a:pt x="841" y="162"/>
                    </a:lnTo>
                    <a:lnTo>
                      <a:pt x="615" y="291"/>
                    </a:lnTo>
                    <a:lnTo>
                      <a:pt x="388" y="518"/>
                    </a:lnTo>
                    <a:lnTo>
                      <a:pt x="227" y="744"/>
                    </a:lnTo>
                    <a:lnTo>
                      <a:pt x="97" y="1035"/>
                    </a:lnTo>
                    <a:lnTo>
                      <a:pt x="33" y="1358"/>
                    </a:lnTo>
                    <a:lnTo>
                      <a:pt x="0" y="1682"/>
                    </a:lnTo>
                    <a:lnTo>
                      <a:pt x="0" y="5045"/>
                    </a:lnTo>
                    <a:lnTo>
                      <a:pt x="0" y="5045"/>
                    </a:lnTo>
                    <a:lnTo>
                      <a:pt x="0" y="5174"/>
                    </a:lnTo>
                    <a:lnTo>
                      <a:pt x="33" y="5304"/>
                    </a:lnTo>
                    <a:lnTo>
                      <a:pt x="162" y="5562"/>
                    </a:lnTo>
                    <a:lnTo>
                      <a:pt x="356" y="5821"/>
                    </a:lnTo>
                    <a:lnTo>
                      <a:pt x="582" y="6015"/>
                    </a:lnTo>
                    <a:lnTo>
                      <a:pt x="906" y="6177"/>
                    </a:lnTo>
                    <a:lnTo>
                      <a:pt x="1261" y="6306"/>
                    </a:lnTo>
                    <a:lnTo>
                      <a:pt x="1617" y="6371"/>
                    </a:lnTo>
                    <a:lnTo>
                      <a:pt x="2037" y="6403"/>
                    </a:lnTo>
                    <a:lnTo>
                      <a:pt x="2037" y="6403"/>
                    </a:lnTo>
                    <a:lnTo>
                      <a:pt x="2329" y="6371"/>
                    </a:lnTo>
                    <a:lnTo>
                      <a:pt x="2587" y="6274"/>
                    </a:lnTo>
                    <a:lnTo>
                      <a:pt x="2814" y="6144"/>
                    </a:lnTo>
                    <a:lnTo>
                      <a:pt x="3040" y="5918"/>
                    </a:lnTo>
                    <a:lnTo>
                      <a:pt x="3202" y="5692"/>
                    </a:lnTo>
                    <a:lnTo>
                      <a:pt x="3331" y="5401"/>
                    </a:lnTo>
                    <a:lnTo>
                      <a:pt x="3428" y="5077"/>
                    </a:lnTo>
                    <a:lnTo>
                      <a:pt x="3428" y="4754"/>
                    </a:lnTo>
                    <a:lnTo>
                      <a:pt x="3428" y="1391"/>
                    </a:lnTo>
                    <a:lnTo>
                      <a:pt x="3428" y="1391"/>
                    </a:lnTo>
                    <a:lnTo>
                      <a:pt x="3428" y="1261"/>
                    </a:lnTo>
                    <a:lnTo>
                      <a:pt x="3396" y="1132"/>
                    </a:lnTo>
                    <a:lnTo>
                      <a:pt x="3266" y="873"/>
                    </a:lnTo>
                    <a:lnTo>
                      <a:pt x="3105" y="615"/>
                    </a:lnTo>
                    <a:lnTo>
                      <a:pt x="2846" y="421"/>
                    </a:lnTo>
                    <a:lnTo>
                      <a:pt x="2523" y="259"/>
                    </a:lnTo>
                    <a:lnTo>
                      <a:pt x="2199" y="130"/>
                    </a:lnTo>
                    <a:lnTo>
                      <a:pt x="1811" y="32"/>
                    </a:lnTo>
                    <a:lnTo>
                      <a:pt x="13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0" name="Google Shape;5250;p64"/>
              <p:cNvSpPr/>
              <p:nvPr/>
            </p:nvSpPr>
            <p:spPr>
              <a:xfrm>
                <a:off x="3475700" y="1226025"/>
                <a:ext cx="59850" cy="462475"/>
              </a:xfrm>
              <a:custGeom>
                <a:avLst/>
                <a:gdLst/>
                <a:ahLst/>
                <a:cxnLst/>
                <a:rect l="l" t="t" r="r" b="b"/>
                <a:pathLst>
                  <a:path w="2394" h="18499" fill="none" extrusionOk="0">
                    <a:moveTo>
                      <a:pt x="0" y="3299"/>
                    </a:moveTo>
                    <a:lnTo>
                      <a:pt x="0" y="18498"/>
                    </a:lnTo>
                    <a:lnTo>
                      <a:pt x="0" y="18498"/>
                    </a:lnTo>
                    <a:lnTo>
                      <a:pt x="259" y="18401"/>
                    </a:lnTo>
                    <a:lnTo>
                      <a:pt x="518" y="18272"/>
                    </a:lnTo>
                    <a:lnTo>
                      <a:pt x="744" y="18143"/>
                    </a:lnTo>
                    <a:lnTo>
                      <a:pt x="970" y="17981"/>
                    </a:lnTo>
                    <a:lnTo>
                      <a:pt x="1164" y="17819"/>
                    </a:lnTo>
                    <a:lnTo>
                      <a:pt x="1358" y="17658"/>
                    </a:lnTo>
                    <a:lnTo>
                      <a:pt x="1553" y="17463"/>
                    </a:lnTo>
                    <a:lnTo>
                      <a:pt x="1714" y="17237"/>
                    </a:lnTo>
                    <a:lnTo>
                      <a:pt x="1876" y="17043"/>
                    </a:lnTo>
                    <a:lnTo>
                      <a:pt x="2005" y="16784"/>
                    </a:lnTo>
                    <a:lnTo>
                      <a:pt x="2102" y="16558"/>
                    </a:lnTo>
                    <a:lnTo>
                      <a:pt x="2199" y="16299"/>
                    </a:lnTo>
                    <a:lnTo>
                      <a:pt x="2296" y="16041"/>
                    </a:lnTo>
                    <a:lnTo>
                      <a:pt x="2361" y="15782"/>
                    </a:lnTo>
                    <a:lnTo>
                      <a:pt x="2393" y="15491"/>
                    </a:lnTo>
                    <a:lnTo>
                      <a:pt x="2393" y="15200"/>
                    </a:lnTo>
                    <a:lnTo>
                      <a:pt x="2393" y="1"/>
                    </a:lnTo>
                    <a:lnTo>
                      <a:pt x="2393" y="1"/>
                    </a:lnTo>
                    <a:lnTo>
                      <a:pt x="2135" y="98"/>
                    </a:lnTo>
                    <a:lnTo>
                      <a:pt x="1876" y="227"/>
                    </a:lnTo>
                    <a:lnTo>
                      <a:pt x="1650" y="357"/>
                    </a:lnTo>
                    <a:lnTo>
                      <a:pt x="1423" y="518"/>
                    </a:lnTo>
                    <a:lnTo>
                      <a:pt x="1229" y="680"/>
                    </a:lnTo>
                    <a:lnTo>
                      <a:pt x="1035" y="842"/>
                    </a:lnTo>
                    <a:lnTo>
                      <a:pt x="841" y="1036"/>
                    </a:lnTo>
                    <a:lnTo>
                      <a:pt x="679" y="1262"/>
                    </a:lnTo>
                    <a:lnTo>
                      <a:pt x="518" y="1456"/>
                    </a:lnTo>
                    <a:lnTo>
                      <a:pt x="388" y="1715"/>
                    </a:lnTo>
                    <a:lnTo>
                      <a:pt x="291" y="1941"/>
                    </a:lnTo>
                    <a:lnTo>
                      <a:pt x="194" y="2200"/>
                    </a:lnTo>
                    <a:lnTo>
                      <a:pt x="97" y="2459"/>
                    </a:lnTo>
                    <a:lnTo>
                      <a:pt x="65" y="2717"/>
                    </a:lnTo>
                    <a:lnTo>
                      <a:pt x="0" y="3008"/>
                    </a:lnTo>
                    <a:lnTo>
                      <a:pt x="0" y="32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1" name="Google Shape;5251;p64"/>
              <p:cNvSpPr/>
              <p:nvPr/>
            </p:nvSpPr>
            <p:spPr>
              <a:xfrm>
                <a:off x="2957475" y="1230075"/>
                <a:ext cx="470550" cy="480250"/>
              </a:xfrm>
              <a:custGeom>
                <a:avLst/>
                <a:gdLst/>
                <a:ahLst/>
                <a:cxnLst/>
                <a:rect l="l" t="t" r="r" b="b"/>
                <a:pathLst>
                  <a:path w="18822" h="19210" extrusionOk="0">
                    <a:moveTo>
                      <a:pt x="12774" y="1"/>
                    </a:moveTo>
                    <a:lnTo>
                      <a:pt x="12095" y="292"/>
                    </a:lnTo>
                    <a:lnTo>
                      <a:pt x="11384" y="615"/>
                    </a:lnTo>
                    <a:lnTo>
                      <a:pt x="10672" y="874"/>
                    </a:lnTo>
                    <a:lnTo>
                      <a:pt x="9961" y="1100"/>
                    </a:lnTo>
                    <a:lnTo>
                      <a:pt x="9185" y="1327"/>
                    </a:lnTo>
                    <a:lnTo>
                      <a:pt x="8441" y="1521"/>
                    </a:lnTo>
                    <a:lnTo>
                      <a:pt x="7665" y="1682"/>
                    </a:lnTo>
                    <a:lnTo>
                      <a:pt x="6856" y="1844"/>
                    </a:lnTo>
                    <a:lnTo>
                      <a:pt x="6921" y="1973"/>
                    </a:lnTo>
                    <a:lnTo>
                      <a:pt x="6986" y="2103"/>
                    </a:lnTo>
                    <a:lnTo>
                      <a:pt x="7018" y="2264"/>
                    </a:lnTo>
                    <a:lnTo>
                      <a:pt x="7018" y="2394"/>
                    </a:lnTo>
                    <a:lnTo>
                      <a:pt x="7018" y="5757"/>
                    </a:lnTo>
                    <a:lnTo>
                      <a:pt x="7018" y="6080"/>
                    </a:lnTo>
                    <a:lnTo>
                      <a:pt x="6921" y="6404"/>
                    </a:lnTo>
                    <a:lnTo>
                      <a:pt x="6792" y="6695"/>
                    </a:lnTo>
                    <a:lnTo>
                      <a:pt x="6630" y="6921"/>
                    </a:lnTo>
                    <a:lnTo>
                      <a:pt x="6404" y="7147"/>
                    </a:lnTo>
                    <a:lnTo>
                      <a:pt x="6177" y="7277"/>
                    </a:lnTo>
                    <a:lnTo>
                      <a:pt x="5919" y="7374"/>
                    </a:lnTo>
                    <a:lnTo>
                      <a:pt x="5627" y="7406"/>
                    </a:lnTo>
                    <a:lnTo>
                      <a:pt x="5207" y="7374"/>
                    </a:lnTo>
                    <a:lnTo>
                      <a:pt x="4851" y="7309"/>
                    </a:lnTo>
                    <a:lnTo>
                      <a:pt x="4496" y="7180"/>
                    </a:lnTo>
                    <a:lnTo>
                      <a:pt x="4172" y="7018"/>
                    </a:lnTo>
                    <a:lnTo>
                      <a:pt x="3946" y="6824"/>
                    </a:lnTo>
                    <a:lnTo>
                      <a:pt x="3752" y="6565"/>
                    </a:lnTo>
                    <a:lnTo>
                      <a:pt x="3623" y="6307"/>
                    </a:lnTo>
                    <a:lnTo>
                      <a:pt x="3590" y="6177"/>
                    </a:lnTo>
                    <a:lnTo>
                      <a:pt x="3590" y="6048"/>
                    </a:lnTo>
                    <a:lnTo>
                      <a:pt x="3590" y="2685"/>
                    </a:lnTo>
                    <a:lnTo>
                      <a:pt x="3623" y="2394"/>
                    </a:lnTo>
                    <a:lnTo>
                      <a:pt x="3687" y="2103"/>
                    </a:lnTo>
                    <a:lnTo>
                      <a:pt x="3396" y="2103"/>
                    </a:lnTo>
                    <a:lnTo>
                      <a:pt x="2523" y="2070"/>
                    </a:lnTo>
                    <a:lnTo>
                      <a:pt x="1682" y="2038"/>
                    </a:lnTo>
                    <a:lnTo>
                      <a:pt x="841" y="1941"/>
                    </a:lnTo>
                    <a:lnTo>
                      <a:pt x="1" y="1844"/>
                    </a:lnTo>
                    <a:lnTo>
                      <a:pt x="1" y="15879"/>
                    </a:lnTo>
                    <a:lnTo>
                      <a:pt x="33" y="16364"/>
                    </a:lnTo>
                    <a:lnTo>
                      <a:pt x="98" y="16849"/>
                    </a:lnTo>
                    <a:lnTo>
                      <a:pt x="227" y="17301"/>
                    </a:lnTo>
                    <a:lnTo>
                      <a:pt x="356" y="17722"/>
                    </a:lnTo>
                    <a:lnTo>
                      <a:pt x="583" y="18142"/>
                    </a:lnTo>
                    <a:lnTo>
                      <a:pt x="809" y="18530"/>
                    </a:lnTo>
                    <a:lnTo>
                      <a:pt x="1068" y="18886"/>
                    </a:lnTo>
                    <a:lnTo>
                      <a:pt x="1391" y="19209"/>
                    </a:lnTo>
                    <a:lnTo>
                      <a:pt x="14165" y="19209"/>
                    </a:lnTo>
                    <a:lnTo>
                      <a:pt x="14682" y="19112"/>
                    </a:lnTo>
                    <a:lnTo>
                      <a:pt x="15167" y="18983"/>
                    </a:lnTo>
                    <a:lnTo>
                      <a:pt x="15652" y="18821"/>
                    </a:lnTo>
                    <a:lnTo>
                      <a:pt x="16105" y="18595"/>
                    </a:lnTo>
                    <a:lnTo>
                      <a:pt x="16525" y="18336"/>
                    </a:lnTo>
                    <a:lnTo>
                      <a:pt x="16946" y="18045"/>
                    </a:lnTo>
                    <a:lnTo>
                      <a:pt x="17301" y="17722"/>
                    </a:lnTo>
                    <a:lnTo>
                      <a:pt x="17625" y="17334"/>
                    </a:lnTo>
                    <a:lnTo>
                      <a:pt x="17948" y="16946"/>
                    </a:lnTo>
                    <a:lnTo>
                      <a:pt x="18207" y="16525"/>
                    </a:lnTo>
                    <a:lnTo>
                      <a:pt x="18401" y="16073"/>
                    </a:lnTo>
                    <a:lnTo>
                      <a:pt x="18595" y="15588"/>
                    </a:lnTo>
                    <a:lnTo>
                      <a:pt x="18724" y="15070"/>
                    </a:lnTo>
                    <a:lnTo>
                      <a:pt x="18789" y="14585"/>
                    </a:lnTo>
                    <a:lnTo>
                      <a:pt x="18821" y="14035"/>
                    </a:lnTo>
                    <a:lnTo>
                      <a:pt x="18821" y="1844"/>
                    </a:lnTo>
                    <a:lnTo>
                      <a:pt x="18013" y="1715"/>
                    </a:lnTo>
                    <a:lnTo>
                      <a:pt x="17204" y="1553"/>
                    </a:lnTo>
                    <a:lnTo>
                      <a:pt x="16428" y="1359"/>
                    </a:lnTo>
                    <a:lnTo>
                      <a:pt x="15652" y="1133"/>
                    </a:lnTo>
                    <a:lnTo>
                      <a:pt x="14908" y="874"/>
                    </a:lnTo>
                    <a:lnTo>
                      <a:pt x="14165" y="615"/>
                    </a:lnTo>
                    <a:lnTo>
                      <a:pt x="13453" y="324"/>
                    </a:lnTo>
                    <a:lnTo>
                      <a:pt x="127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2" name="Google Shape;5252;p64"/>
              <p:cNvSpPr/>
              <p:nvPr/>
            </p:nvSpPr>
            <p:spPr>
              <a:xfrm>
                <a:off x="2957475" y="1230075"/>
                <a:ext cx="470550" cy="480250"/>
              </a:xfrm>
              <a:custGeom>
                <a:avLst/>
                <a:gdLst/>
                <a:ahLst/>
                <a:cxnLst/>
                <a:rect l="l" t="t" r="r" b="b"/>
                <a:pathLst>
                  <a:path w="18822" h="19210" fill="none" extrusionOk="0">
                    <a:moveTo>
                      <a:pt x="12774" y="1"/>
                    </a:moveTo>
                    <a:lnTo>
                      <a:pt x="12774" y="1"/>
                    </a:lnTo>
                    <a:lnTo>
                      <a:pt x="12095" y="292"/>
                    </a:lnTo>
                    <a:lnTo>
                      <a:pt x="11384" y="615"/>
                    </a:lnTo>
                    <a:lnTo>
                      <a:pt x="10672" y="874"/>
                    </a:lnTo>
                    <a:lnTo>
                      <a:pt x="9961" y="1100"/>
                    </a:lnTo>
                    <a:lnTo>
                      <a:pt x="9185" y="1327"/>
                    </a:lnTo>
                    <a:lnTo>
                      <a:pt x="8441" y="1521"/>
                    </a:lnTo>
                    <a:lnTo>
                      <a:pt x="7665" y="1682"/>
                    </a:lnTo>
                    <a:lnTo>
                      <a:pt x="6856" y="1844"/>
                    </a:lnTo>
                    <a:lnTo>
                      <a:pt x="6856" y="1844"/>
                    </a:lnTo>
                    <a:lnTo>
                      <a:pt x="6921" y="1973"/>
                    </a:lnTo>
                    <a:lnTo>
                      <a:pt x="6986" y="2103"/>
                    </a:lnTo>
                    <a:lnTo>
                      <a:pt x="7018" y="2264"/>
                    </a:lnTo>
                    <a:lnTo>
                      <a:pt x="7018" y="2394"/>
                    </a:lnTo>
                    <a:lnTo>
                      <a:pt x="7018" y="5757"/>
                    </a:lnTo>
                    <a:lnTo>
                      <a:pt x="7018" y="5757"/>
                    </a:lnTo>
                    <a:lnTo>
                      <a:pt x="7018" y="6080"/>
                    </a:lnTo>
                    <a:lnTo>
                      <a:pt x="6921" y="6404"/>
                    </a:lnTo>
                    <a:lnTo>
                      <a:pt x="6792" y="6695"/>
                    </a:lnTo>
                    <a:lnTo>
                      <a:pt x="6630" y="6921"/>
                    </a:lnTo>
                    <a:lnTo>
                      <a:pt x="6404" y="7147"/>
                    </a:lnTo>
                    <a:lnTo>
                      <a:pt x="6177" y="7277"/>
                    </a:lnTo>
                    <a:lnTo>
                      <a:pt x="5919" y="7374"/>
                    </a:lnTo>
                    <a:lnTo>
                      <a:pt x="5627" y="7406"/>
                    </a:lnTo>
                    <a:lnTo>
                      <a:pt x="5627" y="7406"/>
                    </a:lnTo>
                    <a:lnTo>
                      <a:pt x="5207" y="7374"/>
                    </a:lnTo>
                    <a:lnTo>
                      <a:pt x="4851" y="7309"/>
                    </a:lnTo>
                    <a:lnTo>
                      <a:pt x="4496" y="7180"/>
                    </a:lnTo>
                    <a:lnTo>
                      <a:pt x="4172" y="7018"/>
                    </a:lnTo>
                    <a:lnTo>
                      <a:pt x="3946" y="6824"/>
                    </a:lnTo>
                    <a:lnTo>
                      <a:pt x="3752" y="6565"/>
                    </a:lnTo>
                    <a:lnTo>
                      <a:pt x="3623" y="6307"/>
                    </a:lnTo>
                    <a:lnTo>
                      <a:pt x="3590" y="6177"/>
                    </a:lnTo>
                    <a:lnTo>
                      <a:pt x="3590" y="6048"/>
                    </a:lnTo>
                    <a:lnTo>
                      <a:pt x="3590" y="2685"/>
                    </a:lnTo>
                    <a:lnTo>
                      <a:pt x="3590" y="2685"/>
                    </a:lnTo>
                    <a:lnTo>
                      <a:pt x="3623" y="2394"/>
                    </a:lnTo>
                    <a:lnTo>
                      <a:pt x="3687" y="2103"/>
                    </a:lnTo>
                    <a:lnTo>
                      <a:pt x="3687" y="2103"/>
                    </a:lnTo>
                    <a:lnTo>
                      <a:pt x="3396" y="2103"/>
                    </a:lnTo>
                    <a:lnTo>
                      <a:pt x="3396" y="2103"/>
                    </a:lnTo>
                    <a:lnTo>
                      <a:pt x="2523" y="2070"/>
                    </a:lnTo>
                    <a:lnTo>
                      <a:pt x="1682" y="2038"/>
                    </a:lnTo>
                    <a:lnTo>
                      <a:pt x="841" y="1941"/>
                    </a:lnTo>
                    <a:lnTo>
                      <a:pt x="1" y="1844"/>
                    </a:lnTo>
                    <a:lnTo>
                      <a:pt x="1" y="15879"/>
                    </a:lnTo>
                    <a:lnTo>
                      <a:pt x="1" y="15879"/>
                    </a:lnTo>
                    <a:lnTo>
                      <a:pt x="33" y="16364"/>
                    </a:lnTo>
                    <a:lnTo>
                      <a:pt x="98" y="16849"/>
                    </a:lnTo>
                    <a:lnTo>
                      <a:pt x="227" y="17301"/>
                    </a:lnTo>
                    <a:lnTo>
                      <a:pt x="356" y="17722"/>
                    </a:lnTo>
                    <a:lnTo>
                      <a:pt x="583" y="18142"/>
                    </a:lnTo>
                    <a:lnTo>
                      <a:pt x="809" y="18530"/>
                    </a:lnTo>
                    <a:lnTo>
                      <a:pt x="1068" y="18886"/>
                    </a:lnTo>
                    <a:lnTo>
                      <a:pt x="1391" y="19209"/>
                    </a:lnTo>
                    <a:lnTo>
                      <a:pt x="13647" y="19209"/>
                    </a:lnTo>
                    <a:lnTo>
                      <a:pt x="13647" y="19209"/>
                    </a:lnTo>
                    <a:lnTo>
                      <a:pt x="14165" y="19209"/>
                    </a:lnTo>
                    <a:lnTo>
                      <a:pt x="14682" y="19112"/>
                    </a:lnTo>
                    <a:lnTo>
                      <a:pt x="15167" y="18983"/>
                    </a:lnTo>
                    <a:lnTo>
                      <a:pt x="15652" y="18821"/>
                    </a:lnTo>
                    <a:lnTo>
                      <a:pt x="16105" y="18595"/>
                    </a:lnTo>
                    <a:lnTo>
                      <a:pt x="16525" y="18336"/>
                    </a:lnTo>
                    <a:lnTo>
                      <a:pt x="16946" y="18045"/>
                    </a:lnTo>
                    <a:lnTo>
                      <a:pt x="17301" y="17722"/>
                    </a:lnTo>
                    <a:lnTo>
                      <a:pt x="17625" y="17334"/>
                    </a:lnTo>
                    <a:lnTo>
                      <a:pt x="17948" y="16946"/>
                    </a:lnTo>
                    <a:lnTo>
                      <a:pt x="18207" y="16525"/>
                    </a:lnTo>
                    <a:lnTo>
                      <a:pt x="18401" y="16073"/>
                    </a:lnTo>
                    <a:lnTo>
                      <a:pt x="18595" y="15588"/>
                    </a:lnTo>
                    <a:lnTo>
                      <a:pt x="18724" y="15070"/>
                    </a:lnTo>
                    <a:lnTo>
                      <a:pt x="18789" y="14585"/>
                    </a:lnTo>
                    <a:lnTo>
                      <a:pt x="18821" y="14035"/>
                    </a:lnTo>
                    <a:lnTo>
                      <a:pt x="18821" y="1844"/>
                    </a:lnTo>
                    <a:lnTo>
                      <a:pt x="18821" y="1844"/>
                    </a:lnTo>
                    <a:lnTo>
                      <a:pt x="18013" y="1715"/>
                    </a:lnTo>
                    <a:lnTo>
                      <a:pt x="17204" y="1553"/>
                    </a:lnTo>
                    <a:lnTo>
                      <a:pt x="16428" y="1359"/>
                    </a:lnTo>
                    <a:lnTo>
                      <a:pt x="15652" y="1133"/>
                    </a:lnTo>
                    <a:lnTo>
                      <a:pt x="14908" y="874"/>
                    </a:lnTo>
                    <a:lnTo>
                      <a:pt x="14165" y="615"/>
                    </a:lnTo>
                    <a:lnTo>
                      <a:pt x="13453" y="324"/>
                    </a:lnTo>
                    <a:lnTo>
                      <a:pt x="1277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3" name="Google Shape;5253;p64"/>
              <p:cNvSpPr/>
              <p:nvPr/>
            </p:nvSpPr>
            <p:spPr>
              <a:xfrm>
                <a:off x="2992250" y="1276150"/>
                <a:ext cx="526325" cy="468925"/>
              </a:xfrm>
              <a:custGeom>
                <a:avLst/>
                <a:gdLst/>
                <a:ahLst/>
                <a:cxnLst/>
                <a:rect l="l" t="t" r="r" b="b"/>
                <a:pathLst>
                  <a:path w="21053" h="18757" extrusionOk="0">
                    <a:moveTo>
                      <a:pt x="17430" y="1"/>
                    </a:moveTo>
                    <a:lnTo>
                      <a:pt x="17430" y="12192"/>
                    </a:lnTo>
                    <a:lnTo>
                      <a:pt x="17398" y="12742"/>
                    </a:lnTo>
                    <a:lnTo>
                      <a:pt x="17333" y="13227"/>
                    </a:lnTo>
                    <a:lnTo>
                      <a:pt x="17204" y="13745"/>
                    </a:lnTo>
                    <a:lnTo>
                      <a:pt x="17010" y="14230"/>
                    </a:lnTo>
                    <a:lnTo>
                      <a:pt x="16816" y="14682"/>
                    </a:lnTo>
                    <a:lnTo>
                      <a:pt x="16557" y="15103"/>
                    </a:lnTo>
                    <a:lnTo>
                      <a:pt x="16234" y="15491"/>
                    </a:lnTo>
                    <a:lnTo>
                      <a:pt x="15910" y="15879"/>
                    </a:lnTo>
                    <a:lnTo>
                      <a:pt x="15555" y="16202"/>
                    </a:lnTo>
                    <a:lnTo>
                      <a:pt x="15134" y="16493"/>
                    </a:lnTo>
                    <a:lnTo>
                      <a:pt x="14714" y="16752"/>
                    </a:lnTo>
                    <a:lnTo>
                      <a:pt x="14261" y="16978"/>
                    </a:lnTo>
                    <a:lnTo>
                      <a:pt x="13776" y="17140"/>
                    </a:lnTo>
                    <a:lnTo>
                      <a:pt x="13291" y="17269"/>
                    </a:lnTo>
                    <a:lnTo>
                      <a:pt x="12774" y="17366"/>
                    </a:lnTo>
                    <a:lnTo>
                      <a:pt x="0" y="17366"/>
                    </a:lnTo>
                    <a:lnTo>
                      <a:pt x="324" y="17690"/>
                    </a:lnTo>
                    <a:lnTo>
                      <a:pt x="679" y="17949"/>
                    </a:lnTo>
                    <a:lnTo>
                      <a:pt x="1067" y="18207"/>
                    </a:lnTo>
                    <a:lnTo>
                      <a:pt x="1488" y="18401"/>
                    </a:lnTo>
                    <a:lnTo>
                      <a:pt x="1908" y="18563"/>
                    </a:lnTo>
                    <a:lnTo>
                      <a:pt x="2361" y="18660"/>
                    </a:lnTo>
                    <a:lnTo>
                      <a:pt x="2846" y="18757"/>
                    </a:lnTo>
                    <a:lnTo>
                      <a:pt x="16881" y="18757"/>
                    </a:lnTo>
                    <a:lnTo>
                      <a:pt x="17301" y="18692"/>
                    </a:lnTo>
                    <a:lnTo>
                      <a:pt x="17657" y="18628"/>
                    </a:lnTo>
                    <a:lnTo>
                      <a:pt x="18045" y="18498"/>
                    </a:lnTo>
                    <a:lnTo>
                      <a:pt x="18400" y="18369"/>
                    </a:lnTo>
                    <a:lnTo>
                      <a:pt x="18756" y="18175"/>
                    </a:lnTo>
                    <a:lnTo>
                      <a:pt x="19080" y="17981"/>
                    </a:lnTo>
                    <a:lnTo>
                      <a:pt x="19371" y="17754"/>
                    </a:lnTo>
                    <a:lnTo>
                      <a:pt x="19662" y="17528"/>
                    </a:lnTo>
                    <a:lnTo>
                      <a:pt x="19953" y="17269"/>
                    </a:lnTo>
                    <a:lnTo>
                      <a:pt x="20179" y="16978"/>
                    </a:lnTo>
                    <a:lnTo>
                      <a:pt x="20405" y="16655"/>
                    </a:lnTo>
                    <a:lnTo>
                      <a:pt x="20599" y="16332"/>
                    </a:lnTo>
                    <a:lnTo>
                      <a:pt x="20793" y="15976"/>
                    </a:lnTo>
                    <a:lnTo>
                      <a:pt x="20923" y="15620"/>
                    </a:lnTo>
                    <a:lnTo>
                      <a:pt x="21052" y="15264"/>
                    </a:lnTo>
                    <a:lnTo>
                      <a:pt x="20891" y="15458"/>
                    </a:lnTo>
                    <a:lnTo>
                      <a:pt x="20696" y="15653"/>
                    </a:lnTo>
                    <a:lnTo>
                      <a:pt x="20502" y="15847"/>
                    </a:lnTo>
                    <a:lnTo>
                      <a:pt x="20276" y="16008"/>
                    </a:lnTo>
                    <a:lnTo>
                      <a:pt x="20082" y="16138"/>
                    </a:lnTo>
                    <a:lnTo>
                      <a:pt x="19823" y="16267"/>
                    </a:lnTo>
                    <a:lnTo>
                      <a:pt x="19597" y="16396"/>
                    </a:lnTo>
                    <a:lnTo>
                      <a:pt x="19338" y="16493"/>
                    </a:lnTo>
                    <a:lnTo>
                      <a:pt x="19338" y="1294"/>
                    </a:lnTo>
                    <a:lnTo>
                      <a:pt x="19338" y="1003"/>
                    </a:lnTo>
                    <a:lnTo>
                      <a:pt x="19371" y="745"/>
                    </a:lnTo>
                    <a:lnTo>
                      <a:pt x="19435" y="486"/>
                    </a:lnTo>
                    <a:lnTo>
                      <a:pt x="19500" y="227"/>
                    </a:lnTo>
                    <a:lnTo>
                      <a:pt x="18465" y="130"/>
                    </a:lnTo>
                    <a:lnTo>
                      <a:pt x="17430"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4" name="Google Shape;5254;p64"/>
              <p:cNvSpPr/>
              <p:nvPr/>
            </p:nvSpPr>
            <p:spPr>
              <a:xfrm>
                <a:off x="3869400" y="238125"/>
                <a:ext cx="494800" cy="302375"/>
              </a:xfrm>
              <a:custGeom>
                <a:avLst/>
                <a:gdLst/>
                <a:ahLst/>
                <a:cxnLst/>
                <a:rect l="l" t="t" r="r" b="b"/>
                <a:pathLst>
                  <a:path w="19792" h="12095" extrusionOk="0">
                    <a:moveTo>
                      <a:pt x="130" y="0"/>
                    </a:moveTo>
                    <a:lnTo>
                      <a:pt x="66" y="65"/>
                    </a:lnTo>
                    <a:lnTo>
                      <a:pt x="1" y="129"/>
                    </a:lnTo>
                    <a:lnTo>
                      <a:pt x="1" y="226"/>
                    </a:lnTo>
                    <a:lnTo>
                      <a:pt x="1" y="12094"/>
                    </a:lnTo>
                    <a:lnTo>
                      <a:pt x="19792" y="12094"/>
                    </a:lnTo>
                    <a:lnTo>
                      <a:pt x="19792" y="226"/>
                    </a:lnTo>
                    <a:lnTo>
                      <a:pt x="19759" y="129"/>
                    </a:lnTo>
                    <a:lnTo>
                      <a:pt x="19727" y="65"/>
                    </a:lnTo>
                    <a:lnTo>
                      <a:pt x="196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5" name="Google Shape;5255;p64"/>
              <p:cNvSpPr/>
              <p:nvPr/>
            </p:nvSpPr>
            <p:spPr>
              <a:xfrm>
                <a:off x="3869400" y="389300"/>
                <a:ext cx="494800" cy="151200"/>
              </a:xfrm>
              <a:custGeom>
                <a:avLst/>
                <a:gdLst/>
                <a:ahLst/>
                <a:cxnLst/>
                <a:rect l="l" t="t" r="r" b="b"/>
                <a:pathLst>
                  <a:path w="19792" h="6048" extrusionOk="0">
                    <a:moveTo>
                      <a:pt x="1" y="0"/>
                    </a:moveTo>
                    <a:lnTo>
                      <a:pt x="1" y="6047"/>
                    </a:lnTo>
                    <a:lnTo>
                      <a:pt x="19792" y="6047"/>
                    </a:lnTo>
                    <a:lnTo>
                      <a:pt x="19792"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6" name="Google Shape;5256;p64"/>
              <p:cNvSpPr/>
              <p:nvPr/>
            </p:nvSpPr>
            <p:spPr>
              <a:xfrm>
                <a:off x="4084450" y="238125"/>
                <a:ext cx="279750" cy="302375"/>
              </a:xfrm>
              <a:custGeom>
                <a:avLst/>
                <a:gdLst/>
                <a:ahLst/>
                <a:cxnLst/>
                <a:rect l="l" t="t" r="r" b="b"/>
                <a:pathLst>
                  <a:path w="11190" h="12095" extrusionOk="0">
                    <a:moveTo>
                      <a:pt x="3623" y="0"/>
                    </a:moveTo>
                    <a:lnTo>
                      <a:pt x="3235" y="65"/>
                    </a:lnTo>
                    <a:lnTo>
                      <a:pt x="2846" y="162"/>
                    </a:lnTo>
                    <a:lnTo>
                      <a:pt x="2458" y="323"/>
                    </a:lnTo>
                    <a:lnTo>
                      <a:pt x="2103" y="485"/>
                    </a:lnTo>
                    <a:lnTo>
                      <a:pt x="1779" y="679"/>
                    </a:lnTo>
                    <a:lnTo>
                      <a:pt x="1488" y="905"/>
                    </a:lnTo>
                    <a:lnTo>
                      <a:pt x="1197" y="1164"/>
                    </a:lnTo>
                    <a:lnTo>
                      <a:pt x="939" y="1455"/>
                    </a:lnTo>
                    <a:lnTo>
                      <a:pt x="680" y="1779"/>
                    </a:lnTo>
                    <a:lnTo>
                      <a:pt x="486" y="2102"/>
                    </a:lnTo>
                    <a:lnTo>
                      <a:pt x="324" y="2458"/>
                    </a:lnTo>
                    <a:lnTo>
                      <a:pt x="195" y="2846"/>
                    </a:lnTo>
                    <a:lnTo>
                      <a:pt x="98" y="3201"/>
                    </a:lnTo>
                    <a:lnTo>
                      <a:pt x="33" y="3622"/>
                    </a:lnTo>
                    <a:lnTo>
                      <a:pt x="1" y="4042"/>
                    </a:lnTo>
                    <a:lnTo>
                      <a:pt x="1" y="12094"/>
                    </a:lnTo>
                    <a:lnTo>
                      <a:pt x="11190" y="12094"/>
                    </a:lnTo>
                    <a:lnTo>
                      <a:pt x="11190" y="4042"/>
                    </a:lnTo>
                    <a:lnTo>
                      <a:pt x="11157" y="3622"/>
                    </a:lnTo>
                    <a:lnTo>
                      <a:pt x="11093" y="3201"/>
                    </a:lnTo>
                    <a:lnTo>
                      <a:pt x="10996" y="2846"/>
                    </a:lnTo>
                    <a:lnTo>
                      <a:pt x="10866" y="2458"/>
                    </a:lnTo>
                    <a:lnTo>
                      <a:pt x="10705" y="2102"/>
                    </a:lnTo>
                    <a:lnTo>
                      <a:pt x="10478" y="1779"/>
                    </a:lnTo>
                    <a:lnTo>
                      <a:pt x="10252" y="1455"/>
                    </a:lnTo>
                    <a:lnTo>
                      <a:pt x="9993" y="1164"/>
                    </a:lnTo>
                    <a:lnTo>
                      <a:pt x="9702" y="905"/>
                    </a:lnTo>
                    <a:lnTo>
                      <a:pt x="9411" y="679"/>
                    </a:lnTo>
                    <a:lnTo>
                      <a:pt x="9055" y="485"/>
                    </a:lnTo>
                    <a:lnTo>
                      <a:pt x="8700" y="323"/>
                    </a:lnTo>
                    <a:lnTo>
                      <a:pt x="8344" y="162"/>
                    </a:lnTo>
                    <a:lnTo>
                      <a:pt x="7956" y="65"/>
                    </a:lnTo>
                    <a:lnTo>
                      <a:pt x="753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7" name="Google Shape;5257;p64"/>
              <p:cNvSpPr/>
              <p:nvPr/>
            </p:nvSpPr>
            <p:spPr>
              <a:xfrm>
                <a:off x="3736825" y="437000"/>
                <a:ext cx="759975" cy="1358200"/>
              </a:xfrm>
              <a:custGeom>
                <a:avLst/>
                <a:gdLst/>
                <a:ahLst/>
                <a:cxnLst/>
                <a:rect l="l" t="t" r="r" b="b"/>
                <a:pathLst>
                  <a:path w="30399" h="54328" extrusionOk="0">
                    <a:moveTo>
                      <a:pt x="6339" y="0"/>
                    </a:move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7990"/>
                    </a:lnTo>
                    <a:lnTo>
                      <a:pt x="33" y="48636"/>
                    </a:lnTo>
                    <a:lnTo>
                      <a:pt x="130" y="49251"/>
                    </a:lnTo>
                    <a:lnTo>
                      <a:pt x="259" y="49865"/>
                    </a:lnTo>
                    <a:lnTo>
                      <a:pt x="485" y="50447"/>
                    </a:lnTo>
                    <a:lnTo>
                      <a:pt x="744" y="50997"/>
                    </a:lnTo>
                    <a:lnTo>
                      <a:pt x="1068" y="51547"/>
                    </a:lnTo>
                    <a:lnTo>
                      <a:pt x="1423" y="52032"/>
                    </a:lnTo>
                    <a:lnTo>
                      <a:pt x="1844" y="52485"/>
                    </a:lnTo>
                    <a:lnTo>
                      <a:pt x="2296" y="52873"/>
                    </a:lnTo>
                    <a:lnTo>
                      <a:pt x="2781" y="53261"/>
                    </a:lnTo>
                    <a:lnTo>
                      <a:pt x="3299" y="53584"/>
                    </a:lnTo>
                    <a:lnTo>
                      <a:pt x="3849" y="53843"/>
                    </a:lnTo>
                    <a:lnTo>
                      <a:pt x="4431" y="54037"/>
                    </a:lnTo>
                    <a:lnTo>
                      <a:pt x="5045" y="54199"/>
                    </a:lnTo>
                    <a:lnTo>
                      <a:pt x="5692" y="54296"/>
                    </a:lnTo>
                    <a:lnTo>
                      <a:pt x="6339" y="54328"/>
                    </a:lnTo>
                    <a:lnTo>
                      <a:pt x="24060" y="54328"/>
                    </a:lnTo>
                    <a:lnTo>
                      <a:pt x="24707" y="54296"/>
                    </a:lnTo>
                    <a:lnTo>
                      <a:pt x="25321" y="54199"/>
                    </a:lnTo>
                    <a:lnTo>
                      <a:pt x="25935" y="54037"/>
                    </a:lnTo>
                    <a:lnTo>
                      <a:pt x="26518" y="53843"/>
                    </a:lnTo>
                    <a:lnTo>
                      <a:pt x="27067" y="53584"/>
                    </a:lnTo>
                    <a:lnTo>
                      <a:pt x="27585" y="53261"/>
                    </a:lnTo>
                    <a:lnTo>
                      <a:pt x="28102" y="52873"/>
                    </a:lnTo>
                    <a:lnTo>
                      <a:pt x="28522" y="52485"/>
                    </a:lnTo>
                    <a:lnTo>
                      <a:pt x="28943" y="52032"/>
                    </a:lnTo>
                    <a:lnTo>
                      <a:pt x="29299" y="51547"/>
                    </a:lnTo>
                    <a:lnTo>
                      <a:pt x="29622" y="50997"/>
                    </a:lnTo>
                    <a:lnTo>
                      <a:pt x="29913" y="50447"/>
                    </a:lnTo>
                    <a:lnTo>
                      <a:pt x="30107" y="49865"/>
                    </a:lnTo>
                    <a:lnTo>
                      <a:pt x="30269" y="49251"/>
                    </a:lnTo>
                    <a:lnTo>
                      <a:pt x="30366" y="48636"/>
                    </a:lnTo>
                    <a:lnTo>
                      <a:pt x="30398" y="47990"/>
                    </a:lnTo>
                    <a:lnTo>
                      <a:pt x="30398" y="6371"/>
                    </a:lnTo>
                    <a:lnTo>
                      <a:pt x="30366" y="5692"/>
                    </a:lnTo>
                    <a:lnTo>
                      <a:pt x="30269" y="5077"/>
                    </a:lnTo>
                    <a:lnTo>
                      <a:pt x="30107" y="4463"/>
                    </a:lnTo>
                    <a:lnTo>
                      <a:pt x="29913" y="3881"/>
                    </a:lnTo>
                    <a:lnTo>
                      <a:pt x="29622" y="3331"/>
                    </a:lnTo>
                    <a:lnTo>
                      <a:pt x="29299" y="2814"/>
                    </a:lnTo>
                    <a:lnTo>
                      <a:pt x="28943" y="2328"/>
                    </a:lnTo>
                    <a:lnTo>
                      <a:pt x="28522" y="1876"/>
                    </a:lnTo>
                    <a:lnTo>
                      <a:pt x="28102" y="1455"/>
                    </a:lnTo>
                    <a:lnTo>
                      <a:pt x="27585" y="1100"/>
                    </a:lnTo>
                    <a:lnTo>
                      <a:pt x="27067" y="776"/>
                    </a:lnTo>
                    <a:lnTo>
                      <a:pt x="26518" y="518"/>
                    </a:lnTo>
                    <a:lnTo>
                      <a:pt x="25935" y="291"/>
                    </a:lnTo>
                    <a:lnTo>
                      <a:pt x="25321" y="129"/>
                    </a:lnTo>
                    <a:lnTo>
                      <a:pt x="24707" y="32"/>
                    </a:lnTo>
                    <a:lnTo>
                      <a:pt x="240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8" name="Google Shape;5258;p64"/>
              <p:cNvSpPr/>
              <p:nvPr/>
            </p:nvSpPr>
            <p:spPr>
              <a:xfrm>
                <a:off x="3736825" y="437000"/>
                <a:ext cx="759975" cy="1358200"/>
              </a:xfrm>
              <a:custGeom>
                <a:avLst/>
                <a:gdLst/>
                <a:ahLst/>
                <a:cxnLst/>
                <a:rect l="l" t="t" r="r" b="b"/>
                <a:pathLst>
                  <a:path w="30399" h="54328" fill="none" extrusionOk="0">
                    <a:moveTo>
                      <a:pt x="24060" y="0"/>
                    </a:moveTo>
                    <a:lnTo>
                      <a:pt x="6339" y="0"/>
                    </a:lnTo>
                    <a:lnTo>
                      <a:pt x="6339" y="0"/>
                    </a:ln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7990"/>
                    </a:lnTo>
                    <a:lnTo>
                      <a:pt x="0" y="47990"/>
                    </a:lnTo>
                    <a:lnTo>
                      <a:pt x="33" y="48636"/>
                    </a:lnTo>
                    <a:lnTo>
                      <a:pt x="130" y="49251"/>
                    </a:lnTo>
                    <a:lnTo>
                      <a:pt x="259" y="49865"/>
                    </a:lnTo>
                    <a:lnTo>
                      <a:pt x="485" y="50447"/>
                    </a:lnTo>
                    <a:lnTo>
                      <a:pt x="744" y="50997"/>
                    </a:lnTo>
                    <a:lnTo>
                      <a:pt x="1068" y="51547"/>
                    </a:lnTo>
                    <a:lnTo>
                      <a:pt x="1423" y="52032"/>
                    </a:lnTo>
                    <a:lnTo>
                      <a:pt x="1844" y="52485"/>
                    </a:lnTo>
                    <a:lnTo>
                      <a:pt x="2296" y="52873"/>
                    </a:lnTo>
                    <a:lnTo>
                      <a:pt x="2781" y="53261"/>
                    </a:lnTo>
                    <a:lnTo>
                      <a:pt x="3299" y="53584"/>
                    </a:lnTo>
                    <a:lnTo>
                      <a:pt x="3849" y="53843"/>
                    </a:lnTo>
                    <a:lnTo>
                      <a:pt x="4431" y="54037"/>
                    </a:lnTo>
                    <a:lnTo>
                      <a:pt x="5045" y="54199"/>
                    </a:lnTo>
                    <a:lnTo>
                      <a:pt x="5692" y="54296"/>
                    </a:lnTo>
                    <a:lnTo>
                      <a:pt x="6339" y="54328"/>
                    </a:lnTo>
                    <a:lnTo>
                      <a:pt x="24060" y="54328"/>
                    </a:lnTo>
                    <a:lnTo>
                      <a:pt x="24060" y="54328"/>
                    </a:lnTo>
                    <a:lnTo>
                      <a:pt x="24707" y="54296"/>
                    </a:lnTo>
                    <a:lnTo>
                      <a:pt x="25321" y="54199"/>
                    </a:lnTo>
                    <a:lnTo>
                      <a:pt x="25935" y="54037"/>
                    </a:lnTo>
                    <a:lnTo>
                      <a:pt x="26518" y="53843"/>
                    </a:lnTo>
                    <a:lnTo>
                      <a:pt x="27067" y="53584"/>
                    </a:lnTo>
                    <a:lnTo>
                      <a:pt x="27585" y="53261"/>
                    </a:lnTo>
                    <a:lnTo>
                      <a:pt x="28102" y="52873"/>
                    </a:lnTo>
                    <a:lnTo>
                      <a:pt x="28522" y="52485"/>
                    </a:lnTo>
                    <a:lnTo>
                      <a:pt x="28943" y="52032"/>
                    </a:lnTo>
                    <a:lnTo>
                      <a:pt x="29299" y="51547"/>
                    </a:lnTo>
                    <a:lnTo>
                      <a:pt x="29622" y="50997"/>
                    </a:lnTo>
                    <a:lnTo>
                      <a:pt x="29913" y="50447"/>
                    </a:lnTo>
                    <a:lnTo>
                      <a:pt x="30107" y="49865"/>
                    </a:lnTo>
                    <a:lnTo>
                      <a:pt x="30269" y="49251"/>
                    </a:lnTo>
                    <a:lnTo>
                      <a:pt x="30366" y="48636"/>
                    </a:lnTo>
                    <a:lnTo>
                      <a:pt x="30398" y="47990"/>
                    </a:lnTo>
                    <a:lnTo>
                      <a:pt x="30398" y="6371"/>
                    </a:lnTo>
                    <a:lnTo>
                      <a:pt x="30398" y="6371"/>
                    </a:lnTo>
                    <a:lnTo>
                      <a:pt x="30366" y="5692"/>
                    </a:lnTo>
                    <a:lnTo>
                      <a:pt x="30269" y="5077"/>
                    </a:lnTo>
                    <a:lnTo>
                      <a:pt x="30107" y="4463"/>
                    </a:lnTo>
                    <a:lnTo>
                      <a:pt x="29913" y="3881"/>
                    </a:lnTo>
                    <a:lnTo>
                      <a:pt x="29622" y="3331"/>
                    </a:lnTo>
                    <a:lnTo>
                      <a:pt x="29299" y="2814"/>
                    </a:lnTo>
                    <a:lnTo>
                      <a:pt x="28943" y="2328"/>
                    </a:lnTo>
                    <a:lnTo>
                      <a:pt x="28522" y="1876"/>
                    </a:lnTo>
                    <a:lnTo>
                      <a:pt x="28102" y="1455"/>
                    </a:lnTo>
                    <a:lnTo>
                      <a:pt x="27585" y="1100"/>
                    </a:lnTo>
                    <a:lnTo>
                      <a:pt x="27067" y="776"/>
                    </a:lnTo>
                    <a:lnTo>
                      <a:pt x="26518" y="518"/>
                    </a:lnTo>
                    <a:lnTo>
                      <a:pt x="25935" y="291"/>
                    </a:lnTo>
                    <a:lnTo>
                      <a:pt x="25321" y="129"/>
                    </a:lnTo>
                    <a:lnTo>
                      <a:pt x="24707" y="32"/>
                    </a:lnTo>
                    <a:lnTo>
                      <a:pt x="240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9" name="Google Shape;5259;p64"/>
              <p:cNvSpPr/>
              <p:nvPr/>
            </p:nvSpPr>
            <p:spPr>
              <a:xfrm>
                <a:off x="3736825" y="437000"/>
                <a:ext cx="571600" cy="1076050"/>
              </a:xfrm>
              <a:custGeom>
                <a:avLst/>
                <a:gdLst/>
                <a:ahLst/>
                <a:cxnLst/>
                <a:rect l="l" t="t" r="r" b="b"/>
                <a:pathLst>
                  <a:path w="22864" h="43042" extrusionOk="0">
                    <a:moveTo>
                      <a:pt x="6339" y="0"/>
                    </a:move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3042"/>
                    </a:lnTo>
                    <a:lnTo>
                      <a:pt x="16525" y="43042"/>
                    </a:lnTo>
                    <a:lnTo>
                      <a:pt x="17172" y="43010"/>
                    </a:lnTo>
                    <a:lnTo>
                      <a:pt x="17786" y="42913"/>
                    </a:lnTo>
                    <a:lnTo>
                      <a:pt x="18401" y="42751"/>
                    </a:lnTo>
                    <a:lnTo>
                      <a:pt x="18983" y="42557"/>
                    </a:lnTo>
                    <a:lnTo>
                      <a:pt x="19533" y="42266"/>
                    </a:lnTo>
                    <a:lnTo>
                      <a:pt x="20082" y="41975"/>
                    </a:lnTo>
                    <a:lnTo>
                      <a:pt x="20567" y="41587"/>
                    </a:lnTo>
                    <a:lnTo>
                      <a:pt x="21020" y="41199"/>
                    </a:lnTo>
                    <a:lnTo>
                      <a:pt x="21408" y="40746"/>
                    </a:lnTo>
                    <a:lnTo>
                      <a:pt x="21796" y="40261"/>
                    </a:lnTo>
                    <a:lnTo>
                      <a:pt x="22120" y="39711"/>
                    </a:lnTo>
                    <a:lnTo>
                      <a:pt x="22378" y="39161"/>
                    </a:lnTo>
                    <a:lnTo>
                      <a:pt x="22572" y="38579"/>
                    </a:lnTo>
                    <a:lnTo>
                      <a:pt x="22734" y="37965"/>
                    </a:lnTo>
                    <a:lnTo>
                      <a:pt x="22831" y="37350"/>
                    </a:lnTo>
                    <a:lnTo>
                      <a:pt x="22863" y="36704"/>
                    </a:lnTo>
                    <a:lnTo>
                      <a:pt x="22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0" name="Google Shape;5260;p64"/>
              <p:cNvSpPr/>
              <p:nvPr/>
            </p:nvSpPr>
            <p:spPr>
              <a:xfrm>
                <a:off x="3736825" y="437000"/>
                <a:ext cx="571600" cy="1076050"/>
              </a:xfrm>
              <a:custGeom>
                <a:avLst/>
                <a:gdLst/>
                <a:ahLst/>
                <a:cxnLst/>
                <a:rect l="l" t="t" r="r" b="b"/>
                <a:pathLst>
                  <a:path w="22864" h="43042" fill="none" extrusionOk="0">
                    <a:moveTo>
                      <a:pt x="6339" y="0"/>
                    </a:moveTo>
                    <a:lnTo>
                      <a:pt x="6339" y="0"/>
                    </a:ln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3042"/>
                    </a:lnTo>
                    <a:lnTo>
                      <a:pt x="16525" y="43042"/>
                    </a:lnTo>
                    <a:lnTo>
                      <a:pt x="16525" y="43042"/>
                    </a:lnTo>
                    <a:lnTo>
                      <a:pt x="17172" y="43010"/>
                    </a:lnTo>
                    <a:lnTo>
                      <a:pt x="17786" y="42913"/>
                    </a:lnTo>
                    <a:lnTo>
                      <a:pt x="18401" y="42751"/>
                    </a:lnTo>
                    <a:lnTo>
                      <a:pt x="18983" y="42557"/>
                    </a:lnTo>
                    <a:lnTo>
                      <a:pt x="19533" y="42266"/>
                    </a:lnTo>
                    <a:lnTo>
                      <a:pt x="20082" y="41975"/>
                    </a:lnTo>
                    <a:lnTo>
                      <a:pt x="20567" y="41587"/>
                    </a:lnTo>
                    <a:lnTo>
                      <a:pt x="21020" y="41199"/>
                    </a:lnTo>
                    <a:lnTo>
                      <a:pt x="21408" y="40746"/>
                    </a:lnTo>
                    <a:lnTo>
                      <a:pt x="21796" y="40261"/>
                    </a:lnTo>
                    <a:lnTo>
                      <a:pt x="22120" y="39711"/>
                    </a:lnTo>
                    <a:lnTo>
                      <a:pt x="22378" y="39161"/>
                    </a:lnTo>
                    <a:lnTo>
                      <a:pt x="22572" y="38579"/>
                    </a:lnTo>
                    <a:lnTo>
                      <a:pt x="22734" y="37965"/>
                    </a:lnTo>
                    <a:lnTo>
                      <a:pt x="22831" y="37350"/>
                    </a:lnTo>
                    <a:lnTo>
                      <a:pt x="22863" y="36704"/>
                    </a:lnTo>
                    <a:lnTo>
                      <a:pt x="22863" y="0"/>
                    </a:lnTo>
                    <a:lnTo>
                      <a:pt x="63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1" name="Google Shape;5261;p64"/>
              <p:cNvSpPr/>
              <p:nvPr/>
            </p:nvSpPr>
            <p:spPr>
              <a:xfrm>
                <a:off x="3816050" y="512175"/>
                <a:ext cx="248225" cy="478625"/>
              </a:xfrm>
              <a:custGeom>
                <a:avLst/>
                <a:gdLst/>
                <a:ahLst/>
                <a:cxnLst/>
                <a:rect l="l" t="t" r="r" b="b"/>
                <a:pathLst>
                  <a:path w="9929" h="19145" extrusionOk="0">
                    <a:moveTo>
                      <a:pt x="8150" y="1"/>
                    </a:moveTo>
                    <a:lnTo>
                      <a:pt x="7729" y="33"/>
                    </a:lnTo>
                    <a:lnTo>
                      <a:pt x="7309" y="65"/>
                    </a:lnTo>
                    <a:lnTo>
                      <a:pt x="6889" y="98"/>
                    </a:lnTo>
                    <a:lnTo>
                      <a:pt x="6500" y="162"/>
                    </a:lnTo>
                    <a:lnTo>
                      <a:pt x="6112" y="259"/>
                    </a:lnTo>
                    <a:lnTo>
                      <a:pt x="5724" y="389"/>
                    </a:lnTo>
                    <a:lnTo>
                      <a:pt x="5336" y="518"/>
                    </a:lnTo>
                    <a:lnTo>
                      <a:pt x="4981" y="647"/>
                    </a:lnTo>
                    <a:lnTo>
                      <a:pt x="4269" y="1003"/>
                    </a:lnTo>
                    <a:lnTo>
                      <a:pt x="3590" y="1391"/>
                    </a:lnTo>
                    <a:lnTo>
                      <a:pt x="2976" y="1876"/>
                    </a:lnTo>
                    <a:lnTo>
                      <a:pt x="2394" y="2394"/>
                    </a:lnTo>
                    <a:lnTo>
                      <a:pt x="1876" y="2976"/>
                    </a:lnTo>
                    <a:lnTo>
                      <a:pt x="1391" y="3590"/>
                    </a:lnTo>
                    <a:lnTo>
                      <a:pt x="1003" y="4269"/>
                    </a:lnTo>
                    <a:lnTo>
                      <a:pt x="647" y="4981"/>
                    </a:lnTo>
                    <a:lnTo>
                      <a:pt x="518" y="5336"/>
                    </a:lnTo>
                    <a:lnTo>
                      <a:pt x="389" y="5724"/>
                    </a:lnTo>
                    <a:lnTo>
                      <a:pt x="259" y="6112"/>
                    </a:lnTo>
                    <a:lnTo>
                      <a:pt x="195" y="6501"/>
                    </a:lnTo>
                    <a:lnTo>
                      <a:pt x="98" y="6889"/>
                    </a:lnTo>
                    <a:lnTo>
                      <a:pt x="65" y="7309"/>
                    </a:lnTo>
                    <a:lnTo>
                      <a:pt x="33" y="7729"/>
                    </a:lnTo>
                    <a:lnTo>
                      <a:pt x="1" y="8150"/>
                    </a:lnTo>
                    <a:lnTo>
                      <a:pt x="1" y="17366"/>
                    </a:lnTo>
                    <a:lnTo>
                      <a:pt x="65" y="17722"/>
                    </a:lnTo>
                    <a:lnTo>
                      <a:pt x="162" y="18077"/>
                    </a:lnTo>
                    <a:lnTo>
                      <a:pt x="324" y="18369"/>
                    </a:lnTo>
                    <a:lnTo>
                      <a:pt x="550" y="18627"/>
                    </a:lnTo>
                    <a:lnTo>
                      <a:pt x="809" y="18854"/>
                    </a:lnTo>
                    <a:lnTo>
                      <a:pt x="1100" y="19015"/>
                    </a:lnTo>
                    <a:lnTo>
                      <a:pt x="1423" y="19112"/>
                    </a:lnTo>
                    <a:lnTo>
                      <a:pt x="1779" y="19145"/>
                    </a:lnTo>
                    <a:lnTo>
                      <a:pt x="2200" y="19145"/>
                    </a:lnTo>
                    <a:lnTo>
                      <a:pt x="2620" y="19112"/>
                    </a:lnTo>
                    <a:lnTo>
                      <a:pt x="3040" y="19048"/>
                    </a:lnTo>
                    <a:lnTo>
                      <a:pt x="3428" y="18983"/>
                    </a:lnTo>
                    <a:lnTo>
                      <a:pt x="3816" y="18886"/>
                    </a:lnTo>
                    <a:lnTo>
                      <a:pt x="4204" y="18789"/>
                    </a:lnTo>
                    <a:lnTo>
                      <a:pt x="4593" y="18660"/>
                    </a:lnTo>
                    <a:lnTo>
                      <a:pt x="4948" y="18498"/>
                    </a:lnTo>
                    <a:lnTo>
                      <a:pt x="5660" y="18175"/>
                    </a:lnTo>
                    <a:lnTo>
                      <a:pt x="6339" y="17754"/>
                    </a:lnTo>
                    <a:lnTo>
                      <a:pt x="6953" y="17301"/>
                    </a:lnTo>
                    <a:lnTo>
                      <a:pt x="7535" y="16784"/>
                    </a:lnTo>
                    <a:lnTo>
                      <a:pt x="8053" y="16202"/>
                    </a:lnTo>
                    <a:lnTo>
                      <a:pt x="8538" y="15555"/>
                    </a:lnTo>
                    <a:lnTo>
                      <a:pt x="8926" y="14908"/>
                    </a:lnTo>
                    <a:lnTo>
                      <a:pt x="9282" y="14197"/>
                    </a:lnTo>
                    <a:lnTo>
                      <a:pt x="9411" y="13809"/>
                    </a:lnTo>
                    <a:lnTo>
                      <a:pt x="9540" y="13453"/>
                    </a:lnTo>
                    <a:lnTo>
                      <a:pt x="9670" y="13065"/>
                    </a:lnTo>
                    <a:lnTo>
                      <a:pt x="9767" y="12677"/>
                    </a:lnTo>
                    <a:lnTo>
                      <a:pt x="9831" y="12257"/>
                    </a:lnTo>
                    <a:lnTo>
                      <a:pt x="9864" y="11869"/>
                    </a:lnTo>
                    <a:lnTo>
                      <a:pt x="9896" y="11448"/>
                    </a:lnTo>
                    <a:lnTo>
                      <a:pt x="9928" y="11028"/>
                    </a:lnTo>
                    <a:lnTo>
                      <a:pt x="9928" y="1779"/>
                    </a:lnTo>
                    <a:lnTo>
                      <a:pt x="9896" y="1423"/>
                    </a:lnTo>
                    <a:lnTo>
                      <a:pt x="9767" y="1100"/>
                    </a:lnTo>
                    <a:lnTo>
                      <a:pt x="9605" y="809"/>
                    </a:lnTo>
                    <a:lnTo>
                      <a:pt x="9411" y="518"/>
                    </a:lnTo>
                    <a:lnTo>
                      <a:pt x="9120" y="324"/>
                    </a:lnTo>
                    <a:lnTo>
                      <a:pt x="8829" y="162"/>
                    </a:lnTo>
                    <a:lnTo>
                      <a:pt x="8505" y="33"/>
                    </a:lnTo>
                    <a:lnTo>
                      <a:pt x="8150"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2" name="Google Shape;5262;p64"/>
              <p:cNvSpPr/>
              <p:nvPr/>
            </p:nvSpPr>
            <p:spPr>
              <a:xfrm>
                <a:off x="4150750" y="499250"/>
                <a:ext cx="114825" cy="222350"/>
              </a:xfrm>
              <a:custGeom>
                <a:avLst/>
                <a:gdLst/>
                <a:ahLst/>
                <a:cxnLst/>
                <a:rect l="l" t="t" r="r" b="b"/>
                <a:pathLst>
                  <a:path w="4593" h="8894" extrusionOk="0">
                    <a:moveTo>
                      <a:pt x="3784" y="0"/>
                    </a:moveTo>
                    <a:lnTo>
                      <a:pt x="3396" y="33"/>
                    </a:lnTo>
                    <a:lnTo>
                      <a:pt x="3008" y="97"/>
                    </a:lnTo>
                    <a:lnTo>
                      <a:pt x="2652" y="194"/>
                    </a:lnTo>
                    <a:lnTo>
                      <a:pt x="2296" y="324"/>
                    </a:lnTo>
                    <a:lnTo>
                      <a:pt x="1973" y="453"/>
                    </a:lnTo>
                    <a:lnTo>
                      <a:pt x="1682" y="647"/>
                    </a:lnTo>
                    <a:lnTo>
                      <a:pt x="1391" y="873"/>
                    </a:lnTo>
                    <a:lnTo>
                      <a:pt x="1100" y="1132"/>
                    </a:lnTo>
                    <a:lnTo>
                      <a:pt x="874" y="1391"/>
                    </a:lnTo>
                    <a:lnTo>
                      <a:pt x="647" y="1682"/>
                    </a:lnTo>
                    <a:lnTo>
                      <a:pt x="453" y="1973"/>
                    </a:lnTo>
                    <a:lnTo>
                      <a:pt x="291" y="2328"/>
                    </a:lnTo>
                    <a:lnTo>
                      <a:pt x="162" y="2652"/>
                    </a:lnTo>
                    <a:lnTo>
                      <a:pt x="97" y="3008"/>
                    </a:lnTo>
                    <a:lnTo>
                      <a:pt x="33" y="3396"/>
                    </a:lnTo>
                    <a:lnTo>
                      <a:pt x="0" y="3784"/>
                    </a:lnTo>
                    <a:lnTo>
                      <a:pt x="0" y="8085"/>
                    </a:lnTo>
                    <a:lnTo>
                      <a:pt x="33" y="8246"/>
                    </a:lnTo>
                    <a:lnTo>
                      <a:pt x="65" y="8408"/>
                    </a:lnTo>
                    <a:lnTo>
                      <a:pt x="162" y="8537"/>
                    </a:lnTo>
                    <a:lnTo>
                      <a:pt x="259" y="8667"/>
                    </a:lnTo>
                    <a:lnTo>
                      <a:pt x="356" y="8764"/>
                    </a:lnTo>
                    <a:lnTo>
                      <a:pt x="518" y="8828"/>
                    </a:lnTo>
                    <a:lnTo>
                      <a:pt x="680" y="8893"/>
                    </a:lnTo>
                    <a:lnTo>
                      <a:pt x="841" y="8893"/>
                    </a:lnTo>
                    <a:lnTo>
                      <a:pt x="1229" y="8861"/>
                    </a:lnTo>
                    <a:lnTo>
                      <a:pt x="1585" y="8828"/>
                    </a:lnTo>
                    <a:lnTo>
                      <a:pt x="1941" y="8731"/>
                    </a:lnTo>
                    <a:lnTo>
                      <a:pt x="2296" y="8602"/>
                    </a:lnTo>
                    <a:lnTo>
                      <a:pt x="2620" y="8440"/>
                    </a:lnTo>
                    <a:lnTo>
                      <a:pt x="2943" y="8246"/>
                    </a:lnTo>
                    <a:lnTo>
                      <a:pt x="3234" y="8020"/>
                    </a:lnTo>
                    <a:lnTo>
                      <a:pt x="3493" y="7794"/>
                    </a:lnTo>
                    <a:lnTo>
                      <a:pt x="3752" y="7535"/>
                    </a:lnTo>
                    <a:lnTo>
                      <a:pt x="3946" y="7244"/>
                    </a:lnTo>
                    <a:lnTo>
                      <a:pt x="4140" y="6920"/>
                    </a:lnTo>
                    <a:lnTo>
                      <a:pt x="4301" y="6597"/>
                    </a:lnTo>
                    <a:lnTo>
                      <a:pt x="4431" y="6241"/>
                    </a:lnTo>
                    <a:lnTo>
                      <a:pt x="4528" y="5886"/>
                    </a:lnTo>
                    <a:lnTo>
                      <a:pt x="4592" y="5498"/>
                    </a:lnTo>
                    <a:lnTo>
                      <a:pt x="4592" y="5110"/>
                    </a:lnTo>
                    <a:lnTo>
                      <a:pt x="4592" y="841"/>
                    </a:lnTo>
                    <a:lnTo>
                      <a:pt x="4592" y="679"/>
                    </a:lnTo>
                    <a:lnTo>
                      <a:pt x="4528" y="518"/>
                    </a:lnTo>
                    <a:lnTo>
                      <a:pt x="4463" y="388"/>
                    </a:lnTo>
                    <a:lnTo>
                      <a:pt x="4366" y="259"/>
                    </a:lnTo>
                    <a:lnTo>
                      <a:pt x="4237" y="162"/>
                    </a:lnTo>
                    <a:lnTo>
                      <a:pt x="4107" y="65"/>
                    </a:lnTo>
                    <a:lnTo>
                      <a:pt x="3946" y="33"/>
                    </a:lnTo>
                    <a:lnTo>
                      <a:pt x="3784" y="0"/>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3" name="Google Shape;5263;p64"/>
              <p:cNvSpPr/>
              <p:nvPr/>
            </p:nvSpPr>
            <p:spPr>
              <a:xfrm>
                <a:off x="3778050" y="486300"/>
                <a:ext cx="718750" cy="1308900"/>
              </a:xfrm>
              <a:custGeom>
                <a:avLst/>
                <a:gdLst/>
                <a:ahLst/>
                <a:cxnLst/>
                <a:rect l="l" t="t" r="r" b="b"/>
                <a:pathLst>
                  <a:path w="28750" h="52356" extrusionOk="0">
                    <a:moveTo>
                      <a:pt x="26970" y="1"/>
                    </a:moveTo>
                    <a:lnTo>
                      <a:pt x="26970" y="42816"/>
                    </a:lnTo>
                    <a:lnTo>
                      <a:pt x="26970" y="43204"/>
                    </a:lnTo>
                    <a:lnTo>
                      <a:pt x="26938" y="43560"/>
                    </a:lnTo>
                    <a:lnTo>
                      <a:pt x="26841" y="44304"/>
                    </a:lnTo>
                    <a:lnTo>
                      <a:pt x="26647" y="45015"/>
                    </a:lnTo>
                    <a:lnTo>
                      <a:pt x="26388" y="45694"/>
                    </a:lnTo>
                    <a:lnTo>
                      <a:pt x="26097" y="46373"/>
                    </a:lnTo>
                    <a:lnTo>
                      <a:pt x="25709" y="46988"/>
                    </a:lnTo>
                    <a:lnTo>
                      <a:pt x="25289" y="47538"/>
                    </a:lnTo>
                    <a:lnTo>
                      <a:pt x="24804" y="48087"/>
                    </a:lnTo>
                    <a:lnTo>
                      <a:pt x="24286" y="48540"/>
                    </a:lnTo>
                    <a:lnTo>
                      <a:pt x="23704" y="48993"/>
                    </a:lnTo>
                    <a:lnTo>
                      <a:pt x="23090" y="49348"/>
                    </a:lnTo>
                    <a:lnTo>
                      <a:pt x="22443" y="49672"/>
                    </a:lnTo>
                    <a:lnTo>
                      <a:pt x="21764" y="49931"/>
                    </a:lnTo>
                    <a:lnTo>
                      <a:pt x="21053" y="50092"/>
                    </a:lnTo>
                    <a:lnTo>
                      <a:pt x="20309" y="50222"/>
                    </a:lnTo>
                    <a:lnTo>
                      <a:pt x="19921" y="50254"/>
                    </a:lnTo>
                    <a:lnTo>
                      <a:pt x="1" y="50254"/>
                    </a:lnTo>
                    <a:lnTo>
                      <a:pt x="453" y="50707"/>
                    </a:lnTo>
                    <a:lnTo>
                      <a:pt x="938" y="51127"/>
                    </a:lnTo>
                    <a:lnTo>
                      <a:pt x="1488" y="51483"/>
                    </a:lnTo>
                    <a:lnTo>
                      <a:pt x="2070" y="51774"/>
                    </a:lnTo>
                    <a:lnTo>
                      <a:pt x="2685" y="52033"/>
                    </a:lnTo>
                    <a:lnTo>
                      <a:pt x="3331" y="52227"/>
                    </a:lnTo>
                    <a:lnTo>
                      <a:pt x="3978" y="52324"/>
                    </a:lnTo>
                    <a:lnTo>
                      <a:pt x="4690" y="52356"/>
                    </a:lnTo>
                    <a:lnTo>
                      <a:pt x="22411" y="52356"/>
                    </a:lnTo>
                    <a:lnTo>
                      <a:pt x="23058" y="52324"/>
                    </a:lnTo>
                    <a:lnTo>
                      <a:pt x="23672" y="52227"/>
                    </a:lnTo>
                    <a:lnTo>
                      <a:pt x="24286" y="52065"/>
                    </a:lnTo>
                    <a:lnTo>
                      <a:pt x="24869" y="51871"/>
                    </a:lnTo>
                    <a:lnTo>
                      <a:pt x="25418" y="51612"/>
                    </a:lnTo>
                    <a:lnTo>
                      <a:pt x="25936" y="51289"/>
                    </a:lnTo>
                    <a:lnTo>
                      <a:pt x="26453" y="50901"/>
                    </a:lnTo>
                    <a:lnTo>
                      <a:pt x="26873" y="50513"/>
                    </a:lnTo>
                    <a:lnTo>
                      <a:pt x="27294" y="50060"/>
                    </a:lnTo>
                    <a:lnTo>
                      <a:pt x="27650" y="49575"/>
                    </a:lnTo>
                    <a:lnTo>
                      <a:pt x="27973" y="49025"/>
                    </a:lnTo>
                    <a:lnTo>
                      <a:pt x="28264" y="48475"/>
                    </a:lnTo>
                    <a:lnTo>
                      <a:pt x="28458" y="47893"/>
                    </a:lnTo>
                    <a:lnTo>
                      <a:pt x="28620" y="47279"/>
                    </a:lnTo>
                    <a:lnTo>
                      <a:pt x="28717" y="46664"/>
                    </a:lnTo>
                    <a:lnTo>
                      <a:pt x="28749" y="46018"/>
                    </a:lnTo>
                    <a:lnTo>
                      <a:pt x="28749" y="4399"/>
                    </a:lnTo>
                    <a:lnTo>
                      <a:pt x="28717" y="3752"/>
                    </a:lnTo>
                    <a:lnTo>
                      <a:pt x="28620" y="3138"/>
                    </a:lnTo>
                    <a:lnTo>
                      <a:pt x="28490" y="2555"/>
                    </a:lnTo>
                    <a:lnTo>
                      <a:pt x="28264" y="1973"/>
                    </a:lnTo>
                    <a:lnTo>
                      <a:pt x="28005" y="1456"/>
                    </a:lnTo>
                    <a:lnTo>
                      <a:pt x="27714" y="939"/>
                    </a:lnTo>
                    <a:lnTo>
                      <a:pt x="27359" y="453"/>
                    </a:lnTo>
                    <a:lnTo>
                      <a:pt x="26970"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4" name="Google Shape;5264;p64"/>
              <p:cNvSpPr/>
              <p:nvPr/>
            </p:nvSpPr>
            <p:spPr>
              <a:xfrm>
                <a:off x="3755425" y="1070825"/>
                <a:ext cx="696900" cy="671825"/>
              </a:xfrm>
              <a:custGeom>
                <a:avLst/>
                <a:gdLst/>
                <a:ahLst/>
                <a:cxnLst/>
                <a:rect l="l" t="t" r="r" b="b"/>
                <a:pathLst>
                  <a:path w="27876" h="26873" extrusionOk="0">
                    <a:moveTo>
                      <a:pt x="27875" y="0"/>
                    </a:moveTo>
                    <a:lnTo>
                      <a:pt x="26485" y="162"/>
                    </a:lnTo>
                    <a:lnTo>
                      <a:pt x="25030" y="291"/>
                    </a:lnTo>
                    <a:lnTo>
                      <a:pt x="23607" y="388"/>
                    </a:lnTo>
                    <a:lnTo>
                      <a:pt x="22119" y="453"/>
                    </a:lnTo>
                    <a:lnTo>
                      <a:pt x="22119" y="11351"/>
                    </a:lnTo>
                    <a:lnTo>
                      <a:pt x="22087" y="11997"/>
                    </a:lnTo>
                    <a:lnTo>
                      <a:pt x="21990" y="12612"/>
                    </a:lnTo>
                    <a:lnTo>
                      <a:pt x="21828" y="13226"/>
                    </a:lnTo>
                    <a:lnTo>
                      <a:pt x="21634" y="13808"/>
                    </a:lnTo>
                    <a:lnTo>
                      <a:pt x="21376" y="14358"/>
                    </a:lnTo>
                    <a:lnTo>
                      <a:pt x="21052" y="14908"/>
                    </a:lnTo>
                    <a:lnTo>
                      <a:pt x="20664" y="15393"/>
                    </a:lnTo>
                    <a:lnTo>
                      <a:pt x="20276" y="15846"/>
                    </a:lnTo>
                    <a:lnTo>
                      <a:pt x="19823" y="16234"/>
                    </a:lnTo>
                    <a:lnTo>
                      <a:pt x="19338" y="16622"/>
                    </a:lnTo>
                    <a:lnTo>
                      <a:pt x="18789" y="16913"/>
                    </a:lnTo>
                    <a:lnTo>
                      <a:pt x="18239" y="17204"/>
                    </a:lnTo>
                    <a:lnTo>
                      <a:pt x="17657" y="17398"/>
                    </a:lnTo>
                    <a:lnTo>
                      <a:pt x="17042" y="17560"/>
                    </a:lnTo>
                    <a:lnTo>
                      <a:pt x="16428" y="17657"/>
                    </a:lnTo>
                    <a:lnTo>
                      <a:pt x="15781" y="17689"/>
                    </a:lnTo>
                    <a:lnTo>
                      <a:pt x="0" y="17689"/>
                    </a:lnTo>
                    <a:lnTo>
                      <a:pt x="0" y="22152"/>
                    </a:lnTo>
                    <a:lnTo>
                      <a:pt x="0" y="22507"/>
                    </a:lnTo>
                    <a:lnTo>
                      <a:pt x="33" y="22863"/>
                    </a:lnTo>
                    <a:lnTo>
                      <a:pt x="65" y="23186"/>
                    </a:lnTo>
                    <a:lnTo>
                      <a:pt x="162" y="23542"/>
                    </a:lnTo>
                    <a:lnTo>
                      <a:pt x="227" y="23866"/>
                    </a:lnTo>
                    <a:lnTo>
                      <a:pt x="356" y="24189"/>
                    </a:lnTo>
                    <a:lnTo>
                      <a:pt x="615" y="24803"/>
                    </a:lnTo>
                    <a:lnTo>
                      <a:pt x="938" y="25385"/>
                    </a:lnTo>
                    <a:lnTo>
                      <a:pt x="1326" y="25935"/>
                    </a:lnTo>
                    <a:lnTo>
                      <a:pt x="1779" y="26420"/>
                    </a:lnTo>
                    <a:lnTo>
                      <a:pt x="2264" y="26873"/>
                    </a:lnTo>
                    <a:lnTo>
                      <a:pt x="20826" y="26873"/>
                    </a:lnTo>
                    <a:lnTo>
                      <a:pt x="21214" y="26841"/>
                    </a:lnTo>
                    <a:lnTo>
                      <a:pt x="21958" y="26711"/>
                    </a:lnTo>
                    <a:lnTo>
                      <a:pt x="22669" y="26550"/>
                    </a:lnTo>
                    <a:lnTo>
                      <a:pt x="23348" y="26291"/>
                    </a:lnTo>
                    <a:lnTo>
                      <a:pt x="23995" y="25967"/>
                    </a:lnTo>
                    <a:lnTo>
                      <a:pt x="24609" y="25612"/>
                    </a:lnTo>
                    <a:lnTo>
                      <a:pt x="25191" y="25159"/>
                    </a:lnTo>
                    <a:lnTo>
                      <a:pt x="25709" y="24706"/>
                    </a:lnTo>
                    <a:lnTo>
                      <a:pt x="26194" y="24157"/>
                    </a:lnTo>
                    <a:lnTo>
                      <a:pt x="26614" y="23607"/>
                    </a:lnTo>
                    <a:lnTo>
                      <a:pt x="27002" y="22992"/>
                    </a:lnTo>
                    <a:lnTo>
                      <a:pt x="27293" y="22313"/>
                    </a:lnTo>
                    <a:lnTo>
                      <a:pt x="27552" y="21634"/>
                    </a:lnTo>
                    <a:lnTo>
                      <a:pt x="27746" y="20923"/>
                    </a:lnTo>
                    <a:lnTo>
                      <a:pt x="27843" y="20179"/>
                    </a:lnTo>
                    <a:lnTo>
                      <a:pt x="27875" y="19823"/>
                    </a:lnTo>
                    <a:lnTo>
                      <a:pt x="27875" y="19435"/>
                    </a:lnTo>
                    <a:lnTo>
                      <a:pt x="2787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5" name="Google Shape;5265;p64"/>
              <p:cNvSpPr/>
              <p:nvPr/>
            </p:nvSpPr>
            <p:spPr>
              <a:xfrm>
                <a:off x="3755425" y="1070825"/>
                <a:ext cx="696900" cy="671825"/>
              </a:xfrm>
              <a:custGeom>
                <a:avLst/>
                <a:gdLst/>
                <a:ahLst/>
                <a:cxnLst/>
                <a:rect l="l" t="t" r="r" b="b"/>
                <a:pathLst>
                  <a:path w="27876" h="26873" fill="none" extrusionOk="0">
                    <a:moveTo>
                      <a:pt x="27875" y="0"/>
                    </a:moveTo>
                    <a:lnTo>
                      <a:pt x="27875" y="0"/>
                    </a:lnTo>
                    <a:lnTo>
                      <a:pt x="26485" y="162"/>
                    </a:lnTo>
                    <a:lnTo>
                      <a:pt x="25030" y="291"/>
                    </a:lnTo>
                    <a:lnTo>
                      <a:pt x="23607" y="388"/>
                    </a:lnTo>
                    <a:lnTo>
                      <a:pt x="22119" y="453"/>
                    </a:lnTo>
                    <a:lnTo>
                      <a:pt x="22119" y="11351"/>
                    </a:lnTo>
                    <a:lnTo>
                      <a:pt x="22119" y="11351"/>
                    </a:lnTo>
                    <a:lnTo>
                      <a:pt x="22087" y="11997"/>
                    </a:lnTo>
                    <a:lnTo>
                      <a:pt x="21990" y="12612"/>
                    </a:lnTo>
                    <a:lnTo>
                      <a:pt x="21828" y="13226"/>
                    </a:lnTo>
                    <a:lnTo>
                      <a:pt x="21634" y="13808"/>
                    </a:lnTo>
                    <a:lnTo>
                      <a:pt x="21376" y="14358"/>
                    </a:lnTo>
                    <a:lnTo>
                      <a:pt x="21052" y="14908"/>
                    </a:lnTo>
                    <a:lnTo>
                      <a:pt x="20664" y="15393"/>
                    </a:lnTo>
                    <a:lnTo>
                      <a:pt x="20276" y="15846"/>
                    </a:lnTo>
                    <a:lnTo>
                      <a:pt x="19823" y="16234"/>
                    </a:lnTo>
                    <a:lnTo>
                      <a:pt x="19338" y="16622"/>
                    </a:lnTo>
                    <a:lnTo>
                      <a:pt x="18789" y="16913"/>
                    </a:lnTo>
                    <a:lnTo>
                      <a:pt x="18239" y="17204"/>
                    </a:lnTo>
                    <a:lnTo>
                      <a:pt x="17657" y="17398"/>
                    </a:lnTo>
                    <a:lnTo>
                      <a:pt x="17042" y="17560"/>
                    </a:lnTo>
                    <a:lnTo>
                      <a:pt x="16428" y="17657"/>
                    </a:lnTo>
                    <a:lnTo>
                      <a:pt x="15781" y="17689"/>
                    </a:lnTo>
                    <a:lnTo>
                      <a:pt x="0" y="17689"/>
                    </a:lnTo>
                    <a:lnTo>
                      <a:pt x="0" y="22152"/>
                    </a:lnTo>
                    <a:lnTo>
                      <a:pt x="0" y="22152"/>
                    </a:lnTo>
                    <a:lnTo>
                      <a:pt x="0" y="22507"/>
                    </a:lnTo>
                    <a:lnTo>
                      <a:pt x="33" y="22863"/>
                    </a:lnTo>
                    <a:lnTo>
                      <a:pt x="65" y="23186"/>
                    </a:lnTo>
                    <a:lnTo>
                      <a:pt x="162" y="23542"/>
                    </a:lnTo>
                    <a:lnTo>
                      <a:pt x="227" y="23866"/>
                    </a:lnTo>
                    <a:lnTo>
                      <a:pt x="356" y="24189"/>
                    </a:lnTo>
                    <a:lnTo>
                      <a:pt x="615" y="24803"/>
                    </a:lnTo>
                    <a:lnTo>
                      <a:pt x="938" y="25385"/>
                    </a:lnTo>
                    <a:lnTo>
                      <a:pt x="1326" y="25935"/>
                    </a:lnTo>
                    <a:lnTo>
                      <a:pt x="1779" y="26420"/>
                    </a:lnTo>
                    <a:lnTo>
                      <a:pt x="2264" y="26873"/>
                    </a:lnTo>
                    <a:lnTo>
                      <a:pt x="20438" y="26873"/>
                    </a:lnTo>
                    <a:lnTo>
                      <a:pt x="20438" y="26873"/>
                    </a:lnTo>
                    <a:lnTo>
                      <a:pt x="20826" y="26873"/>
                    </a:lnTo>
                    <a:lnTo>
                      <a:pt x="21214" y="26841"/>
                    </a:lnTo>
                    <a:lnTo>
                      <a:pt x="21958" y="26711"/>
                    </a:lnTo>
                    <a:lnTo>
                      <a:pt x="22669" y="26550"/>
                    </a:lnTo>
                    <a:lnTo>
                      <a:pt x="23348" y="26291"/>
                    </a:lnTo>
                    <a:lnTo>
                      <a:pt x="23995" y="25967"/>
                    </a:lnTo>
                    <a:lnTo>
                      <a:pt x="24609" y="25612"/>
                    </a:lnTo>
                    <a:lnTo>
                      <a:pt x="25191" y="25159"/>
                    </a:lnTo>
                    <a:lnTo>
                      <a:pt x="25709" y="24706"/>
                    </a:lnTo>
                    <a:lnTo>
                      <a:pt x="26194" y="24157"/>
                    </a:lnTo>
                    <a:lnTo>
                      <a:pt x="26614" y="23607"/>
                    </a:lnTo>
                    <a:lnTo>
                      <a:pt x="27002" y="22992"/>
                    </a:lnTo>
                    <a:lnTo>
                      <a:pt x="27293" y="22313"/>
                    </a:lnTo>
                    <a:lnTo>
                      <a:pt x="27552" y="21634"/>
                    </a:lnTo>
                    <a:lnTo>
                      <a:pt x="27746" y="20923"/>
                    </a:lnTo>
                    <a:lnTo>
                      <a:pt x="27843" y="20179"/>
                    </a:lnTo>
                    <a:lnTo>
                      <a:pt x="27875" y="19823"/>
                    </a:lnTo>
                    <a:lnTo>
                      <a:pt x="27875" y="19435"/>
                    </a:lnTo>
                    <a:lnTo>
                      <a:pt x="278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6" name="Google Shape;5266;p64"/>
              <p:cNvSpPr/>
              <p:nvPr/>
            </p:nvSpPr>
            <p:spPr>
              <a:xfrm>
                <a:off x="3755425" y="995625"/>
                <a:ext cx="553000" cy="517425"/>
              </a:xfrm>
              <a:custGeom>
                <a:avLst/>
                <a:gdLst/>
                <a:ahLst/>
                <a:cxnLst/>
                <a:rect l="l" t="t" r="r" b="b"/>
                <a:pathLst>
                  <a:path w="22120" h="20697" extrusionOk="0">
                    <a:moveTo>
                      <a:pt x="0" y="1"/>
                    </a:moveTo>
                    <a:lnTo>
                      <a:pt x="0" y="20697"/>
                    </a:lnTo>
                    <a:lnTo>
                      <a:pt x="15781" y="20697"/>
                    </a:lnTo>
                    <a:lnTo>
                      <a:pt x="16428" y="20665"/>
                    </a:lnTo>
                    <a:lnTo>
                      <a:pt x="17042" y="20568"/>
                    </a:lnTo>
                    <a:lnTo>
                      <a:pt x="17657" y="20406"/>
                    </a:lnTo>
                    <a:lnTo>
                      <a:pt x="18239" y="20212"/>
                    </a:lnTo>
                    <a:lnTo>
                      <a:pt x="18789" y="19921"/>
                    </a:lnTo>
                    <a:lnTo>
                      <a:pt x="19338" y="19630"/>
                    </a:lnTo>
                    <a:lnTo>
                      <a:pt x="19823" y="19242"/>
                    </a:lnTo>
                    <a:lnTo>
                      <a:pt x="20276" y="18854"/>
                    </a:lnTo>
                    <a:lnTo>
                      <a:pt x="20664" y="18401"/>
                    </a:lnTo>
                    <a:lnTo>
                      <a:pt x="21052" y="17916"/>
                    </a:lnTo>
                    <a:lnTo>
                      <a:pt x="21376" y="17366"/>
                    </a:lnTo>
                    <a:lnTo>
                      <a:pt x="21634" y="16816"/>
                    </a:lnTo>
                    <a:lnTo>
                      <a:pt x="21828" y="16234"/>
                    </a:lnTo>
                    <a:lnTo>
                      <a:pt x="21990" y="15620"/>
                    </a:lnTo>
                    <a:lnTo>
                      <a:pt x="22087" y="15005"/>
                    </a:lnTo>
                    <a:lnTo>
                      <a:pt x="22119" y="14359"/>
                    </a:lnTo>
                    <a:lnTo>
                      <a:pt x="22119" y="3461"/>
                    </a:lnTo>
                    <a:lnTo>
                      <a:pt x="20179" y="3493"/>
                    </a:lnTo>
                    <a:lnTo>
                      <a:pt x="18756" y="3493"/>
                    </a:lnTo>
                    <a:lnTo>
                      <a:pt x="17398" y="3428"/>
                    </a:lnTo>
                    <a:lnTo>
                      <a:pt x="16007" y="3364"/>
                    </a:lnTo>
                    <a:lnTo>
                      <a:pt x="14682" y="3267"/>
                    </a:lnTo>
                    <a:lnTo>
                      <a:pt x="13323" y="3137"/>
                    </a:lnTo>
                    <a:lnTo>
                      <a:pt x="12030" y="2976"/>
                    </a:lnTo>
                    <a:lnTo>
                      <a:pt x="10704" y="2782"/>
                    </a:lnTo>
                    <a:lnTo>
                      <a:pt x="9443" y="2588"/>
                    </a:lnTo>
                    <a:lnTo>
                      <a:pt x="8182" y="2329"/>
                    </a:lnTo>
                    <a:lnTo>
                      <a:pt x="6921" y="2070"/>
                    </a:lnTo>
                    <a:lnTo>
                      <a:pt x="5724" y="1779"/>
                    </a:lnTo>
                    <a:lnTo>
                      <a:pt x="4528" y="1488"/>
                    </a:lnTo>
                    <a:lnTo>
                      <a:pt x="3363" y="1133"/>
                    </a:lnTo>
                    <a:lnTo>
                      <a:pt x="2199" y="777"/>
                    </a:lnTo>
                    <a:lnTo>
                      <a:pt x="1067" y="42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7" name="Google Shape;5267;p64"/>
              <p:cNvSpPr/>
              <p:nvPr/>
            </p:nvSpPr>
            <p:spPr>
              <a:xfrm>
                <a:off x="3755425" y="995625"/>
                <a:ext cx="553000" cy="517425"/>
              </a:xfrm>
              <a:custGeom>
                <a:avLst/>
                <a:gdLst/>
                <a:ahLst/>
                <a:cxnLst/>
                <a:rect l="l" t="t" r="r" b="b"/>
                <a:pathLst>
                  <a:path w="22120" h="20697" fill="none" extrusionOk="0">
                    <a:moveTo>
                      <a:pt x="0" y="1"/>
                    </a:moveTo>
                    <a:lnTo>
                      <a:pt x="0" y="20697"/>
                    </a:lnTo>
                    <a:lnTo>
                      <a:pt x="15781" y="20697"/>
                    </a:lnTo>
                    <a:lnTo>
                      <a:pt x="15781" y="20697"/>
                    </a:lnTo>
                    <a:lnTo>
                      <a:pt x="16428" y="20665"/>
                    </a:lnTo>
                    <a:lnTo>
                      <a:pt x="17042" y="20568"/>
                    </a:lnTo>
                    <a:lnTo>
                      <a:pt x="17657" y="20406"/>
                    </a:lnTo>
                    <a:lnTo>
                      <a:pt x="18239" y="20212"/>
                    </a:lnTo>
                    <a:lnTo>
                      <a:pt x="18789" y="19921"/>
                    </a:lnTo>
                    <a:lnTo>
                      <a:pt x="19338" y="19630"/>
                    </a:lnTo>
                    <a:lnTo>
                      <a:pt x="19823" y="19242"/>
                    </a:lnTo>
                    <a:lnTo>
                      <a:pt x="20276" y="18854"/>
                    </a:lnTo>
                    <a:lnTo>
                      <a:pt x="20664" y="18401"/>
                    </a:lnTo>
                    <a:lnTo>
                      <a:pt x="21052" y="17916"/>
                    </a:lnTo>
                    <a:lnTo>
                      <a:pt x="21376" y="17366"/>
                    </a:lnTo>
                    <a:lnTo>
                      <a:pt x="21634" y="16816"/>
                    </a:lnTo>
                    <a:lnTo>
                      <a:pt x="21828" y="16234"/>
                    </a:lnTo>
                    <a:lnTo>
                      <a:pt x="21990" y="15620"/>
                    </a:lnTo>
                    <a:lnTo>
                      <a:pt x="22087" y="15005"/>
                    </a:lnTo>
                    <a:lnTo>
                      <a:pt x="22119" y="14359"/>
                    </a:lnTo>
                    <a:lnTo>
                      <a:pt x="22119" y="3461"/>
                    </a:lnTo>
                    <a:lnTo>
                      <a:pt x="22119" y="3461"/>
                    </a:lnTo>
                    <a:lnTo>
                      <a:pt x="20179" y="3493"/>
                    </a:lnTo>
                    <a:lnTo>
                      <a:pt x="20179" y="3493"/>
                    </a:lnTo>
                    <a:lnTo>
                      <a:pt x="18756" y="3493"/>
                    </a:lnTo>
                    <a:lnTo>
                      <a:pt x="17398" y="3428"/>
                    </a:lnTo>
                    <a:lnTo>
                      <a:pt x="16007" y="3364"/>
                    </a:lnTo>
                    <a:lnTo>
                      <a:pt x="14682" y="3267"/>
                    </a:lnTo>
                    <a:lnTo>
                      <a:pt x="13323" y="3137"/>
                    </a:lnTo>
                    <a:lnTo>
                      <a:pt x="12030" y="2976"/>
                    </a:lnTo>
                    <a:lnTo>
                      <a:pt x="10704" y="2782"/>
                    </a:lnTo>
                    <a:lnTo>
                      <a:pt x="9443" y="2588"/>
                    </a:lnTo>
                    <a:lnTo>
                      <a:pt x="8182" y="2329"/>
                    </a:lnTo>
                    <a:lnTo>
                      <a:pt x="6921" y="2070"/>
                    </a:lnTo>
                    <a:lnTo>
                      <a:pt x="5724" y="1779"/>
                    </a:lnTo>
                    <a:lnTo>
                      <a:pt x="4528" y="1488"/>
                    </a:lnTo>
                    <a:lnTo>
                      <a:pt x="3363" y="1133"/>
                    </a:lnTo>
                    <a:lnTo>
                      <a:pt x="2199" y="777"/>
                    </a:lnTo>
                    <a:lnTo>
                      <a:pt x="1067" y="42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8" name="Google Shape;5268;p64"/>
              <p:cNvSpPr/>
              <p:nvPr/>
            </p:nvSpPr>
            <p:spPr>
              <a:xfrm>
                <a:off x="2668875" y="2558350"/>
                <a:ext cx="2145625" cy="215900"/>
              </a:xfrm>
              <a:custGeom>
                <a:avLst/>
                <a:gdLst/>
                <a:ahLst/>
                <a:cxnLst/>
                <a:rect l="l" t="t" r="r" b="b"/>
                <a:pathLst>
                  <a:path w="85825" h="8636" extrusionOk="0">
                    <a:moveTo>
                      <a:pt x="0" y="1"/>
                    </a:moveTo>
                    <a:lnTo>
                      <a:pt x="0" y="8635"/>
                    </a:lnTo>
                    <a:lnTo>
                      <a:pt x="85825" y="8635"/>
                    </a:lnTo>
                    <a:lnTo>
                      <a:pt x="858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9" name="Google Shape;5269;p64"/>
              <p:cNvSpPr/>
              <p:nvPr/>
            </p:nvSpPr>
            <p:spPr>
              <a:xfrm>
                <a:off x="2422300" y="1761225"/>
                <a:ext cx="1122125" cy="215875"/>
              </a:xfrm>
              <a:custGeom>
                <a:avLst/>
                <a:gdLst/>
                <a:ahLst/>
                <a:cxnLst/>
                <a:rect l="l" t="t" r="r" b="b"/>
                <a:pathLst>
                  <a:path w="44885" h="8635" extrusionOk="0">
                    <a:moveTo>
                      <a:pt x="0" y="1"/>
                    </a:moveTo>
                    <a:lnTo>
                      <a:pt x="0" y="8635"/>
                    </a:lnTo>
                    <a:lnTo>
                      <a:pt x="44885" y="8635"/>
                    </a:lnTo>
                    <a:lnTo>
                      <a:pt x="448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0" name="Google Shape;5270;p64"/>
              <p:cNvSpPr/>
              <p:nvPr/>
            </p:nvSpPr>
            <p:spPr>
              <a:xfrm>
                <a:off x="2501525" y="1943950"/>
                <a:ext cx="216675" cy="3532950"/>
              </a:xfrm>
              <a:custGeom>
                <a:avLst/>
                <a:gdLst/>
                <a:ahLst/>
                <a:cxnLst/>
                <a:rect l="l" t="t" r="r" b="b"/>
                <a:pathLst>
                  <a:path w="8667" h="141318" extrusionOk="0">
                    <a:moveTo>
                      <a:pt x="0" y="0"/>
                    </a:moveTo>
                    <a:lnTo>
                      <a:pt x="0" y="141317"/>
                    </a:lnTo>
                    <a:lnTo>
                      <a:pt x="8667" y="141317"/>
                    </a:lnTo>
                    <a:lnTo>
                      <a:pt x="8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1" name="Google Shape;5271;p64"/>
              <p:cNvSpPr/>
              <p:nvPr/>
            </p:nvSpPr>
            <p:spPr>
              <a:xfrm>
                <a:off x="3193550" y="1943950"/>
                <a:ext cx="216675" cy="3532950"/>
              </a:xfrm>
              <a:custGeom>
                <a:avLst/>
                <a:gdLst/>
                <a:ahLst/>
                <a:cxnLst/>
                <a:rect l="l" t="t" r="r" b="b"/>
                <a:pathLst>
                  <a:path w="8667" h="141318" extrusionOk="0">
                    <a:moveTo>
                      <a:pt x="0" y="0"/>
                    </a:moveTo>
                    <a:lnTo>
                      <a:pt x="0" y="141317"/>
                    </a:lnTo>
                    <a:lnTo>
                      <a:pt x="8667" y="141317"/>
                    </a:lnTo>
                    <a:lnTo>
                      <a:pt x="8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2" name="Google Shape;5272;p64"/>
              <p:cNvSpPr/>
              <p:nvPr/>
            </p:nvSpPr>
            <p:spPr>
              <a:xfrm>
                <a:off x="4735250" y="1943950"/>
                <a:ext cx="216700" cy="3532950"/>
              </a:xfrm>
              <a:custGeom>
                <a:avLst/>
                <a:gdLst/>
                <a:ahLst/>
                <a:cxnLst/>
                <a:rect l="l" t="t" r="r" b="b"/>
                <a:pathLst>
                  <a:path w="8668" h="141318" extrusionOk="0">
                    <a:moveTo>
                      <a:pt x="1" y="0"/>
                    </a:moveTo>
                    <a:lnTo>
                      <a:pt x="1" y="141317"/>
                    </a:lnTo>
                    <a:lnTo>
                      <a:pt x="8667" y="141317"/>
                    </a:lnTo>
                    <a:lnTo>
                      <a:pt x="8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3" name="Google Shape;5273;p64"/>
              <p:cNvSpPr/>
              <p:nvPr/>
            </p:nvSpPr>
            <p:spPr>
              <a:xfrm>
                <a:off x="3288950" y="1761225"/>
                <a:ext cx="1908750" cy="215875"/>
              </a:xfrm>
              <a:custGeom>
                <a:avLst/>
                <a:gdLst/>
                <a:ahLst/>
                <a:cxnLst/>
                <a:rect l="l" t="t" r="r" b="b"/>
                <a:pathLst>
                  <a:path w="76350" h="8635" extrusionOk="0">
                    <a:moveTo>
                      <a:pt x="0" y="1"/>
                    </a:moveTo>
                    <a:lnTo>
                      <a:pt x="0" y="8635"/>
                    </a:lnTo>
                    <a:lnTo>
                      <a:pt x="76350" y="8635"/>
                    </a:lnTo>
                    <a:lnTo>
                      <a:pt x="763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274" name="Google Shape;5274;p64"/>
          <p:cNvGrpSpPr/>
          <p:nvPr/>
        </p:nvGrpSpPr>
        <p:grpSpPr>
          <a:xfrm>
            <a:off x="3659404" y="3314456"/>
            <a:ext cx="1825192" cy="965897"/>
            <a:chOff x="2808775" y="5447725"/>
            <a:chExt cx="2239500" cy="1185150"/>
          </a:xfrm>
        </p:grpSpPr>
        <p:sp>
          <p:nvSpPr>
            <p:cNvPr id="5275" name="Google Shape;5275;p64"/>
            <p:cNvSpPr/>
            <p:nvPr/>
          </p:nvSpPr>
          <p:spPr>
            <a:xfrm>
              <a:off x="2808775" y="6467575"/>
              <a:ext cx="2239500" cy="1653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6" name="Google Shape;5276;p64"/>
            <p:cNvSpPr/>
            <p:nvPr/>
          </p:nvSpPr>
          <p:spPr>
            <a:xfrm>
              <a:off x="3130475" y="5610750"/>
              <a:ext cx="1625800" cy="341425"/>
            </a:xfrm>
            <a:custGeom>
              <a:avLst/>
              <a:gdLst/>
              <a:ahLst/>
              <a:cxnLst/>
              <a:rect l="l" t="t" r="r" b="b"/>
              <a:pathLst>
                <a:path w="65032" h="13657" extrusionOk="0">
                  <a:moveTo>
                    <a:pt x="62797" y="1"/>
                  </a:moveTo>
                  <a:lnTo>
                    <a:pt x="61878" y="675"/>
                  </a:lnTo>
                  <a:lnTo>
                    <a:pt x="60929" y="1287"/>
                  </a:lnTo>
                  <a:lnTo>
                    <a:pt x="60011" y="1930"/>
                  </a:lnTo>
                  <a:lnTo>
                    <a:pt x="59092" y="2512"/>
                  </a:lnTo>
                  <a:lnTo>
                    <a:pt x="58143" y="3093"/>
                  </a:lnTo>
                  <a:lnTo>
                    <a:pt x="57194" y="3644"/>
                  </a:lnTo>
                  <a:lnTo>
                    <a:pt x="56275" y="4165"/>
                  </a:lnTo>
                  <a:lnTo>
                    <a:pt x="55326" y="4685"/>
                  </a:lnTo>
                  <a:lnTo>
                    <a:pt x="54377" y="5175"/>
                  </a:lnTo>
                  <a:lnTo>
                    <a:pt x="53428" y="5634"/>
                  </a:lnTo>
                  <a:lnTo>
                    <a:pt x="52479" y="6094"/>
                  </a:lnTo>
                  <a:lnTo>
                    <a:pt x="51530" y="6522"/>
                  </a:lnTo>
                  <a:lnTo>
                    <a:pt x="50580" y="6920"/>
                  </a:lnTo>
                  <a:lnTo>
                    <a:pt x="49601" y="7318"/>
                  </a:lnTo>
                  <a:lnTo>
                    <a:pt x="48652" y="7655"/>
                  </a:lnTo>
                  <a:lnTo>
                    <a:pt x="47702" y="7992"/>
                  </a:lnTo>
                  <a:lnTo>
                    <a:pt x="46723" y="8329"/>
                  </a:lnTo>
                  <a:lnTo>
                    <a:pt x="45774" y="8635"/>
                  </a:lnTo>
                  <a:lnTo>
                    <a:pt x="44794" y="8911"/>
                  </a:lnTo>
                  <a:lnTo>
                    <a:pt x="43814" y="9155"/>
                  </a:lnTo>
                  <a:lnTo>
                    <a:pt x="42865" y="9400"/>
                  </a:lnTo>
                  <a:lnTo>
                    <a:pt x="41885" y="9584"/>
                  </a:lnTo>
                  <a:lnTo>
                    <a:pt x="40905" y="9798"/>
                  </a:lnTo>
                  <a:lnTo>
                    <a:pt x="39926" y="9952"/>
                  </a:lnTo>
                  <a:lnTo>
                    <a:pt x="38946" y="10105"/>
                  </a:lnTo>
                  <a:lnTo>
                    <a:pt x="37997" y="10227"/>
                  </a:lnTo>
                  <a:lnTo>
                    <a:pt x="37017" y="10319"/>
                  </a:lnTo>
                  <a:lnTo>
                    <a:pt x="36007" y="10411"/>
                  </a:lnTo>
                  <a:lnTo>
                    <a:pt x="35027" y="10472"/>
                  </a:lnTo>
                  <a:lnTo>
                    <a:pt x="34047" y="10503"/>
                  </a:lnTo>
                  <a:lnTo>
                    <a:pt x="33067" y="10533"/>
                  </a:lnTo>
                  <a:lnTo>
                    <a:pt x="32088" y="10533"/>
                  </a:lnTo>
                  <a:lnTo>
                    <a:pt x="30496" y="10472"/>
                  </a:lnTo>
                  <a:lnTo>
                    <a:pt x="28934" y="10350"/>
                  </a:lnTo>
                  <a:lnTo>
                    <a:pt x="27403" y="10196"/>
                  </a:lnTo>
                  <a:lnTo>
                    <a:pt x="25872" y="10013"/>
                  </a:lnTo>
                  <a:lnTo>
                    <a:pt x="24403" y="9737"/>
                  </a:lnTo>
                  <a:lnTo>
                    <a:pt x="22994" y="9462"/>
                  </a:lnTo>
                  <a:lnTo>
                    <a:pt x="21586" y="9155"/>
                  </a:lnTo>
                  <a:lnTo>
                    <a:pt x="20208" y="8788"/>
                  </a:lnTo>
                  <a:lnTo>
                    <a:pt x="18892" y="8421"/>
                  </a:lnTo>
                  <a:lnTo>
                    <a:pt x="17606" y="7992"/>
                  </a:lnTo>
                  <a:lnTo>
                    <a:pt x="16381" y="7563"/>
                  </a:lnTo>
                  <a:lnTo>
                    <a:pt x="15187" y="7135"/>
                  </a:lnTo>
                  <a:lnTo>
                    <a:pt x="14024" y="6675"/>
                  </a:lnTo>
                  <a:lnTo>
                    <a:pt x="12921" y="6186"/>
                  </a:lnTo>
                  <a:lnTo>
                    <a:pt x="11850" y="5726"/>
                  </a:lnTo>
                  <a:lnTo>
                    <a:pt x="10839" y="5236"/>
                  </a:lnTo>
                  <a:lnTo>
                    <a:pt x="9860" y="4747"/>
                  </a:lnTo>
                  <a:lnTo>
                    <a:pt x="8941" y="4287"/>
                  </a:lnTo>
                  <a:lnTo>
                    <a:pt x="7288" y="3338"/>
                  </a:lnTo>
                  <a:lnTo>
                    <a:pt x="5849" y="2481"/>
                  </a:lnTo>
                  <a:lnTo>
                    <a:pt x="4624" y="1716"/>
                  </a:lnTo>
                  <a:lnTo>
                    <a:pt x="3675" y="1042"/>
                  </a:lnTo>
                  <a:lnTo>
                    <a:pt x="2940" y="552"/>
                  </a:lnTo>
                  <a:lnTo>
                    <a:pt x="2328" y="62"/>
                  </a:lnTo>
                  <a:lnTo>
                    <a:pt x="1" y="950"/>
                  </a:lnTo>
                  <a:lnTo>
                    <a:pt x="766" y="1624"/>
                  </a:lnTo>
                  <a:lnTo>
                    <a:pt x="1532" y="2267"/>
                  </a:lnTo>
                  <a:lnTo>
                    <a:pt x="2573" y="3093"/>
                  </a:lnTo>
                  <a:lnTo>
                    <a:pt x="3828" y="4042"/>
                  </a:lnTo>
                  <a:lnTo>
                    <a:pt x="5359" y="5083"/>
                  </a:lnTo>
                  <a:lnTo>
                    <a:pt x="6186" y="5634"/>
                  </a:lnTo>
                  <a:lnTo>
                    <a:pt x="7104" y="6216"/>
                  </a:lnTo>
                  <a:lnTo>
                    <a:pt x="8053" y="6798"/>
                  </a:lnTo>
                  <a:lnTo>
                    <a:pt x="9064" y="7349"/>
                  </a:lnTo>
                  <a:lnTo>
                    <a:pt x="10105" y="7931"/>
                  </a:lnTo>
                  <a:lnTo>
                    <a:pt x="11237" y="8513"/>
                  </a:lnTo>
                  <a:lnTo>
                    <a:pt x="12401" y="9064"/>
                  </a:lnTo>
                  <a:lnTo>
                    <a:pt x="13626" y="9615"/>
                  </a:lnTo>
                  <a:lnTo>
                    <a:pt x="14881" y="10166"/>
                  </a:lnTo>
                  <a:lnTo>
                    <a:pt x="16197" y="10656"/>
                  </a:lnTo>
                  <a:lnTo>
                    <a:pt x="17575" y="11146"/>
                  </a:lnTo>
                  <a:lnTo>
                    <a:pt x="18984" y="11605"/>
                  </a:lnTo>
                  <a:lnTo>
                    <a:pt x="20453" y="12033"/>
                  </a:lnTo>
                  <a:lnTo>
                    <a:pt x="21953" y="12401"/>
                  </a:lnTo>
                  <a:lnTo>
                    <a:pt x="23515" y="12738"/>
                  </a:lnTo>
                  <a:lnTo>
                    <a:pt x="25107" y="13044"/>
                  </a:lnTo>
                  <a:lnTo>
                    <a:pt x="26730" y="13289"/>
                  </a:lnTo>
                  <a:lnTo>
                    <a:pt x="28414" y="13472"/>
                  </a:lnTo>
                  <a:lnTo>
                    <a:pt x="30128" y="13595"/>
                  </a:lnTo>
                  <a:lnTo>
                    <a:pt x="31873" y="13656"/>
                  </a:lnTo>
                  <a:lnTo>
                    <a:pt x="34108" y="13656"/>
                  </a:lnTo>
                  <a:lnTo>
                    <a:pt x="35364" y="13595"/>
                  </a:lnTo>
                  <a:lnTo>
                    <a:pt x="36588" y="13534"/>
                  </a:lnTo>
                  <a:lnTo>
                    <a:pt x="37783" y="13442"/>
                  </a:lnTo>
                  <a:lnTo>
                    <a:pt x="38915" y="13289"/>
                  </a:lnTo>
                  <a:lnTo>
                    <a:pt x="40048" y="13166"/>
                  </a:lnTo>
                  <a:lnTo>
                    <a:pt x="41150" y="12983"/>
                  </a:lnTo>
                  <a:lnTo>
                    <a:pt x="42222" y="12768"/>
                  </a:lnTo>
                  <a:lnTo>
                    <a:pt x="43263" y="12523"/>
                  </a:lnTo>
                  <a:lnTo>
                    <a:pt x="44304" y="12278"/>
                  </a:lnTo>
                  <a:lnTo>
                    <a:pt x="45314" y="12003"/>
                  </a:lnTo>
                  <a:lnTo>
                    <a:pt x="46294" y="11697"/>
                  </a:lnTo>
                  <a:lnTo>
                    <a:pt x="47274" y="11360"/>
                  </a:lnTo>
                  <a:lnTo>
                    <a:pt x="48254" y="10992"/>
                  </a:lnTo>
                  <a:lnTo>
                    <a:pt x="49203" y="10625"/>
                  </a:lnTo>
                  <a:lnTo>
                    <a:pt x="50121" y="10227"/>
                  </a:lnTo>
                  <a:lnTo>
                    <a:pt x="51040" y="9798"/>
                  </a:lnTo>
                  <a:lnTo>
                    <a:pt x="51958" y="9370"/>
                  </a:lnTo>
                  <a:lnTo>
                    <a:pt x="52877" y="8880"/>
                  </a:lnTo>
                  <a:lnTo>
                    <a:pt x="53795" y="8390"/>
                  </a:lnTo>
                  <a:lnTo>
                    <a:pt x="54683" y="7900"/>
                  </a:lnTo>
                  <a:lnTo>
                    <a:pt x="55602" y="7349"/>
                  </a:lnTo>
                  <a:lnTo>
                    <a:pt x="57408" y="6216"/>
                  </a:lnTo>
                  <a:lnTo>
                    <a:pt x="59245" y="5022"/>
                  </a:lnTo>
                  <a:lnTo>
                    <a:pt x="61143" y="3736"/>
                  </a:lnTo>
                  <a:lnTo>
                    <a:pt x="63042" y="2389"/>
                  </a:lnTo>
                  <a:lnTo>
                    <a:pt x="65032" y="950"/>
                  </a:lnTo>
                  <a:lnTo>
                    <a:pt x="627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7" name="Google Shape;5277;p64"/>
            <p:cNvSpPr/>
            <p:nvPr/>
          </p:nvSpPr>
          <p:spPr>
            <a:xfrm>
              <a:off x="3066950" y="5613050"/>
              <a:ext cx="127100" cy="840475"/>
            </a:xfrm>
            <a:custGeom>
              <a:avLst/>
              <a:gdLst/>
              <a:ahLst/>
              <a:cxnLst/>
              <a:rect l="l" t="t" r="r" b="b"/>
              <a:pathLst>
                <a:path w="5084" h="33619" extrusionOk="0">
                  <a:moveTo>
                    <a:pt x="797" y="1"/>
                  </a:moveTo>
                  <a:lnTo>
                    <a:pt x="460" y="5175"/>
                  </a:lnTo>
                  <a:lnTo>
                    <a:pt x="215" y="9523"/>
                  </a:lnTo>
                  <a:lnTo>
                    <a:pt x="123" y="11482"/>
                  </a:lnTo>
                  <a:lnTo>
                    <a:pt x="62" y="13319"/>
                  </a:lnTo>
                  <a:lnTo>
                    <a:pt x="31" y="15095"/>
                  </a:lnTo>
                  <a:lnTo>
                    <a:pt x="1" y="16810"/>
                  </a:lnTo>
                  <a:lnTo>
                    <a:pt x="31" y="18555"/>
                  </a:lnTo>
                  <a:lnTo>
                    <a:pt x="62" y="20331"/>
                  </a:lnTo>
                  <a:lnTo>
                    <a:pt x="123" y="22168"/>
                  </a:lnTo>
                  <a:lnTo>
                    <a:pt x="215" y="24127"/>
                  </a:lnTo>
                  <a:lnTo>
                    <a:pt x="460" y="28444"/>
                  </a:lnTo>
                  <a:lnTo>
                    <a:pt x="797" y="33618"/>
                  </a:lnTo>
                  <a:lnTo>
                    <a:pt x="4318" y="33618"/>
                  </a:lnTo>
                  <a:lnTo>
                    <a:pt x="4655" y="28444"/>
                  </a:lnTo>
                  <a:lnTo>
                    <a:pt x="4899" y="24127"/>
                  </a:lnTo>
                  <a:lnTo>
                    <a:pt x="4991" y="22168"/>
                  </a:lnTo>
                  <a:lnTo>
                    <a:pt x="5053" y="20331"/>
                  </a:lnTo>
                  <a:lnTo>
                    <a:pt x="5083" y="18555"/>
                  </a:lnTo>
                  <a:lnTo>
                    <a:pt x="5083" y="16810"/>
                  </a:lnTo>
                  <a:lnTo>
                    <a:pt x="5083" y="15095"/>
                  </a:lnTo>
                  <a:lnTo>
                    <a:pt x="5053" y="13319"/>
                  </a:lnTo>
                  <a:lnTo>
                    <a:pt x="4991" y="11482"/>
                  </a:lnTo>
                  <a:lnTo>
                    <a:pt x="4899" y="9523"/>
                  </a:lnTo>
                  <a:lnTo>
                    <a:pt x="4655" y="5175"/>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8" name="Google Shape;5278;p64"/>
            <p:cNvSpPr/>
            <p:nvPr/>
          </p:nvSpPr>
          <p:spPr>
            <a:xfrm>
              <a:off x="3037100" y="5447725"/>
              <a:ext cx="186800" cy="165350"/>
            </a:xfrm>
            <a:custGeom>
              <a:avLst/>
              <a:gdLst/>
              <a:ahLst/>
              <a:cxnLst/>
              <a:rect l="l" t="t" r="r" b="b"/>
              <a:pathLst>
                <a:path w="7472" h="6614" extrusionOk="0">
                  <a:moveTo>
                    <a:pt x="3369" y="1"/>
                  </a:moveTo>
                  <a:lnTo>
                    <a:pt x="3001" y="62"/>
                  </a:lnTo>
                  <a:lnTo>
                    <a:pt x="2634" y="123"/>
                  </a:lnTo>
                  <a:lnTo>
                    <a:pt x="2297" y="245"/>
                  </a:lnTo>
                  <a:lnTo>
                    <a:pt x="1960" y="399"/>
                  </a:lnTo>
                  <a:lnTo>
                    <a:pt x="1654" y="552"/>
                  </a:lnTo>
                  <a:lnTo>
                    <a:pt x="1378" y="735"/>
                  </a:lnTo>
                  <a:lnTo>
                    <a:pt x="1103" y="950"/>
                  </a:lnTo>
                  <a:lnTo>
                    <a:pt x="858" y="1195"/>
                  </a:lnTo>
                  <a:lnTo>
                    <a:pt x="644" y="1440"/>
                  </a:lnTo>
                  <a:lnTo>
                    <a:pt x="460" y="1715"/>
                  </a:lnTo>
                  <a:lnTo>
                    <a:pt x="307" y="2021"/>
                  </a:lnTo>
                  <a:lnTo>
                    <a:pt x="184" y="2327"/>
                  </a:lnTo>
                  <a:lnTo>
                    <a:pt x="92" y="2634"/>
                  </a:lnTo>
                  <a:lnTo>
                    <a:pt x="31" y="2970"/>
                  </a:lnTo>
                  <a:lnTo>
                    <a:pt x="1" y="3307"/>
                  </a:lnTo>
                  <a:lnTo>
                    <a:pt x="31" y="3644"/>
                  </a:lnTo>
                  <a:lnTo>
                    <a:pt x="92" y="3981"/>
                  </a:lnTo>
                  <a:lnTo>
                    <a:pt x="184" y="4287"/>
                  </a:lnTo>
                  <a:lnTo>
                    <a:pt x="307" y="4593"/>
                  </a:lnTo>
                  <a:lnTo>
                    <a:pt x="460" y="4899"/>
                  </a:lnTo>
                  <a:lnTo>
                    <a:pt x="644" y="5175"/>
                  </a:lnTo>
                  <a:lnTo>
                    <a:pt x="858" y="5420"/>
                  </a:lnTo>
                  <a:lnTo>
                    <a:pt x="1103" y="5665"/>
                  </a:lnTo>
                  <a:lnTo>
                    <a:pt x="1378" y="5879"/>
                  </a:lnTo>
                  <a:lnTo>
                    <a:pt x="1654" y="6063"/>
                  </a:lnTo>
                  <a:lnTo>
                    <a:pt x="1960" y="6216"/>
                  </a:lnTo>
                  <a:lnTo>
                    <a:pt x="2297" y="6369"/>
                  </a:lnTo>
                  <a:lnTo>
                    <a:pt x="2634" y="6461"/>
                  </a:lnTo>
                  <a:lnTo>
                    <a:pt x="3001" y="6553"/>
                  </a:lnTo>
                  <a:lnTo>
                    <a:pt x="3369" y="6614"/>
                  </a:lnTo>
                  <a:lnTo>
                    <a:pt x="4134" y="6614"/>
                  </a:lnTo>
                  <a:lnTo>
                    <a:pt x="4501" y="6553"/>
                  </a:lnTo>
                  <a:lnTo>
                    <a:pt x="4838" y="6461"/>
                  </a:lnTo>
                  <a:lnTo>
                    <a:pt x="5206" y="6369"/>
                  </a:lnTo>
                  <a:lnTo>
                    <a:pt x="5512" y="6216"/>
                  </a:lnTo>
                  <a:lnTo>
                    <a:pt x="5818" y="6063"/>
                  </a:lnTo>
                  <a:lnTo>
                    <a:pt x="6124" y="5879"/>
                  </a:lnTo>
                  <a:lnTo>
                    <a:pt x="6369" y="5665"/>
                  </a:lnTo>
                  <a:lnTo>
                    <a:pt x="6614" y="5420"/>
                  </a:lnTo>
                  <a:lnTo>
                    <a:pt x="6828" y="5175"/>
                  </a:lnTo>
                  <a:lnTo>
                    <a:pt x="7012" y="4899"/>
                  </a:lnTo>
                  <a:lnTo>
                    <a:pt x="7196" y="4593"/>
                  </a:lnTo>
                  <a:lnTo>
                    <a:pt x="7318" y="4287"/>
                  </a:lnTo>
                  <a:lnTo>
                    <a:pt x="7410" y="3981"/>
                  </a:lnTo>
                  <a:lnTo>
                    <a:pt x="7441" y="3644"/>
                  </a:lnTo>
                  <a:lnTo>
                    <a:pt x="7471" y="3307"/>
                  </a:lnTo>
                  <a:lnTo>
                    <a:pt x="7441" y="2970"/>
                  </a:lnTo>
                  <a:lnTo>
                    <a:pt x="7410" y="2634"/>
                  </a:lnTo>
                  <a:lnTo>
                    <a:pt x="7318" y="2327"/>
                  </a:lnTo>
                  <a:lnTo>
                    <a:pt x="7196" y="2021"/>
                  </a:lnTo>
                  <a:lnTo>
                    <a:pt x="7012" y="1715"/>
                  </a:lnTo>
                  <a:lnTo>
                    <a:pt x="6828" y="1440"/>
                  </a:lnTo>
                  <a:lnTo>
                    <a:pt x="6614" y="1195"/>
                  </a:lnTo>
                  <a:lnTo>
                    <a:pt x="6369" y="950"/>
                  </a:lnTo>
                  <a:lnTo>
                    <a:pt x="6124" y="735"/>
                  </a:lnTo>
                  <a:lnTo>
                    <a:pt x="5818" y="552"/>
                  </a:lnTo>
                  <a:lnTo>
                    <a:pt x="5512" y="399"/>
                  </a:lnTo>
                  <a:lnTo>
                    <a:pt x="5206" y="245"/>
                  </a:lnTo>
                  <a:lnTo>
                    <a:pt x="4838" y="123"/>
                  </a:lnTo>
                  <a:lnTo>
                    <a:pt x="4501" y="62"/>
                  </a:lnTo>
                  <a:lnTo>
                    <a:pt x="4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9" name="Google Shape;5279;p64"/>
            <p:cNvSpPr/>
            <p:nvPr/>
          </p:nvSpPr>
          <p:spPr>
            <a:xfrm>
              <a:off x="3049350" y="5597750"/>
              <a:ext cx="163050" cy="36775"/>
            </a:xfrm>
            <a:custGeom>
              <a:avLst/>
              <a:gdLst/>
              <a:ahLst/>
              <a:cxnLst/>
              <a:rect l="l" t="t" r="r" b="b"/>
              <a:pathLst>
                <a:path w="6522" h="1471" extrusionOk="0">
                  <a:moveTo>
                    <a:pt x="0" y="0"/>
                  </a:moveTo>
                  <a:lnTo>
                    <a:pt x="0" y="1470"/>
                  </a:lnTo>
                  <a:lnTo>
                    <a:pt x="6522" y="1470"/>
                  </a:lnTo>
                  <a:lnTo>
                    <a:pt x="65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0" name="Google Shape;5280;p64"/>
            <p:cNvSpPr/>
            <p:nvPr/>
          </p:nvSpPr>
          <p:spPr>
            <a:xfrm>
              <a:off x="3040925" y="6448150"/>
              <a:ext cx="183725" cy="72725"/>
            </a:xfrm>
            <a:custGeom>
              <a:avLst/>
              <a:gdLst/>
              <a:ahLst/>
              <a:cxnLst/>
              <a:rect l="l" t="t" r="r" b="b"/>
              <a:pathLst>
                <a:path w="7349" h="2909" extrusionOk="0">
                  <a:moveTo>
                    <a:pt x="950" y="0"/>
                  </a:moveTo>
                  <a:lnTo>
                    <a:pt x="705" y="61"/>
                  </a:lnTo>
                  <a:lnTo>
                    <a:pt x="521" y="153"/>
                  </a:lnTo>
                  <a:lnTo>
                    <a:pt x="337" y="306"/>
                  </a:lnTo>
                  <a:lnTo>
                    <a:pt x="184" y="459"/>
                  </a:lnTo>
                  <a:lnTo>
                    <a:pt x="93" y="643"/>
                  </a:lnTo>
                  <a:lnTo>
                    <a:pt x="31" y="827"/>
                  </a:lnTo>
                  <a:lnTo>
                    <a:pt x="1" y="1041"/>
                  </a:lnTo>
                  <a:lnTo>
                    <a:pt x="1" y="2909"/>
                  </a:lnTo>
                  <a:lnTo>
                    <a:pt x="7349" y="2909"/>
                  </a:lnTo>
                  <a:lnTo>
                    <a:pt x="7349" y="1041"/>
                  </a:lnTo>
                  <a:lnTo>
                    <a:pt x="7318" y="827"/>
                  </a:lnTo>
                  <a:lnTo>
                    <a:pt x="7257" y="643"/>
                  </a:lnTo>
                  <a:lnTo>
                    <a:pt x="7135" y="459"/>
                  </a:lnTo>
                  <a:lnTo>
                    <a:pt x="7012" y="306"/>
                  </a:lnTo>
                  <a:lnTo>
                    <a:pt x="6828" y="153"/>
                  </a:lnTo>
                  <a:lnTo>
                    <a:pt x="6614" y="61"/>
                  </a:lnTo>
                  <a:lnTo>
                    <a:pt x="6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1" name="Google Shape;5281;p64"/>
            <p:cNvSpPr/>
            <p:nvPr/>
          </p:nvSpPr>
          <p:spPr>
            <a:xfrm>
              <a:off x="3000375" y="6484125"/>
              <a:ext cx="264075" cy="84200"/>
            </a:xfrm>
            <a:custGeom>
              <a:avLst/>
              <a:gdLst/>
              <a:ahLst/>
              <a:cxnLst/>
              <a:rect l="l" t="t" r="r" b="b"/>
              <a:pathLst>
                <a:path w="10563" h="3368" extrusionOk="0">
                  <a:moveTo>
                    <a:pt x="1010" y="0"/>
                  </a:moveTo>
                  <a:lnTo>
                    <a:pt x="796" y="31"/>
                  </a:lnTo>
                  <a:lnTo>
                    <a:pt x="612" y="92"/>
                  </a:lnTo>
                  <a:lnTo>
                    <a:pt x="459" y="153"/>
                  </a:lnTo>
                  <a:lnTo>
                    <a:pt x="306" y="276"/>
                  </a:lnTo>
                  <a:lnTo>
                    <a:pt x="184" y="398"/>
                  </a:lnTo>
                  <a:lnTo>
                    <a:pt x="92" y="551"/>
                  </a:lnTo>
                  <a:lnTo>
                    <a:pt x="31" y="704"/>
                  </a:lnTo>
                  <a:lnTo>
                    <a:pt x="0" y="888"/>
                  </a:lnTo>
                  <a:lnTo>
                    <a:pt x="0" y="3368"/>
                  </a:lnTo>
                  <a:lnTo>
                    <a:pt x="10563" y="3368"/>
                  </a:lnTo>
                  <a:lnTo>
                    <a:pt x="10563" y="888"/>
                  </a:lnTo>
                  <a:lnTo>
                    <a:pt x="10563" y="704"/>
                  </a:lnTo>
                  <a:lnTo>
                    <a:pt x="10502" y="551"/>
                  </a:lnTo>
                  <a:lnTo>
                    <a:pt x="10410" y="398"/>
                  </a:lnTo>
                  <a:lnTo>
                    <a:pt x="10287" y="276"/>
                  </a:lnTo>
                  <a:lnTo>
                    <a:pt x="10134" y="153"/>
                  </a:lnTo>
                  <a:lnTo>
                    <a:pt x="9951" y="92"/>
                  </a:lnTo>
                  <a:lnTo>
                    <a:pt x="9767" y="31"/>
                  </a:lnTo>
                  <a:lnTo>
                    <a:pt x="95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2" name="Google Shape;5282;p64"/>
            <p:cNvSpPr/>
            <p:nvPr/>
          </p:nvSpPr>
          <p:spPr>
            <a:xfrm>
              <a:off x="4699625" y="5613050"/>
              <a:ext cx="127075" cy="840475"/>
            </a:xfrm>
            <a:custGeom>
              <a:avLst/>
              <a:gdLst/>
              <a:ahLst/>
              <a:cxnLst/>
              <a:rect l="l" t="t" r="r" b="b"/>
              <a:pathLst>
                <a:path w="5083" h="33619" extrusionOk="0">
                  <a:moveTo>
                    <a:pt x="796" y="1"/>
                  </a:moveTo>
                  <a:lnTo>
                    <a:pt x="459" y="5175"/>
                  </a:lnTo>
                  <a:lnTo>
                    <a:pt x="214" y="9523"/>
                  </a:lnTo>
                  <a:lnTo>
                    <a:pt x="123" y="11482"/>
                  </a:lnTo>
                  <a:lnTo>
                    <a:pt x="61" y="13319"/>
                  </a:lnTo>
                  <a:lnTo>
                    <a:pt x="31" y="15095"/>
                  </a:lnTo>
                  <a:lnTo>
                    <a:pt x="0" y="16810"/>
                  </a:lnTo>
                  <a:lnTo>
                    <a:pt x="31" y="18555"/>
                  </a:lnTo>
                  <a:lnTo>
                    <a:pt x="61" y="20331"/>
                  </a:lnTo>
                  <a:lnTo>
                    <a:pt x="123" y="22168"/>
                  </a:lnTo>
                  <a:lnTo>
                    <a:pt x="214" y="24127"/>
                  </a:lnTo>
                  <a:lnTo>
                    <a:pt x="459" y="28444"/>
                  </a:lnTo>
                  <a:lnTo>
                    <a:pt x="796" y="33618"/>
                  </a:lnTo>
                  <a:lnTo>
                    <a:pt x="4317" y="33618"/>
                  </a:lnTo>
                  <a:lnTo>
                    <a:pt x="4654" y="28444"/>
                  </a:lnTo>
                  <a:lnTo>
                    <a:pt x="4899" y="24127"/>
                  </a:lnTo>
                  <a:lnTo>
                    <a:pt x="4991" y="22168"/>
                  </a:lnTo>
                  <a:lnTo>
                    <a:pt x="5052" y="20331"/>
                  </a:lnTo>
                  <a:lnTo>
                    <a:pt x="5083" y="18555"/>
                  </a:lnTo>
                  <a:lnTo>
                    <a:pt x="5083" y="16810"/>
                  </a:lnTo>
                  <a:lnTo>
                    <a:pt x="5083" y="15095"/>
                  </a:lnTo>
                  <a:lnTo>
                    <a:pt x="5052" y="13319"/>
                  </a:lnTo>
                  <a:lnTo>
                    <a:pt x="4991" y="11482"/>
                  </a:lnTo>
                  <a:lnTo>
                    <a:pt x="4899" y="9523"/>
                  </a:lnTo>
                  <a:lnTo>
                    <a:pt x="4654" y="5175"/>
                  </a:lnTo>
                  <a:lnTo>
                    <a:pt x="43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3" name="Google Shape;5283;p64"/>
            <p:cNvSpPr/>
            <p:nvPr/>
          </p:nvSpPr>
          <p:spPr>
            <a:xfrm>
              <a:off x="4669775" y="5447725"/>
              <a:ext cx="186775" cy="165350"/>
            </a:xfrm>
            <a:custGeom>
              <a:avLst/>
              <a:gdLst/>
              <a:ahLst/>
              <a:cxnLst/>
              <a:rect l="l" t="t" r="r" b="b"/>
              <a:pathLst>
                <a:path w="7471" h="6614" extrusionOk="0">
                  <a:moveTo>
                    <a:pt x="3368" y="1"/>
                  </a:moveTo>
                  <a:lnTo>
                    <a:pt x="3001" y="62"/>
                  </a:lnTo>
                  <a:lnTo>
                    <a:pt x="2633" y="123"/>
                  </a:lnTo>
                  <a:lnTo>
                    <a:pt x="2296" y="245"/>
                  </a:lnTo>
                  <a:lnTo>
                    <a:pt x="1960" y="399"/>
                  </a:lnTo>
                  <a:lnTo>
                    <a:pt x="1653" y="552"/>
                  </a:lnTo>
                  <a:lnTo>
                    <a:pt x="1378" y="735"/>
                  </a:lnTo>
                  <a:lnTo>
                    <a:pt x="1102" y="950"/>
                  </a:lnTo>
                  <a:lnTo>
                    <a:pt x="857" y="1195"/>
                  </a:lnTo>
                  <a:lnTo>
                    <a:pt x="643" y="1440"/>
                  </a:lnTo>
                  <a:lnTo>
                    <a:pt x="459" y="1715"/>
                  </a:lnTo>
                  <a:lnTo>
                    <a:pt x="306" y="2021"/>
                  </a:lnTo>
                  <a:lnTo>
                    <a:pt x="184" y="2327"/>
                  </a:lnTo>
                  <a:lnTo>
                    <a:pt x="92" y="2634"/>
                  </a:lnTo>
                  <a:lnTo>
                    <a:pt x="31" y="2970"/>
                  </a:lnTo>
                  <a:lnTo>
                    <a:pt x="0" y="3307"/>
                  </a:lnTo>
                  <a:lnTo>
                    <a:pt x="31" y="3644"/>
                  </a:lnTo>
                  <a:lnTo>
                    <a:pt x="92" y="3981"/>
                  </a:lnTo>
                  <a:lnTo>
                    <a:pt x="184" y="4287"/>
                  </a:lnTo>
                  <a:lnTo>
                    <a:pt x="306" y="4593"/>
                  </a:lnTo>
                  <a:lnTo>
                    <a:pt x="459" y="4899"/>
                  </a:lnTo>
                  <a:lnTo>
                    <a:pt x="643" y="5175"/>
                  </a:lnTo>
                  <a:lnTo>
                    <a:pt x="857" y="5420"/>
                  </a:lnTo>
                  <a:lnTo>
                    <a:pt x="1102" y="5665"/>
                  </a:lnTo>
                  <a:lnTo>
                    <a:pt x="1378" y="5879"/>
                  </a:lnTo>
                  <a:lnTo>
                    <a:pt x="1653" y="6063"/>
                  </a:lnTo>
                  <a:lnTo>
                    <a:pt x="1960" y="6216"/>
                  </a:lnTo>
                  <a:lnTo>
                    <a:pt x="2296" y="6369"/>
                  </a:lnTo>
                  <a:lnTo>
                    <a:pt x="2633" y="6461"/>
                  </a:lnTo>
                  <a:lnTo>
                    <a:pt x="3001" y="6553"/>
                  </a:lnTo>
                  <a:lnTo>
                    <a:pt x="3368" y="6614"/>
                  </a:lnTo>
                  <a:lnTo>
                    <a:pt x="4133" y="6614"/>
                  </a:lnTo>
                  <a:lnTo>
                    <a:pt x="4501" y="6553"/>
                  </a:lnTo>
                  <a:lnTo>
                    <a:pt x="4838" y="6461"/>
                  </a:lnTo>
                  <a:lnTo>
                    <a:pt x="5205" y="6369"/>
                  </a:lnTo>
                  <a:lnTo>
                    <a:pt x="5511" y="6216"/>
                  </a:lnTo>
                  <a:lnTo>
                    <a:pt x="5817" y="6063"/>
                  </a:lnTo>
                  <a:lnTo>
                    <a:pt x="6123" y="5879"/>
                  </a:lnTo>
                  <a:lnTo>
                    <a:pt x="6368" y="5665"/>
                  </a:lnTo>
                  <a:lnTo>
                    <a:pt x="6613" y="5420"/>
                  </a:lnTo>
                  <a:lnTo>
                    <a:pt x="6828" y="5175"/>
                  </a:lnTo>
                  <a:lnTo>
                    <a:pt x="7011" y="4899"/>
                  </a:lnTo>
                  <a:lnTo>
                    <a:pt x="7195" y="4593"/>
                  </a:lnTo>
                  <a:lnTo>
                    <a:pt x="7318" y="4287"/>
                  </a:lnTo>
                  <a:lnTo>
                    <a:pt x="7409" y="3981"/>
                  </a:lnTo>
                  <a:lnTo>
                    <a:pt x="7440" y="3644"/>
                  </a:lnTo>
                  <a:lnTo>
                    <a:pt x="7471" y="3307"/>
                  </a:lnTo>
                  <a:lnTo>
                    <a:pt x="7440" y="2970"/>
                  </a:lnTo>
                  <a:lnTo>
                    <a:pt x="7409" y="2634"/>
                  </a:lnTo>
                  <a:lnTo>
                    <a:pt x="7318" y="2327"/>
                  </a:lnTo>
                  <a:lnTo>
                    <a:pt x="7195" y="2021"/>
                  </a:lnTo>
                  <a:lnTo>
                    <a:pt x="7011" y="1715"/>
                  </a:lnTo>
                  <a:lnTo>
                    <a:pt x="6828" y="1440"/>
                  </a:lnTo>
                  <a:lnTo>
                    <a:pt x="6613" y="1195"/>
                  </a:lnTo>
                  <a:lnTo>
                    <a:pt x="6368" y="950"/>
                  </a:lnTo>
                  <a:lnTo>
                    <a:pt x="6123" y="735"/>
                  </a:lnTo>
                  <a:lnTo>
                    <a:pt x="5817" y="552"/>
                  </a:lnTo>
                  <a:lnTo>
                    <a:pt x="5511" y="399"/>
                  </a:lnTo>
                  <a:lnTo>
                    <a:pt x="5205" y="245"/>
                  </a:lnTo>
                  <a:lnTo>
                    <a:pt x="4838" y="123"/>
                  </a:lnTo>
                  <a:lnTo>
                    <a:pt x="4501" y="62"/>
                  </a:lnTo>
                  <a:lnTo>
                    <a:pt x="4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4" name="Google Shape;5284;p64"/>
            <p:cNvSpPr/>
            <p:nvPr/>
          </p:nvSpPr>
          <p:spPr>
            <a:xfrm>
              <a:off x="4682000" y="5597750"/>
              <a:ext cx="163075" cy="36775"/>
            </a:xfrm>
            <a:custGeom>
              <a:avLst/>
              <a:gdLst/>
              <a:ahLst/>
              <a:cxnLst/>
              <a:rect l="l" t="t" r="r" b="b"/>
              <a:pathLst>
                <a:path w="6523" h="1471" extrusionOk="0">
                  <a:moveTo>
                    <a:pt x="1" y="0"/>
                  </a:moveTo>
                  <a:lnTo>
                    <a:pt x="1" y="1470"/>
                  </a:lnTo>
                  <a:lnTo>
                    <a:pt x="6522" y="1470"/>
                  </a:lnTo>
                  <a:lnTo>
                    <a:pt x="65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5" name="Google Shape;5285;p64"/>
            <p:cNvSpPr/>
            <p:nvPr/>
          </p:nvSpPr>
          <p:spPr>
            <a:xfrm>
              <a:off x="4673600" y="6448150"/>
              <a:ext cx="183725" cy="72725"/>
            </a:xfrm>
            <a:custGeom>
              <a:avLst/>
              <a:gdLst/>
              <a:ahLst/>
              <a:cxnLst/>
              <a:rect l="l" t="t" r="r" b="b"/>
              <a:pathLst>
                <a:path w="7349" h="2909" extrusionOk="0">
                  <a:moveTo>
                    <a:pt x="949" y="0"/>
                  </a:moveTo>
                  <a:lnTo>
                    <a:pt x="704" y="61"/>
                  </a:lnTo>
                  <a:lnTo>
                    <a:pt x="521" y="153"/>
                  </a:lnTo>
                  <a:lnTo>
                    <a:pt x="337" y="306"/>
                  </a:lnTo>
                  <a:lnTo>
                    <a:pt x="184" y="459"/>
                  </a:lnTo>
                  <a:lnTo>
                    <a:pt x="92" y="643"/>
                  </a:lnTo>
                  <a:lnTo>
                    <a:pt x="31" y="827"/>
                  </a:lnTo>
                  <a:lnTo>
                    <a:pt x="0" y="1041"/>
                  </a:lnTo>
                  <a:lnTo>
                    <a:pt x="0" y="2909"/>
                  </a:lnTo>
                  <a:lnTo>
                    <a:pt x="7348" y="2909"/>
                  </a:lnTo>
                  <a:lnTo>
                    <a:pt x="7348" y="1041"/>
                  </a:lnTo>
                  <a:lnTo>
                    <a:pt x="7318" y="827"/>
                  </a:lnTo>
                  <a:lnTo>
                    <a:pt x="7256" y="643"/>
                  </a:lnTo>
                  <a:lnTo>
                    <a:pt x="7134" y="459"/>
                  </a:lnTo>
                  <a:lnTo>
                    <a:pt x="6981" y="306"/>
                  </a:lnTo>
                  <a:lnTo>
                    <a:pt x="6828" y="153"/>
                  </a:lnTo>
                  <a:lnTo>
                    <a:pt x="6613" y="61"/>
                  </a:lnTo>
                  <a:lnTo>
                    <a:pt x="63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6" name="Google Shape;5286;p64"/>
            <p:cNvSpPr/>
            <p:nvPr/>
          </p:nvSpPr>
          <p:spPr>
            <a:xfrm>
              <a:off x="4633025" y="6484125"/>
              <a:ext cx="264100" cy="84200"/>
            </a:xfrm>
            <a:custGeom>
              <a:avLst/>
              <a:gdLst/>
              <a:ahLst/>
              <a:cxnLst/>
              <a:rect l="l" t="t" r="r" b="b"/>
              <a:pathLst>
                <a:path w="10564" h="3368" extrusionOk="0">
                  <a:moveTo>
                    <a:pt x="1011" y="0"/>
                  </a:moveTo>
                  <a:lnTo>
                    <a:pt x="796" y="31"/>
                  </a:lnTo>
                  <a:lnTo>
                    <a:pt x="613" y="92"/>
                  </a:lnTo>
                  <a:lnTo>
                    <a:pt x="460" y="153"/>
                  </a:lnTo>
                  <a:lnTo>
                    <a:pt x="307" y="276"/>
                  </a:lnTo>
                  <a:lnTo>
                    <a:pt x="184" y="398"/>
                  </a:lnTo>
                  <a:lnTo>
                    <a:pt x="92" y="551"/>
                  </a:lnTo>
                  <a:lnTo>
                    <a:pt x="31" y="704"/>
                  </a:lnTo>
                  <a:lnTo>
                    <a:pt x="0" y="888"/>
                  </a:lnTo>
                  <a:lnTo>
                    <a:pt x="0" y="3368"/>
                  </a:lnTo>
                  <a:lnTo>
                    <a:pt x="10563" y="3368"/>
                  </a:lnTo>
                  <a:lnTo>
                    <a:pt x="10563" y="888"/>
                  </a:lnTo>
                  <a:lnTo>
                    <a:pt x="10563" y="704"/>
                  </a:lnTo>
                  <a:lnTo>
                    <a:pt x="10502" y="551"/>
                  </a:lnTo>
                  <a:lnTo>
                    <a:pt x="10410" y="398"/>
                  </a:lnTo>
                  <a:lnTo>
                    <a:pt x="10288" y="276"/>
                  </a:lnTo>
                  <a:lnTo>
                    <a:pt x="10135" y="153"/>
                  </a:lnTo>
                  <a:lnTo>
                    <a:pt x="9951" y="92"/>
                  </a:lnTo>
                  <a:lnTo>
                    <a:pt x="9767" y="31"/>
                  </a:lnTo>
                  <a:lnTo>
                    <a:pt x="95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713"/>
        <p:cNvGrpSpPr/>
        <p:nvPr/>
      </p:nvGrpSpPr>
      <p:grpSpPr>
        <a:xfrm>
          <a:off x="0" y="0"/>
          <a:ext cx="0" cy="0"/>
          <a:chOff x="0" y="0"/>
          <a:chExt cx="0" cy="0"/>
        </a:xfrm>
      </p:grpSpPr>
      <p:grpSp>
        <p:nvGrpSpPr>
          <p:cNvPr id="1716" name="Google Shape;1716;p40"/>
          <p:cNvGrpSpPr/>
          <p:nvPr/>
        </p:nvGrpSpPr>
        <p:grpSpPr>
          <a:xfrm>
            <a:off x="7860975" y="-25"/>
            <a:ext cx="1147014" cy="4737840"/>
            <a:chOff x="114309" y="-33"/>
            <a:chExt cx="1188000" cy="4907136"/>
          </a:xfrm>
        </p:grpSpPr>
        <p:sp>
          <p:nvSpPr>
            <p:cNvPr id="1717" name="Google Shape;1717;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18" name="Google Shape;1718;p40"/>
            <p:cNvGrpSpPr/>
            <p:nvPr/>
          </p:nvGrpSpPr>
          <p:grpSpPr>
            <a:xfrm>
              <a:off x="275677" y="-33"/>
              <a:ext cx="867222" cy="4839181"/>
              <a:chOff x="9218700" y="2116600"/>
              <a:chExt cx="314450" cy="1754725"/>
            </a:xfrm>
          </p:grpSpPr>
          <p:grpSp>
            <p:nvGrpSpPr>
              <p:cNvPr id="1719" name="Google Shape;1719;p40"/>
              <p:cNvGrpSpPr/>
              <p:nvPr/>
            </p:nvGrpSpPr>
            <p:grpSpPr>
              <a:xfrm>
                <a:off x="9218700" y="2116600"/>
                <a:ext cx="314450" cy="1754725"/>
                <a:chOff x="9218700" y="2116600"/>
                <a:chExt cx="314450" cy="1754725"/>
              </a:xfrm>
            </p:grpSpPr>
            <p:sp>
              <p:nvSpPr>
                <p:cNvPr id="1720" name="Google Shape;1720;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61" name="Google Shape;1761;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62" name="Google Shape;1762;p40"/>
          <p:cNvGrpSpPr/>
          <p:nvPr/>
        </p:nvGrpSpPr>
        <p:grpSpPr>
          <a:xfrm>
            <a:off x="114300" y="-25"/>
            <a:ext cx="1147014" cy="4737840"/>
            <a:chOff x="114309" y="-33"/>
            <a:chExt cx="1188000" cy="4907136"/>
          </a:xfrm>
        </p:grpSpPr>
        <p:sp>
          <p:nvSpPr>
            <p:cNvPr id="1763" name="Google Shape;1763;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64" name="Google Shape;1764;p40"/>
            <p:cNvGrpSpPr/>
            <p:nvPr/>
          </p:nvGrpSpPr>
          <p:grpSpPr>
            <a:xfrm>
              <a:off x="275677" y="-33"/>
              <a:ext cx="867222" cy="4839181"/>
              <a:chOff x="9218700" y="2116600"/>
              <a:chExt cx="314450" cy="1754725"/>
            </a:xfrm>
          </p:grpSpPr>
          <p:grpSp>
            <p:nvGrpSpPr>
              <p:cNvPr id="1765" name="Google Shape;1765;p40"/>
              <p:cNvGrpSpPr/>
              <p:nvPr/>
            </p:nvGrpSpPr>
            <p:grpSpPr>
              <a:xfrm>
                <a:off x="9218700" y="2116600"/>
                <a:ext cx="314450" cy="1754725"/>
                <a:chOff x="9218700" y="2116600"/>
                <a:chExt cx="314450" cy="1754725"/>
              </a:xfrm>
            </p:grpSpPr>
            <p:sp>
              <p:nvSpPr>
                <p:cNvPr id="1766" name="Google Shape;1766;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07" name="Google Shape;1807;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21" name="Google Shape;1821;p40"/>
          <p:cNvGrpSpPr/>
          <p:nvPr/>
        </p:nvGrpSpPr>
        <p:grpSpPr>
          <a:xfrm>
            <a:off x="7199883" y="2742715"/>
            <a:ext cx="865500" cy="2214181"/>
            <a:chOff x="7954898" y="2670375"/>
            <a:chExt cx="865500" cy="2214181"/>
          </a:xfrm>
        </p:grpSpPr>
        <p:sp>
          <p:nvSpPr>
            <p:cNvPr id="1822" name="Google Shape;1822;p40"/>
            <p:cNvSpPr/>
            <p:nvPr/>
          </p:nvSpPr>
          <p:spPr>
            <a:xfrm>
              <a:off x="7954898" y="4747756"/>
              <a:ext cx="865500" cy="136800"/>
            </a:xfrm>
            <a:prstGeom prst="ellipse">
              <a:avLst/>
            </a:pr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40"/>
            <p:cNvSpPr/>
            <p:nvPr/>
          </p:nvSpPr>
          <p:spPr>
            <a:xfrm>
              <a:off x="8030239" y="3597621"/>
              <a:ext cx="79158" cy="1237801"/>
            </a:xfrm>
            <a:custGeom>
              <a:avLst/>
              <a:gdLst/>
              <a:ahLst/>
              <a:cxnLst/>
              <a:rect l="l" t="t" r="r" b="b"/>
              <a:pathLst>
                <a:path w="2645" h="41360" extrusionOk="0">
                  <a:moveTo>
                    <a:pt x="0" y="1"/>
                  </a:moveTo>
                  <a:lnTo>
                    <a:pt x="0" y="41360"/>
                  </a:lnTo>
                  <a:lnTo>
                    <a:pt x="1552" y="41360"/>
                  </a:lnTo>
                  <a:lnTo>
                    <a:pt x="26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40"/>
            <p:cNvSpPr/>
            <p:nvPr/>
          </p:nvSpPr>
          <p:spPr>
            <a:xfrm>
              <a:off x="8665901" y="3597621"/>
              <a:ext cx="79158" cy="1237801"/>
            </a:xfrm>
            <a:custGeom>
              <a:avLst/>
              <a:gdLst/>
              <a:ahLst/>
              <a:cxnLst/>
              <a:rect l="l" t="t" r="r" b="b"/>
              <a:pathLst>
                <a:path w="2645" h="41360" extrusionOk="0">
                  <a:moveTo>
                    <a:pt x="0" y="1"/>
                  </a:moveTo>
                  <a:lnTo>
                    <a:pt x="1093" y="41360"/>
                  </a:lnTo>
                  <a:lnTo>
                    <a:pt x="2645" y="41360"/>
                  </a:lnTo>
                  <a:lnTo>
                    <a:pt x="26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40"/>
            <p:cNvSpPr/>
            <p:nvPr/>
          </p:nvSpPr>
          <p:spPr>
            <a:xfrm>
              <a:off x="8192806" y="3548599"/>
              <a:ext cx="589243" cy="92057"/>
            </a:xfrm>
            <a:custGeom>
              <a:avLst/>
              <a:gdLst/>
              <a:ahLst/>
              <a:cxnLst/>
              <a:rect l="l" t="t" r="r" b="b"/>
              <a:pathLst>
                <a:path w="19689" h="3076" extrusionOk="0">
                  <a:moveTo>
                    <a:pt x="0" y="0"/>
                  </a:moveTo>
                  <a:lnTo>
                    <a:pt x="0" y="3076"/>
                  </a:lnTo>
                  <a:lnTo>
                    <a:pt x="19688" y="3076"/>
                  </a:lnTo>
                  <a:lnTo>
                    <a:pt x="196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40"/>
            <p:cNvSpPr/>
            <p:nvPr/>
          </p:nvSpPr>
          <p:spPr>
            <a:xfrm>
              <a:off x="8451709" y="3444511"/>
              <a:ext cx="165200" cy="80894"/>
            </a:xfrm>
            <a:custGeom>
              <a:avLst/>
              <a:gdLst/>
              <a:ahLst/>
              <a:cxnLst/>
              <a:rect l="l" t="t" r="r" b="b"/>
              <a:pathLst>
                <a:path w="5520" h="2703" extrusionOk="0">
                  <a:moveTo>
                    <a:pt x="2243" y="1"/>
                  </a:moveTo>
                  <a:lnTo>
                    <a:pt x="1984" y="144"/>
                  </a:lnTo>
                  <a:lnTo>
                    <a:pt x="1725" y="317"/>
                  </a:lnTo>
                  <a:lnTo>
                    <a:pt x="1380" y="576"/>
                  </a:lnTo>
                  <a:lnTo>
                    <a:pt x="1035" y="949"/>
                  </a:lnTo>
                  <a:lnTo>
                    <a:pt x="834" y="1179"/>
                  </a:lnTo>
                  <a:lnTo>
                    <a:pt x="662" y="1438"/>
                  </a:lnTo>
                  <a:lnTo>
                    <a:pt x="489" y="1696"/>
                  </a:lnTo>
                  <a:lnTo>
                    <a:pt x="317" y="2013"/>
                  </a:lnTo>
                  <a:lnTo>
                    <a:pt x="144" y="2358"/>
                  </a:lnTo>
                  <a:lnTo>
                    <a:pt x="1" y="2702"/>
                  </a:lnTo>
                  <a:lnTo>
                    <a:pt x="5519" y="2530"/>
                  </a:lnTo>
                  <a:lnTo>
                    <a:pt x="5404" y="2300"/>
                  </a:lnTo>
                  <a:lnTo>
                    <a:pt x="5232" y="2070"/>
                  </a:lnTo>
                  <a:lnTo>
                    <a:pt x="5030" y="1840"/>
                  </a:lnTo>
                  <a:lnTo>
                    <a:pt x="4772" y="1610"/>
                  </a:lnTo>
                  <a:lnTo>
                    <a:pt x="4513" y="1380"/>
                  </a:lnTo>
                  <a:lnTo>
                    <a:pt x="4254" y="1179"/>
                  </a:lnTo>
                  <a:lnTo>
                    <a:pt x="3680" y="805"/>
                  </a:lnTo>
                  <a:lnTo>
                    <a:pt x="3133" y="461"/>
                  </a:lnTo>
                  <a:lnTo>
                    <a:pt x="2674" y="202"/>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40"/>
            <p:cNvSpPr/>
            <p:nvPr/>
          </p:nvSpPr>
          <p:spPr>
            <a:xfrm>
              <a:off x="8211720" y="2881963"/>
              <a:ext cx="94661" cy="517865"/>
            </a:xfrm>
            <a:custGeom>
              <a:avLst/>
              <a:gdLst/>
              <a:ahLst/>
              <a:cxnLst/>
              <a:rect l="l" t="t" r="r" b="b"/>
              <a:pathLst>
                <a:path w="3163" h="17304" extrusionOk="0">
                  <a:moveTo>
                    <a:pt x="805" y="1"/>
                  </a:moveTo>
                  <a:lnTo>
                    <a:pt x="1" y="346"/>
                  </a:lnTo>
                  <a:lnTo>
                    <a:pt x="317" y="3220"/>
                  </a:lnTo>
                  <a:lnTo>
                    <a:pt x="633" y="6151"/>
                  </a:lnTo>
                  <a:lnTo>
                    <a:pt x="1064" y="9428"/>
                  </a:lnTo>
                  <a:lnTo>
                    <a:pt x="1294" y="11066"/>
                  </a:lnTo>
                  <a:lnTo>
                    <a:pt x="1524" y="12618"/>
                  </a:lnTo>
                  <a:lnTo>
                    <a:pt x="1783" y="14055"/>
                  </a:lnTo>
                  <a:lnTo>
                    <a:pt x="2013" y="15291"/>
                  </a:lnTo>
                  <a:lnTo>
                    <a:pt x="2271" y="16268"/>
                  </a:lnTo>
                  <a:lnTo>
                    <a:pt x="2386" y="16671"/>
                  </a:lnTo>
                  <a:lnTo>
                    <a:pt x="2501" y="16958"/>
                  </a:lnTo>
                  <a:lnTo>
                    <a:pt x="2616" y="17159"/>
                  </a:lnTo>
                  <a:lnTo>
                    <a:pt x="2674" y="17246"/>
                  </a:lnTo>
                  <a:lnTo>
                    <a:pt x="2731" y="17274"/>
                  </a:lnTo>
                  <a:lnTo>
                    <a:pt x="2789" y="17303"/>
                  </a:lnTo>
                  <a:lnTo>
                    <a:pt x="2846" y="17303"/>
                  </a:lnTo>
                  <a:lnTo>
                    <a:pt x="2875" y="17246"/>
                  </a:lnTo>
                  <a:lnTo>
                    <a:pt x="2932" y="17188"/>
                  </a:lnTo>
                  <a:lnTo>
                    <a:pt x="3019" y="16987"/>
                  </a:lnTo>
                  <a:lnTo>
                    <a:pt x="3105" y="16700"/>
                  </a:lnTo>
                  <a:lnTo>
                    <a:pt x="3134" y="16355"/>
                  </a:lnTo>
                  <a:lnTo>
                    <a:pt x="3162" y="15952"/>
                  </a:lnTo>
                  <a:lnTo>
                    <a:pt x="3162" y="15492"/>
                  </a:lnTo>
                  <a:lnTo>
                    <a:pt x="3134" y="14946"/>
                  </a:lnTo>
                  <a:lnTo>
                    <a:pt x="3076" y="13768"/>
                  </a:lnTo>
                  <a:lnTo>
                    <a:pt x="2932" y="12446"/>
                  </a:lnTo>
                  <a:lnTo>
                    <a:pt x="2731" y="10980"/>
                  </a:lnTo>
                  <a:lnTo>
                    <a:pt x="2530" y="9485"/>
                  </a:lnTo>
                  <a:lnTo>
                    <a:pt x="2271" y="7933"/>
                  </a:lnTo>
                  <a:lnTo>
                    <a:pt x="1754" y="4973"/>
                  </a:lnTo>
                  <a:lnTo>
                    <a:pt x="1294" y="2444"/>
                  </a:lnTo>
                  <a:lnTo>
                    <a:pt x="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40"/>
            <p:cNvSpPr/>
            <p:nvPr/>
          </p:nvSpPr>
          <p:spPr>
            <a:xfrm>
              <a:off x="8070671" y="2670375"/>
              <a:ext cx="237415" cy="244298"/>
            </a:xfrm>
            <a:custGeom>
              <a:avLst/>
              <a:gdLst/>
              <a:ahLst/>
              <a:cxnLst/>
              <a:rect l="l" t="t" r="r" b="b"/>
              <a:pathLst>
                <a:path w="7933" h="8163" extrusionOk="0">
                  <a:moveTo>
                    <a:pt x="7933" y="0"/>
                  </a:moveTo>
                  <a:lnTo>
                    <a:pt x="5087" y="259"/>
                  </a:lnTo>
                  <a:lnTo>
                    <a:pt x="5116" y="1236"/>
                  </a:lnTo>
                  <a:lnTo>
                    <a:pt x="4426" y="345"/>
                  </a:lnTo>
                  <a:lnTo>
                    <a:pt x="0" y="2300"/>
                  </a:lnTo>
                  <a:lnTo>
                    <a:pt x="2673" y="8163"/>
                  </a:lnTo>
                  <a:lnTo>
                    <a:pt x="7157" y="6783"/>
                  </a:lnTo>
                  <a:lnTo>
                    <a:pt x="79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40"/>
            <p:cNvSpPr/>
            <p:nvPr/>
          </p:nvSpPr>
          <p:spPr>
            <a:xfrm>
              <a:off x="8127444" y="2854430"/>
              <a:ext cx="173759" cy="83468"/>
            </a:xfrm>
            <a:custGeom>
              <a:avLst/>
              <a:gdLst/>
              <a:ahLst/>
              <a:cxnLst/>
              <a:rect l="l" t="t" r="r" b="b"/>
              <a:pathLst>
                <a:path w="5806" h="2789" extrusionOk="0">
                  <a:moveTo>
                    <a:pt x="5806" y="1"/>
                  </a:moveTo>
                  <a:lnTo>
                    <a:pt x="0" y="1697"/>
                  </a:lnTo>
                  <a:lnTo>
                    <a:pt x="949" y="2789"/>
                  </a:lnTo>
                  <a:lnTo>
                    <a:pt x="5403" y="1237"/>
                  </a:lnTo>
                  <a:lnTo>
                    <a:pt x="5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40"/>
            <p:cNvSpPr/>
            <p:nvPr/>
          </p:nvSpPr>
          <p:spPr>
            <a:xfrm>
              <a:off x="8165272" y="2949061"/>
              <a:ext cx="117017" cy="514424"/>
            </a:xfrm>
            <a:custGeom>
              <a:avLst/>
              <a:gdLst/>
              <a:ahLst/>
              <a:cxnLst/>
              <a:rect l="l" t="t" r="r" b="b"/>
              <a:pathLst>
                <a:path w="3910" h="17189" extrusionOk="0">
                  <a:moveTo>
                    <a:pt x="317" y="1"/>
                  </a:moveTo>
                  <a:lnTo>
                    <a:pt x="259" y="29"/>
                  </a:lnTo>
                  <a:lnTo>
                    <a:pt x="202" y="58"/>
                  </a:lnTo>
                  <a:lnTo>
                    <a:pt x="173" y="116"/>
                  </a:lnTo>
                  <a:lnTo>
                    <a:pt x="87" y="317"/>
                  </a:lnTo>
                  <a:lnTo>
                    <a:pt x="29" y="604"/>
                  </a:lnTo>
                  <a:lnTo>
                    <a:pt x="1" y="949"/>
                  </a:lnTo>
                  <a:lnTo>
                    <a:pt x="1" y="1380"/>
                  </a:lnTo>
                  <a:lnTo>
                    <a:pt x="29" y="1840"/>
                  </a:lnTo>
                  <a:lnTo>
                    <a:pt x="58" y="2357"/>
                  </a:lnTo>
                  <a:lnTo>
                    <a:pt x="202" y="3536"/>
                  </a:lnTo>
                  <a:lnTo>
                    <a:pt x="403" y="4858"/>
                  </a:lnTo>
                  <a:lnTo>
                    <a:pt x="662" y="6295"/>
                  </a:lnTo>
                  <a:lnTo>
                    <a:pt x="949" y="7790"/>
                  </a:lnTo>
                  <a:lnTo>
                    <a:pt x="1265" y="9313"/>
                  </a:lnTo>
                  <a:lnTo>
                    <a:pt x="1926" y="12244"/>
                  </a:lnTo>
                  <a:lnTo>
                    <a:pt x="2530" y="14774"/>
                  </a:lnTo>
                  <a:lnTo>
                    <a:pt x="3134" y="17188"/>
                  </a:lnTo>
                  <a:lnTo>
                    <a:pt x="3910" y="16786"/>
                  </a:lnTo>
                  <a:lnTo>
                    <a:pt x="3450" y="13940"/>
                  </a:lnTo>
                  <a:lnTo>
                    <a:pt x="2990" y="11037"/>
                  </a:lnTo>
                  <a:lnTo>
                    <a:pt x="2415" y="7790"/>
                  </a:lnTo>
                  <a:lnTo>
                    <a:pt x="2099" y="6151"/>
                  </a:lnTo>
                  <a:lnTo>
                    <a:pt x="1783" y="4628"/>
                  </a:lnTo>
                  <a:lnTo>
                    <a:pt x="1466" y="3191"/>
                  </a:lnTo>
                  <a:lnTo>
                    <a:pt x="1179" y="1984"/>
                  </a:lnTo>
                  <a:lnTo>
                    <a:pt x="892" y="1007"/>
                  </a:lnTo>
                  <a:lnTo>
                    <a:pt x="748" y="633"/>
                  </a:lnTo>
                  <a:lnTo>
                    <a:pt x="604" y="317"/>
                  </a:lnTo>
                  <a:lnTo>
                    <a:pt x="489" y="116"/>
                  </a:lnTo>
                  <a:lnTo>
                    <a:pt x="432" y="58"/>
                  </a:lnTo>
                  <a:lnTo>
                    <a:pt x="374" y="29"/>
                  </a:ln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40"/>
            <p:cNvSpPr/>
            <p:nvPr/>
          </p:nvSpPr>
          <p:spPr>
            <a:xfrm>
              <a:off x="8272802" y="2833809"/>
              <a:ext cx="86909" cy="514394"/>
            </a:xfrm>
            <a:custGeom>
              <a:avLst/>
              <a:gdLst/>
              <a:ahLst/>
              <a:cxnLst/>
              <a:rect l="l" t="t" r="r" b="b"/>
              <a:pathLst>
                <a:path w="2904" h="17188" extrusionOk="0">
                  <a:moveTo>
                    <a:pt x="2616" y="0"/>
                  </a:moveTo>
                  <a:lnTo>
                    <a:pt x="2558" y="29"/>
                  </a:lnTo>
                  <a:lnTo>
                    <a:pt x="2501" y="58"/>
                  </a:lnTo>
                  <a:lnTo>
                    <a:pt x="2357" y="230"/>
                  </a:lnTo>
                  <a:lnTo>
                    <a:pt x="2213" y="489"/>
                  </a:lnTo>
                  <a:lnTo>
                    <a:pt x="2099" y="805"/>
                  </a:lnTo>
                  <a:lnTo>
                    <a:pt x="1955" y="1207"/>
                  </a:lnTo>
                  <a:lnTo>
                    <a:pt x="1840" y="1638"/>
                  </a:lnTo>
                  <a:lnTo>
                    <a:pt x="1696" y="2156"/>
                  </a:lnTo>
                  <a:lnTo>
                    <a:pt x="1466" y="3334"/>
                  </a:lnTo>
                  <a:lnTo>
                    <a:pt x="1265" y="4656"/>
                  </a:lnTo>
                  <a:lnTo>
                    <a:pt x="1035" y="6093"/>
                  </a:lnTo>
                  <a:lnTo>
                    <a:pt x="863" y="7617"/>
                  </a:lnTo>
                  <a:lnTo>
                    <a:pt x="690" y="9140"/>
                  </a:lnTo>
                  <a:lnTo>
                    <a:pt x="403" y="12129"/>
                  </a:lnTo>
                  <a:lnTo>
                    <a:pt x="173" y="14716"/>
                  </a:lnTo>
                  <a:lnTo>
                    <a:pt x="0" y="17188"/>
                  </a:lnTo>
                  <a:lnTo>
                    <a:pt x="863" y="17073"/>
                  </a:lnTo>
                  <a:lnTo>
                    <a:pt x="1322" y="14227"/>
                  </a:lnTo>
                  <a:lnTo>
                    <a:pt x="1782" y="11324"/>
                  </a:lnTo>
                  <a:lnTo>
                    <a:pt x="2242" y="8048"/>
                  </a:lnTo>
                  <a:lnTo>
                    <a:pt x="2472" y="6410"/>
                  </a:lnTo>
                  <a:lnTo>
                    <a:pt x="2645" y="4829"/>
                  </a:lnTo>
                  <a:lnTo>
                    <a:pt x="2788" y="3392"/>
                  </a:lnTo>
                  <a:lnTo>
                    <a:pt x="2875" y="2156"/>
                  </a:lnTo>
                  <a:lnTo>
                    <a:pt x="2903" y="1121"/>
                  </a:lnTo>
                  <a:lnTo>
                    <a:pt x="2903" y="719"/>
                  </a:lnTo>
                  <a:lnTo>
                    <a:pt x="2875" y="403"/>
                  </a:lnTo>
                  <a:lnTo>
                    <a:pt x="2817" y="173"/>
                  </a:lnTo>
                  <a:lnTo>
                    <a:pt x="2760" y="86"/>
                  </a:lnTo>
                  <a:lnTo>
                    <a:pt x="2731" y="29"/>
                  </a:lnTo>
                  <a:lnTo>
                    <a:pt x="2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40"/>
            <p:cNvSpPr/>
            <p:nvPr/>
          </p:nvSpPr>
          <p:spPr>
            <a:xfrm>
              <a:off x="8418161" y="3503858"/>
              <a:ext cx="220236" cy="64554"/>
            </a:xfrm>
            <a:custGeom>
              <a:avLst/>
              <a:gdLst/>
              <a:ahLst/>
              <a:cxnLst/>
              <a:rect l="l" t="t" r="r" b="b"/>
              <a:pathLst>
                <a:path w="7359" h="2157" extrusionOk="0">
                  <a:moveTo>
                    <a:pt x="259" y="1"/>
                  </a:moveTo>
                  <a:lnTo>
                    <a:pt x="173" y="30"/>
                  </a:lnTo>
                  <a:lnTo>
                    <a:pt x="87" y="87"/>
                  </a:lnTo>
                  <a:lnTo>
                    <a:pt x="29" y="173"/>
                  </a:lnTo>
                  <a:lnTo>
                    <a:pt x="1" y="288"/>
                  </a:lnTo>
                  <a:lnTo>
                    <a:pt x="1" y="2157"/>
                  </a:lnTo>
                  <a:lnTo>
                    <a:pt x="7359" y="2157"/>
                  </a:lnTo>
                  <a:lnTo>
                    <a:pt x="7359" y="288"/>
                  </a:lnTo>
                  <a:lnTo>
                    <a:pt x="7330" y="173"/>
                  </a:lnTo>
                  <a:lnTo>
                    <a:pt x="7272" y="87"/>
                  </a:lnTo>
                  <a:lnTo>
                    <a:pt x="7186" y="30"/>
                  </a:lnTo>
                  <a:lnTo>
                    <a:pt x="7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40"/>
            <p:cNvSpPr/>
            <p:nvPr/>
          </p:nvSpPr>
          <p:spPr>
            <a:xfrm>
              <a:off x="8113677" y="3102170"/>
              <a:ext cx="269258" cy="459357"/>
            </a:xfrm>
            <a:custGeom>
              <a:avLst/>
              <a:gdLst/>
              <a:ahLst/>
              <a:cxnLst/>
              <a:rect l="l" t="t" r="r" b="b"/>
              <a:pathLst>
                <a:path w="8997" h="15349" extrusionOk="0">
                  <a:moveTo>
                    <a:pt x="8996" y="1"/>
                  </a:moveTo>
                  <a:lnTo>
                    <a:pt x="0" y="1294"/>
                  </a:lnTo>
                  <a:lnTo>
                    <a:pt x="1380" y="15349"/>
                  </a:lnTo>
                  <a:lnTo>
                    <a:pt x="8996" y="15349"/>
                  </a:lnTo>
                  <a:lnTo>
                    <a:pt x="8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40"/>
            <p:cNvSpPr/>
            <p:nvPr/>
          </p:nvSpPr>
          <p:spPr>
            <a:xfrm>
              <a:off x="8179039" y="3102170"/>
              <a:ext cx="203896" cy="389686"/>
            </a:xfrm>
            <a:custGeom>
              <a:avLst/>
              <a:gdLst/>
              <a:ahLst/>
              <a:cxnLst/>
              <a:rect l="l" t="t" r="r" b="b"/>
              <a:pathLst>
                <a:path w="6813" h="13021" extrusionOk="0">
                  <a:moveTo>
                    <a:pt x="6812" y="1"/>
                  </a:moveTo>
                  <a:lnTo>
                    <a:pt x="1" y="978"/>
                  </a:lnTo>
                  <a:lnTo>
                    <a:pt x="1" y="1323"/>
                  </a:lnTo>
                  <a:lnTo>
                    <a:pt x="29" y="2501"/>
                  </a:lnTo>
                  <a:lnTo>
                    <a:pt x="115" y="3679"/>
                  </a:lnTo>
                  <a:lnTo>
                    <a:pt x="288" y="4800"/>
                  </a:lnTo>
                  <a:lnTo>
                    <a:pt x="489" y="5864"/>
                  </a:lnTo>
                  <a:lnTo>
                    <a:pt x="777" y="6899"/>
                  </a:lnTo>
                  <a:lnTo>
                    <a:pt x="1093" y="7847"/>
                  </a:lnTo>
                  <a:lnTo>
                    <a:pt x="1466" y="8767"/>
                  </a:lnTo>
                  <a:lnTo>
                    <a:pt x="1668" y="9198"/>
                  </a:lnTo>
                  <a:lnTo>
                    <a:pt x="1869" y="9600"/>
                  </a:lnTo>
                  <a:lnTo>
                    <a:pt x="2099" y="9974"/>
                  </a:lnTo>
                  <a:lnTo>
                    <a:pt x="2329" y="10348"/>
                  </a:lnTo>
                  <a:lnTo>
                    <a:pt x="2559" y="10692"/>
                  </a:lnTo>
                  <a:lnTo>
                    <a:pt x="2817" y="11037"/>
                  </a:lnTo>
                  <a:lnTo>
                    <a:pt x="3076" y="11325"/>
                  </a:lnTo>
                  <a:lnTo>
                    <a:pt x="3363" y="11612"/>
                  </a:lnTo>
                  <a:lnTo>
                    <a:pt x="3622" y="11871"/>
                  </a:lnTo>
                  <a:lnTo>
                    <a:pt x="3909" y="12101"/>
                  </a:lnTo>
                  <a:lnTo>
                    <a:pt x="4197" y="12302"/>
                  </a:lnTo>
                  <a:lnTo>
                    <a:pt x="4513" y="12503"/>
                  </a:lnTo>
                  <a:lnTo>
                    <a:pt x="4800" y="12647"/>
                  </a:lnTo>
                  <a:lnTo>
                    <a:pt x="5117" y="12791"/>
                  </a:lnTo>
                  <a:lnTo>
                    <a:pt x="5433" y="12906"/>
                  </a:lnTo>
                  <a:lnTo>
                    <a:pt x="5749" y="12963"/>
                  </a:lnTo>
                  <a:lnTo>
                    <a:pt x="6094" y="13021"/>
                  </a:lnTo>
                  <a:lnTo>
                    <a:pt x="6410" y="13021"/>
                  </a:lnTo>
                  <a:lnTo>
                    <a:pt x="6812" y="12992"/>
                  </a:lnTo>
                  <a:lnTo>
                    <a:pt x="681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 name="Text Box 2"/>
          <p:cNvSpPr txBox="1"/>
          <p:nvPr/>
        </p:nvSpPr>
        <p:spPr>
          <a:xfrm>
            <a:off x="1447800" y="2849245"/>
            <a:ext cx="4009390" cy="1383665"/>
          </a:xfrm>
          <a:prstGeom prst="rect">
            <a:avLst/>
          </a:prstGeom>
          <a:noFill/>
        </p:spPr>
        <p:txBody>
          <a:bodyPr wrap="square" rtlCol="0">
            <a:spAutoFit/>
          </a:bodyPr>
          <a:p>
            <a:r>
              <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rPr>
              <a:t>Display List all artworks and who made them.</a:t>
            </a:r>
            <a:endPar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SYNTAX: SELECT</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aw.Title,</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ar.Name AS ArtistName</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FROM Artworks aw</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JOIN Artists ar ON aw.CreatorID = ar.ArtistID;</a:t>
            </a:r>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1"/>
          <a:stretch>
            <a:fillRect/>
          </a:stretch>
        </p:blipFill>
        <p:spPr>
          <a:xfrm>
            <a:off x="1261110" y="304165"/>
            <a:ext cx="6692900" cy="254508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713"/>
        <p:cNvGrpSpPr/>
        <p:nvPr/>
      </p:nvGrpSpPr>
      <p:grpSpPr>
        <a:xfrm>
          <a:off x="0" y="0"/>
          <a:ext cx="0" cy="0"/>
          <a:chOff x="0" y="0"/>
          <a:chExt cx="0" cy="0"/>
        </a:xfrm>
      </p:grpSpPr>
      <p:grpSp>
        <p:nvGrpSpPr>
          <p:cNvPr id="1716" name="Google Shape;1716;p40"/>
          <p:cNvGrpSpPr/>
          <p:nvPr/>
        </p:nvGrpSpPr>
        <p:grpSpPr>
          <a:xfrm>
            <a:off x="7860975" y="-25"/>
            <a:ext cx="1147014" cy="4737840"/>
            <a:chOff x="114309" y="-33"/>
            <a:chExt cx="1188000" cy="4907136"/>
          </a:xfrm>
        </p:grpSpPr>
        <p:sp>
          <p:nvSpPr>
            <p:cNvPr id="1717" name="Google Shape;1717;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18" name="Google Shape;1718;p40"/>
            <p:cNvGrpSpPr/>
            <p:nvPr/>
          </p:nvGrpSpPr>
          <p:grpSpPr>
            <a:xfrm>
              <a:off x="275677" y="-33"/>
              <a:ext cx="867222" cy="4839181"/>
              <a:chOff x="9218700" y="2116600"/>
              <a:chExt cx="314450" cy="1754725"/>
            </a:xfrm>
          </p:grpSpPr>
          <p:grpSp>
            <p:nvGrpSpPr>
              <p:cNvPr id="1719" name="Google Shape;1719;p40"/>
              <p:cNvGrpSpPr/>
              <p:nvPr/>
            </p:nvGrpSpPr>
            <p:grpSpPr>
              <a:xfrm>
                <a:off x="9218700" y="2116600"/>
                <a:ext cx="314450" cy="1754725"/>
                <a:chOff x="9218700" y="2116600"/>
                <a:chExt cx="314450" cy="1754725"/>
              </a:xfrm>
            </p:grpSpPr>
            <p:sp>
              <p:nvSpPr>
                <p:cNvPr id="1720" name="Google Shape;1720;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61" name="Google Shape;1761;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62" name="Google Shape;1762;p40"/>
          <p:cNvGrpSpPr/>
          <p:nvPr/>
        </p:nvGrpSpPr>
        <p:grpSpPr>
          <a:xfrm>
            <a:off x="114300" y="-25"/>
            <a:ext cx="1147014" cy="4737840"/>
            <a:chOff x="114309" y="-33"/>
            <a:chExt cx="1188000" cy="4907136"/>
          </a:xfrm>
        </p:grpSpPr>
        <p:sp>
          <p:nvSpPr>
            <p:cNvPr id="1763" name="Google Shape;1763;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64" name="Google Shape;1764;p40"/>
            <p:cNvGrpSpPr/>
            <p:nvPr/>
          </p:nvGrpSpPr>
          <p:grpSpPr>
            <a:xfrm>
              <a:off x="275677" y="-33"/>
              <a:ext cx="867222" cy="4839181"/>
              <a:chOff x="9218700" y="2116600"/>
              <a:chExt cx="314450" cy="1754725"/>
            </a:xfrm>
          </p:grpSpPr>
          <p:grpSp>
            <p:nvGrpSpPr>
              <p:cNvPr id="1765" name="Google Shape;1765;p40"/>
              <p:cNvGrpSpPr/>
              <p:nvPr/>
            </p:nvGrpSpPr>
            <p:grpSpPr>
              <a:xfrm>
                <a:off x="9218700" y="2116600"/>
                <a:ext cx="314450" cy="1754725"/>
                <a:chOff x="9218700" y="2116600"/>
                <a:chExt cx="314450" cy="1754725"/>
              </a:xfrm>
            </p:grpSpPr>
            <p:sp>
              <p:nvSpPr>
                <p:cNvPr id="1766" name="Google Shape;1766;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07" name="Google Shape;1807;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21" name="Google Shape;1821;p40"/>
          <p:cNvGrpSpPr/>
          <p:nvPr/>
        </p:nvGrpSpPr>
        <p:grpSpPr>
          <a:xfrm>
            <a:off x="7199883" y="2742715"/>
            <a:ext cx="865500" cy="2214181"/>
            <a:chOff x="7954898" y="2670375"/>
            <a:chExt cx="865500" cy="2214181"/>
          </a:xfrm>
        </p:grpSpPr>
        <p:sp>
          <p:nvSpPr>
            <p:cNvPr id="1822" name="Google Shape;1822;p40"/>
            <p:cNvSpPr/>
            <p:nvPr/>
          </p:nvSpPr>
          <p:spPr>
            <a:xfrm>
              <a:off x="7954898" y="4747756"/>
              <a:ext cx="865500" cy="136800"/>
            </a:xfrm>
            <a:prstGeom prst="ellipse">
              <a:avLst/>
            </a:pr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40"/>
            <p:cNvSpPr/>
            <p:nvPr/>
          </p:nvSpPr>
          <p:spPr>
            <a:xfrm>
              <a:off x="8030239" y="3597621"/>
              <a:ext cx="79158" cy="1237801"/>
            </a:xfrm>
            <a:custGeom>
              <a:avLst/>
              <a:gdLst/>
              <a:ahLst/>
              <a:cxnLst/>
              <a:rect l="l" t="t" r="r" b="b"/>
              <a:pathLst>
                <a:path w="2645" h="41360" extrusionOk="0">
                  <a:moveTo>
                    <a:pt x="0" y="1"/>
                  </a:moveTo>
                  <a:lnTo>
                    <a:pt x="0" y="41360"/>
                  </a:lnTo>
                  <a:lnTo>
                    <a:pt x="1552" y="41360"/>
                  </a:lnTo>
                  <a:lnTo>
                    <a:pt x="26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40"/>
            <p:cNvSpPr/>
            <p:nvPr/>
          </p:nvSpPr>
          <p:spPr>
            <a:xfrm>
              <a:off x="8665901" y="3597621"/>
              <a:ext cx="79158" cy="1237801"/>
            </a:xfrm>
            <a:custGeom>
              <a:avLst/>
              <a:gdLst/>
              <a:ahLst/>
              <a:cxnLst/>
              <a:rect l="l" t="t" r="r" b="b"/>
              <a:pathLst>
                <a:path w="2645" h="41360" extrusionOk="0">
                  <a:moveTo>
                    <a:pt x="0" y="1"/>
                  </a:moveTo>
                  <a:lnTo>
                    <a:pt x="1093" y="41360"/>
                  </a:lnTo>
                  <a:lnTo>
                    <a:pt x="2645" y="41360"/>
                  </a:lnTo>
                  <a:lnTo>
                    <a:pt x="26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40"/>
            <p:cNvSpPr/>
            <p:nvPr/>
          </p:nvSpPr>
          <p:spPr>
            <a:xfrm>
              <a:off x="8192806" y="3548599"/>
              <a:ext cx="589243" cy="92057"/>
            </a:xfrm>
            <a:custGeom>
              <a:avLst/>
              <a:gdLst/>
              <a:ahLst/>
              <a:cxnLst/>
              <a:rect l="l" t="t" r="r" b="b"/>
              <a:pathLst>
                <a:path w="19689" h="3076" extrusionOk="0">
                  <a:moveTo>
                    <a:pt x="0" y="0"/>
                  </a:moveTo>
                  <a:lnTo>
                    <a:pt x="0" y="3076"/>
                  </a:lnTo>
                  <a:lnTo>
                    <a:pt x="19688" y="3076"/>
                  </a:lnTo>
                  <a:lnTo>
                    <a:pt x="196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40"/>
            <p:cNvSpPr/>
            <p:nvPr/>
          </p:nvSpPr>
          <p:spPr>
            <a:xfrm>
              <a:off x="8451709" y="3444511"/>
              <a:ext cx="165200" cy="80894"/>
            </a:xfrm>
            <a:custGeom>
              <a:avLst/>
              <a:gdLst/>
              <a:ahLst/>
              <a:cxnLst/>
              <a:rect l="l" t="t" r="r" b="b"/>
              <a:pathLst>
                <a:path w="5520" h="2703" extrusionOk="0">
                  <a:moveTo>
                    <a:pt x="2243" y="1"/>
                  </a:moveTo>
                  <a:lnTo>
                    <a:pt x="1984" y="144"/>
                  </a:lnTo>
                  <a:lnTo>
                    <a:pt x="1725" y="317"/>
                  </a:lnTo>
                  <a:lnTo>
                    <a:pt x="1380" y="576"/>
                  </a:lnTo>
                  <a:lnTo>
                    <a:pt x="1035" y="949"/>
                  </a:lnTo>
                  <a:lnTo>
                    <a:pt x="834" y="1179"/>
                  </a:lnTo>
                  <a:lnTo>
                    <a:pt x="662" y="1438"/>
                  </a:lnTo>
                  <a:lnTo>
                    <a:pt x="489" y="1696"/>
                  </a:lnTo>
                  <a:lnTo>
                    <a:pt x="317" y="2013"/>
                  </a:lnTo>
                  <a:lnTo>
                    <a:pt x="144" y="2358"/>
                  </a:lnTo>
                  <a:lnTo>
                    <a:pt x="1" y="2702"/>
                  </a:lnTo>
                  <a:lnTo>
                    <a:pt x="5519" y="2530"/>
                  </a:lnTo>
                  <a:lnTo>
                    <a:pt x="5404" y="2300"/>
                  </a:lnTo>
                  <a:lnTo>
                    <a:pt x="5232" y="2070"/>
                  </a:lnTo>
                  <a:lnTo>
                    <a:pt x="5030" y="1840"/>
                  </a:lnTo>
                  <a:lnTo>
                    <a:pt x="4772" y="1610"/>
                  </a:lnTo>
                  <a:lnTo>
                    <a:pt x="4513" y="1380"/>
                  </a:lnTo>
                  <a:lnTo>
                    <a:pt x="4254" y="1179"/>
                  </a:lnTo>
                  <a:lnTo>
                    <a:pt x="3680" y="805"/>
                  </a:lnTo>
                  <a:lnTo>
                    <a:pt x="3133" y="461"/>
                  </a:lnTo>
                  <a:lnTo>
                    <a:pt x="2674" y="202"/>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40"/>
            <p:cNvSpPr/>
            <p:nvPr/>
          </p:nvSpPr>
          <p:spPr>
            <a:xfrm>
              <a:off x="8211720" y="2881963"/>
              <a:ext cx="94661" cy="517865"/>
            </a:xfrm>
            <a:custGeom>
              <a:avLst/>
              <a:gdLst/>
              <a:ahLst/>
              <a:cxnLst/>
              <a:rect l="l" t="t" r="r" b="b"/>
              <a:pathLst>
                <a:path w="3163" h="17304" extrusionOk="0">
                  <a:moveTo>
                    <a:pt x="805" y="1"/>
                  </a:moveTo>
                  <a:lnTo>
                    <a:pt x="1" y="346"/>
                  </a:lnTo>
                  <a:lnTo>
                    <a:pt x="317" y="3220"/>
                  </a:lnTo>
                  <a:lnTo>
                    <a:pt x="633" y="6151"/>
                  </a:lnTo>
                  <a:lnTo>
                    <a:pt x="1064" y="9428"/>
                  </a:lnTo>
                  <a:lnTo>
                    <a:pt x="1294" y="11066"/>
                  </a:lnTo>
                  <a:lnTo>
                    <a:pt x="1524" y="12618"/>
                  </a:lnTo>
                  <a:lnTo>
                    <a:pt x="1783" y="14055"/>
                  </a:lnTo>
                  <a:lnTo>
                    <a:pt x="2013" y="15291"/>
                  </a:lnTo>
                  <a:lnTo>
                    <a:pt x="2271" y="16268"/>
                  </a:lnTo>
                  <a:lnTo>
                    <a:pt x="2386" y="16671"/>
                  </a:lnTo>
                  <a:lnTo>
                    <a:pt x="2501" y="16958"/>
                  </a:lnTo>
                  <a:lnTo>
                    <a:pt x="2616" y="17159"/>
                  </a:lnTo>
                  <a:lnTo>
                    <a:pt x="2674" y="17246"/>
                  </a:lnTo>
                  <a:lnTo>
                    <a:pt x="2731" y="17274"/>
                  </a:lnTo>
                  <a:lnTo>
                    <a:pt x="2789" y="17303"/>
                  </a:lnTo>
                  <a:lnTo>
                    <a:pt x="2846" y="17303"/>
                  </a:lnTo>
                  <a:lnTo>
                    <a:pt x="2875" y="17246"/>
                  </a:lnTo>
                  <a:lnTo>
                    <a:pt x="2932" y="17188"/>
                  </a:lnTo>
                  <a:lnTo>
                    <a:pt x="3019" y="16987"/>
                  </a:lnTo>
                  <a:lnTo>
                    <a:pt x="3105" y="16700"/>
                  </a:lnTo>
                  <a:lnTo>
                    <a:pt x="3134" y="16355"/>
                  </a:lnTo>
                  <a:lnTo>
                    <a:pt x="3162" y="15952"/>
                  </a:lnTo>
                  <a:lnTo>
                    <a:pt x="3162" y="15492"/>
                  </a:lnTo>
                  <a:lnTo>
                    <a:pt x="3134" y="14946"/>
                  </a:lnTo>
                  <a:lnTo>
                    <a:pt x="3076" y="13768"/>
                  </a:lnTo>
                  <a:lnTo>
                    <a:pt x="2932" y="12446"/>
                  </a:lnTo>
                  <a:lnTo>
                    <a:pt x="2731" y="10980"/>
                  </a:lnTo>
                  <a:lnTo>
                    <a:pt x="2530" y="9485"/>
                  </a:lnTo>
                  <a:lnTo>
                    <a:pt x="2271" y="7933"/>
                  </a:lnTo>
                  <a:lnTo>
                    <a:pt x="1754" y="4973"/>
                  </a:lnTo>
                  <a:lnTo>
                    <a:pt x="1294" y="2444"/>
                  </a:lnTo>
                  <a:lnTo>
                    <a:pt x="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40"/>
            <p:cNvSpPr/>
            <p:nvPr/>
          </p:nvSpPr>
          <p:spPr>
            <a:xfrm>
              <a:off x="8070671" y="2670375"/>
              <a:ext cx="237415" cy="244298"/>
            </a:xfrm>
            <a:custGeom>
              <a:avLst/>
              <a:gdLst/>
              <a:ahLst/>
              <a:cxnLst/>
              <a:rect l="l" t="t" r="r" b="b"/>
              <a:pathLst>
                <a:path w="7933" h="8163" extrusionOk="0">
                  <a:moveTo>
                    <a:pt x="7933" y="0"/>
                  </a:moveTo>
                  <a:lnTo>
                    <a:pt x="5087" y="259"/>
                  </a:lnTo>
                  <a:lnTo>
                    <a:pt x="5116" y="1236"/>
                  </a:lnTo>
                  <a:lnTo>
                    <a:pt x="4426" y="345"/>
                  </a:lnTo>
                  <a:lnTo>
                    <a:pt x="0" y="2300"/>
                  </a:lnTo>
                  <a:lnTo>
                    <a:pt x="2673" y="8163"/>
                  </a:lnTo>
                  <a:lnTo>
                    <a:pt x="7157" y="6783"/>
                  </a:lnTo>
                  <a:lnTo>
                    <a:pt x="79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40"/>
            <p:cNvSpPr/>
            <p:nvPr/>
          </p:nvSpPr>
          <p:spPr>
            <a:xfrm>
              <a:off x="8127444" y="2854430"/>
              <a:ext cx="173759" cy="83468"/>
            </a:xfrm>
            <a:custGeom>
              <a:avLst/>
              <a:gdLst/>
              <a:ahLst/>
              <a:cxnLst/>
              <a:rect l="l" t="t" r="r" b="b"/>
              <a:pathLst>
                <a:path w="5806" h="2789" extrusionOk="0">
                  <a:moveTo>
                    <a:pt x="5806" y="1"/>
                  </a:moveTo>
                  <a:lnTo>
                    <a:pt x="0" y="1697"/>
                  </a:lnTo>
                  <a:lnTo>
                    <a:pt x="949" y="2789"/>
                  </a:lnTo>
                  <a:lnTo>
                    <a:pt x="5403" y="1237"/>
                  </a:lnTo>
                  <a:lnTo>
                    <a:pt x="5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40"/>
            <p:cNvSpPr/>
            <p:nvPr/>
          </p:nvSpPr>
          <p:spPr>
            <a:xfrm>
              <a:off x="8165272" y="2949061"/>
              <a:ext cx="117017" cy="514424"/>
            </a:xfrm>
            <a:custGeom>
              <a:avLst/>
              <a:gdLst/>
              <a:ahLst/>
              <a:cxnLst/>
              <a:rect l="l" t="t" r="r" b="b"/>
              <a:pathLst>
                <a:path w="3910" h="17189" extrusionOk="0">
                  <a:moveTo>
                    <a:pt x="317" y="1"/>
                  </a:moveTo>
                  <a:lnTo>
                    <a:pt x="259" y="29"/>
                  </a:lnTo>
                  <a:lnTo>
                    <a:pt x="202" y="58"/>
                  </a:lnTo>
                  <a:lnTo>
                    <a:pt x="173" y="116"/>
                  </a:lnTo>
                  <a:lnTo>
                    <a:pt x="87" y="317"/>
                  </a:lnTo>
                  <a:lnTo>
                    <a:pt x="29" y="604"/>
                  </a:lnTo>
                  <a:lnTo>
                    <a:pt x="1" y="949"/>
                  </a:lnTo>
                  <a:lnTo>
                    <a:pt x="1" y="1380"/>
                  </a:lnTo>
                  <a:lnTo>
                    <a:pt x="29" y="1840"/>
                  </a:lnTo>
                  <a:lnTo>
                    <a:pt x="58" y="2357"/>
                  </a:lnTo>
                  <a:lnTo>
                    <a:pt x="202" y="3536"/>
                  </a:lnTo>
                  <a:lnTo>
                    <a:pt x="403" y="4858"/>
                  </a:lnTo>
                  <a:lnTo>
                    <a:pt x="662" y="6295"/>
                  </a:lnTo>
                  <a:lnTo>
                    <a:pt x="949" y="7790"/>
                  </a:lnTo>
                  <a:lnTo>
                    <a:pt x="1265" y="9313"/>
                  </a:lnTo>
                  <a:lnTo>
                    <a:pt x="1926" y="12244"/>
                  </a:lnTo>
                  <a:lnTo>
                    <a:pt x="2530" y="14774"/>
                  </a:lnTo>
                  <a:lnTo>
                    <a:pt x="3134" y="17188"/>
                  </a:lnTo>
                  <a:lnTo>
                    <a:pt x="3910" y="16786"/>
                  </a:lnTo>
                  <a:lnTo>
                    <a:pt x="3450" y="13940"/>
                  </a:lnTo>
                  <a:lnTo>
                    <a:pt x="2990" y="11037"/>
                  </a:lnTo>
                  <a:lnTo>
                    <a:pt x="2415" y="7790"/>
                  </a:lnTo>
                  <a:lnTo>
                    <a:pt x="2099" y="6151"/>
                  </a:lnTo>
                  <a:lnTo>
                    <a:pt x="1783" y="4628"/>
                  </a:lnTo>
                  <a:lnTo>
                    <a:pt x="1466" y="3191"/>
                  </a:lnTo>
                  <a:lnTo>
                    <a:pt x="1179" y="1984"/>
                  </a:lnTo>
                  <a:lnTo>
                    <a:pt x="892" y="1007"/>
                  </a:lnTo>
                  <a:lnTo>
                    <a:pt x="748" y="633"/>
                  </a:lnTo>
                  <a:lnTo>
                    <a:pt x="604" y="317"/>
                  </a:lnTo>
                  <a:lnTo>
                    <a:pt x="489" y="116"/>
                  </a:lnTo>
                  <a:lnTo>
                    <a:pt x="432" y="58"/>
                  </a:lnTo>
                  <a:lnTo>
                    <a:pt x="374" y="29"/>
                  </a:ln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40"/>
            <p:cNvSpPr/>
            <p:nvPr/>
          </p:nvSpPr>
          <p:spPr>
            <a:xfrm>
              <a:off x="8272802" y="2833809"/>
              <a:ext cx="86909" cy="514394"/>
            </a:xfrm>
            <a:custGeom>
              <a:avLst/>
              <a:gdLst/>
              <a:ahLst/>
              <a:cxnLst/>
              <a:rect l="l" t="t" r="r" b="b"/>
              <a:pathLst>
                <a:path w="2904" h="17188" extrusionOk="0">
                  <a:moveTo>
                    <a:pt x="2616" y="0"/>
                  </a:moveTo>
                  <a:lnTo>
                    <a:pt x="2558" y="29"/>
                  </a:lnTo>
                  <a:lnTo>
                    <a:pt x="2501" y="58"/>
                  </a:lnTo>
                  <a:lnTo>
                    <a:pt x="2357" y="230"/>
                  </a:lnTo>
                  <a:lnTo>
                    <a:pt x="2213" y="489"/>
                  </a:lnTo>
                  <a:lnTo>
                    <a:pt x="2099" y="805"/>
                  </a:lnTo>
                  <a:lnTo>
                    <a:pt x="1955" y="1207"/>
                  </a:lnTo>
                  <a:lnTo>
                    <a:pt x="1840" y="1638"/>
                  </a:lnTo>
                  <a:lnTo>
                    <a:pt x="1696" y="2156"/>
                  </a:lnTo>
                  <a:lnTo>
                    <a:pt x="1466" y="3334"/>
                  </a:lnTo>
                  <a:lnTo>
                    <a:pt x="1265" y="4656"/>
                  </a:lnTo>
                  <a:lnTo>
                    <a:pt x="1035" y="6093"/>
                  </a:lnTo>
                  <a:lnTo>
                    <a:pt x="863" y="7617"/>
                  </a:lnTo>
                  <a:lnTo>
                    <a:pt x="690" y="9140"/>
                  </a:lnTo>
                  <a:lnTo>
                    <a:pt x="403" y="12129"/>
                  </a:lnTo>
                  <a:lnTo>
                    <a:pt x="173" y="14716"/>
                  </a:lnTo>
                  <a:lnTo>
                    <a:pt x="0" y="17188"/>
                  </a:lnTo>
                  <a:lnTo>
                    <a:pt x="863" y="17073"/>
                  </a:lnTo>
                  <a:lnTo>
                    <a:pt x="1322" y="14227"/>
                  </a:lnTo>
                  <a:lnTo>
                    <a:pt x="1782" y="11324"/>
                  </a:lnTo>
                  <a:lnTo>
                    <a:pt x="2242" y="8048"/>
                  </a:lnTo>
                  <a:lnTo>
                    <a:pt x="2472" y="6410"/>
                  </a:lnTo>
                  <a:lnTo>
                    <a:pt x="2645" y="4829"/>
                  </a:lnTo>
                  <a:lnTo>
                    <a:pt x="2788" y="3392"/>
                  </a:lnTo>
                  <a:lnTo>
                    <a:pt x="2875" y="2156"/>
                  </a:lnTo>
                  <a:lnTo>
                    <a:pt x="2903" y="1121"/>
                  </a:lnTo>
                  <a:lnTo>
                    <a:pt x="2903" y="719"/>
                  </a:lnTo>
                  <a:lnTo>
                    <a:pt x="2875" y="403"/>
                  </a:lnTo>
                  <a:lnTo>
                    <a:pt x="2817" y="173"/>
                  </a:lnTo>
                  <a:lnTo>
                    <a:pt x="2760" y="86"/>
                  </a:lnTo>
                  <a:lnTo>
                    <a:pt x="2731" y="29"/>
                  </a:lnTo>
                  <a:lnTo>
                    <a:pt x="2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40"/>
            <p:cNvSpPr/>
            <p:nvPr/>
          </p:nvSpPr>
          <p:spPr>
            <a:xfrm>
              <a:off x="8418161" y="3503858"/>
              <a:ext cx="220236" cy="64554"/>
            </a:xfrm>
            <a:custGeom>
              <a:avLst/>
              <a:gdLst/>
              <a:ahLst/>
              <a:cxnLst/>
              <a:rect l="l" t="t" r="r" b="b"/>
              <a:pathLst>
                <a:path w="7359" h="2157" extrusionOk="0">
                  <a:moveTo>
                    <a:pt x="259" y="1"/>
                  </a:moveTo>
                  <a:lnTo>
                    <a:pt x="173" y="30"/>
                  </a:lnTo>
                  <a:lnTo>
                    <a:pt x="87" y="87"/>
                  </a:lnTo>
                  <a:lnTo>
                    <a:pt x="29" y="173"/>
                  </a:lnTo>
                  <a:lnTo>
                    <a:pt x="1" y="288"/>
                  </a:lnTo>
                  <a:lnTo>
                    <a:pt x="1" y="2157"/>
                  </a:lnTo>
                  <a:lnTo>
                    <a:pt x="7359" y="2157"/>
                  </a:lnTo>
                  <a:lnTo>
                    <a:pt x="7359" y="288"/>
                  </a:lnTo>
                  <a:lnTo>
                    <a:pt x="7330" y="173"/>
                  </a:lnTo>
                  <a:lnTo>
                    <a:pt x="7272" y="87"/>
                  </a:lnTo>
                  <a:lnTo>
                    <a:pt x="7186" y="30"/>
                  </a:lnTo>
                  <a:lnTo>
                    <a:pt x="7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40"/>
            <p:cNvSpPr/>
            <p:nvPr/>
          </p:nvSpPr>
          <p:spPr>
            <a:xfrm>
              <a:off x="8113677" y="3102170"/>
              <a:ext cx="269258" cy="459357"/>
            </a:xfrm>
            <a:custGeom>
              <a:avLst/>
              <a:gdLst/>
              <a:ahLst/>
              <a:cxnLst/>
              <a:rect l="l" t="t" r="r" b="b"/>
              <a:pathLst>
                <a:path w="8997" h="15349" extrusionOk="0">
                  <a:moveTo>
                    <a:pt x="8996" y="1"/>
                  </a:moveTo>
                  <a:lnTo>
                    <a:pt x="0" y="1294"/>
                  </a:lnTo>
                  <a:lnTo>
                    <a:pt x="1380" y="15349"/>
                  </a:lnTo>
                  <a:lnTo>
                    <a:pt x="8996" y="15349"/>
                  </a:lnTo>
                  <a:lnTo>
                    <a:pt x="8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40"/>
            <p:cNvSpPr/>
            <p:nvPr/>
          </p:nvSpPr>
          <p:spPr>
            <a:xfrm>
              <a:off x="8179039" y="3102170"/>
              <a:ext cx="203896" cy="389686"/>
            </a:xfrm>
            <a:custGeom>
              <a:avLst/>
              <a:gdLst/>
              <a:ahLst/>
              <a:cxnLst/>
              <a:rect l="l" t="t" r="r" b="b"/>
              <a:pathLst>
                <a:path w="6813" h="13021" extrusionOk="0">
                  <a:moveTo>
                    <a:pt x="6812" y="1"/>
                  </a:moveTo>
                  <a:lnTo>
                    <a:pt x="1" y="978"/>
                  </a:lnTo>
                  <a:lnTo>
                    <a:pt x="1" y="1323"/>
                  </a:lnTo>
                  <a:lnTo>
                    <a:pt x="29" y="2501"/>
                  </a:lnTo>
                  <a:lnTo>
                    <a:pt x="115" y="3679"/>
                  </a:lnTo>
                  <a:lnTo>
                    <a:pt x="288" y="4800"/>
                  </a:lnTo>
                  <a:lnTo>
                    <a:pt x="489" y="5864"/>
                  </a:lnTo>
                  <a:lnTo>
                    <a:pt x="777" y="6899"/>
                  </a:lnTo>
                  <a:lnTo>
                    <a:pt x="1093" y="7847"/>
                  </a:lnTo>
                  <a:lnTo>
                    <a:pt x="1466" y="8767"/>
                  </a:lnTo>
                  <a:lnTo>
                    <a:pt x="1668" y="9198"/>
                  </a:lnTo>
                  <a:lnTo>
                    <a:pt x="1869" y="9600"/>
                  </a:lnTo>
                  <a:lnTo>
                    <a:pt x="2099" y="9974"/>
                  </a:lnTo>
                  <a:lnTo>
                    <a:pt x="2329" y="10348"/>
                  </a:lnTo>
                  <a:lnTo>
                    <a:pt x="2559" y="10692"/>
                  </a:lnTo>
                  <a:lnTo>
                    <a:pt x="2817" y="11037"/>
                  </a:lnTo>
                  <a:lnTo>
                    <a:pt x="3076" y="11325"/>
                  </a:lnTo>
                  <a:lnTo>
                    <a:pt x="3363" y="11612"/>
                  </a:lnTo>
                  <a:lnTo>
                    <a:pt x="3622" y="11871"/>
                  </a:lnTo>
                  <a:lnTo>
                    <a:pt x="3909" y="12101"/>
                  </a:lnTo>
                  <a:lnTo>
                    <a:pt x="4197" y="12302"/>
                  </a:lnTo>
                  <a:lnTo>
                    <a:pt x="4513" y="12503"/>
                  </a:lnTo>
                  <a:lnTo>
                    <a:pt x="4800" y="12647"/>
                  </a:lnTo>
                  <a:lnTo>
                    <a:pt x="5117" y="12791"/>
                  </a:lnTo>
                  <a:lnTo>
                    <a:pt x="5433" y="12906"/>
                  </a:lnTo>
                  <a:lnTo>
                    <a:pt x="5749" y="12963"/>
                  </a:lnTo>
                  <a:lnTo>
                    <a:pt x="6094" y="13021"/>
                  </a:lnTo>
                  <a:lnTo>
                    <a:pt x="6410" y="13021"/>
                  </a:lnTo>
                  <a:lnTo>
                    <a:pt x="6812" y="12992"/>
                  </a:lnTo>
                  <a:lnTo>
                    <a:pt x="681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rcRect r="5061"/>
          <a:stretch>
            <a:fillRect/>
          </a:stretch>
        </p:blipFill>
        <p:spPr>
          <a:xfrm>
            <a:off x="1261110" y="271145"/>
            <a:ext cx="6599555" cy="2289175"/>
          </a:xfrm>
          <a:prstGeom prst="rect">
            <a:avLst/>
          </a:prstGeom>
        </p:spPr>
      </p:pic>
      <p:sp>
        <p:nvSpPr>
          <p:cNvPr id="3" name="Text Box 2"/>
          <p:cNvSpPr txBox="1"/>
          <p:nvPr/>
        </p:nvSpPr>
        <p:spPr>
          <a:xfrm>
            <a:off x="1167130" y="2665095"/>
            <a:ext cx="5885180" cy="1599565"/>
          </a:xfrm>
          <a:prstGeom prst="rect">
            <a:avLst/>
          </a:prstGeom>
          <a:noFill/>
        </p:spPr>
        <p:txBody>
          <a:bodyPr wrap="square" rtlCol="0">
            <a:spAutoFit/>
          </a:bodyPr>
          <a:p>
            <a:r>
              <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rPr>
              <a:t>Display a full sales report: date, artwork title, seller , buyer , and price.</a:t>
            </a:r>
            <a:endPar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SYNTAX:  Select  t.TransactionDate, a.Title, seller.Username AS Seller, buyer.Username AS Buyer, t.SalePrice_ETH  FROM Transactions t</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JOIN Artworks a ON t.ArtworkID = a.ArtworkID</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JOIN Collectors seller ON t.SellerID = seller.CollectorID</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JOIN Collectors buyer ON t.BuyerID = buyer.CollectorID</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ORDER BY t.TransactionDate DESC;</a:t>
            </a:r>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713"/>
        <p:cNvGrpSpPr/>
        <p:nvPr/>
      </p:nvGrpSpPr>
      <p:grpSpPr>
        <a:xfrm>
          <a:off x="0" y="0"/>
          <a:ext cx="0" cy="0"/>
          <a:chOff x="0" y="0"/>
          <a:chExt cx="0" cy="0"/>
        </a:xfrm>
      </p:grpSpPr>
      <p:grpSp>
        <p:nvGrpSpPr>
          <p:cNvPr id="1716" name="Google Shape;1716;p40"/>
          <p:cNvGrpSpPr/>
          <p:nvPr/>
        </p:nvGrpSpPr>
        <p:grpSpPr>
          <a:xfrm>
            <a:off x="7860975" y="-25"/>
            <a:ext cx="1147014" cy="4737840"/>
            <a:chOff x="114309" y="-33"/>
            <a:chExt cx="1188000" cy="4907136"/>
          </a:xfrm>
        </p:grpSpPr>
        <p:sp>
          <p:nvSpPr>
            <p:cNvPr id="1717" name="Google Shape;1717;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18" name="Google Shape;1718;p40"/>
            <p:cNvGrpSpPr/>
            <p:nvPr/>
          </p:nvGrpSpPr>
          <p:grpSpPr>
            <a:xfrm>
              <a:off x="275677" y="-33"/>
              <a:ext cx="867222" cy="4839181"/>
              <a:chOff x="9218700" y="2116600"/>
              <a:chExt cx="314450" cy="1754725"/>
            </a:xfrm>
          </p:grpSpPr>
          <p:grpSp>
            <p:nvGrpSpPr>
              <p:cNvPr id="1719" name="Google Shape;1719;p40"/>
              <p:cNvGrpSpPr/>
              <p:nvPr/>
            </p:nvGrpSpPr>
            <p:grpSpPr>
              <a:xfrm>
                <a:off x="9218700" y="2116600"/>
                <a:ext cx="314450" cy="1754725"/>
                <a:chOff x="9218700" y="2116600"/>
                <a:chExt cx="314450" cy="1754725"/>
              </a:xfrm>
            </p:grpSpPr>
            <p:sp>
              <p:nvSpPr>
                <p:cNvPr id="1720" name="Google Shape;1720;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61" name="Google Shape;1761;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62" name="Google Shape;1762;p40"/>
          <p:cNvGrpSpPr/>
          <p:nvPr/>
        </p:nvGrpSpPr>
        <p:grpSpPr>
          <a:xfrm>
            <a:off x="114300" y="-25"/>
            <a:ext cx="1147014" cy="4737840"/>
            <a:chOff x="114309" y="-33"/>
            <a:chExt cx="1188000" cy="4907136"/>
          </a:xfrm>
        </p:grpSpPr>
        <p:sp>
          <p:nvSpPr>
            <p:cNvPr id="1763" name="Google Shape;1763;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64" name="Google Shape;1764;p40"/>
            <p:cNvGrpSpPr/>
            <p:nvPr/>
          </p:nvGrpSpPr>
          <p:grpSpPr>
            <a:xfrm>
              <a:off x="275677" y="-33"/>
              <a:ext cx="867222" cy="4839181"/>
              <a:chOff x="9218700" y="2116600"/>
              <a:chExt cx="314450" cy="1754725"/>
            </a:xfrm>
          </p:grpSpPr>
          <p:grpSp>
            <p:nvGrpSpPr>
              <p:cNvPr id="1765" name="Google Shape;1765;p40"/>
              <p:cNvGrpSpPr/>
              <p:nvPr/>
            </p:nvGrpSpPr>
            <p:grpSpPr>
              <a:xfrm>
                <a:off x="9218700" y="2116600"/>
                <a:ext cx="314450" cy="1754725"/>
                <a:chOff x="9218700" y="2116600"/>
                <a:chExt cx="314450" cy="1754725"/>
              </a:xfrm>
            </p:grpSpPr>
            <p:sp>
              <p:nvSpPr>
                <p:cNvPr id="1766" name="Google Shape;1766;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07" name="Google Shape;1807;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21" name="Google Shape;1821;p40"/>
          <p:cNvGrpSpPr/>
          <p:nvPr/>
        </p:nvGrpSpPr>
        <p:grpSpPr>
          <a:xfrm>
            <a:off x="7199883" y="2742715"/>
            <a:ext cx="865500" cy="2214181"/>
            <a:chOff x="7954898" y="2670375"/>
            <a:chExt cx="865500" cy="2214181"/>
          </a:xfrm>
        </p:grpSpPr>
        <p:sp>
          <p:nvSpPr>
            <p:cNvPr id="1822" name="Google Shape;1822;p40"/>
            <p:cNvSpPr/>
            <p:nvPr/>
          </p:nvSpPr>
          <p:spPr>
            <a:xfrm>
              <a:off x="7954898" y="4747756"/>
              <a:ext cx="865500" cy="136800"/>
            </a:xfrm>
            <a:prstGeom prst="ellipse">
              <a:avLst/>
            </a:pr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40"/>
            <p:cNvSpPr/>
            <p:nvPr/>
          </p:nvSpPr>
          <p:spPr>
            <a:xfrm>
              <a:off x="8030239" y="3597621"/>
              <a:ext cx="79158" cy="1237801"/>
            </a:xfrm>
            <a:custGeom>
              <a:avLst/>
              <a:gdLst/>
              <a:ahLst/>
              <a:cxnLst/>
              <a:rect l="l" t="t" r="r" b="b"/>
              <a:pathLst>
                <a:path w="2645" h="41360" extrusionOk="0">
                  <a:moveTo>
                    <a:pt x="0" y="1"/>
                  </a:moveTo>
                  <a:lnTo>
                    <a:pt x="0" y="41360"/>
                  </a:lnTo>
                  <a:lnTo>
                    <a:pt x="1552" y="41360"/>
                  </a:lnTo>
                  <a:lnTo>
                    <a:pt x="26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40"/>
            <p:cNvSpPr/>
            <p:nvPr/>
          </p:nvSpPr>
          <p:spPr>
            <a:xfrm>
              <a:off x="8665901" y="3597621"/>
              <a:ext cx="79158" cy="1237801"/>
            </a:xfrm>
            <a:custGeom>
              <a:avLst/>
              <a:gdLst/>
              <a:ahLst/>
              <a:cxnLst/>
              <a:rect l="l" t="t" r="r" b="b"/>
              <a:pathLst>
                <a:path w="2645" h="41360" extrusionOk="0">
                  <a:moveTo>
                    <a:pt x="0" y="1"/>
                  </a:moveTo>
                  <a:lnTo>
                    <a:pt x="1093" y="41360"/>
                  </a:lnTo>
                  <a:lnTo>
                    <a:pt x="2645" y="41360"/>
                  </a:lnTo>
                  <a:lnTo>
                    <a:pt x="26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40"/>
            <p:cNvSpPr/>
            <p:nvPr/>
          </p:nvSpPr>
          <p:spPr>
            <a:xfrm>
              <a:off x="8192806" y="3548599"/>
              <a:ext cx="589243" cy="92057"/>
            </a:xfrm>
            <a:custGeom>
              <a:avLst/>
              <a:gdLst/>
              <a:ahLst/>
              <a:cxnLst/>
              <a:rect l="l" t="t" r="r" b="b"/>
              <a:pathLst>
                <a:path w="19689" h="3076" extrusionOk="0">
                  <a:moveTo>
                    <a:pt x="0" y="0"/>
                  </a:moveTo>
                  <a:lnTo>
                    <a:pt x="0" y="3076"/>
                  </a:lnTo>
                  <a:lnTo>
                    <a:pt x="19688" y="3076"/>
                  </a:lnTo>
                  <a:lnTo>
                    <a:pt x="196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40"/>
            <p:cNvSpPr/>
            <p:nvPr/>
          </p:nvSpPr>
          <p:spPr>
            <a:xfrm>
              <a:off x="8451709" y="3444511"/>
              <a:ext cx="165200" cy="80894"/>
            </a:xfrm>
            <a:custGeom>
              <a:avLst/>
              <a:gdLst/>
              <a:ahLst/>
              <a:cxnLst/>
              <a:rect l="l" t="t" r="r" b="b"/>
              <a:pathLst>
                <a:path w="5520" h="2703" extrusionOk="0">
                  <a:moveTo>
                    <a:pt x="2243" y="1"/>
                  </a:moveTo>
                  <a:lnTo>
                    <a:pt x="1984" y="144"/>
                  </a:lnTo>
                  <a:lnTo>
                    <a:pt x="1725" y="317"/>
                  </a:lnTo>
                  <a:lnTo>
                    <a:pt x="1380" y="576"/>
                  </a:lnTo>
                  <a:lnTo>
                    <a:pt x="1035" y="949"/>
                  </a:lnTo>
                  <a:lnTo>
                    <a:pt x="834" y="1179"/>
                  </a:lnTo>
                  <a:lnTo>
                    <a:pt x="662" y="1438"/>
                  </a:lnTo>
                  <a:lnTo>
                    <a:pt x="489" y="1696"/>
                  </a:lnTo>
                  <a:lnTo>
                    <a:pt x="317" y="2013"/>
                  </a:lnTo>
                  <a:lnTo>
                    <a:pt x="144" y="2358"/>
                  </a:lnTo>
                  <a:lnTo>
                    <a:pt x="1" y="2702"/>
                  </a:lnTo>
                  <a:lnTo>
                    <a:pt x="5519" y="2530"/>
                  </a:lnTo>
                  <a:lnTo>
                    <a:pt x="5404" y="2300"/>
                  </a:lnTo>
                  <a:lnTo>
                    <a:pt x="5232" y="2070"/>
                  </a:lnTo>
                  <a:lnTo>
                    <a:pt x="5030" y="1840"/>
                  </a:lnTo>
                  <a:lnTo>
                    <a:pt x="4772" y="1610"/>
                  </a:lnTo>
                  <a:lnTo>
                    <a:pt x="4513" y="1380"/>
                  </a:lnTo>
                  <a:lnTo>
                    <a:pt x="4254" y="1179"/>
                  </a:lnTo>
                  <a:lnTo>
                    <a:pt x="3680" y="805"/>
                  </a:lnTo>
                  <a:lnTo>
                    <a:pt x="3133" y="461"/>
                  </a:lnTo>
                  <a:lnTo>
                    <a:pt x="2674" y="202"/>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40"/>
            <p:cNvSpPr/>
            <p:nvPr/>
          </p:nvSpPr>
          <p:spPr>
            <a:xfrm>
              <a:off x="8211720" y="2881963"/>
              <a:ext cx="94661" cy="517865"/>
            </a:xfrm>
            <a:custGeom>
              <a:avLst/>
              <a:gdLst/>
              <a:ahLst/>
              <a:cxnLst/>
              <a:rect l="l" t="t" r="r" b="b"/>
              <a:pathLst>
                <a:path w="3163" h="17304" extrusionOk="0">
                  <a:moveTo>
                    <a:pt x="805" y="1"/>
                  </a:moveTo>
                  <a:lnTo>
                    <a:pt x="1" y="346"/>
                  </a:lnTo>
                  <a:lnTo>
                    <a:pt x="317" y="3220"/>
                  </a:lnTo>
                  <a:lnTo>
                    <a:pt x="633" y="6151"/>
                  </a:lnTo>
                  <a:lnTo>
                    <a:pt x="1064" y="9428"/>
                  </a:lnTo>
                  <a:lnTo>
                    <a:pt x="1294" y="11066"/>
                  </a:lnTo>
                  <a:lnTo>
                    <a:pt x="1524" y="12618"/>
                  </a:lnTo>
                  <a:lnTo>
                    <a:pt x="1783" y="14055"/>
                  </a:lnTo>
                  <a:lnTo>
                    <a:pt x="2013" y="15291"/>
                  </a:lnTo>
                  <a:lnTo>
                    <a:pt x="2271" y="16268"/>
                  </a:lnTo>
                  <a:lnTo>
                    <a:pt x="2386" y="16671"/>
                  </a:lnTo>
                  <a:lnTo>
                    <a:pt x="2501" y="16958"/>
                  </a:lnTo>
                  <a:lnTo>
                    <a:pt x="2616" y="17159"/>
                  </a:lnTo>
                  <a:lnTo>
                    <a:pt x="2674" y="17246"/>
                  </a:lnTo>
                  <a:lnTo>
                    <a:pt x="2731" y="17274"/>
                  </a:lnTo>
                  <a:lnTo>
                    <a:pt x="2789" y="17303"/>
                  </a:lnTo>
                  <a:lnTo>
                    <a:pt x="2846" y="17303"/>
                  </a:lnTo>
                  <a:lnTo>
                    <a:pt x="2875" y="17246"/>
                  </a:lnTo>
                  <a:lnTo>
                    <a:pt x="2932" y="17188"/>
                  </a:lnTo>
                  <a:lnTo>
                    <a:pt x="3019" y="16987"/>
                  </a:lnTo>
                  <a:lnTo>
                    <a:pt x="3105" y="16700"/>
                  </a:lnTo>
                  <a:lnTo>
                    <a:pt x="3134" y="16355"/>
                  </a:lnTo>
                  <a:lnTo>
                    <a:pt x="3162" y="15952"/>
                  </a:lnTo>
                  <a:lnTo>
                    <a:pt x="3162" y="15492"/>
                  </a:lnTo>
                  <a:lnTo>
                    <a:pt x="3134" y="14946"/>
                  </a:lnTo>
                  <a:lnTo>
                    <a:pt x="3076" y="13768"/>
                  </a:lnTo>
                  <a:lnTo>
                    <a:pt x="2932" y="12446"/>
                  </a:lnTo>
                  <a:lnTo>
                    <a:pt x="2731" y="10980"/>
                  </a:lnTo>
                  <a:lnTo>
                    <a:pt x="2530" y="9485"/>
                  </a:lnTo>
                  <a:lnTo>
                    <a:pt x="2271" y="7933"/>
                  </a:lnTo>
                  <a:lnTo>
                    <a:pt x="1754" y="4973"/>
                  </a:lnTo>
                  <a:lnTo>
                    <a:pt x="1294" y="2444"/>
                  </a:lnTo>
                  <a:lnTo>
                    <a:pt x="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40"/>
            <p:cNvSpPr/>
            <p:nvPr/>
          </p:nvSpPr>
          <p:spPr>
            <a:xfrm>
              <a:off x="8070671" y="2670375"/>
              <a:ext cx="237415" cy="244298"/>
            </a:xfrm>
            <a:custGeom>
              <a:avLst/>
              <a:gdLst/>
              <a:ahLst/>
              <a:cxnLst/>
              <a:rect l="l" t="t" r="r" b="b"/>
              <a:pathLst>
                <a:path w="7933" h="8163" extrusionOk="0">
                  <a:moveTo>
                    <a:pt x="7933" y="0"/>
                  </a:moveTo>
                  <a:lnTo>
                    <a:pt x="5087" y="259"/>
                  </a:lnTo>
                  <a:lnTo>
                    <a:pt x="5116" y="1236"/>
                  </a:lnTo>
                  <a:lnTo>
                    <a:pt x="4426" y="345"/>
                  </a:lnTo>
                  <a:lnTo>
                    <a:pt x="0" y="2300"/>
                  </a:lnTo>
                  <a:lnTo>
                    <a:pt x="2673" y="8163"/>
                  </a:lnTo>
                  <a:lnTo>
                    <a:pt x="7157" y="6783"/>
                  </a:lnTo>
                  <a:lnTo>
                    <a:pt x="79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40"/>
            <p:cNvSpPr/>
            <p:nvPr/>
          </p:nvSpPr>
          <p:spPr>
            <a:xfrm>
              <a:off x="8127444" y="2854430"/>
              <a:ext cx="173759" cy="83468"/>
            </a:xfrm>
            <a:custGeom>
              <a:avLst/>
              <a:gdLst/>
              <a:ahLst/>
              <a:cxnLst/>
              <a:rect l="l" t="t" r="r" b="b"/>
              <a:pathLst>
                <a:path w="5806" h="2789" extrusionOk="0">
                  <a:moveTo>
                    <a:pt x="5806" y="1"/>
                  </a:moveTo>
                  <a:lnTo>
                    <a:pt x="0" y="1697"/>
                  </a:lnTo>
                  <a:lnTo>
                    <a:pt x="949" y="2789"/>
                  </a:lnTo>
                  <a:lnTo>
                    <a:pt x="5403" y="1237"/>
                  </a:lnTo>
                  <a:lnTo>
                    <a:pt x="5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40"/>
            <p:cNvSpPr/>
            <p:nvPr/>
          </p:nvSpPr>
          <p:spPr>
            <a:xfrm>
              <a:off x="8165272" y="2949061"/>
              <a:ext cx="117017" cy="514424"/>
            </a:xfrm>
            <a:custGeom>
              <a:avLst/>
              <a:gdLst/>
              <a:ahLst/>
              <a:cxnLst/>
              <a:rect l="l" t="t" r="r" b="b"/>
              <a:pathLst>
                <a:path w="3910" h="17189" extrusionOk="0">
                  <a:moveTo>
                    <a:pt x="317" y="1"/>
                  </a:moveTo>
                  <a:lnTo>
                    <a:pt x="259" y="29"/>
                  </a:lnTo>
                  <a:lnTo>
                    <a:pt x="202" y="58"/>
                  </a:lnTo>
                  <a:lnTo>
                    <a:pt x="173" y="116"/>
                  </a:lnTo>
                  <a:lnTo>
                    <a:pt x="87" y="317"/>
                  </a:lnTo>
                  <a:lnTo>
                    <a:pt x="29" y="604"/>
                  </a:lnTo>
                  <a:lnTo>
                    <a:pt x="1" y="949"/>
                  </a:lnTo>
                  <a:lnTo>
                    <a:pt x="1" y="1380"/>
                  </a:lnTo>
                  <a:lnTo>
                    <a:pt x="29" y="1840"/>
                  </a:lnTo>
                  <a:lnTo>
                    <a:pt x="58" y="2357"/>
                  </a:lnTo>
                  <a:lnTo>
                    <a:pt x="202" y="3536"/>
                  </a:lnTo>
                  <a:lnTo>
                    <a:pt x="403" y="4858"/>
                  </a:lnTo>
                  <a:lnTo>
                    <a:pt x="662" y="6295"/>
                  </a:lnTo>
                  <a:lnTo>
                    <a:pt x="949" y="7790"/>
                  </a:lnTo>
                  <a:lnTo>
                    <a:pt x="1265" y="9313"/>
                  </a:lnTo>
                  <a:lnTo>
                    <a:pt x="1926" y="12244"/>
                  </a:lnTo>
                  <a:lnTo>
                    <a:pt x="2530" y="14774"/>
                  </a:lnTo>
                  <a:lnTo>
                    <a:pt x="3134" y="17188"/>
                  </a:lnTo>
                  <a:lnTo>
                    <a:pt x="3910" y="16786"/>
                  </a:lnTo>
                  <a:lnTo>
                    <a:pt x="3450" y="13940"/>
                  </a:lnTo>
                  <a:lnTo>
                    <a:pt x="2990" y="11037"/>
                  </a:lnTo>
                  <a:lnTo>
                    <a:pt x="2415" y="7790"/>
                  </a:lnTo>
                  <a:lnTo>
                    <a:pt x="2099" y="6151"/>
                  </a:lnTo>
                  <a:lnTo>
                    <a:pt x="1783" y="4628"/>
                  </a:lnTo>
                  <a:lnTo>
                    <a:pt x="1466" y="3191"/>
                  </a:lnTo>
                  <a:lnTo>
                    <a:pt x="1179" y="1984"/>
                  </a:lnTo>
                  <a:lnTo>
                    <a:pt x="892" y="1007"/>
                  </a:lnTo>
                  <a:lnTo>
                    <a:pt x="748" y="633"/>
                  </a:lnTo>
                  <a:lnTo>
                    <a:pt x="604" y="317"/>
                  </a:lnTo>
                  <a:lnTo>
                    <a:pt x="489" y="116"/>
                  </a:lnTo>
                  <a:lnTo>
                    <a:pt x="432" y="58"/>
                  </a:lnTo>
                  <a:lnTo>
                    <a:pt x="374" y="29"/>
                  </a:ln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40"/>
            <p:cNvSpPr/>
            <p:nvPr/>
          </p:nvSpPr>
          <p:spPr>
            <a:xfrm>
              <a:off x="8272802" y="2833809"/>
              <a:ext cx="86909" cy="514394"/>
            </a:xfrm>
            <a:custGeom>
              <a:avLst/>
              <a:gdLst/>
              <a:ahLst/>
              <a:cxnLst/>
              <a:rect l="l" t="t" r="r" b="b"/>
              <a:pathLst>
                <a:path w="2904" h="17188" extrusionOk="0">
                  <a:moveTo>
                    <a:pt x="2616" y="0"/>
                  </a:moveTo>
                  <a:lnTo>
                    <a:pt x="2558" y="29"/>
                  </a:lnTo>
                  <a:lnTo>
                    <a:pt x="2501" y="58"/>
                  </a:lnTo>
                  <a:lnTo>
                    <a:pt x="2357" y="230"/>
                  </a:lnTo>
                  <a:lnTo>
                    <a:pt x="2213" y="489"/>
                  </a:lnTo>
                  <a:lnTo>
                    <a:pt x="2099" y="805"/>
                  </a:lnTo>
                  <a:lnTo>
                    <a:pt x="1955" y="1207"/>
                  </a:lnTo>
                  <a:lnTo>
                    <a:pt x="1840" y="1638"/>
                  </a:lnTo>
                  <a:lnTo>
                    <a:pt x="1696" y="2156"/>
                  </a:lnTo>
                  <a:lnTo>
                    <a:pt x="1466" y="3334"/>
                  </a:lnTo>
                  <a:lnTo>
                    <a:pt x="1265" y="4656"/>
                  </a:lnTo>
                  <a:lnTo>
                    <a:pt x="1035" y="6093"/>
                  </a:lnTo>
                  <a:lnTo>
                    <a:pt x="863" y="7617"/>
                  </a:lnTo>
                  <a:lnTo>
                    <a:pt x="690" y="9140"/>
                  </a:lnTo>
                  <a:lnTo>
                    <a:pt x="403" y="12129"/>
                  </a:lnTo>
                  <a:lnTo>
                    <a:pt x="173" y="14716"/>
                  </a:lnTo>
                  <a:lnTo>
                    <a:pt x="0" y="17188"/>
                  </a:lnTo>
                  <a:lnTo>
                    <a:pt x="863" y="17073"/>
                  </a:lnTo>
                  <a:lnTo>
                    <a:pt x="1322" y="14227"/>
                  </a:lnTo>
                  <a:lnTo>
                    <a:pt x="1782" y="11324"/>
                  </a:lnTo>
                  <a:lnTo>
                    <a:pt x="2242" y="8048"/>
                  </a:lnTo>
                  <a:lnTo>
                    <a:pt x="2472" y="6410"/>
                  </a:lnTo>
                  <a:lnTo>
                    <a:pt x="2645" y="4829"/>
                  </a:lnTo>
                  <a:lnTo>
                    <a:pt x="2788" y="3392"/>
                  </a:lnTo>
                  <a:lnTo>
                    <a:pt x="2875" y="2156"/>
                  </a:lnTo>
                  <a:lnTo>
                    <a:pt x="2903" y="1121"/>
                  </a:lnTo>
                  <a:lnTo>
                    <a:pt x="2903" y="719"/>
                  </a:lnTo>
                  <a:lnTo>
                    <a:pt x="2875" y="403"/>
                  </a:lnTo>
                  <a:lnTo>
                    <a:pt x="2817" y="173"/>
                  </a:lnTo>
                  <a:lnTo>
                    <a:pt x="2760" y="86"/>
                  </a:lnTo>
                  <a:lnTo>
                    <a:pt x="2731" y="29"/>
                  </a:lnTo>
                  <a:lnTo>
                    <a:pt x="2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40"/>
            <p:cNvSpPr/>
            <p:nvPr/>
          </p:nvSpPr>
          <p:spPr>
            <a:xfrm>
              <a:off x="8418161" y="3503858"/>
              <a:ext cx="220236" cy="64554"/>
            </a:xfrm>
            <a:custGeom>
              <a:avLst/>
              <a:gdLst/>
              <a:ahLst/>
              <a:cxnLst/>
              <a:rect l="l" t="t" r="r" b="b"/>
              <a:pathLst>
                <a:path w="7359" h="2157" extrusionOk="0">
                  <a:moveTo>
                    <a:pt x="259" y="1"/>
                  </a:moveTo>
                  <a:lnTo>
                    <a:pt x="173" y="30"/>
                  </a:lnTo>
                  <a:lnTo>
                    <a:pt x="87" y="87"/>
                  </a:lnTo>
                  <a:lnTo>
                    <a:pt x="29" y="173"/>
                  </a:lnTo>
                  <a:lnTo>
                    <a:pt x="1" y="288"/>
                  </a:lnTo>
                  <a:lnTo>
                    <a:pt x="1" y="2157"/>
                  </a:lnTo>
                  <a:lnTo>
                    <a:pt x="7359" y="2157"/>
                  </a:lnTo>
                  <a:lnTo>
                    <a:pt x="7359" y="288"/>
                  </a:lnTo>
                  <a:lnTo>
                    <a:pt x="7330" y="173"/>
                  </a:lnTo>
                  <a:lnTo>
                    <a:pt x="7272" y="87"/>
                  </a:lnTo>
                  <a:lnTo>
                    <a:pt x="7186" y="30"/>
                  </a:lnTo>
                  <a:lnTo>
                    <a:pt x="7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40"/>
            <p:cNvSpPr/>
            <p:nvPr/>
          </p:nvSpPr>
          <p:spPr>
            <a:xfrm>
              <a:off x="8113677" y="3102170"/>
              <a:ext cx="269258" cy="459357"/>
            </a:xfrm>
            <a:custGeom>
              <a:avLst/>
              <a:gdLst/>
              <a:ahLst/>
              <a:cxnLst/>
              <a:rect l="l" t="t" r="r" b="b"/>
              <a:pathLst>
                <a:path w="8997" h="15349" extrusionOk="0">
                  <a:moveTo>
                    <a:pt x="8996" y="1"/>
                  </a:moveTo>
                  <a:lnTo>
                    <a:pt x="0" y="1294"/>
                  </a:lnTo>
                  <a:lnTo>
                    <a:pt x="1380" y="15349"/>
                  </a:lnTo>
                  <a:lnTo>
                    <a:pt x="8996" y="15349"/>
                  </a:lnTo>
                  <a:lnTo>
                    <a:pt x="8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40"/>
            <p:cNvSpPr/>
            <p:nvPr/>
          </p:nvSpPr>
          <p:spPr>
            <a:xfrm>
              <a:off x="8179039" y="3102170"/>
              <a:ext cx="203896" cy="389686"/>
            </a:xfrm>
            <a:custGeom>
              <a:avLst/>
              <a:gdLst/>
              <a:ahLst/>
              <a:cxnLst/>
              <a:rect l="l" t="t" r="r" b="b"/>
              <a:pathLst>
                <a:path w="6813" h="13021" extrusionOk="0">
                  <a:moveTo>
                    <a:pt x="6812" y="1"/>
                  </a:moveTo>
                  <a:lnTo>
                    <a:pt x="1" y="978"/>
                  </a:lnTo>
                  <a:lnTo>
                    <a:pt x="1" y="1323"/>
                  </a:lnTo>
                  <a:lnTo>
                    <a:pt x="29" y="2501"/>
                  </a:lnTo>
                  <a:lnTo>
                    <a:pt x="115" y="3679"/>
                  </a:lnTo>
                  <a:lnTo>
                    <a:pt x="288" y="4800"/>
                  </a:lnTo>
                  <a:lnTo>
                    <a:pt x="489" y="5864"/>
                  </a:lnTo>
                  <a:lnTo>
                    <a:pt x="777" y="6899"/>
                  </a:lnTo>
                  <a:lnTo>
                    <a:pt x="1093" y="7847"/>
                  </a:lnTo>
                  <a:lnTo>
                    <a:pt x="1466" y="8767"/>
                  </a:lnTo>
                  <a:lnTo>
                    <a:pt x="1668" y="9198"/>
                  </a:lnTo>
                  <a:lnTo>
                    <a:pt x="1869" y="9600"/>
                  </a:lnTo>
                  <a:lnTo>
                    <a:pt x="2099" y="9974"/>
                  </a:lnTo>
                  <a:lnTo>
                    <a:pt x="2329" y="10348"/>
                  </a:lnTo>
                  <a:lnTo>
                    <a:pt x="2559" y="10692"/>
                  </a:lnTo>
                  <a:lnTo>
                    <a:pt x="2817" y="11037"/>
                  </a:lnTo>
                  <a:lnTo>
                    <a:pt x="3076" y="11325"/>
                  </a:lnTo>
                  <a:lnTo>
                    <a:pt x="3363" y="11612"/>
                  </a:lnTo>
                  <a:lnTo>
                    <a:pt x="3622" y="11871"/>
                  </a:lnTo>
                  <a:lnTo>
                    <a:pt x="3909" y="12101"/>
                  </a:lnTo>
                  <a:lnTo>
                    <a:pt x="4197" y="12302"/>
                  </a:lnTo>
                  <a:lnTo>
                    <a:pt x="4513" y="12503"/>
                  </a:lnTo>
                  <a:lnTo>
                    <a:pt x="4800" y="12647"/>
                  </a:lnTo>
                  <a:lnTo>
                    <a:pt x="5117" y="12791"/>
                  </a:lnTo>
                  <a:lnTo>
                    <a:pt x="5433" y="12906"/>
                  </a:lnTo>
                  <a:lnTo>
                    <a:pt x="5749" y="12963"/>
                  </a:lnTo>
                  <a:lnTo>
                    <a:pt x="6094" y="13021"/>
                  </a:lnTo>
                  <a:lnTo>
                    <a:pt x="6410" y="13021"/>
                  </a:lnTo>
                  <a:lnTo>
                    <a:pt x="6812" y="12992"/>
                  </a:lnTo>
                  <a:lnTo>
                    <a:pt x="681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 name="Text Box 1"/>
          <p:cNvSpPr txBox="1"/>
          <p:nvPr/>
        </p:nvSpPr>
        <p:spPr>
          <a:xfrm>
            <a:off x="3930650" y="864870"/>
            <a:ext cx="4258310" cy="1814830"/>
          </a:xfrm>
          <a:prstGeom prst="rect">
            <a:avLst/>
          </a:prstGeom>
          <a:noFill/>
        </p:spPr>
        <p:txBody>
          <a:bodyPr wrap="square" rtlCol="0">
            <a:spAutoFit/>
          </a:bodyPr>
          <a:p>
            <a:r>
              <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rPr>
              <a:t>Display all artworks and the name of the collection they belong to.</a:t>
            </a:r>
            <a:endPar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endParaRPr>
          </a:p>
          <a:p>
            <a:r>
              <a:rPr lang="en-US">
                <a:solidFill>
                  <a:schemeClr val="bg1"/>
                </a:solidFill>
                <a:latin typeface="Times New Roman" panose="02020603050405020304" pitchFamily="18" charset="0"/>
                <a:cs typeface="Times New Roman" panose="02020603050405020304" pitchFamily="18" charset="0"/>
              </a:rPr>
              <a:t>SYNTAX:  </a:t>
            </a:r>
            <a:r>
              <a:rPr lang="en-US" altLang="en-US">
                <a:solidFill>
                  <a:schemeClr val="bg1"/>
                </a:solidFill>
                <a:latin typeface="Times New Roman" panose="02020603050405020304" pitchFamily="18" charset="0"/>
                <a:cs typeface="Times New Roman" panose="02020603050405020304" pitchFamily="18" charset="0"/>
              </a:rPr>
              <a:t>SELECT</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a.Title AS ArtworkTitle,</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c.Name AS CollectionName</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FROM Artworks a</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JOIN Collections c ON a.CollectionID = c.CollectionID</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ORDER BY c.Name, a.Title;</a:t>
            </a:r>
            <a:endParaRPr lang="en-US" altLang="en-US">
              <a:solidFill>
                <a:schemeClr val="bg1"/>
              </a:solidFill>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1"/>
          <a:stretch>
            <a:fillRect/>
          </a:stretch>
        </p:blipFill>
        <p:spPr>
          <a:xfrm>
            <a:off x="1038225" y="485140"/>
            <a:ext cx="2868930" cy="3395345"/>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713"/>
        <p:cNvGrpSpPr/>
        <p:nvPr/>
      </p:nvGrpSpPr>
      <p:grpSpPr>
        <a:xfrm>
          <a:off x="0" y="0"/>
          <a:ext cx="0" cy="0"/>
          <a:chOff x="0" y="0"/>
          <a:chExt cx="0" cy="0"/>
        </a:xfrm>
      </p:grpSpPr>
      <p:grpSp>
        <p:nvGrpSpPr>
          <p:cNvPr id="1716" name="Google Shape;1716;p40"/>
          <p:cNvGrpSpPr/>
          <p:nvPr/>
        </p:nvGrpSpPr>
        <p:grpSpPr>
          <a:xfrm>
            <a:off x="7860975" y="-25"/>
            <a:ext cx="1147014" cy="4737840"/>
            <a:chOff x="114309" y="-33"/>
            <a:chExt cx="1188000" cy="4907136"/>
          </a:xfrm>
        </p:grpSpPr>
        <p:sp>
          <p:nvSpPr>
            <p:cNvPr id="1717" name="Google Shape;1717;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18" name="Google Shape;1718;p40"/>
            <p:cNvGrpSpPr/>
            <p:nvPr/>
          </p:nvGrpSpPr>
          <p:grpSpPr>
            <a:xfrm>
              <a:off x="275677" y="-33"/>
              <a:ext cx="867222" cy="4839181"/>
              <a:chOff x="9218700" y="2116600"/>
              <a:chExt cx="314450" cy="1754725"/>
            </a:xfrm>
          </p:grpSpPr>
          <p:grpSp>
            <p:nvGrpSpPr>
              <p:cNvPr id="1719" name="Google Shape;1719;p40"/>
              <p:cNvGrpSpPr/>
              <p:nvPr/>
            </p:nvGrpSpPr>
            <p:grpSpPr>
              <a:xfrm>
                <a:off x="9218700" y="2116600"/>
                <a:ext cx="314450" cy="1754725"/>
                <a:chOff x="9218700" y="2116600"/>
                <a:chExt cx="314450" cy="1754725"/>
              </a:xfrm>
            </p:grpSpPr>
            <p:sp>
              <p:nvSpPr>
                <p:cNvPr id="1720" name="Google Shape;1720;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61" name="Google Shape;1761;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62" name="Google Shape;1762;p40"/>
          <p:cNvGrpSpPr/>
          <p:nvPr/>
        </p:nvGrpSpPr>
        <p:grpSpPr>
          <a:xfrm>
            <a:off x="114300" y="-25"/>
            <a:ext cx="1147014" cy="4737840"/>
            <a:chOff x="114309" y="-33"/>
            <a:chExt cx="1188000" cy="4907136"/>
          </a:xfrm>
        </p:grpSpPr>
        <p:sp>
          <p:nvSpPr>
            <p:cNvPr id="1763" name="Google Shape;1763;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64" name="Google Shape;1764;p40"/>
            <p:cNvGrpSpPr/>
            <p:nvPr/>
          </p:nvGrpSpPr>
          <p:grpSpPr>
            <a:xfrm>
              <a:off x="275677" y="-33"/>
              <a:ext cx="867222" cy="4839181"/>
              <a:chOff x="9218700" y="2116600"/>
              <a:chExt cx="314450" cy="1754725"/>
            </a:xfrm>
          </p:grpSpPr>
          <p:grpSp>
            <p:nvGrpSpPr>
              <p:cNvPr id="1765" name="Google Shape;1765;p40"/>
              <p:cNvGrpSpPr/>
              <p:nvPr/>
            </p:nvGrpSpPr>
            <p:grpSpPr>
              <a:xfrm>
                <a:off x="9218700" y="2116600"/>
                <a:ext cx="314450" cy="1754725"/>
                <a:chOff x="9218700" y="2116600"/>
                <a:chExt cx="314450" cy="1754725"/>
              </a:xfrm>
            </p:grpSpPr>
            <p:sp>
              <p:nvSpPr>
                <p:cNvPr id="1766" name="Google Shape;1766;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07" name="Google Shape;1807;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21" name="Google Shape;1821;p40"/>
          <p:cNvGrpSpPr/>
          <p:nvPr/>
        </p:nvGrpSpPr>
        <p:grpSpPr>
          <a:xfrm>
            <a:off x="7272908" y="2778910"/>
            <a:ext cx="865500" cy="2214181"/>
            <a:chOff x="7954898" y="2670375"/>
            <a:chExt cx="865500" cy="2214181"/>
          </a:xfrm>
        </p:grpSpPr>
        <p:sp>
          <p:nvSpPr>
            <p:cNvPr id="1822" name="Google Shape;1822;p40"/>
            <p:cNvSpPr/>
            <p:nvPr/>
          </p:nvSpPr>
          <p:spPr>
            <a:xfrm>
              <a:off x="7954898" y="4747756"/>
              <a:ext cx="865500" cy="136800"/>
            </a:xfrm>
            <a:prstGeom prst="ellipse">
              <a:avLst/>
            </a:pr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40"/>
            <p:cNvSpPr/>
            <p:nvPr/>
          </p:nvSpPr>
          <p:spPr>
            <a:xfrm>
              <a:off x="8030239" y="3597621"/>
              <a:ext cx="79158" cy="1237801"/>
            </a:xfrm>
            <a:custGeom>
              <a:avLst/>
              <a:gdLst/>
              <a:ahLst/>
              <a:cxnLst/>
              <a:rect l="l" t="t" r="r" b="b"/>
              <a:pathLst>
                <a:path w="2645" h="41360" extrusionOk="0">
                  <a:moveTo>
                    <a:pt x="0" y="1"/>
                  </a:moveTo>
                  <a:lnTo>
                    <a:pt x="0" y="41360"/>
                  </a:lnTo>
                  <a:lnTo>
                    <a:pt x="1552" y="41360"/>
                  </a:lnTo>
                  <a:lnTo>
                    <a:pt x="26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40"/>
            <p:cNvSpPr/>
            <p:nvPr/>
          </p:nvSpPr>
          <p:spPr>
            <a:xfrm>
              <a:off x="8665901" y="3597621"/>
              <a:ext cx="79158" cy="1237801"/>
            </a:xfrm>
            <a:custGeom>
              <a:avLst/>
              <a:gdLst/>
              <a:ahLst/>
              <a:cxnLst/>
              <a:rect l="l" t="t" r="r" b="b"/>
              <a:pathLst>
                <a:path w="2645" h="41360" extrusionOk="0">
                  <a:moveTo>
                    <a:pt x="0" y="1"/>
                  </a:moveTo>
                  <a:lnTo>
                    <a:pt x="1093" y="41360"/>
                  </a:lnTo>
                  <a:lnTo>
                    <a:pt x="2645" y="41360"/>
                  </a:lnTo>
                  <a:lnTo>
                    <a:pt x="26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40"/>
            <p:cNvSpPr/>
            <p:nvPr/>
          </p:nvSpPr>
          <p:spPr>
            <a:xfrm>
              <a:off x="8192806" y="3548599"/>
              <a:ext cx="589243" cy="92057"/>
            </a:xfrm>
            <a:custGeom>
              <a:avLst/>
              <a:gdLst/>
              <a:ahLst/>
              <a:cxnLst/>
              <a:rect l="l" t="t" r="r" b="b"/>
              <a:pathLst>
                <a:path w="19689" h="3076" extrusionOk="0">
                  <a:moveTo>
                    <a:pt x="0" y="0"/>
                  </a:moveTo>
                  <a:lnTo>
                    <a:pt x="0" y="3076"/>
                  </a:lnTo>
                  <a:lnTo>
                    <a:pt x="19688" y="3076"/>
                  </a:lnTo>
                  <a:lnTo>
                    <a:pt x="196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40"/>
            <p:cNvSpPr/>
            <p:nvPr/>
          </p:nvSpPr>
          <p:spPr>
            <a:xfrm>
              <a:off x="8451709" y="3444511"/>
              <a:ext cx="165200" cy="80894"/>
            </a:xfrm>
            <a:custGeom>
              <a:avLst/>
              <a:gdLst/>
              <a:ahLst/>
              <a:cxnLst/>
              <a:rect l="l" t="t" r="r" b="b"/>
              <a:pathLst>
                <a:path w="5520" h="2703" extrusionOk="0">
                  <a:moveTo>
                    <a:pt x="2243" y="1"/>
                  </a:moveTo>
                  <a:lnTo>
                    <a:pt x="1984" y="144"/>
                  </a:lnTo>
                  <a:lnTo>
                    <a:pt x="1725" y="317"/>
                  </a:lnTo>
                  <a:lnTo>
                    <a:pt x="1380" y="576"/>
                  </a:lnTo>
                  <a:lnTo>
                    <a:pt x="1035" y="949"/>
                  </a:lnTo>
                  <a:lnTo>
                    <a:pt x="834" y="1179"/>
                  </a:lnTo>
                  <a:lnTo>
                    <a:pt x="662" y="1438"/>
                  </a:lnTo>
                  <a:lnTo>
                    <a:pt x="489" y="1696"/>
                  </a:lnTo>
                  <a:lnTo>
                    <a:pt x="317" y="2013"/>
                  </a:lnTo>
                  <a:lnTo>
                    <a:pt x="144" y="2358"/>
                  </a:lnTo>
                  <a:lnTo>
                    <a:pt x="1" y="2702"/>
                  </a:lnTo>
                  <a:lnTo>
                    <a:pt x="5519" y="2530"/>
                  </a:lnTo>
                  <a:lnTo>
                    <a:pt x="5404" y="2300"/>
                  </a:lnTo>
                  <a:lnTo>
                    <a:pt x="5232" y="2070"/>
                  </a:lnTo>
                  <a:lnTo>
                    <a:pt x="5030" y="1840"/>
                  </a:lnTo>
                  <a:lnTo>
                    <a:pt x="4772" y="1610"/>
                  </a:lnTo>
                  <a:lnTo>
                    <a:pt x="4513" y="1380"/>
                  </a:lnTo>
                  <a:lnTo>
                    <a:pt x="4254" y="1179"/>
                  </a:lnTo>
                  <a:lnTo>
                    <a:pt x="3680" y="805"/>
                  </a:lnTo>
                  <a:lnTo>
                    <a:pt x="3133" y="461"/>
                  </a:lnTo>
                  <a:lnTo>
                    <a:pt x="2674" y="202"/>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40"/>
            <p:cNvSpPr/>
            <p:nvPr/>
          </p:nvSpPr>
          <p:spPr>
            <a:xfrm>
              <a:off x="8211720" y="2881963"/>
              <a:ext cx="94661" cy="517865"/>
            </a:xfrm>
            <a:custGeom>
              <a:avLst/>
              <a:gdLst/>
              <a:ahLst/>
              <a:cxnLst/>
              <a:rect l="l" t="t" r="r" b="b"/>
              <a:pathLst>
                <a:path w="3163" h="17304" extrusionOk="0">
                  <a:moveTo>
                    <a:pt x="805" y="1"/>
                  </a:moveTo>
                  <a:lnTo>
                    <a:pt x="1" y="346"/>
                  </a:lnTo>
                  <a:lnTo>
                    <a:pt x="317" y="3220"/>
                  </a:lnTo>
                  <a:lnTo>
                    <a:pt x="633" y="6151"/>
                  </a:lnTo>
                  <a:lnTo>
                    <a:pt x="1064" y="9428"/>
                  </a:lnTo>
                  <a:lnTo>
                    <a:pt x="1294" y="11066"/>
                  </a:lnTo>
                  <a:lnTo>
                    <a:pt x="1524" y="12618"/>
                  </a:lnTo>
                  <a:lnTo>
                    <a:pt x="1783" y="14055"/>
                  </a:lnTo>
                  <a:lnTo>
                    <a:pt x="2013" y="15291"/>
                  </a:lnTo>
                  <a:lnTo>
                    <a:pt x="2271" y="16268"/>
                  </a:lnTo>
                  <a:lnTo>
                    <a:pt x="2386" y="16671"/>
                  </a:lnTo>
                  <a:lnTo>
                    <a:pt x="2501" y="16958"/>
                  </a:lnTo>
                  <a:lnTo>
                    <a:pt x="2616" y="17159"/>
                  </a:lnTo>
                  <a:lnTo>
                    <a:pt x="2674" y="17246"/>
                  </a:lnTo>
                  <a:lnTo>
                    <a:pt x="2731" y="17274"/>
                  </a:lnTo>
                  <a:lnTo>
                    <a:pt x="2789" y="17303"/>
                  </a:lnTo>
                  <a:lnTo>
                    <a:pt x="2846" y="17303"/>
                  </a:lnTo>
                  <a:lnTo>
                    <a:pt x="2875" y="17246"/>
                  </a:lnTo>
                  <a:lnTo>
                    <a:pt x="2932" y="17188"/>
                  </a:lnTo>
                  <a:lnTo>
                    <a:pt x="3019" y="16987"/>
                  </a:lnTo>
                  <a:lnTo>
                    <a:pt x="3105" y="16700"/>
                  </a:lnTo>
                  <a:lnTo>
                    <a:pt x="3134" y="16355"/>
                  </a:lnTo>
                  <a:lnTo>
                    <a:pt x="3162" y="15952"/>
                  </a:lnTo>
                  <a:lnTo>
                    <a:pt x="3162" y="15492"/>
                  </a:lnTo>
                  <a:lnTo>
                    <a:pt x="3134" y="14946"/>
                  </a:lnTo>
                  <a:lnTo>
                    <a:pt x="3076" y="13768"/>
                  </a:lnTo>
                  <a:lnTo>
                    <a:pt x="2932" y="12446"/>
                  </a:lnTo>
                  <a:lnTo>
                    <a:pt x="2731" y="10980"/>
                  </a:lnTo>
                  <a:lnTo>
                    <a:pt x="2530" y="9485"/>
                  </a:lnTo>
                  <a:lnTo>
                    <a:pt x="2271" y="7933"/>
                  </a:lnTo>
                  <a:lnTo>
                    <a:pt x="1754" y="4973"/>
                  </a:lnTo>
                  <a:lnTo>
                    <a:pt x="1294" y="2444"/>
                  </a:lnTo>
                  <a:lnTo>
                    <a:pt x="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40"/>
            <p:cNvSpPr/>
            <p:nvPr/>
          </p:nvSpPr>
          <p:spPr>
            <a:xfrm>
              <a:off x="8070671" y="2670375"/>
              <a:ext cx="237415" cy="244298"/>
            </a:xfrm>
            <a:custGeom>
              <a:avLst/>
              <a:gdLst/>
              <a:ahLst/>
              <a:cxnLst/>
              <a:rect l="l" t="t" r="r" b="b"/>
              <a:pathLst>
                <a:path w="7933" h="8163" extrusionOk="0">
                  <a:moveTo>
                    <a:pt x="7933" y="0"/>
                  </a:moveTo>
                  <a:lnTo>
                    <a:pt x="5087" y="259"/>
                  </a:lnTo>
                  <a:lnTo>
                    <a:pt x="5116" y="1236"/>
                  </a:lnTo>
                  <a:lnTo>
                    <a:pt x="4426" y="345"/>
                  </a:lnTo>
                  <a:lnTo>
                    <a:pt x="0" y="2300"/>
                  </a:lnTo>
                  <a:lnTo>
                    <a:pt x="2673" y="8163"/>
                  </a:lnTo>
                  <a:lnTo>
                    <a:pt x="7157" y="6783"/>
                  </a:lnTo>
                  <a:lnTo>
                    <a:pt x="79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40"/>
            <p:cNvSpPr/>
            <p:nvPr/>
          </p:nvSpPr>
          <p:spPr>
            <a:xfrm>
              <a:off x="8127444" y="2854430"/>
              <a:ext cx="173759" cy="83468"/>
            </a:xfrm>
            <a:custGeom>
              <a:avLst/>
              <a:gdLst/>
              <a:ahLst/>
              <a:cxnLst/>
              <a:rect l="l" t="t" r="r" b="b"/>
              <a:pathLst>
                <a:path w="5806" h="2789" extrusionOk="0">
                  <a:moveTo>
                    <a:pt x="5806" y="1"/>
                  </a:moveTo>
                  <a:lnTo>
                    <a:pt x="0" y="1697"/>
                  </a:lnTo>
                  <a:lnTo>
                    <a:pt x="949" y="2789"/>
                  </a:lnTo>
                  <a:lnTo>
                    <a:pt x="5403" y="1237"/>
                  </a:lnTo>
                  <a:lnTo>
                    <a:pt x="5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40"/>
            <p:cNvSpPr/>
            <p:nvPr/>
          </p:nvSpPr>
          <p:spPr>
            <a:xfrm>
              <a:off x="8165272" y="2949061"/>
              <a:ext cx="117017" cy="514424"/>
            </a:xfrm>
            <a:custGeom>
              <a:avLst/>
              <a:gdLst/>
              <a:ahLst/>
              <a:cxnLst/>
              <a:rect l="l" t="t" r="r" b="b"/>
              <a:pathLst>
                <a:path w="3910" h="17189" extrusionOk="0">
                  <a:moveTo>
                    <a:pt x="317" y="1"/>
                  </a:moveTo>
                  <a:lnTo>
                    <a:pt x="259" y="29"/>
                  </a:lnTo>
                  <a:lnTo>
                    <a:pt x="202" y="58"/>
                  </a:lnTo>
                  <a:lnTo>
                    <a:pt x="173" y="116"/>
                  </a:lnTo>
                  <a:lnTo>
                    <a:pt x="87" y="317"/>
                  </a:lnTo>
                  <a:lnTo>
                    <a:pt x="29" y="604"/>
                  </a:lnTo>
                  <a:lnTo>
                    <a:pt x="1" y="949"/>
                  </a:lnTo>
                  <a:lnTo>
                    <a:pt x="1" y="1380"/>
                  </a:lnTo>
                  <a:lnTo>
                    <a:pt x="29" y="1840"/>
                  </a:lnTo>
                  <a:lnTo>
                    <a:pt x="58" y="2357"/>
                  </a:lnTo>
                  <a:lnTo>
                    <a:pt x="202" y="3536"/>
                  </a:lnTo>
                  <a:lnTo>
                    <a:pt x="403" y="4858"/>
                  </a:lnTo>
                  <a:lnTo>
                    <a:pt x="662" y="6295"/>
                  </a:lnTo>
                  <a:lnTo>
                    <a:pt x="949" y="7790"/>
                  </a:lnTo>
                  <a:lnTo>
                    <a:pt x="1265" y="9313"/>
                  </a:lnTo>
                  <a:lnTo>
                    <a:pt x="1926" y="12244"/>
                  </a:lnTo>
                  <a:lnTo>
                    <a:pt x="2530" y="14774"/>
                  </a:lnTo>
                  <a:lnTo>
                    <a:pt x="3134" y="17188"/>
                  </a:lnTo>
                  <a:lnTo>
                    <a:pt x="3910" y="16786"/>
                  </a:lnTo>
                  <a:lnTo>
                    <a:pt x="3450" y="13940"/>
                  </a:lnTo>
                  <a:lnTo>
                    <a:pt x="2990" y="11037"/>
                  </a:lnTo>
                  <a:lnTo>
                    <a:pt x="2415" y="7790"/>
                  </a:lnTo>
                  <a:lnTo>
                    <a:pt x="2099" y="6151"/>
                  </a:lnTo>
                  <a:lnTo>
                    <a:pt x="1783" y="4628"/>
                  </a:lnTo>
                  <a:lnTo>
                    <a:pt x="1466" y="3191"/>
                  </a:lnTo>
                  <a:lnTo>
                    <a:pt x="1179" y="1984"/>
                  </a:lnTo>
                  <a:lnTo>
                    <a:pt x="892" y="1007"/>
                  </a:lnTo>
                  <a:lnTo>
                    <a:pt x="748" y="633"/>
                  </a:lnTo>
                  <a:lnTo>
                    <a:pt x="604" y="317"/>
                  </a:lnTo>
                  <a:lnTo>
                    <a:pt x="489" y="116"/>
                  </a:lnTo>
                  <a:lnTo>
                    <a:pt x="432" y="58"/>
                  </a:lnTo>
                  <a:lnTo>
                    <a:pt x="374" y="29"/>
                  </a:ln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40"/>
            <p:cNvSpPr/>
            <p:nvPr/>
          </p:nvSpPr>
          <p:spPr>
            <a:xfrm>
              <a:off x="8272802" y="2833809"/>
              <a:ext cx="86909" cy="514394"/>
            </a:xfrm>
            <a:custGeom>
              <a:avLst/>
              <a:gdLst/>
              <a:ahLst/>
              <a:cxnLst/>
              <a:rect l="l" t="t" r="r" b="b"/>
              <a:pathLst>
                <a:path w="2904" h="17188" extrusionOk="0">
                  <a:moveTo>
                    <a:pt x="2616" y="0"/>
                  </a:moveTo>
                  <a:lnTo>
                    <a:pt x="2558" y="29"/>
                  </a:lnTo>
                  <a:lnTo>
                    <a:pt x="2501" y="58"/>
                  </a:lnTo>
                  <a:lnTo>
                    <a:pt x="2357" y="230"/>
                  </a:lnTo>
                  <a:lnTo>
                    <a:pt x="2213" y="489"/>
                  </a:lnTo>
                  <a:lnTo>
                    <a:pt x="2099" y="805"/>
                  </a:lnTo>
                  <a:lnTo>
                    <a:pt x="1955" y="1207"/>
                  </a:lnTo>
                  <a:lnTo>
                    <a:pt x="1840" y="1638"/>
                  </a:lnTo>
                  <a:lnTo>
                    <a:pt x="1696" y="2156"/>
                  </a:lnTo>
                  <a:lnTo>
                    <a:pt x="1466" y="3334"/>
                  </a:lnTo>
                  <a:lnTo>
                    <a:pt x="1265" y="4656"/>
                  </a:lnTo>
                  <a:lnTo>
                    <a:pt x="1035" y="6093"/>
                  </a:lnTo>
                  <a:lnTo>
                    <a:pt x="863" y="7617"/>
                  </a:lnTo>
                  <a:lnTo>
                    <a:pt x="690" y="9140"/>
                  </a:lnTo>
                  <a:lnTo>
                    <a:pt x="403" y="12129"/>
                  </a:lnTo>
                  <a:lnTo>
                    <a:pt x="173" y="14716"/>
                  </a:lnTo>
                  <a:lnTo>
                    <a:pt x="0" y="17188"/>
                  </a:lnTo>
                  <a:lnTo>
                    <a:pt x="863" y="17073"/>
                  </a:lnTo>
                  <a:lnTo>
                    <a:pt x="1322" y="14227"/>
                  </a:lnTo>
                  <a:lnTo>
                    <a:pt x="1782" y="11324"/>
                  </a:lnTo>
                  <a:lnTo>
                    <a:pt x="2242" y="8048"/>
                  </a:lnTo>
                  <a:lnTo>
                    <a:pt x="2472" y="6410"/>
                  </a:lnTo>
                  <a:lnTo>
                    <a:pt x="2645" y="4829"/>
                  </a:lnTo>
                  <a:lnTo>
                    <a:pt x="2788" y="3392"/>
                  </a:lnTo>
                  <a:lnTo>
                    <a:pt x="2875" y="2156"/>
                  </a:lnTo>
                  <a:lnTo>
                    <a:pt x="2903" y="1121"/>
                  </a:lnTo>
                  <a:lnTo>
                    <a:pt x="2903" y="719"/>
                  </a:lnTo>
                  <a:lnTo>
                    <a:pt x="2875" y="403"/>
                  </a:lnTo>
                  <a:lnTo>
                    <a:pt x="2817" y="173"/>
                  </a:lnTo>
                  <a:lnTo>
                    <a:pt x="2760" y="86"/>
                  </a:lnTo>
                  <a:lnTo>
                    <a:pt x="2731" y="29"/>
                  </a:lnTo>
                  <a:lnTo>
                    <a:pt x="2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40"/>
            <p:cNvSpPr/>
            <p:nvPr/>
          </p:nvSpPr>
          <p:spPr>
            <a:xfrm>
              <a:off x="8418161" y="3503858"/>
              <a:ext cx="220236" cy="64554"/>
            </a:xfrm>
            <a:custGeom>
              <a:avLst/>
              <a:gdLst/>
              <a:ahLst/>
              <a:cxnLst/>
              <a:rect l="l" t="t" r="r" b="b"/>
              <a:pathLst>
                <a:path w="7359" h="2157" extrusionOk="0">
                  <a:moveTo>
                    <a:pt x="259" y="1"/>
                  </a:moveTo>
                  <a:lnTo>
                    <a:pt x="173" y="30"/>
                  </a:lnTo>
                  <a:lnTo>
                    <a:pt x="87" y="87"/>
                  </a:lnTo>
                  <a:lnTo>
                    <a:pt x="29" y="173"/>
                  </a:lnTo>
                  <a:lnTo>
                    <a:pt x="1" y="288"/>
                  </a:lnTo>
                  <a:lnTo>
                    <a:pt x="1" y="2157"/>
                  </a:lnTo>
                  <a:lnTo>
                    <a:pt x="7359" y="2157"/>
                  </a:lnTo>
                  <a:lnTo>
                    <a:pt x="7359" y="288"/>
                  </a:lnTo>
                  <a:lnTo>
                    <a:pt x="7330" y="173"/>
                  </a:lnTo>
                  <a:lnTo>
                    <a:pt x="7272" y="87"/>
                  </a:lnTo>
                  <a:lnTo>
                    <a:pt x="7186" y="30"/>
                  </a:lnTo>
                  <a:lnTo>
                    <a:pt x="7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40"/>
            <p:cNvSpPr/>
            <p:nvPr/>
          </p:nvSpPr>
          <p:spPr>
            <a:xfrm>
              <a:off x="8113677" y="3102170"/>
              <a:ext cx="269258" cy="459357"/>
            </a:xfrm>
            <a:custGeom>
              <a:avLst/>
              <a:gdLst/>
              <a:ahLst/>
              <a:cxnLst/>
              <a:rect l="l" t="t" r="r" b="b"/>
              <a:pathLst>
                <a:path w="8997" h="15349" extrusionOk="0">
                  <a:moveTo>
                    <a:pt x="8996" y="1"/>
                  </a:moveTo>
                  <a:lnTo>
                    <a:pt x="0" y="1294"/>
                  </a:lnTo>
                  <a:lnTo>
                    <a:pt x="1380" y="15349"/>
                  </a:lnTo>
                  <a:lnTo>
                    <a:pt x="8996" y="15349"/>
                  </a:lnTo>
                  <a:lnTo>
                    <a:pt x="8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40"/>
            <p:cNvSpPr/>
            <p:nvPr/>
          </p:nvSpPr>
          <p:spPr>
            <a:xfrm>
              <a:off x="8179039" y="3102170"/>
              <a:ext cx="203896" cy="389686"/>
            </a:xfrm>
            <a:custGeom>
              <a:avLst/>
              <a:gdLst/>
              <a:ahLst/>
              <a:cxnLst/>
              <a:rect l="l" t="t" r="r" b="b"/>
              <a:pathLst>
                <a:path w="6813" h="13021" extrusionOk="0">
                  <a:moveTo>
                    <a:pt x="6812" y="1"/>
                  </a:moveTo>
                  <a:lnTo>
                    <a:pt x="1" y="978"/>
                  </a:lnTo>
                  <a:lnTo>
                    <a:pt x="1" y="1323"/>
                  </a:lnTo>
                  <a:lnTo>
                    <a:pt x="29" y="2501"/>
                  </a:lnTo>
                  <a:lnTo>
                    <a:pt x="115" y="3679"/>
                  </a:lnTo>
                  <a:lnTo>
                    <a:pt x="288" y="4800"/>
                  </a:lnTo>
                  <a:lnTo>
                    <a:pt x="489" y="5864"/>
                  </a:lnTo>
                  <a:lnTo>
                    <a:pt x="777" y="6899"/>
                  </a:lnTo>
                  <a:lnTo>
                    <a:pt x="1093" y="7847"/>
                  </a:lnTo>
                  <a:lnTo>
                    <a:pt x="1466" y="8767"/>
                  </a:lnTo>
                  <a:lnTo>
                    <a:pt x="1668" y="9198"/>
                  </a:lnTo>
                  <a:lnTo>
                    <a:pt x="1869" y="9600"/>
                  </a:lnTo>
                  <a:lnTo>
                    <a:pt x="2099" y="9974"/>
                  </a:lnTo>
                  <a:lnTo>
                    <a:pt x="2329" y="10348"/>
                  </a:lnTo>
                  <a:lnTo>
                    <a:pt x="2559" y="10692"/>
                  </a:lnTo>
                  <a:lnTo>
                    <a:pt x="2817" y="11037"/>
                  </a:lnTo>
                  <a:lnTo>
                    <a:pt x="3076" y="11325"/>
                  </a:lnTo>
                  <a:lnTo>
                    <a:pt x="3363" y="11612"/>
                  </a:lnTo>
                  <a:lnTo>
                    <a:pt x="3622" y="11871"/>
                  </a:lnTo>
                  <a:lnTo>
                    <a:pt x="3909" y="12101"/>
                  </a:lnTo>
                  <a:lnTo>
                    <a:pt x="4197" y="12302"/>
                  </a:lnTo>
                  <a:lnTo>
                    <a:pt x="4513" y="12503"/>
                  </a:lnTo>
                  <a:lnTo>
                    <a:pt x="4800" y="12647"/>
                  </a:lnTo>
                  <a:lnTo>
                    <a:pt x="5117" y="12791"/>
                  </a:lnTo>
                  <a:lnTo>
                    <a:pt x="5433" y="12906"/>
                  </a:lnTo>
                  <a:lnTo>
                    <a:pt x="5749" y="12963"/>
                  </a:lnTo>
                  <a:lnTo>
                    <a:pt x="6094" y="13021"/>
                  </a:lnTo>
                  <a:lnTo>
                    <a:pt x="6410" y="13021"/>
                  </a:lnTo>
                  <a:lnTo>
                    <a:pt x="6812" y="12992"/>
                  </a:lnTo>
                  <a:lnTo>
                    <a:pt x="681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tretch>
            <a:fillRect/>
          </a:stretch>
        </p:blipFill>
        <p:spPr>
          <a:xfrm>
            <a:off x="1050925" y="518795"/>
            <a:ext cx="2590800" cy="3781425"/>
          </a:xfrm>
          <a:prstGeom prst="rect">
            <a:avLst/>
          </a:prstGeom>
        </p:spPr>
      </p:pic>
      <p:sp>
        <p:nvSpPr>
          <p:cNvPr id="3" name="Text Box 2"/>
          <p:cNvSpPr txBox="1"/>
          <p:nvPr/>
        </p:nvSpPr>
        <p:spPr>
          <a:xfrm>
            <a:off x="3966210" y="694690"/>
            <a:ext cx="4023995" cy="2676525"/>
          </a:xfrm>
          <a:prstGeom prst="rect">
            <a:avLst/>
          </a:prstGeom>
          <a:noFill/>
        </p:spPr>
        <p:txBody>
          <a:bodyPr wrap="square" rtlCol="0">
            <a:spAutoFit/>
          </a:bodyPr>
          <a:p>
            <a:r>
              <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rPr>
              <a:t>Display all artists by how much they've sold.</a:t>
            </a:r>
            <a:endPar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SYNTAX:  Select</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ar.Name AS ArtistName,</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IFNULL(SUM(t.SalePrice_ETH), 0) AS TotalVolume_ETH</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FROM Artists ar</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LEFT JOIN Artworks aw ON ar.ArtistID = aw.CreatorID</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LEFT JOIN Transactions t ON aw.ArtworkID = t.ArtworkID</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GROUP BY ar.Name</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ORDER BY TotalVolume_ETH DESC;</a:t>
            </a:r>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5090"/>
        <p:cNvGrpSpPr/>
        <p:nvPr/>
      </p:nvGrpSpPr>
      <p:grpSpPr>
        <a:xfrm>
          <a:off x="0" y="0"/>
          <a:ext cx="0" cy="0"/>
          <a:chOff x="0" y="0"/>
          <a:chExt cx="0" cy="0"/>
        </a:xfrm>
      </p:grpSpPr>
      <p:grpSp>
        <p:nvGrpSpPr>
          <p:cNvPr id="5091" name="Google Shape;5091;p64"/>
          <p:cNvGrpSpPr/>
          <p:nvPr/>
        </p:nvGrpSpPr>
        <p:grpSpPr>
          <a:xfrm>
            <a:off x="1833168" y="1828743"/>
            <a:ext cx="914404" cy="1181215"/>
            <a:chOff x="4818025" y="6245250"/>
            <a:chExt cx="1099175" cy="1419900"/>
          </a:xfrm>
        </p:grpSpPr>
        <p:sp>
          <p:nvSpPr>
            <p:cNvPr id="5092" name="Google Shape;5092;p64"/>
            <p:cNvSpPr/>
            <p:nvPr/>
          </p:nvSpPr>
          <p:spPr>
            <a:xfrm>
              <a:off x="4818025" y="6245250"/>
              <a:ext cx="1099164" cy="1419857"/>
            </a:xfrm>
            <a:custGeom>
              <a:avLst/>
              <a:gdLst/>
              <a:ahLst/>
              <a:cxnLst/>
              <a:rect l="l" t="t" r="r" b="b"/>
              <a:pathLst>
                <a:path w="35272" h="48192" extrusionOk="0">
                  <a:moveTo>
                    <a:pt x="1" y="0"/>
                  </a:moveTo>
                  <a:lnTo>
                    <a:pt x="1" y="48191"/>
                  </a:lnTo>
                  <a:lnTo>
                    <a:pt x="35272" y="48191"/>
                  </a:lnTo>
                  <a:lnTo>
                    <a:pt x="35272" y="0"/>
                  </a:lnTo>
                  <a:close/>
                </a:path>
              </a:pathLst>
            </a:custGeom>
            <a:solidFill>
              <a:schemeClr val="lt2"/>
            </a:solidFill>
            <a:ln>
              <a:noFill/>
            </a:ln>
            <a:effectLst>
              <a:outerShdw blurRad="71438" dist="47625" dir="27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3" name="Google Shape;5093;p64"/>
            <p:cNvSpPr/>
            <p:nvPr/>
          </p:nvSpPr>
          <p:spPr>
            <a:xfrm>
              <a:off x="4929000" y="6370800"/>
              <a:ext cx="881800" cy="1204800"/>
            </a:xfrm>
            <a:custGeom>
              <a:avLst/>
              <a:gdLst/>
              <a:ahLst/>
              <a:cxnLst/>
              <a:rect l="l" t="t" r="r" b="b"/>
              <a:pathLst>
                <a:path w="35272" h="48192" fill="none" extrusionOk="0">
                  <a:moveTo>
                    <a:pt x="35272" y="48191"/>
                  </a:moveTo>
                  <a:lnTo>
                    <a:pt x="1" y="48191"/>
                  </a:lnTo>
                  <a:lnTo>
                    <a:pt x="1" y="0"/>
                  </a:lnTo>
                  <a:lnTo>
                    <a:pt x="35272" y="0"/>
                  </a:lnTo>
                  <a:lnTo>
                    <a:pt x="35272" y="481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4" name="Google Shape;5094;p64"/>
            <p:cNvSpPr/>
            <p:nvPr/>
          </p:nvSpPr>
          <p:spPr>
            <a:xfrm>
              <a:off x="4818025" y="6245250"/>
              <a:ext cx="1099175" cy="1419900"/>
            </a:xfrm>
            <a:custGeom>
              <a:avLst/>
              <a:gdLst/>
              <a:ahLst/>
              <a:cxnLst/>
              <a:rect l="l" t="t" r="r" b="b"/>
              <a:pathLst>
                <a:path w="43967" h="56796" extrusionOk="0">
                  <a:moveTo>
                    <a:pt x="39190" y="5022"/>
                  </a:moveTo>
                  <a:lnTo>
                    <a:pt x="39190" y="51836"/>
                  </a:lnTo>
                  <a:lnTo>
                    <a:pt x="4746" y="51836"/>
                  </a:lnTo>
                  <a:lnTo>
                    <a:pt x="4746" y="5022"/>
                  </a:lnTo>
                  <a:close/>
                  <a:moveTo>
                    <a:pt x="0" y="1"/>
                  </a:moveTo>
                  <a:lnTo>
                    <a:pt x="0" y="56796"/>
                  </a:lnTo>
                  <a:lnTo>
                    <a:pt x="43966" y="56796"/>
                  </a:lnTo>
                  <a:lnTo>
                    <a:pt x="4396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5" name="Google Shape;5095;p64"/>
            <p:cNvSpPr/>
            <p:nvPr/>
          </p:nvSpPr>
          <p:spPr>
            <a:xfrm>
              <a:off x="4936650" y="6370800"/>
              <a:ext cx="861150" cy="1170350"/>
            </a:xfrm>
            <a:custGeom>
              <a:avLst/>
              <a:gdLst/>
              <a:ahLst/>
              <a:cxnLst/>
              <a:rect l="l" t="t" r="r" b="b"/>
              <a:pathLst>
                <a:path w="34446" h="46814" fill="none" extrusionOk="0">
                  <a:moveTo>
                    <a:pt x="34445" y="0"/>
                  </a:moveTo>
                  <a:lnTo>
                    <a:pt x="34445" y="46814"/>
                  </a:lnTo>
                  <a:lnTo>
                    <a:pt x="1" y="46814"/>
                  </a:lnTo>
                  <a:lnTo>
                    <a:pt x="1" y="0"/>
                  </a:lnTo>
                  <a:lnTo>
                    <a:pt x="344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6" name="Google Shape;5096;p64"/>
            <p:cNvSpPr/>
            <p:nvPr/>
          </p:nvSpPr>
          <p:spPr>
            <a:xfrm>
              <a:off x="4906050" y="6335575"/>
              <a:ext cx="922350" cy="1240025"/>
            </a:xfrm>
            <a:custGeom>
              <a:avLst/>
              <a:gdLst/>
              <a:ahLst/>
              <a:cxnLst/>
              <a:rect l="l" t="t" r="r" b="b"/>
              <a:pathLst>
                <a:path w="36894" h="49601" extrusionOk="0">
                  <a:moveTo>
                    <a:pt x="35149" y="1838"/>
                  </a:moveTo>
                  <a:lnTo>
                    <a:pt x="35149" y="47794"/>
                  </a:lnTo>
                  <a:lnTo>
                    <a:pt x="1745" y="47794"/>
                  </a:lnTo>
                  <a:lnTo>
                    <a:pt x="1745" y="1838"/>
                  </a:lnTo>
                  <a:close/>
                  <a:moveTo>
                    <a:pt x="0" y="1"/>
                  </a:moveTo>
                  <a:lnTo>
                    <a:pt x="0" y="49600"/>
                  </a:lnTo>
                  <a:lnTo>
                    <a:pt x="36894" y="49600"/>
                  </a:lnTo>
                  <a:lnTo>
                    <a:pt x="36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7" name="Google Shape;5097;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8" name="Google Shape;5098;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9" name="Google Shape;5099;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0" name="Google Shape;5100;p64"/>
            <p:cNvSpPr/>
            <p:nvPr/>
          </p:nvSpPr>
          <p:spPr>
            <a:xfrm>
              <a:off x="4906050" y="6335575"/>
              <a:ext cx="922350" cy="1240025"/>
            </a:xfrm>
            <a:custGeom>
              <a:avLst/>
              <a:gdLst/>
              <a:ahLst/>
              <a:cxnLst/>
              <a:rect l="l" t="t" r="r" b="b"/>
              <a:pathLst>
                <a:path w="36894" h="49601" fill="none" extrusionOk="0">
                  <a:moveTo>
                    <a:pt x="0" y="49600"/>
                  </a:moveTo>
                  <a:lnTo>
                    <a:pt x="36894" y="49600"/>
                  </a:lnTo>
                  <a:lnTo>
                    <a:pt x="36894" y="1"/>
                  </a:lnTo>
                  <a:lnTo>
                    <a:pt x="0" y="1"/>
                  </a:lnTo>
                  <a:lnTo>
                    <a:pt x="0" y="496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1" name="Google Shape;5101;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2" name="Google Shape;5102;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3" name="Google Shape;5103;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4" name="Google Shape;5104;p64"/>
            <p:cNvSpPr/>
            <p:nvPr/>
          </p:nvSpPr>
          <p:spPr>
            <a:xfrm>
              <a:off x="4906050" y="6336350"/>
              <a:ext cx="42875" cy="1238475"/>
            </a:xfrm>
            <a:custGeom>
              <a:avLst/>
              <a:gdLst/>
              <a:ahLst/>
              <a:cxnLst/>
              <a:rect l="l" t="t" r="r" b="b"/>
              <a:pathLst>
                <a:path w="1715" h="49539" extrusionOk="0">
                  <a:moveTo>
                    <a:pt x="0" y="0"/>
                  </a:moveTo>
                  <a:lnTo>
                    <a:pt x="0" y="49539"/>
                  </a:lnTo>
                  <a:lnTo>
                    <a:pt x="1715" y="47763"/>
                  </a:lnTo>
                  <a:lnTo>
                    <a:pt x="1715" y="1807"/>
                  </a:lnTo>
                  <a:lnTo>
                    <a:pt x="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5" name="Google Shape;5105;p64"/>
            <p:cNvSpPr/>
            <p:nvPr/>
          </p:nvSpPr>
          <p:spPr>
            <a:xfrm>
              <a:off x="5303300" y="7587825"/>
              <a:ext cx="148525" cy="59725"/>
            </a:xfrm>
            <a:custGeom>
              <a:avLst/>
              <a:gdLst/>
              <a:ahLst/>
              <a:cxnLst/>
              <a:rect l="l" t="t" r="r" b="b"/>
              <a:pathLst>
                <a:path w="5941" h="2389" extrusionOk="0">
                  <a:moveTo>
                    <a:pt x="0" y="0"/>
                  </a:moveTo>
                  <a:lnTo>
                    <a:pt x="0" y="2388"/>
                  </a:lnTo>
                  <a:lnTo>
                    <a:pt x="5940" y="2388"/>
                  </a:lnTo>
                  <a:lnTo>
                    <a:pt x="5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06" name="Google Shape;5106;p64"/>
          <p:cNvSpPr txBox="1">
            <a:spLocks noGrp="1"/>
          </p:cNvSpPr>
          <p:nvPr>
            <p:ph type="title"/>
          </p:nvPr>
        </p:nvSpPr>
        <p:spPr>
          <a:xfrm>
            <a:off x="2856865" y="1982470"/>
            <a:ext cx="5309235" cy="8134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IN" sz="2800" dirty="0">
                <a:sym typeface="+mn-ea"/>
              </a:rPr>
              <a:t>VIEWS</a:t>
            </a:r>
            <a:endParaRPr lang="en-US" altLang="en-IN" sz="2800" dirty="0">
              <a:sym typeface="+mn-ea"/>
            </a:endParaRPr>
          </a:p>
        </p:txBody>
      </p:sp>
      <p:sp>
        <p:nvSpPr>
          <p:cNvPr id="5107" name="Google Shape;5107;p64"/>
          <p:cNvSpPr txBox="1">
            <a:spLocks noGrp="1"/>
          </p:cNvSpPr>
          <p:nvPr>
            <p:ph type="title" idx="2"/>
          </p:nvPr>
        </p:nvSpPr>
        <p:spPr>
          <a:xfrm>
            <a:off x="1833168" y="2073896"/>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US" altLang="en-GB">
                <a:gradFill>
                  <a:gsLst>
                    <a:gs pos="50000">
                      <a:schemeClr val="accent2"/>
                    </a:gs>
                    <a:gs pos="0">
                      <a:schemeClr val="accent2">
                        <a:lumMod val="25000"/>
                        <a:lumOff val="75000"/>
                      </a:schemeClr>
                    </a:gs>
                    <a:gs pos="100000">
                      <a:schemeClr val="accent2">
                        <a:lumMod val="85000"/>
                      </a:schemeClr>
                    </a:gs>
                  </a:gsLst>
                  <a:lin ang="5400000" scaled="1"/>
                </a:gradFill>
              </a:rPr>
              <a:t>6</a:t>
            </a:r>
            <a:endParaRPr lang="en-US" altLang="en-GB">
              <a:gradFill>
                <a:gsLst>
                  <a:gs pos="50000">
                    <a:schemeClr val="accent2"/>
                  </a:gs>
                  <a:gs pos="0">
                    <a:schemeClr val="accent2">
                      <a:lumMod val="25000"/>
                      <a:lumOff val="75000"/>
                    </a:schemeClr>
                  </a:gs>
                  <a:gs pos="100000">
                    <a:schemeClr val="accent2">
                      <a:lumMod val="85000"/>
                    </a:schemeClr>
                  </a:gs>
                </a:gsLst>
                <a:lin ang="5400000" scaled="1"/>
              </a:gradFill>
            </a:endParaRPr>
          </a:p>
        </p:txBody>
      </p:sp>
      <p:grpSp>
        <p:nvGrpSpPr>
          <p:cNvPr id="5109" name="Google Shape;5109;p64"/>
          <p:cNvGrpSpPr/>
          <p:nvPr/>
        </p:nvGrpSpPr>
        <p:grpSpPr>
          <a:xfrm>
            <a:off x="118505" y="0"/>
            <a:ext cx="1298101" cy="4535571"/>
            <a:chOff x="7557750" y="-1418"/>
            <a:chExt cx="1189500" cy="4156118"/>
          </a:xfrm>
        </p:grpSpPr>
        <p:sp>
          <p:nvSpPr>
            <p:cNvPr id="5110" name="Google Shape;5110;p64"/>
            <p:cNvSpPr/>
            <p:nvPr/>
          </p:nvSpPr>
          <p:spPr>
            <a:xfrm>
              <a:off x="7557750" y="3966600"/>
              <a:ext cx="1189500" cy="188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11" name="Google Shape;5111;p64"/>
            <p:cNvGrpSpPr/>
            <p:nvPr/>
          </p:nvGrpSpPr>
          <p:grpSpPr>
            <a:xfrm>
              <a:off x="7624424" y="-1418"/>
              <a:ext cx="1084959" cy="4097077"/>
              <a:chOff x="9320250" y="1620725"/>
              <a:chExt cx="487600" cy="1841300"/>
            </a:xfrm>
          </p:grpSpPr>
          <p:sp>
            <p:nvSpPr>
              <p:cNvPr id="5112" name="Google Shape;5112;p64"/>
              <p:cNvSpPr/>
              <p:nvPr/>
            </p:nvSpPr>
            <p:spPr>
              <a:xfrm>
                <a:off x="9716800" y="1704250"/>
                <a:ext cx="46000" cy="61500"/>
              </a:xfrm>
              <a:custGeom>
                <a:avLst/>
                <a:gdLst/>
                <a:ahLst/>
                <a:cxnLst/>
                <a:rect l="l" t="t" r="r" b="b"/>
                <a:pathLst>
                  <a:path w="1840" h="2460" extrusionOk="0">
                    <a:moveTo>
                      <a:pt x="0" y="1"/>
                    </a:moveTo>
                    <a:lnTo>
                      <a:pt x="0" y="2460"/>
                    </a:lnTo>
                    <a:lnTo>
                      <a:pt x="1840" y="2460"/>
                    </a:lnTo>
                    <a:lnTo>
                      <a:pt x="1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3" name="Google Shape;5113;p64"/>
              <p:cNvSpPr/>
              <p:nvPr/>
            </p:nvSpPr>
            <p:spPr>
              <a:xfrm>
                <a:off x="9674075" y="1655450"/>
                <a:ext cx="88725" cy="110300"/>
              </a:xfrm>
              <a:custGeom>
                <a:avLst/>
                <a:gdLst/>
                <a:ahLst/>
                <a:cxnLst/>
                <a:rect l="l" t="t" r="r" b="b"/>
                <a:pathLst>
                  <a:path w="3549" h="4412" extrusionOk="0">
                    <a:moveTo>
                      <a:pt x="1784" y="0"/>
                    </a:moveTo>
                    <a:lnTo>
                      <a:pt x="1597" y="19"/>
                    </a:lnTo>
                    <a:lnTo>
                      <a:pt x="1428" y="57"/>
                    </a:lnTo>
                    <a:lnTo>
                      <a:pt x="1259" y="113"/>
                    </a:lnTo>
                    <a:lnTo>
                      <a:pt x="1090" y="169"/>
                    </a:lnTo>
                    <a:lnTo>
                      <a:pt x="940" y="263"/>
                    </a:lnTo>
                    <a:lnTo>
                      <a:pt x="789" y="376"/>
                    </a:lnTo>
                    <a:lnTo>
                      <a:pt x="658" y="507"/>
                    </a:lnTo>
                    <a:lnTo>
                      <a:pt x="527" y="657"/>
                    </a:lnTo>
                    <a:lnTo>
                      <a:pt x="414" y="808"/>
                    </a:lnTo>
                    <a:lnTo>
                      <a:pt x="301" y="977"/>
                    </a:lnTo>
                    <a:lnTo>
                      <a:pt x="226" y="1164"/>
                    </a:lnTo>
                    <a:lnTo>
                      <a:pt x="151" y="1352"/>
                    </a:lnTo>
                    <a:lnTo>
                      <a:pt x="76" y="1558"/>
                    </a:lnTo>
                    <a:lnTo>
                      <a:pt x="38" y="1765"/>
                    </a:lnTo>
                    <a:lnTo>
                      <a:pt x="20" y="1990"/>
                    </a:lnTo>
                    <a:lnTo>
                      <a:pt x="1" y="2215"/>
                    </a:lnTo>
                    <a:lnTo>
                      <a:pt x="20" y="2422"/>
                    </a:lnTo>
                    <a:lnTo>
                      <a:pt x="38" y="2647"/>
                    </a:lnTo>
                    <a:lnTo>
                      <a:pt x="76" y="2854"/>
                    </a:lnTo>
                    <a:lnTo>
                      <a:pt x="151" y="3060"/>
                    </a:lnTo>
                    <a:lnTo>
                      <a:pt x="226" y="3248"/>
                    </a:lnTo>
                    <a:lnTo>
                      <a:pt x="301" y="3436"/>
                    </a:lnTo>
                    <a:lnTo>
                      <a:pt x="414" y="3605"/>
                    </a:lnTo>
                    <a:lnTo>
                      <a:pt x="527" y="3755"/>
                    </a:lnTo>
                    <a:lnTo>
                      <a:pt x="658" y="3905"/>
                    </a:lnTo>
                    <a:lnTo>
                      <a:pt x="789" y="4036"/>
                    </a:lnTo>
                    <a:lnTo>
                      <a:pt x="940" y="4149"/>
                    </a:lnTo>
                    <a:lnTo>
                      <a:pt x="1090" y="4243"/>
                    </a:lnTo>
                    <a:lnTo>
                      <a:pt x="1259" y="4318"/>
                    </a:lnTo>
                    <a:lnTo>
                      <a:pt x="1428" y="4355"/>
                    </a:lnTo>
                    <a:lnTo>
                      <a:pt x="1597" y="4393"/>
                    </a:lnTo>
                    <a:lnTo>
                      <a:pt x="1784" y="4412"/>
                    </a:lnTo>
                    <a:lnTo>
                      <a:pt x="1953" y="4393"/>
                    </a:lnTo>
                    <a:lnTo>
                      <a:pt x="2141" y="4355"/>
                    </a:lnTo>
                    <a:lnTo>
                      <a:pt x="2310" y="4318"/>
                    </a:lnTo>
                    <a:lnTo>
                      <a:pt x="2479" y="4243"/>
                    </a:lnTo>
                    <a:lnTo>
                      <a:pt x="2629" y="4149"/>
                    </a:lnTo>
                    <a:lnTo>
                      <a:pt x="2779" y="4036"/>
                    </a:lnTo>
                    <a:lnTo>
                      <a:pt x="2911" y="3905"/>
                    </a:lnTo>
                    <a:lnTo>
                      <a:pt x="3042" y="3755"/>
                    </a:lnTo>
                    <a:lnTo>
                      <a:pt x="3155" y="3605"/>
                    </a:lnTo>
                    <a:lnTo>
                      <a:pt x="3248" y="3436"/>
                    </a:lnTo>
                    <a:lnTo>
                      <a:pt x="3342" y="3248"/>
                    </a:lnTo>
                    <a:lnTo>
                      <a:pt x="3417" y="3060"/>
                    </a:lnTo>
                    <a:lnTo>
                      <a:pt x="3474" y="2854"/>
                    </a:lnTo>
                    <a:lnTo>
                      <a:pt x="3511" y="2647"/>
                    </a:lnTo>
                    <a:lnTo>
                      <a:pt x="3549" y="2422"/>
                    </a:lnTo>
                    <a:lnTo>
                      <a:pt x="3549" y="2215"/>
                    </a:lnTo>
                    <a:lnTo>
                      <a:pt x="3549" y="1990"/>
                    </a:lnTo>
                    <a:lnTo>
                      <a:pt x="3511" y="1765"/>
                    </a:lnTo>
                    <a:lnTo>
                      <a:pt x="3474" y="1558"/>
                    </a:lnTo>
                    <a:lnTo>
                      <a:pt x="3417" y="1352"/>
                    </a:lnTo>
                    <a:lnTo>
                      <a:pt x="3342" y="1164"/>
                    </a:lnTo>
                    <a:lnTo>
                      <a:pt x="3248" y="977"/>
                    </a:lnTo>
                    <a:lnTo>
                      <a:pt x="3155" y="808"/>
                    </a:lnTo>
                    <a:lnTo>
                      <a:pt x="3042" y="657"/>
                    </a:lnTo>
                    <a:lnTo>
                      <a:pt x="2911" y="507"/>
                    </a:lnTo>
                    <a:lnTo>
                      <a:pt x="2779" y="376"/>
                    </a:lnTo>
                    <a:lnTo>
                      <a:pt x="2629" y="263"/>
                    </a:lnTo>
                    <a:lnTo>
                      <a:pt x="2479"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4" name="Google Shape;5114;p64"/>
              <p:cNvSpPr/>
              <p:nvPr/>
            </p:nvSpPr>
            <p:spPr>
              <a:xfrm>
                <a:off x="9364350" y="1704250"/>
                <a:ext cx="46475" cy="61500"/>
              </a:xfrm>
              <a:custGeom>
                <a:avLst/>
                <a:gdLst/>
                <a:ahLst/>
                <a:cxnLst/>
                <a:rect l="l" t="t" r="r" b="b"/>
                <a:pathLst>
                  <a:path w="1859" h="2460" extrusionOk="0">
                    <a:moveTo>
                      <a:pt x="1" y="1"/>
                    </a:moveTo>
                    <a:lnTo>
                      <a:pt x="1" y="2460"/>
                    </a:lnTo>
                    <a:lnTo>
                      <a:pt x="1859" y="2460"/>
                    </a:lnTo>
                    <a:lnTo>
                      <a:pt x="1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5" name="Google Shape;5115;p64"/>
              <p:cNvSpPr/>
              <p:nvPr/>
            </p:nvSpPr>
            <p:spPr>
              <a:xfrm>
                <a:off x="9364350" y="1655450"/>
                <a:ext cx="88725" cy="110300"/>
              </a:xfrm>
              <a:custGeom>
                <a:avLst/>
                <a:gdLst/>
                <a:ahLst/>
                <a:cxnLst/>
                <a:rect l="l" t="t" r="r" b="b"/>
                <a:pathLst>
                  <a:path w="3549" h="4412" extrusionOk="0">
                    <a:moveTo>
                      <a:pt x="1784" y="0"/>
                    </a:moveTo>
                    <a:lnTo>
                      <a:pt x="1596" y="19"/>
                    </a:lnTo>
                    <a:lnTo>
                      <a:pt x="1427" y="57"/>
                    </a:lnTo>
                    <a:lnTo>
                      <a:pt x="1258" y="113"/>
                    </a:lnTo>
                    <a:lnTo>
                      <a:pt x="1089" y="169"/>
                    </a:lnTo>
                    <a:lnTo>
                      <a:pt x="939" y="263"/>
                    </a:lnTo>
                    <a:lnTo>
                      <a:pt x="789" y="376"/>
                    </a:lnTo>
                    <a:lnTo>
                      <a:pt x="658" y="507"/>
                    </a:lnTo>
                    <a:lnTo>
                      <a:pt x="526" y="657"/>
                    </a:lnTo>
                    <a:lnTo>
                      <a:pt x="414" y="808"/>
                    </a:lnTo>
                    <a:lnTo>
                      <a:pt x="301" y="977"/>
                    </a:lnTo>
                    <a:lnTo>
                      <a:pt x="226" y="1164"/>
                    </a:lnTo>
                    <a:lnTo>
                      <a:pt x="151" y="1352"/>
                    </a:lnTo>
                    <a:lnTo>
                      <a:pt x="76" y="1558"/>
                    </a:lnTo>
                    <a:lnTo>
                      <a:pt x="38" y="1765"/>
                    </a:lnTo>
                    <a:lnTo>
                      <a:pt x="19" y="1990"/>
                    </a:lnTo>
                    <a:lnTo>
                      <a:pt x="1" y="2215"/>
                    </a:lnTo>
                    <a:lnTo>
                      <a:pt x="19" y="2422"/>
                    </a:lnTo>
                    <a:lnTo>
                      <a:pt x="38" y="2647"/>
                    </a:lnTo>
                    <a:lnTo>
                      <a:pt x="76" y="2854"/>
                    </a:lnTo>
                    <a:lnTo>
                      <a:pt x="151" y="3060"/>
                    </a:lnTo>
                    <a:lnTo>
                      <a:pt x="226" y="3248"/>
                    </a:lnTo>
                    <a:lnTo>
                      <a:pt x="301" y="3436"/>
                    </a:lnTo>
                    <a:lnTo>
                      <a:pt x="414" y="3605"/>
                    </a:lnTo>
                    <a:lnTo>
                      <a:pt x="526" y="3755"/>
                    </a:lnTo>
                    <a:lnTo>
                      <a:pt x="658" y="3905"/>
                    </a:lnTo>
                    <a:lnTo>
                      <a:pt x="789" y="4036"/>
                    </a:lnTo>
                    <a:lnTo>
                      <a:pt x="939" y="4149"/>
                    </a:lnTo>
                    <a:lnTo>
                      <a:pt x="1089" y="4243"/>
                    </a:lnTo>
                    <a:lnTo>
                      <a:pt x="1258" y="4318"/>
                    </a:lnTo>
                    <a:lnTo>
                      <a:pt x="1427" y="4355"/>
                    </a:lnTo>
                    <a:lnTo>
                      <a:pt x="1596" y="4393"/>
                    </a:lnTo>
                    <a:lnTo>
                      <a:pt x="1784" y="4412"/>
                    </a:lnTo>
                    <a:lnTo>
                      <a:pt x="1953" y="4393"/>
                    </a:lnTo>
                    <a:lnTo>
                      <a:pt x="2141" y="4355"/>
                    </a:lnTo>
                    <a:lnTo>
                      <a:pt x="2310" y="4318"/>
                    </a:lnTo>
                    <a:lnTo>
                      <a:pt x="2478" y="4243"/>
                    </a:lnTo>
                    <a:lnTo>
                      <a:pt x="2629" y="4149"/>
                    </a:lnTo>
                    <a:lnTo>
                      <a:pt x="2779" y="4036"/>
                    </a:lnTo>
                    <a:lnTo>
                      <a:pt x="2910" y="3905"/>
                    </a:lnTo>
                    <a:lnTo>
                      <a:pt x="3042" y="3755"/>
                    </a:lnTo>
                    <a:lnTo>
                      <a:pt x="3154" y="3605"/>
                    </a:lnTo>
                    <a:lnTo>
                      <a:pt x="3248" y="3436"/>
                    </a:lnTo>
                    <a:lnTo>
                      <a:pt x="3342" y="3248"/>
                    </a:lnTo>
                    <a:lnTo>
                      <a:pt x="3417" y="3060"/>
                    </a:lnTo>
                    <a:lnTo>
                      <a:pt x="3473" y="2854"/>
                    </a:lnTo>
                    <a:lnTo>
                      <a:pt x="3511" y="2647"/>
                    </a:lnTo>
                    <a:lnTo>
                      <a:pt x="3548" y="2422"/>
                    </a:lnTo>
                    <a:lnTo>
                      <a:pt x="3548" y="2215"/>
                    </a:lnTo>
                    <a:lnTo>
                      <a:pt x="3548" y="1990"/>
                    </a:lnTo>
                    <a:lnTo>
                      <a:pt x="3511" y="1765"/>
                    </a:lnTo>
                    <a:lnTo>
                      <a:pt x="3473" y="1558"/>
                    </a:lnTo>
                    <a:lnTo>
                      <a:pt x="3417" y="1352"/>
                    </a:lnTo>
                    <a:lnTo>
                      <a:pt x="3342" y="1164"/>
                    </a:lnTo>
                    <a:lnTo>
                      <a:pt x="3248" y="977"/>
                    </a:lnTo>
                    <a:lnTo>
                      <a:pt x="3154" y="808"/>
                    </a:lnTo>
                    <a:lnTo>
                      <a:pt x="3042" y="657"/>
                    </a:lnTo>
                    <a:lnTo>
                      <a:pt x="2910" y="507"/>
                    </a:lnTo>
                    <a:lnTo>
                      <a:pt x="2779" y="376"/>
                    </a:lnTo>
                    <a:lnTo>
                      <a:pt x="2629" y="263"/>
                    </a:lnTo>
                    <a:lnTo>
                      <a:pt x="2478"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6" name="Google Shape;5116;p64"/>
              <p:cNvSpPr/>
              <p:nvPr/>
            </p:nvSpPr>
            <p:spPr>
              <a:xfrm>
                <a:off x="9453525" y="1712700"/>
                <a:ext cx="220125" cy="1674475"/>
              </a:xfrm>
              <a:custGeom>
                <a:avLst/>
                <a:gdLst/>
                <a:ahLst/>
                <a:cxnLst/>
                <a:rect l="l" t="t" r="r" b="b"/>
                <a:pathLst>
                  <a:path w="8805" h="66979" extrusionOk="0">
                    <a:moveTo>
                      <a:pt x="0" y="1"/>
                    </a:moveTo>
                    <a:lnTo>
                      <a:pt x="0" y="66978"/>
                    </a:lnTo>
                    <a:lnTo>
                      <a:pt x="8804" y="66978"/>
                    </a:lnTo>
                    <a:lnTo>
                      <a:pt x="8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7" name="Google Shape;5117;p64"/>
              <p:cNvSpPr/>
              <p:nvPr/>
            </p:nvSpPr>
            <p:spPr>
              <a:xfrm>
                <a:off x="9462425" y="1861950"/>
                <a:ext cx="198550" cy="1361900"/>
              </a:xfrm>
              <a:custGeom>
                <a:avLst/>
                <a:gdLst/>
                <a:ahLst/>
                <a:cxnLst/>
                <a:rect l="l" t="t" r="r" b="b"/>
                <a:pathLst>
                  <a:path w="7942" h="54476" extrusionOk="0">
                    <a:moveTo>
                      <a:pt x="1" y="0"/>
                    </a:moveTo>
                    <a:lnTo>
                      <a:pt x="1" y="54476"/>
                    </a:lnTo>
                    <a:lnTo>
                      <a:pt x="7941" y="54476"/>
                    </a:lnTo>
                    <a:lnTo>
                      <a:pt x="7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8" name="Google Shape;5118;p64"/>
              <p:cNvSpPr/>
              <p:nvPr/>
            </p:nvSpPr>
            <p:spPr>
              <a:xfrm>
                <a:off x="961730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9" name="Google Shape;5119;p64"/>
              <p:cNvSpPr/>
              <p:nvPr/>
            </p:nvSpPr>
            <p:spPr>
              <a:xfrm>
                <a:off x="957365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0" name="Google Shape;5120;p64"/>
              <p:cNvSpPr/>
              <p:nvPr/>
            </p:nvSpPr>
            <p:spPr>
              <a:xfrm>
                <a:off x="9529550" y="1873200"/>
                <a:ext cx="20675" cy="1358175"/>
              </a:xfrm>
              <a:custGeom>
                <a:avLst/>
                <a:gdLst/>
                <a:ahLst/>
                <a:cxnLst/>
                <a:rect l="l" t="t" r="r" b="b"/>
                <a:pathLst>
                  <a:path w="827" h="54327" extrusionOk="0">
                    <a:moveTo>
                      <a:pt x="0" y="1"/>
                    </a:moveTo>
                    <a:lnTo>
                      <a:pt x="0" y="54326"/>
                    </a:lnTo>
                    <a:lnTo>
                      <a:pt x="826" y="54326"/>
                    </a:lnTo>
                    <a:lnTo>
                      <a:pt x="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1" name="Google Shape;5121;p64"/>
              <p:cNvSpPr/>
              <p:nvPr/>
            </p:nvSpPr>
            <p:spPr>
              <a:xfrm>
                <a:off x="9485425" y="1873200"/>
                <a:ext cx="21150" cy="1358175"/>
              </a:xfrm>
              <a:custGeom>
                <a:avLst/>
                <a:gdLst/>
                <a:ahLst/>
                <a:cxnLst/>
                <a:rect l="l" t="t" r="r" b="b"/>
                <a:pathLst>
                  <a:path w="846" h="54327" extrusionOk="0">
                    <a:moveTo>
                      <a:pt x="1" y="1"/>
                    </a:moveTo>
                    <a:lnTo>
                      <a:pt x="1" y="54326"/>
                    </a:lnTo>
                    <a:lnTo>
                      <a:pt x="845" y="54326"/>
                    </a:lnTo>
                    <a:lnTo>
                      <a:pt x="8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2" name="Google Shape;5122;p64"/>
              <p:cNvSpPr/>
              <p:nvPr/>
            </p:nvSpPr>
            <p:spPr>
              <a:xfrm>
                <a:off x="9387825" y="3247300"/>
                <a:ext cx="351525" cy="211675"/>
              </a:xfrm>
              <a:custGeom>
                <a:avLst/>
                <a:gdLst/>
                <a:ahLst/>
                <a:cxnLst/>
                <a:rect l="l" t="t" r="r" b="b"/>
                <a:pathLst>
                  <a:path w="14061" h="8467" extrusionOk="0">
                    <a:moveTo>
                      <a:pt x="1708" y="0"/>
                    </a:moveTo>
                    <a:lnTo>
                      <a:pt x="1708" y="1615"/>
                    </a:lnTo>
                    <a:lnTo>
                      <a:pt x="1708" y="2516"/>
                    </a:lnTo>
                    <a:lnTo>
                      <a:pt x="1690" y="3342"/>
                    </a:lnTo>
                    <a:lnTo>
                      <a:pt x="1671" y="3736"/>
                    </a:lnTo>
                    <a:lnTo>
                      <a:pt x="1633" y="4112"/>
                    </a:lnTo>
                    <a:lnTo>
                      <a:pt x="1577" y="4468"/>
                    </a:lnTo>
                    <a:lnTo>
                      <a:pt x="1502" y="4787"/>
                    </a:lnTo>
                    <a:lnTo>
                      <a:pt x="1408" y="5088"/>
                    </a:lnTo>
                    <a:lnTo>
                      <a:pt x="1295" y="5350"/>
                    </a:lnTo>
                    <a:lnTo>
                      <a:pt x="1164" y="5576"/>
                    </a:lnTo>
                    <a:lnTo>
                      <a:pt x="1070" y="5670"/>
                    </a:lnTo>
                    <a:lnTo>
                      <a:pt x="995" y="5763"/>
                    </a:lnTo>
                    <a:lnTo>
                      <a:pt x="901" y="5839"/>
                    </a:lnTo>
                    <a:lnTo>
                      <a:pt x="789" y="5914"/>
                    </a:lnTo>
                    <a:lnTo>
                      <a:pt x="676" y="5989"/>
                    </a:lnTo>
                    <a:lnTo>
                      <a:pt x="563" y="6026"/>
                    </a:lnTo>
                    <a:lnTo>
                      <a:pt x="432" y="6064"/>
                    </a:lnTo>
                    <a:lnTo>
                      <a:pt x="301" y="6101"/>
                    </a:lnTo>
                    <a:lnTo>
                      <a:pt x="150" y="6120"/>
                    </a:lnTo>
                    <a:lnTo>
                      <a:pt x="0" y="6120"/>
                    </a:lnTo>
                    <a:lnTo>
                      <a:pt x="0" y="8467"/>
                    </a:lnTo>
                    <a:lnTo>
                      <a:pt x="14060" y="8467"/>
                    </a:lnTo>
                    <a:lnTo>
                      <a:pt x="14060" y="6120"/>
                    </a:lnTo>
                    <a:lnTo>
                      <a:pt x="13891" y="6120"/>
                    </a:lnTo>
                    <a:lnTo>
                      <a:pt x="13760" y="6101"/>
                    </a:lnTo>
                    <a:lnTo>
                      <a:pt x="13610" y="6064"/>
                    </a:lnTo>
                    <a:lnTo>
                      <a:pt x="13478" y="6026"/>
                    </a:lnTo>
                    <a:lnTo>
                      <a:pt x="13366" y="5989"/>
                    </a:lnTo>
                    <a:lnTo>
                      <a:pt x="13253" y="5914"/>
                    </a:lnTo>
                    <a:lnTo>
                      <a:pt x="13159" y="5839"/>
                    </a:lnTo>
                    <a:lnTo>
                      <a:pt x="13065" y="5763"/>
                    </a:lnTo>
                    <a:lnTo>
                      <a:pt x="12971" y="5670"/>
                    </a:lnTo>
                    <a:lnTo>
                      <a:pt x="12896" y="5576"/>
                    </a:lnTo>
                    <a:lnTo>
                      <a:pt x="12746" y="5350"/>
                    </a:lnTo>
                    <a:lnTo>
                      <a:pt x="12634" y="5088"/>
                    </a:lnTo>
                    <a:lnTo>
                      <a:pt x="12540" y="4787"/>
                    </a:lnTo>
                    <a:lnTo>
                      <a:pt x="12483" y="4468"/>
                    </a:lnTo>
                    <a:lnTo>
                      <a:pt x="12427" y="4112"/>
                    </a:lnTo>
                    <a:lnTo>
                      <a:pt x="12390" y="3736"/>
                    </a:lnTo>
                    <a:lnTo>
                      <a:pt x="12352" y="3342"/>
                    </a:lnTo>
                    <a:lnTo>
                      <a:pt x="12333" y="2516"/>
                    </a:lnTo>
                    <a:lnTo>
                      <a:pt x="12333" y="1615"/>
                    </a:lnTo>
                    <a:lnTo>
                      <a:pt x="12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3" name="Google Shape;5123;p64"/>
              <p:cNvSpPr/>
              <p:nvPr/>
            </p:nvSpPr>
            <p:spPr>
              <a:xfrm>
                <a:off x="9320250" y="1620725"/>
                <a:ext cx="487600" cy="208375"/>
              </a:xfrm>
              <a:custGeom>
                <a:avLst/>
                <a:gdLst/>
                <a:ahLst/>
                <a:cxnLst/>
                <a:rect l="l" t="t" r="r" b="b"/>
                <a:pathLst>
                  <a:path w="19504" h="8335" extrusionOk="0">
                    <a:moveTo>
                      <a:pt x="2985" y="0"/>
                    </a:moveTo>
                    <a:lnTo>
                      <a:pt x="2666" y="38"/>
                    </a:lnTo>
                    <a:lnTo>
                      <a:pt x="2440" y="75"/>
                    </a:lnTo>
                    <a:lnTo>
                      <a:pt x="2215" y="132"/>
                    </a:lnTo>
                    <a:lnTo>
                      <a:pt x="1952" y="226"/>
                    </a:lnTo>
                    <a:lnTo>
                      <a:pt x="1689" y="357"/>
                    </a:lnTo>
                    <a:lnTo>
                      <a:pt x="1408" y="526"/>
                    </a:lnTo>
                    <a:lnTo>
                      <a:pt x="1145" y="732"/>
                    </a:lnTo>
                    <a:lnTo>
                      <a:pt x="1014" y="845"/>
                    </a:lnTo>
                    <a:lnTo>
                      <a:pt x="882" y="976"/>
                    </a:lnTo>
                    <a:lnTo>
                      <a:pt x="751" y="1127"/>
                    </a:lnTo>
                    <a:lnTo>
                      <a:pt x="638" y="1296"/>
                    </a:lnTo>
                    <a:lnTo>
                      <a:pt x="526" y="1464"/>
                    </a:lnTo>
                    <a:lnTo>
                      <a:pt x="432" y="1671"/>
                    </a:lnTo>
                    <a:lnTo>
                      <a:pt x="338" y="1877"/>
                    </a:lnTo>
                    <a:lnTo>
                      <a:pt x="244" y="2103"/>
                    </a:lnTo>
                    <a:lnTo>
                      <a:pt x="169" y="2347"/>
                    </a:lnTo>
                    <a:lnTo>
                      <a:pt x="113" y="2610"/>
                    </a:lnTo>
                    <a:lnTo>
                      <a:pt x="56" y="2891"/>
                    </a:lnTo>
                    <a:lnTo>
                      <a:pt x="19" y="3191"/>
                    </a:lnTo>
                    <a:lnTo>
                      <a:pt x="0" y="3379"/>
                    </a:lnTo>
                    <a:lnTo>
                      <a:pt x="0" y="3586"/>
                    </a:lnTo>
                    <a:lnTo>
                      <a:pt x="0" y="3680"/>
                    </a:lnTo>
                    <a:lnTo>
                      <a:pt x="0" y="3849"/>
                    </a:lnTo>
                    <a:lnTo>
                      <a:pt x="19" y="3849"/>
                    </a:lnTo>
                    <a:lnTo>
                      <a:pt x="38" y="4036"/>
                    </a:lnTo>
                    <a:lnTo>
                      <a:pt x="75" y="4243"/>
                    </a:lnTo>
                    <a:lnTo>
                      <a:pt x="131" y="4430"/>
                    </a:lnTo>
                    <a:lnTo>
                      <a:pt x="207" y="4618"/>
                    </a:lnTo>
                    <a:lnTo>
                      <a:pt x="282" y="4787"/>
                    </a:lnTo>
                    <a:lnTo>
                      <a:pt x="375" y="4937"/>
                    </a:lnTo>
                    <a:lnTo>
                      <a:pt x="488" y="5087"/>
                    </a:lnTo>
                    <a:lnTo>
                      <a:pt x="601" y="5238"/>
                    </a:lnTo>
                    <a:lnTo>
                      <a:pt x="713" y="5369"/>
                    </a:lnTo>
                    <a:lnTo>
                      <a:pt x="845" y="5482"/>
                    </a:lnTo>
                    <a:lnTo>
                      <a:pt x="995" y="5576"/>
                    </a:lnTo>
                    <a:lnTo>
                      <a:pt x="1126" y="5651"/>
                    </a:lnTo>
                    <a:lnTo>
                      <a:pt x="1295" y="5707"/>
                    </a:lnTo>
                    <a:lnTo>
                      <a:pt x="1445" y="5763"/>
                    </a:lnTo>
                    <a:lnTo>
                      <a:pt x="1614" y="5801"/>
                    </a:lnTo>
                    <a:lnTo>
                      <a:pt x="1952" y="5801"/>
                    </a:lnTo>
                    <a:lnTo>
                      <a:pt x="2121" y="5763"/>
                    </a:lnTo>
                    <a:lnTo>
                      <a:pt x="2271" y="5707"/>
                    </a:lnTo>
                    <a:lnTo>
                      <a:pt x="2422" y="5651"/>
                    </a:lnTo>
                    <a:lnTo>
                      <a:pt x="2572" y="5576"/>
                    </a:lnTo>
                    <a:lnTo>
                      <a:pt x="2722" y="5482"/>
                    </a:lnTo>
                    <a:lnTo>
                      <a:pt x="2853" y="5369"/>
                    </a:lnTo>
                    <a:lnTo>
                      <a:pt x="2966" y="5238"/>
                    </a:lnTo>
                    <a:lnTo>
                      <a:pt x="3079" y="5087"/>
                    </a:lnTo>
                    <a:lnTo>
                      <a:pt x="3191" y="4937"/>
                    </a:lnTo>
                    <a:lnTo>
                      <a:pt x="3266" y="4787"/>
                    </a:lnTo>
                    <a:lnTo>
                      <a:pt x="3360" y="4618"/>
                    </a:lnTo>
                    <a:lnTo>
                      <a:pt x="3416" y="4430"/>
                    </a:lnTo>
                    <a:lnTo>
                      <a:pt x="3473" y="4243"/>
                    </a:lnTo>
                    <a:lnTo>
                      <a:pt x="3510" y="4036"/>
                    </a:lnTo>
                    <a:lnTo>
                      <a:pt x="3548" y="3849"/>
                    </a:lnTo>
                    <a:lnTo>
                      <a:pt x="3567" y="3736"/>
                    </a:lnTo>
                    <a:lnTo>
                      <a:pt x="3585" y="3623"/>
                    </a:lnTo>
                    <a:lnTo>
                      <a:pt x="3567" y="3304"/>
                    </a:lnTo>
                    <a:lnTo>
                      <a:pt x="3567" y="2985"/>
                    </a:lnTo>
                    <a:lnTo>
                      <a:pt x="3585" y="2835"/>
                    </a:lnTo>
                    <a:lnTo>
                      <a:pt x="3623" y="2703"/>
                    </a:lnTo>
                    <a:lnTo>
                      <a:pt x="3661" y="2647"/>
                    </a:lnTo>
                    <a:lnTo>
                      <a:pt x="3717" y="2572"/>
                    </a:lnTo>
                    <a:lnTo>
                      <a:pt x="3811" y="2516"/>
                    </a:lnTo>
                    <a:lnTo>
                      <a:pt x="3905" y="2459"/>
                    </a:lnTo>
                    <a:lnTo>
                      <a:pt x="3998" y="2422"/>
                    </a:lnTo>
                    <a:lnTo>
                      <a:pt x="4130" y="2422"/>
                    </a:lnTo>
                    <a:lnTo>
                      <a:pt x="4261" y="2441"/>
                    </a:lnTo>
                    <a:lnTo>
                      <a:pt x="4393" y="2497"/>
                    </a:lnTo>
                    <a:lnTo>
                      <a:pt x="4430" y="2534"/>
                    </a:lnTo>
                    <a:lnTo>
                      <a:pt x="4468" y="2591"/>
                    </a:lnTo>
                    <a:lnTo>
                      <a:pt x="4524" y="2797"/>
                    </a:lnTo>
                    <a:lnTo>
                      <a:pt x="4580" y="3098"/>
                    </a:lnTo>
                    <a:lnTo>
                      <a:pt x="4618" y="3492"/>
                    </a:lnTo>
                    <a:lnTo>
                      <a:pt x="4693" y="4430"/>
                    </a:lnTo>
                    <a:lnTo>
                      <a:pt x="4731" y="5482"/>
                    </a:lnTo>
                    <a:lnTo>
                      <a:pt x="4768" y="6533"/>
                    </a:lnTo>
                    <a:lnTo>
                      <a:pt x="4768" y="7434"/>
                    </a:lnTo>
                    <a:lnTo>
                      <a:pt x="4768" y="8335"/>
                    </a:lnTo>
                    <a:lnTo>
                      <a:pt x="14717" y="8335"/>
                    </a:lnTo>
                    <a:lnTo>
                      <a:pt x="14717" y="7434"/>
                    </a:lnTo>
                    <a:lnTo>
                      <a:pt x="14736" y="6533"/>
                    </a:lnTo>
                    <a:lnTo>
                      <a:pt x="14755" y="5482"/>
                    </a:lnTo>
                    <a:lnTo>
                      <a:pt x="14811" y="4430"/>
                    </a:lnTo>
                    <a:lnTo>
                      <a:pt x="14867" y="3492"/>
                    </a:lnTo>
                    <a:lnTo>
                      <a:pt x="14924" y="3098"/>
                    </a:lnTo>
                    <a:lnTo>
                      <a:pt x="14961" y="2797"/>
                    </a:lnTo>
                    <a:lnTo>
                      <a:pt x="15036" y="2591"/>
                    </a:lnTo>
                    <a:lnTo>
                      <a:pt x="15055" y="2534"/>
                    </a:lnTo>
                    <a:lnTo>
                      <a:pt x="15093" y="2497"/>
                    </a:lnTo>
                    <a:lnTo>
                      <a:pt x="15243" y="2441"/>
                    </a:lnTo>
                    <a:lnTo>
                      <a:pt x="15374" y="2422"/>
                    </a:lnTo>
                    <a:lnTo>
                      <a:pt x="15487" y="2422"/>
                    </a:lnTo>
                    <a:lnTo>
                      <a:pt x="15599" y="2459"/>
                    </a:lnTo>
                    <a:lnTo>
                      <a:pt x="15693" y="2516"/>
                    </a:lnTo>
                    <a:lnTo>
                      <a:pt x="15768" y="2572"/>
                    </a:lnTo>
                    <a:lnTo>
                      <a:pt x="15825" y="2647"/>
                    </a:lnTo>
                    <a:lnTo>
                      <a:pt x="15881" y="2703"/>
                    </a:lnTo>
                    <a:lnTo>
                      <a:pt x="15918" y="2835"/>
                    </a:lnTo>
                    <a:lnTo>
                      <a:pt x="15937" y="2985"/>
                    </a:lnTo>
                    <a:lnTo>
                      <a:pt x="15937" y="3304"/>
                    </a:lnTo>
                    <a:lnTo>
                      <a:pt x="15918" y="3623"/>
                    </a:lnTo>
                    <a:lnTo>
                      <a:pt x="15918" y="3736"/>
                    </a:lnTo>
                    <a:lnTo>
                      <a:pt x="15937" y="3849"/>
                    </a:lnTo>
                    <a:lnTo>
                      <a:pt x="15956" y="3849"/>
                    </a:lnTo>
                    <a:lnTo>
                      <a:pt x="15975" y="4036"/>
                    </a:lnTo>
                    <a:lnTo>
                      <a:pt x="16012" y="4243"/>
                    </a:lnTo>
                    <a:lnTo>
                      <a:pt x="16069" y="4430"/>
                    </a:lnTo>
                    <a:lnTo>
                      <a:pt x="16144" y="4618"/>
                    </a:lnTo>
                    <a:lnTo>
                      <a:pt x="16219" y="4787"/>
                    </a:lnTo>
                    <a:lnTo>
                      <a:pt x="16313" y="4937"/>
                    </a:lnTo>
                    <a:lnTo>
                      <a:pt x="16407" y="5087"/>
                    </a:lnTo>
                    <a:lnTo>
                      <a:pt x="16519" y="5238"/>
                    </a:lnTo>
                    <a:lnTo>
                      <a:pt x="16651" y="5369"/>
                    </a:lnTo>
                    <a:lnTo>
                      <a:pt x="16782" y="5482"/>
                    </a:lnTo>
                    <a:lnTo>
                      <a:pt x="16913" y="5576"/>
                    </a:lnTo>
                    <a:lnTo>
                      <a:pt x="17064" y="5651"/>
                    </a:lnTo>
                    <a:lnTo>
                      <a:pt x="17214" y="5707"/>
                    </a:lnTo>
                    <a:lnTo>
                      <a:pt x="17383" y="5763"/>
                    </a:lnTo>
                    <a:lnTo>
                      <a:pt x="17552" y="5801"/>
                    </a:lnTo>
                    <a:lnTo>
                      <a:pt x="17890" y="5801"/>
                    </a:lnTo>
                    <a:lnTo>
                      <a:pt x="18058" y="5763"/>
                    </a:lnTo>
                    <a:lnTo>
                      <a:pt x="18209" y="5707"/>
                    </a:lnTo>
                    <a:lnTo>
                      <a:pt x="18359" y="5651"/>
                    </a:lnTo>
                    <a:lnTo>
                      <a:pt x="18509" y="5576"/>
                    </a:lnTo>
                    <a:lnTo>
                      <a:pt x="18640" y="5482"/>
                    </a:lnTo>
                    <a:lnTo>
                      <a:pt x="18772" y="5369"/>
                    </a:lnTo>
                    <a:lnTo>
                      <a:pt x="18903" y="5238"/>
                    </a:lnTo>
                    <a:lnTo>
                      <a:pt x="19016" y="5087"/>
                    </a:lnTo>
                    <a:lnTo>
                      <a:pt x="19110" y="4937"/>
                    </a:lnTo>
                    <a:lnTo>
                      <a:pt x="19204" y="4787"/>
                    </a:lnTo>
                    <a:lnTo>
                      <a:pt x="19297" y="4618"/>
                    </a:lnTo>
                    <a:lnTo>
                      <a:pt x="19354" y="4430"/>
                    </a:lnTo>
                    <a:lnTo>
                      <a:pt x="19410" y="4243"/>
                    </a:lnTo>
                    <a:lnTo>
                      <a:pt x="19448" y="4036"/>
                    </a:lnTo>
                    <a:lnTo>
                      <a:pt x="19485" y="3849"/>
                    </a:lnTo>
                    <a:lnTo>
                      <a:pt x="19504" y="3849"/>
                    </a:lnTo>
                    <a:lnTo>
                      <a:pt x="19485" y="3680"/>
                    </a:lnTo>
                    <a:lnTo>
                      <a:pt x="19504" y="3586"/>
                    </a:lnTo>
                    <a:lnTo>
                      <a:pt x="19485" y="3379"/>
                    </a:lnTo>
                    <a:lnTo>
                      <a:pt x="19466" y="3191"/>
                    </a:lnTo>
                    <a:lnTo>
                      <a:pt x="19429" y="2891"/>
                    </a:lnTo>
                    <a:lnTo>
                      <a:pt x="19373" y="2610"/>
                    </a:lnTo>
                    <a:lnTo>
                      <a:pt x="19316" y="2347"/>
                    </a:lnTo>
                    <a:lnTo>
                      <a:pt x="19241" y="2103"/>
                    </a:lnTo>
                    <a:lnTo>
                      <a:pt x="19166" y="1877"/>
                    </a:lnTo>
                    <a:lnTo>
                      <a:pt x="19072" y="1671"/>
                    </a:lnTo>
                    <a:lnTo>
                      <a:pt x="18960" y="1464"/>
                    </a:lnTo>
                    <a:lnTo>
                      <a:pt x="18847" y="1296"/>
                    </a:lnTo>
                    <a:lnTo>
                      <a:pt x="18734" y="1127"/>
                    </a:lnTo>
                    <a:lnTo>
                      <a:pt x="18622" y="976"/>
                    </a:lnTo>
                    <a:lnTo>
                      <a:pt x="18490" y="845"/>
                    </a:lnTo>
                    <a:lnTo>
                      <a:pt x="18359" y="732"/>
                    </a:lnTo>
                    <a:lnTo>
                      <a:pt x="18077" y="526"/>
                    </a:lnTo>
                    <a:lnTo>
                      <a:pt x="17814" y="357"/>
                    </a:lnTo>
                    <a:lnTo>
                      <a:pt x="17552" y="226"/>
                    </a:lnTo>
                    <a:lnTo>
                      <a:pt x="17289" y="132"/>
                    </a:lnTo>
                    <a:lnTo>
                      <a:pt x="17045" y="75"/>
                    </a:lnTo>
                    <a:lnTo>
                      <a:pt x="16838" y="38"/>
                    </a:lnTo>
                    <a:lnTo>
                      <a:pt x="165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4" name="Google Shape;5124;p64"/>
              <p:cNvSpPr/>
              <p:nvPr/>
            </p:nvSpPr>
            <p:spPr>
              <a:xfrm>
                <a:off x="9655775"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5" name="Google Shape;5125;p64"/>
              <p:cNvSpPr/>
              <p:nvPr/>
            </p:nvSpPr>
            <p:spPr>
              <a:xfrm>
                <a:off x="9614025" y="3253875"/>
                <a:ext cx="26300" cy="71350"/>
              </a:xfrm>
              <a:custGeom>
                <a:avLst/>
                <a:gdLst/>
                <a:ahLst/>
                <a:cxnLst/>
                <a:rect l="l" t="t" r="r" b="b"/>
                <a:pathLst>
                  <a:path w="1052" h="2854" extrusionOk="0">
                    <a:moveTo>
                      <a:pt x="0" y="0"/>
                    </a:moveTo>
                    <a:lnTo>
                      <a:pt x="0" y="582"/>
                    </a:lnTo>
                    <a:lnTo>
                      <a:pt x="19" y="1127"/>
                    </a:lnTo>
                    <a:lnTo>
                      <a:pt x="56" y="1615"/>
                    </a:lnTo>
                    <a:lnTo>
                      <a:pt x="113" y="2028"/>
                    </a:lnTo>
                    <a:lnTo>
                      <a:pt x="188" y="2384"/>
                    </a:lnTo>
                    <a:lnTo>
                      <a:pt x="225" y="2516"/>
                    </a:lnTo>
                    <a:lnTo>
                      <a:pt x="263" y="2628"/>
                    </a:lnTo>
                    <a:lnTo>
                      <a:pt x="319" y="2722"/>
                    </a:lnTo>
                    <a:lnTo>
                      <a:pt x="376" y="2797"/>
                    </a:lnTo>
                    <a:lnTo>
                      <a:pt x="451" y="2835"/>
                    </a:lnTo>
                    <a:lnTo>
                      <a:pt x="526" y="2854"/>
                    </a:lnTo>
                    <a:lnTo>
                      <a:pt x="601" y="2835"/>
                    </a:lnTo>
                    <a:lnTo>
                      <a:pt x="657" y="2797"/>
                    </a:lnTo>
                    <a:lnTo>
                      <a:pt x="713" y="2722"/>
                    </a:lnTo>
                    <a:lnTo>
                      <a:pt x="770" y="2628"/>
                    </a:lnTo>
                    <a:lnTo>
                      <a:pt x="826" y="2516"/>
                    </a:lnTo>
                    <a:lnTo>
                      <a:pt x="864" y="2384"/>
                    </a:lnTo>
                    <a:lnTo>
                      <a:pt x="939" y="2028"/>
                    </a:lnTo>
                    <a:lnTo>
                      <a:pt x="976" y="1615"/>
                    </a:lnTo>
                    <a:lnTo>
                      <a:pt x="1014" y="1127"/>
                    </a:lnTo>
                    <a:lnTo>
                      <a:pt x="1033"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6" name="Google Shape;5126;p64"/>
              <p:cNvSpPr/>
              <p:nvPr/>
            </p:nvSpPr>
            <p:spPr>
              <a:xfrm>
                <a:off x="9571775" y="3253875"/>
                <a:ext cx="26775" cy="71350"/>
              </a:xfrm>
              <a:custGeom>
                <a:avLst/>
                <a:gdLst/>
                <a:ahLst/>
                <a:cxnLst/>
                <a:rect l="l" t="t" r="r" b="b"/>
                <a:pathLst>
                  <a:path w="1071" h="2854" extrusionOk="0">
                    <a:moveTo>
                      <a:pt x="1" y="0"/>
                    </a:moveTo>
                    <a:lnTo>
                      <a:pt x="19" y="582"/>
                    </a:lnTo>
                    <a:lnTo>
                      <a:pt x="38" y="1127"/>
                    </a:lnTo>
                    <a:lnTo>
                      <a:pt x="76" y="1615"/>
                    </a:lnTo>
                    <a:lnTo>
                      <a:pt x="113" y="2028"/>
                    </a:lnTo>
                    <a:lnTo>
                      <a:pt x="188" y="2384"/>
                    </a:lnTo>
                    <a:lnTo>
                      <a:pt x="226" y="2516"/>
                    </a:lnTo>
                    <a:lnTo>
                      <a:pt x="282" y="2628"/>
                    </a:lnTo>
                    <a:lnTo>
                      <a:pt x="339" y="2722"/>
                    </a:lnTo>
                    <a:lnTo>
                      <a:pt x="395" y="2797"/>
                    </a:lnTo>
                    <a:lnTo>
                      <a:pt x="451" y="2835"/>
                    </a:lnTo>
                    <a:lnTo>
                      <a:pt x="526" y="2854"/>
                    </a:lnTo>
                    <a:lnTo>
                      <a:pt x="601" y="2835"/>
                    </a:lnTo>
                    <a:lnTo>
                      <a:pt x="676" y="2797"/>
                    </a:lnTo>
                    <a:lnTo>
                      <a:pt x="733" y="2722"/>
                    </a:lnTo>
                    <a:lnTo>
                      <a:pt x="789" y="2628"/>
                    </a:lnTo>
                    <a:lnTo>
                      <a:pt x="827" y="2516"/>
                    </a:lnTo>
                    <a:lnTo>
                      <a:pt x="883" y="2384"/>
                    </a:lnTo>
                    <a:lnTo>
                      <a:pt x="939" y="2028"/>
                    </a:lnTo>
                    <a:lnTo>
                      <a:pt x="996"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7" name="Google Shape;5127;p64"/>
              <p:cNvSpPr/>
              <p:nvPr/>
            </p:nvSpPr>
            <p:spPr>
              <a:xfrm>
                <a:off x="9530025" y="3253875"/>
                <a:ext cx="26300" cy="71350"/>
              </a:xfrm>
              <a:custGeom>
                <a:avLst/>
                <a:gdLst/>
                <a:ahLst/>
                <a:cxnLst/>
                <a:rect l="l" t="t" r="r" b="b"/>
                <a:pathLst>
                  <a:path w="1052" h="2854" extrusionOk="0">
                    <a:moveTo>
                      <a:pt x="0" y="0"/>
                    </a:moveTo>
                    <a:lnTo>
                      <a:pt x="0" y="582"/>
                    </a:lnTo>
                    <a:lnTo>
                      <a:pt x="38" y="1127"/>
                    </a:lnTo>
                    <a:lnTo>
                      <a:pt x="56" y="1615"/>
                    </a:lnTo>
                    <a:lnTo>
                      <a:pt x="113" y="2028"/>
                    </a:lnTo>
                    <a:lnTo>
                      <a:pt x="188" y="2384"/>
                    </a:lnTo>
                    <a:lnTo>
                      <a:pt x="225" y="2516"/>
                    </a:lnTo>
                    <a:lnTo>
                      <a:pt x="282" y="2628"/>
                    </a:lnTo>
                    <a:lnTo>
                      <a:pt x="319" y="2722"/>
                    </a:lnTo>
                    <a:lnTo>
                      <a:pt x="394" y="2797"/>
                    </a:lnTo>
                    <a:lnTo>
                      <a:pt x="451" y="2835"/>
                    </a:lnTo>
                    <a:lnTo>
                      <a:pt x="526" y="2854"/>
                    </a:lnTo>
                    <a:lnTo>
                      <a:pt x="601" y="2835"/>
                    </a:lnTo>
                    <a:lnTo>
                      <a:pt x="657" y="2797"/>
                    </a:lnTo>
                    <a:lnTo>
                      <a:pt x="732" y="2722"/>
                    </a:lnTo>
                    <a:lnTo>
                      <a:pt x="770" y="2628"/>
                    </a:lnTo>
                    <a:lnTo>
                      <a:pt x="826" y="2516"/>
                    </a:lnTo>
                    <a:lnTo>
                      <a:pt x="864" y="2384"/>
                    </a:lnTo>
                    <a:lnTo>
                      <a:pt x="939" y="2028"/>
                    </a:lnTo>
                    <a:lnTo>
                      <a:pt x="995" y="1615"/>
                    </a:lnTo>
                    <a:lnTo>
                      <a:pt x="1014" y="1127"/>
                    </a:lnTo>
                    <a:lnTo>
                      <a:pt x="1051"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8" name="Google Shape;5128;p64"/>
              <p:cNvSpPr/>
              <p:nvPr/>
            </p:nvSpPr>
            <p:spPr>
              <a:xfrm>
                <a:off x="9487775" y="3253875"/>
                <a:ext cx="26775" cy="71350"/>
              </a:xfrm>
              <a:custGeom>
                <a:avLst/>
                <a:gdLst/>
                <a:ahLst/>
                <a:cxnLst/>
                <a:rect l="l" t="t" r="r" b="b"/>
                <a:pathLst>
                  <a:path w="1071" h="2854" extrusionOk="0">
                    <a:moveTo>
                      <a:pt x="1" y="0"/>
                    </a:moveTo>
                    <a:lnTo>
                      <a:pt x="19" y="582"/>
                    </a:lnTo>
                    <a:lnTo>
                      <a:pt x="38" y="1127"/>
                    </a:lnTo>
                    <a:lnTo>
                      <a:pt x="76" y="1615"/>
                    </a:lnTo>
                    <a:lnTo>
                      <a:pt x="132" y="2028"/>
                    </a:lnTo>
                    <a:lnTo>
                      <a:pt x="188" y="2384"/>
                    </a:lnTo>
                    <a:lnTo>
                      <a:pt x="245" y="2516"/>
                    </a:lnTo>
                    <a:lnTo>
                      <a:pt x="282" y="2628"/>
                    </a:lnTo>
                    <a:lnTo>
                      <a:pt x="338" y="2722"/>
                    </a:lnTo>
                    <a:lnTo>
                      <a:pt x="395" y="2797"/>
                    </a:lnTo>
                    <a:lnTo>
                      <a:pt x="470" y="2835"/>
                    </a:lnTo>
                    <a:lnTo>
                      <a:pt x="545" y="2854"/>
                    </a:lnTo>
                    <a:lnTo>
                      <a:pt x="620" y="2835"/>
                    </a:lnTo>
                    <a:lnTo>
                      <a:pt x="676" y="2797"/>
                    </a:lnTo>
                    <a:lnTo>
                      <a:pt x="733" y="2722"/>
                    </a:lnTo>
                    <a:lnTo>
                      <a:pt x="789" y="2628"/>
                    </a:lnTo>
                    <a:lnTo>
                      <a:pt x="845" y="2516"/>
                    </a:lnTo>
                    <a:lnTo>
                      <a:pt x="883" y="2384"/>
                    </a:lnTo>
                    <a:lnTo>
                      <a:pt x="958" y="2028"/>
                    </a:lnTo>
                    <a:lnTo>
                      <a:pt x="995"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9" name="Google Shape;5129;p64"/>
              <p:cNvSpPr/>
              <p:nvPr/>
            </p:nvSpPr>
            <p:spPr>
              <a:xfrm>
                <a:off x="9446000"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0" name="Google Shape;5130;p64"/>
              <p:cNvSpPr/>
              <p:nvPr/>
            </p:nvSpPr>
            <p:spPr>
              <a:xfrm>
                <a:off x="9726650" y="1665300"/>
                <a:ext cx="72750" cy="90125"/>
              </a:xfrm>
              <a:custGeom>
                <a:avLst/>
                <a:gdLst/>
                <a:ahLst/>
                <a:cxnLst/>
                <a:rect l="l" t="t" r="r" b="b"/>
                <a:pathLst>
                  <a:path w="2910" h="3605" extrusionOk="0">
                    <a:moveTo>
                      <a:pt x="1465" y="1"/>
                    </a:moveTo>
                    <a:lnTo>
                      <a:pt x="1314" y="19"/>
                    </a:lnTo>
                    <a:lnTo>
                      <a:pt x="1164" y="38"/>
                    </a:lnTo>
                    <a:lnTo>
                      <a:pt x="1033" y="94"/>
                    </a:lnTo>
                    <a:lnTo>
                      <a:pt x="901" y="151"/>
                    </a:lnTo>
                    <a:lnTo>
                      <a:pt x="770" y="226"/>
                    </a:lnTo>
                    <a:lnTo>
                      <a:pt x="657" y="320"/>
                    </a:lnTo>
                    <a:lnTo>
                      <a:pt x="545" y="414"/>
                    </a:lnTo>
                    <a:lnTo>
                      <a:pt x="432" y="526"/>
                    </a:lnTo>
                    <a:lnTo>
                      <a:pt x="338" y="658"/>
                    </a:lnTo>
                    <a:lnTo>
                      <a:pt x="263" y="808"/>
                    </a:lnTo>
                    <a:lnTo>
                      <a:pt x="188" y="939"/>
                    </a:lnTo>
                    <a:lnTo>
                      <a:pt x="132" y="1108"/>
                    </a:lnTo>
                    <a:lnTo>
                      <a:pt x="75" y="1277"/>
                    </a:lnTo>
                    <a:lnTo>
                      <a:pt x="38" y="1446"/>
                    </a:lnTo>
                    <a:lnTo>
                      <a:pt x="19" y="1615"/>
                    </a:lnTo>
                    <a:lnTo>
                      <a:pt x="0" y="1803"/>
                    </a:lnTo>
                    <a:lnTo>
                      <a:pt x="19" y="1990"/>
                    </a:lnTo>
                    <a:lnTo>
                      <a:pt x="38" y="2159"/>
                    </a:lnTo>
                    <a:lnTo>
                      <a:pt x="75" y="2347"/>
                    </a:lnTo>
                    <a:lnTo>
                      <a:pt x="132" y="2497"/>
                    </a:lnTo>
                    <a:lnTo>
                      <a:pt x="188" y="2666"/>
                    </a:lnTo>
                    <a:lnTo>
                      <a:pt x="263" y="2816"/>
                    </a:lnTo>
                    <a:lnTo>
                      <a:pt x="338" y="2948"/>
                    </a:lnTo>
                    <a:lnTo>
                      <a:pt x="432" y="3079"/>
                    </a:lnTo>
                    <a:lnTo>
                      <a:pt x="545" y="3192"/>
                    </a:lnTo>
                    <a:lnTo>
                      <a:pt x="657" y="3304"/>
                    </a:lnTo>
                    <a:lnTo>
                      <a:pt x="770" y="3380"/>
                    </a:lnTo>
                    <a:lnTo>
                      <a:pt x="901" y="3455"/>
                    </a:lnTo>
                    <a:lnTo>
                      <a:pt x="1033" y="3530"/>
                    </a:lnTo>
                    <a:lnTo>
                      <a:pt x="1164" y="3567"/>
                    </a:lnTo>
                    <a:lnTo>
                      <a:pt x="1314" y="3586"/>
                    </a:lnTo>
                    <a:lnTo>
                      <a:pt x="1465" y="3605"/>
                    </a:lnTo>
                    <a:lnTo>
                      <a:pt x="1615" y="3586"/>
                    </a:lnTo>
                    <a:lnTo>
                      <a:pt x="1746" y="3567"/>
                    </a:lnTo>
                    <a:lnTo>
                      <a:pt x="1896" y="3530"/>
                    </a:lnTo>
                    <a:lnTo>
                      <a:pt x="2028" y="3455"/>
                    </a:lnTo>
                    <a:lnTo>
                      <a:pt x="2159" y="3380"/>
                    </a:lnTo>
                    <a:lnTo>
                      <a:pt x="2272" y="3304"/>
                    </a:lnTo>
                    <a:lnTo>
                      <a:pt x="2384" y="3192"/>
                    </a:lnTo>
                    <a:lnTo>
                      <a:pt x="2478" y="3079"/>
                    </a:lnTo>
                    <a:lnTo>
                      <a:pt x="2572" y="2948"/>
                    </a:lnTo>
                    <a:lnTo>
                      <a:pt x="2666" y="2816"/>
                    </a:lnTo>
                    <a:lnTo>
                      <a:pt x="2741" y="2666"/>
                    </a:lnTo>
                    <a:lnTo>
                      <a:pt x="2797" y="2497"/>
                    </a:lnTo>
                    <a:lnTo>
                      <a:pt x="2835" y="2347"/>
                    </a:lnTo>
                    <a:lnTo>
                      <a:pt x="2872" y="2159"/>
                    </a:lnTo>
                    <a:lnTo>
                      <a:pt x="2910" y="1990"/>
                    </a:lnTo>
                    <a:lnTo>
                      <a:pt x="2910" y="1803"/>
                    </a:lnTo>
                    <a:lnTo>
                      <a:pt x="2910" y="1615"/>
                    </a:lnTo>
                    <a:lnTo>
                      <a:pt x="2872" y="1446"/>
                    </a:lnTo>
                    <a:lnTo>
                      <a:pt x="2835" y="1277"/>
                    </a:lnTo>
                    <a:lnTo>
                      <a:pt x="2797" y="1108"/>
                    </a:lnTo>
                    <a:lnTo>
                      <a:pt x="2741" y="939"/>
                    </a:lnTo>
                    <a:lnTo>
                      <a:pt x="2666" y="808"/>
                    </a:lnTo>
                    <a:lnTo>
                      <a:pt x="2572" y="658"/>
                    </a:lnTo>
                    <a:lnTo>
                      <a:pt x="2478" y="526"/>
                    </a:lnTo>
                    <a:lnTo>
                      <a:pt x="2384" y="414"/>
                    </a:lnTo>
                    <a:lnTo>
                      <a:pt x="2272" y="320"/>
                    </a:lnTo>
                    <a:lnTo>
                      <a:pt x="2159" y="226"/>
                    </a:lnTo>
                    <a:lnTo>
                      <a:pt x="2028" y="151"/>
                    </a:lnTo>
                    <a:lnTo>
                      <a:pt x="1896" y="94"/>
                    </a:lnTo>
                    <a:lnTo>
                      <a:pt x="1746" y="38"/>
                    </a:lnTo>
                    <a:lnTo>
                      <a:pt x="1615" y="19"/>
                    </a:lnTo>
                    <a:lnTo>
                      <a:pt x="1465"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1" name="Google Shape;5131;p64"/>
              <p:cNvSpPr/>
              <p:nvPr/>
            </p:nvSpPr>
            <p:spPr>
              <a:xfrm>
                <a:off x="9745425" y="1688775"/>
                <a:ext cx="35225" cy="43200"/>
              </a:xfrm>
              <a:custGeom>
                <a:avLst/>
                <a:gdLst/>
                <a:ahLst/>
                <a:cxnLst/>
                <a:rect l="l" t="t" r="r" b="b"/>
                <a:pathLst>
                  <a:path w="1409" h="1728" extrusionOk="0">
                    <a:moveTo>
                      <a:pt x="714" y="0"/>
                    </a:moveTo>
                    <a:lnTo>
                      <a:pt x="563" y="19"/>
                    </a:lnTo>
                    <a:lnTo>
                      <a:pt x="432" y="75"/>
                    </a:lnTo>
                    <a:lnTo>
                      <a:pt x="319" y="150"/>
                    </a:lnTo>
                    <a:lnTo>
                      <a:pt x="207" y="244"/>
                    </a:lnTo>
                    <a:lnTo>
                      <a:pt x="132" y="376"/>
                    </a:lnTo>
                    <a:lnTo>
                      <a:pt x="57" y="526"/>
                    </a:lnTo>
                    <a:lnTo>
                      <a:pt x="19" y="695"/>
                    </a:lnTo>
                    <a:lnTo>
                      <a:pt x="0" y="864"/>
                    </a:lnTo>
                    <a:lnTo>
                      <a:pt x="19" y="1033"/>
                    </a:lnTo>
                    <a:lnTo>
                      <a:pt x="57" y="1202"/>
                    </a:lnTo>
                    <a:lnTo>
                      <a:pt x="132" y="1352"/>
                    </a:lnTo>
                    <a:lnTo>
                      <a:pt x="207" y="1483"/>
                    </a:lnTo>
                    <a:lnTo>
                      <a:pt x="319" y="1577"/>
                    </a:lnTo>
                    <a:lnTo>
                      <a:pt x="432" y="1671"/>
                    </a:lnTo>
                    <a:lnTo>
                      <a:pt x="563" y="1708"/>
                    </a:lnTo>
                    <a:lnTo>
                      <a:pt x="714" y="1727"/>
                    </a:lnTo>
                    <a:lnTo>
                      <a:pt x="845" y="1708"/>
                    </a:lnTo>
                    <a:lnTo>
                      <a:pt x="976" y="1671"/>
                    </a:lnTo>
                    <a:lnTo>
                      <a:pt x="1108" y="1577"/>
                    </a:lnTo>
                    <a:lnTo>
                      <a:pt x="1202" y="1483"/>
                    </a:lnTo>
                    <a:lnTo>
                      <a:pt x="1296" y="1352"/>
                    </a:lnTo>
                    <a:lnTo>
                      <a:pt x="1352" y="1202"/>
                    </a:lnTo>
                    <a:lnTo>
                      <a:pt x="1389" y="1033"/>
                    </a:lnTo>
                    <a:lnTo>
                      <a:pt x="1408" y="864"/>
                    </a:lnTo>
                    <a:lnTo>
                      <a:pt x="1389" y="695"/>
                    </a:lnTo>
                    <a:lnTo>
                      <a:pt x="1352" y="526"/>
                    </a:lnTo>
                    <a:lnTo>
                      <a:pt x="1296" y="376"/>
                    </a:lnTo>
                    <a:lnTo>
                      <a:pt x="1202" y="244"/>
                    </a:lnTo>
                    <a:lnTo>
                      <a:pt x="1108" y="150"/>
                    </a:lnTo>
                    <a:lnTo>
                      <a:pt x="976" y="75"/>
                    </a:lnTo>
                    <a:lnTo>
                      <a:pt x="845" y="19"/>
                    </a:lnTo>
                    <a:lnTo>
                      <a:pt x="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2" name="Google Shape;5132;p64"/>
              <p:cNvSpPr/>
              <p:nvPr/>
            </p:nvSpPr>
            <p:spPr>
              <a:xfrm>
                <a:off x="9330100" y="1665300"/>
                <a:ext cx="72300" cy="90125"/>
              </a:xfrm>
              <a:custGeom>
                <a:avLst/>
                <a:gdLst/>
                <a:ahLst/>
                <a:cxnLst/>
                <a:rect l="l" t="t" r="r" b="b"/>
                <a:pathLst>
                  <a:path w="2892" h="3605" extrusionOk="0">
                    <a:moveTo>
                      <a:pt x="1446" y="1"/>
                    </a:moveTo>
                    <a:lnTo>
                      <a:pt x="1295" y="19"/>
                    </a:lnTo>
                    <a:lnTo>
                      <a:pt x="1145" y="38"/>
                    </a:lnTo>
                    <a:lnTo>
                      <a:pt x="1014" y="94"/>
                    </a:lnTo>
                    <a:lnTo>
                      <a:pt x="883" y="151"/>
                    </a:lnTo>
                    <a:lnTo>
                      <a:pt x="751" y="226"/>
                    </a:lnTo>
                    <a:lnTo>
                      <a:pt x="638" y="320"/>
                    </a:lnTo>
                    <a:lnTo>
                      <a:pt x="526" y="414"/>
                    </a:lnTo>
                    <a:lnTo>
                      <a:pt x="413" y="526"/>
                    </a:lnTo>
                    <a:lnTo>
                      <a:pt x="319" y="658"/>
                    </a:lnTo>
                    <a:lnTo>
                      <a:pt x="244" y="808"/>
                    </a:lnTo>
                    <a:lnTo>
                      <a:pt x="169" y="939"/>
                    </a:lnTo>
                    <a:lnTo>
                      <a:pt x="113" y="1108"/>
                    </a:lnTo>
                    <a:lnTo>
                      <a:pt x="57" y="1277"/>
                    </a:lnTo>
                    <a:lnTo>
                      <a:pt x="19" y="1446"/>
                    </a:lnTo>
                    <a:lnTo>
                      <a:pt x="0" y="1615"/>
                    </a:lnTo>
                    <a:lnTo>
                      <a:pt x="0" y="1803"/>
                    </a:lnTo>
                    <a:lnTo>
                      <a:pt x="0" y="1990"/>
                    </a:lnTo>
                    <a:lnTo>
                      <a:pt x="19" y="2159"/>
                    </a:lnTo>
                    <a:lnTo>
                      <a:pt x="57" y="2347"/>
                    </a:lnTo>
                    <a:lnTo>
                      <a:pt x="113" y="2497"/>
                    </a:lnTo>
                    <a:lnTo>
                      <a:pt x="169" y="2666"/>
                    </a:lnTo>
                    <a:lnTo>
                      <a:pt x="244" y="2816"/>
                    </a:lnTo>
                    <a:lnTo>
                      <a:pt x="319" y="2948"/>
                    </a:lnTo>
                    <a:lnTo>
                      <a:pt x="413" y="3079"/>
                    </a:lnTo>
                    <a:lnTo>
                      <a:pt x="526" y="3192"/>
                    </a:lnTo>
                    <a:lnTo>
                      <a:pt x="638" y="3304"/>
                    </a:lnTo>
                    <a:lnTo>
                      <a:pt x="751" y="3380"/>
                    </a:lnTo>
                    <a:lnTo>
                      <a:pt x="883" y="3455"/>
                    </a:lnTo>
                    <a:lnTo>
                      <a:pt x="1014" y="3530"/>
                    </a:lnTo>
                    <a:lnTo>
                      <a:pt x="1145" y="3567"/>
                    </a:lnTo>
                    <a:lnTo>
                      <a:pt x="1295" y="3586"/>
                    </a:lnTo>
                    <a:lnTo>
                      <a:pt x="1446" y="3605"/>
                    </a:lnTo>
                    <a:lnTo>
                      <a:pt x="1596" y="3586"/>
                    </a:lnTo>
                    <a:lnTo>
                      <a:pt x="1746" y="3567"/>
                    </a:lnTo>
                    <a:lnTo>
                      <a:pt x="1877" y="3530"/>
                    </a:lnTo>
                    <a:lnTo>
                      <a:pt x="2009" y="3455"/>
                    </a:lnTo>
                    <a:lnTo>
                      <a:pt x="2140" y="3380"/>
                    </a:lnTo>
                    <a:lnTo>
                      <a:pt x="2253" y="3304"/>
                    </a:lnTo>
                    <a:lnTo>
                      <a:pt x="2365" y="3192"/>
                    </a:lnTo>
                    <a:lnTo>
                      <a:pt x="2478" y="3079"/>
                    </a:lnTo>
                    <a:lnTo>
                      <a:pt x="2572" y="2948"/>
                    </a:lnTo>
                    <a:lnTo>
                      <a:pt x="2647" y="2816"/>
                    </a:lnTo>
                    <a:lnTo>
                      <a:pt x="2722" y="2666"/>
                    </a:lnTo>
                    <a:lnTo>
                      <a:pt x="2778" y="2497"/>
                    </a:lnTo>
                    <a:lnTo>
                      <a:pt x="2835" y="2347"/>
                    </a:lnTo>
                    <a:lnTo>
                      <a:pt x="2872" y="2159"/>
                    </a:lnTo>
                    <a:lnTo>
                      <a:pt x="2891" y="1990"/>
                    </a:lnTo>
                    <a:lnTo>
                      <a:pt x="2891" y="1803"/>
                    </a:lnTo>
                    <a:lnTo>
                      <a:pt x="2891" y="1615"/>
                    </a:lnTo>
                    <a:lnTo>
                      <a:pt x="2872" y="1446"/>
                    </a:lnTo>
                    <a:lnTo>
                      <a:pt x="2835" y="1277"/>
                    </a:lnTo>
                    <a:lnTo>
                      <a:pt x="2778" y="1108"/>
                    </a:lnTo>
                    <a:lnTo>
                      <a:pt x="2722" y="939"/>
                    </a:lnTo>
                    <a:lnTo>
                      <a:pt x="2647" y="808"/>
                    </a:lnTo>
                    <a:lnTo>
                      <a:pt x="2572" y="658"/>
                    </a:lnTo>
                    <a:lnTo>
                      <a:pt x="2478" y="526"/>
                    </a:lnTo>
                    <a:lnTo>
                      <a:pt x="2365" y="414"/>
                    </a:lnTo>
                    <a:lnTo>
                      <a:pt x="2253" y="320"/>
                    </a:lnTo>
                    <a:lnTo>
                      <a:pt x="2140" y="226"/>
                    </a:lnTo>
                    <a:lnTo>
                      <a:pt x="2009" y="151"/>
                    </a:lnTo>
                    <a:lnTo>
                      <a:pt x="1877" y="94"/>
                    </a:lnTo>
                    <a:lnTo>
                      <a:pt x="1746" y="38"/>
                    </a:lnTo>
                    <a:lnTo>
                      <a:pt x="1596" y="19"/>
                    </a:lnTo>
                    <a:lnTo>
                      <a:pt x="144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3" name="Google Shape;5133;p64"/>
              <p:cNvSpPr/>
              <p:nvPr/>
            </p:nvSpPr>
            <p:spPr>
              <a:xfrm>
                <a:off x="9348875" y="1688775"/>
                <a:ext cx="34750" cy="43200"/>
              </a:xfrm>
              <a:custGeom>
                <a:avLst/>
                <a:gdLst/>
                <a:ahLst/>
                <a:cxnLst/>
                <a:rect l="l" t="t" r="r" b="b"/>
                <a:pathLst>
                  <a:path w="1390" h="1728" extrusionOk="0">
                    <a:moveTo>
                      <a:pt x="695" y="0"/>
                    </a:moveTo>
                    <a:lnTo>
                      <a:pt x="544" y="19"/>
                    </a:lnTo>
                    <a:lnTo>
                      <a:pt x="413" y="75"/>
                    </a:lnTo>
                    <a:lnTo>
                      <a:pt x="300" y="150"/>
                    </a:lnTo>
                    <a:lnTo>
                      <a:pt x="207" y="244"/>
                    </a:lnTo>
                    <a:lnTo>
                      <a:pt x="113" y="376"/>
                    </a:lnTo>
                    <a:lnTo>
                      <a:pt x="56" y="526"/>
                    </a:lnTo>
                    <a:lnTo>
                      <a:pt x="0" y="695"/>
                    </a:lnTo>
                    <a:lnTo>
                      <a:pt x="0" y="864"/>
                    </a:lnTo>
                    <a:lnTo>
                      <a:pt x="0" y="1033"/>
                    </a:lnTo>
                    <a:lnTo>
                      <a:pt x="56" y="1202"/>
                    </a:lnTo>
                    <a:lnTo>
                      <a:pt x="113" y="1352"/>
                    </a:lnTo>
                    <a:lnTo>
                      <a:pt x="207" y="1483"/>
                    </a:lnTo>
                    <a:lnTo>
                      <a:pt x="300" y="1577"/>
                    </a:lnTo>
                    <a:lnTo>
                      <a:pt x="413" y="1671"/>
                    </a:lnTo>
                    <a:lnTo>
                      <a:pt x="544" y="1708"/>
                    </a:lnTo>
                    <a:lnTo>
                      <a:pt x="695" y="1727"/>
                    </a:lnTo>
                    <a:lnTo>
                      <a:pt x="826" y="1708"/>
                    </a:lnTo>
                    <a:lnTo>
                      <a:pt x="957" y="1671"/>
                    </a:lnTo>
                    <a:lnTo>
                      <a:pt x="1089" y="1577"/>
                    </a:lnTo>
                    <a:lnTo>
                      <a:pt x="1183" y="1483"/>
                    </a:lnTo>
                    <a:lnTo>
                      <a:pt x="1277" y="1352"/>
                    </a:lnTo>
                    <a:lnTo>
                      <a:pt x="1333" y="1202"/>
                    </a:lnTo>
                    <a:lnTo>
                      <a:pt x="1370" y="1033"/>
                    </a:lnTo>
                    <a:lnTo>
                      <a:pt x="1389" y="864"/>
                    </a:lnTo>
                    <a:lnTo>
                      <a:pt x="1370" y="695"/>
                    </a:lnTo>
                    <a:lnTo>
                      <a:pt x="1333" y="526"/>
                    </a:lnTo>
                    <a:lnTo>
                      <a:pt x="1277" y="376"/>
                    </a:lnTo>
                    <a:lnTo>
                      <a:pt x="1183" y="244"/>
                    </a:lnTo>
                    <a:lnTo>
                      <a:pt x="1089" y="150"/>
                    </a:lnTo>
                    <a:lnTo>
                      <a:pt x="957" y="75"/>
                    </a:lnTo>
                    <a:lnTo>
                      <a:pt x="826" y="19"/>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4" name="Google Shape;5134;p64"/>
              <p:cNvSpPr/>
              <p:nvPr/>
            </p:nvSpPr>
            <p:spPr>
              <a:xfrm>
                <a:off x="94647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8"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5" name="Google Shape;5135;p64"/>
              <p:cNvSpPr/>
              <p:nvPr/>
            </p:nvSpPr>
            <p:spPr>
              <a:xfrm>
                <a:off x="94999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6" name="Google Shape;5136;p64"/>
              <p:cNvSpPr/>
              <p:nvPr/>
            </p:nvSpPr>
            <p:spPr>
              <a:xfrm>
                <a:off x="9535175" y="1759150"/>
                <a:ext cx="22550" cy="56825"/>
              </a:xfrm>
              <a:custGeom>
                <a:avLst/>
                <a:gdLst/>
                <a:ahLst/>
                <a:cxnLst/>
                <a:rect l="l" t="t" r="r" b="b"/>
                <a:pathLst>
                  <a:path w="902" h="2273" extrusionOk="0">
                    <a:moveTo>
                      <a:pt x="451" y="1"/>
                    </a:moveTo>
                    <a:lnTo>
                      <a:pt x="395" y="20"/>
                    </a:lnTo>
                    <a:lnTo>
                      <a:pt x="338" y="57"/>
                    </a:lnTo>
                    <a:lnTo>
                      <a:pt x="282" y="114"/>
                    </a:lnTo>
                    <a:lnTo>
                      <a:pt x="245" y="189"/>
                    </a:lnTo>
                    <a:lnTo>
                      <a:pt x="169" y="395"/>
                    </a:lnTo>
                    <a:lnTo>
                      <a:pt x="113" y="658"/>
                    </a:lnTo>
                    <a:lnTo>
                      <a:pt x="57" y="996"/>
                    </a:lnTo>
                    <a:lnTo>
                      <a:pt x="38" y="1390"/>
                    </a:lnTo>
                    <a:lnTo>
                      <a:pt x="1" y="2272"/>
                    </a:lnTo>
                    <a:lnTo>
                      <a:pt x="902" y="2272"/>
                    </a:lnTo>
                    <a:lnTo>
                      <a:pt x="864" y="1390"/>
                    </a:lnTo>
                    <a:lnTo>
                      <a:pt x="845" y="996"/>
                    </a:lnTo>
                    <a:lnTo>
                      <a:pt x="808"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7" name="Google Shape;5137;p64"/>
              <p:cNvSpPr/>
              <p:nvPr/>
            </p:nvSpPr>
            <p:spPr>
              <a:xfrm>
                <a:off x="9570850" y="1759150"/>
                <a:ext cx="22075" cy="56825"/>
              </a:xfrm>
              <a:custGeom>
                <a:avLst/>
                <a:gdLst/>
                <a:ahLst/>
                <a:cxnLst/>
                <a:rect l="l" t="t" r="r" b="b"/>
                <a:pathLst>
                  <a:path w="883" h="2273" extrusionOk="0">
                    <a:moveTo>
                      <a:pt x="432" y="1"/>
                    </a:moveTo>
                    <a:lnTo>
                      <a:pt x="376" y="20"/>
                    </a:lnTo>
                    <a:lnTo>
                      <a:pt x="319" y="57"/>
                    </a:lnTo>
                    <a:lnTo>
                      <a:pt x="263" y="114"/>
                    </a:lnTo>
                    <a:lnTo>
                      <a:pt x="225" y="189"/>
                    </a:lnTo>
                    <a:lnTo>
                      <a:pt x="150" y="395"/>
                    </a:lnTo>
                    <a:lnTo>
                      <a:pt x="94" y="658"/>
                    </a:lnTo>
                    <a:lnTo>
                      <a:pt x="56" y="996"/>
                    </a:lnTo>
                    <a:lnTo>
                      <a:pt x="19" y="1390"/>
                    </a:lnTo>
                    <a:lnTo>
                      <a:pt x="0" y="2272"/>
                    </a:lnTo>
                    <a:lnTo>
                      <a:pt x="882" y="2272"/>
                    </a:lnTo>
                    <a:lnTo>
                      <a:pt x="845" y="1390"/>
                    </a:lnTo>
                    <a:lnTo>
                      <a:pt x="826" y="996"/>
                    </a:lnTo>
                    <a:lnTo>
                      <a:pt x="789" y="658"/>
                    </a:lnTo>
                    <a:lnTo>
                      <a:pt x="732" y="395"/>
                    </a:lnTo>
                    <a:lnTo>
                      <a:pt x="657" y="189"/>
                    </a:lnTo>
                    <a:lnTo>
                      <a:pt x="601" y="114"/>
                    </a:lnTo>
                    <a:lnTo>
                      <a:pt x="545"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8" name="Google Shape;5138;p64"/>
              <p:cNvSpPr/>
              <p:nvPr/>
            </p:nvSpPr>
            <p:spPr>
              <a:xfrm>
                <a:off x="9606050" y="1759150"/>
                <a:ext cx="22075" cy="56825"/>
              </a:xfrm>
              <a:custGeom>
                <a:avLst/>
                <a:gdLst/>
                <a:ahLst/>
                <a:cxnLst/>
                <a:rect l="l" t="t" r="r" b="b"/>
                <a:pathLst>
                  <a:path w="883" h="2273" extrusionOk="0">
                    <a:moveTo>
                      <a:pt x="432" y="1"/>
                    </a:moveTo>
                    <a:lnTo>
                      <a:pt x="375" y="20"/>
                    </a:lnTo>
                    <a:lnTo>
                      <a:pt x="319" y="57"/>
                    </a:lnTo>
                    <a:lnTo>
                      <a:pt x="263" y="114"/>
                    </a:lnTo>
                    <a:lnTo>
                      <a:pt x="225" y="189"/>
                    </a:lnTo>
                    <a:lnTo>
                      <a:pt x="150" y="395"/>
                    </a:lnTo>
                    <a:lnTo>
                      <a:pt x="94" y="658"/>
                    </a:lnTo>
                    <a:lnTo>
                      <a:pt x="56" y="996"/>
                    </a:lnTo>
                    <a:lnTo>
                      <a:pt x="19" y="1390"/>
                    </a:lnTo>
                    <a:lnTo>
                      <a:pt x="0" y="2272"/>
                    </a:lnTo>
                    <a:lnTo>
                      <a:pt x="882" y="2272"/>
                    </a:lnTo>
                    <a:lnTo>
                      <a:pt x="864" y="1390"/>
                    </a:lnTo>
                    <a:lnTo>
                      <a:pt x="826" y="996"/>
                    </a:lnTo>
                    <a:lnTo>
                      <a:pt x="788" y="658"/>
                    </a:lnTo>
                    <a:lnTo>
                      <a:pt x="732" y="395"/>
                    </a:lnTo>
                    <a:lnTo>
                      <a:pt x="657" y="189"/>
                    </a:lnTo>
                    <a:lnTo>
                      <a:pt x="601" y="114"/>
                    </a:lnTo>
                    <a:lnTo>
                      <a:pt x="563"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9" name="Google Shape;5139;p64"/>
              <p:cNvSpPr/>
              <p:nvPr/>
            </p:nvSpPr>
            <p:spPr>
              <a:xfrm>
                <a:off x="9641225" y="1759150"/>
                <a:ext cx="22100" cy="56825"/>
              </a:xfrm>
              <a:custGeom>
                <a:avLst/>
                <a:gdLst/>
                <a:ahLst/>
                <a:cxnLst/>
                <a:rect l="l" t="t" r="r" b="b"/>
                <a:pathLst>
                  <a:path w="884" h="2273" extrusionOk="0">
                    <a:moveTo>
                      <a:pt x="433" y="1"/>
                    </a:moveTo>
                    <a:lnTo>
                      <a:pt x="376" y="20"/>
                    </a:lnTo>
                    <a:lnTo>
                      <a:pt x="320" y="57"/>
                    </a:lnTo>
                    <a:lnTo>
                      <a:pt x="283" y="114"/>
                    </a:lnTo>
                    <a:lnTo>
                      <a:pt x="226" y="189"/>
                    </a:lnTo>
                    <a:lnTo>
                      <a:pt x="151" y="395"/>
                    </a:lnTo>
                    <a:lnTo>
                      <a:pt x="95" y="658"/>
                    </a:lnTo>
                    <a:lnTo>
                      <a:pt x="57" y="996"/>
                    </a:lnTo>
                    <a:lnTo>
                      <a:pt x="20" y="1390"/>
                    </a:lnTo>
                    <a:lnTo>
                      <a:pt x="1" y="2272"/>
                    </a:lnTo>
                    <a:lnTo>
                      <a:pt x="883" y="2272"/>
                    </a:lnTo>
                    <a:lnTo>
                      <a:pt x="864" y="1390"/>
                    </a:lnTo>
                    <a:lnTo>
                      <a:pt x="827" y="996"/>
                    </a:lnTo>
                    <a:lnTo>
                      <a:pt x="789" y="658"/>
                    </a:lnTo>
                    <a:lnTo>
                      <a:pt x="733" y="395"/>
                    </a:lnTo>
                    <a:lnTo>
                      <a:pt x="658" y="189"/>
                    </a:lnTo>
                    <a:lnTo>
                      <a:pt x="602" y="114"/>
                    </a:lnTo>
                    <a:lnTo>
                      <a:pt x="564" y="57"/>
                    </a:lnTo>
                    <a:lnTo>
                      <a:pt x="508" y="20"/>
                    </a:lnTo>
                    <a:lnTo>
                      <a:pt x="433"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0" name="Google Shape;5140;p64"/>
              <p:cNvSpPr/>
              <p:nvPr/>
            </p:nvSpPr>
            <p:spPr>
              <a:xfrm>
                <a:off x="9320250" y="1623775"/>
                <a:ext cx="487600" cy="1838250"/>
              </a:xfrm>
              <a:custGeom>
                <a:avLst/>
                <a:gdLst/>
                <a:ahLst/>
                <a:cxnLst/>
                <a:rect l="l" t="t" r="r" b="b"/>
                <a:pathLst>
                  <a:path w="19504" h="73530" extrusionOk="0">
                    <a:moveTo>
                      <a:pt x="2985" y="0"/>
                    </a:moveTo>
                    <a:lnTo>
                      <a:pt x="2666" y="38"/>
                    </a:lnTo>
                    <a:lnTo>
                      <a:pt x="2459" y="75"/>
                    </a:lnTo>
                    <a:lnTo>
                      <a:pt x="2215" y="132"/>
                    </a:lnTo>
                    <a:lnTo>
                      <a:pt x="1952" y="225"/>
                    </a:lnTo>
                    <a:lnTo>
                      <a:pt x="1689" y="357"/>
                    </a:lnTo>
                    <a:lnTo>
                      <a:pt x="1408" y="526"/>
                    </a:lnTo>
                    <a:lnTo>
                      <a:pt x="1145" y="732"/>
                    </a:lnTo>
                    <a:lnTo>
                      <a:pt x="1014" y="845"/>
                    </a:lnTo>
                    <a:lnTo>
                      <a:pt x="882" y="976"/>
                    </a:lnTo>
                    <a:lnTo>
                      <a:pt x="770" y="1126"/>
                    </a:lnTo>
                    <a:lnTo>
                      <a:pt x="657" y="1295"/>
                    </a:lnTo>
                    <a:lnTo>
                      <a:pt x="544" y="1464"/>
                    </a:lnTo>
                    <a:lnTo>
                      <a:pt x="432" y="1671"/>
                    </a:lnTo>
                    <a:lnTo>
                      <a:pt x="338" y="1877"/>
                    </a:lnTo>
                    <a:lnTo>
                      <a:pt x="263" y="2103"/>
                    </a:lnTo>
                    <a:lnTo>
                      <a:pt x="188" y="2347"/>
                    </a:lnTo>
                    <a:lnTo>
                      <a:pt x="113" y="2609"/>
                    </a:lnTo>
                    <a:lnTo>
                      <a:pt x="75" y="2891"/>
                    </a:lnTo>
                    <a:lnTo>
                      <a:pt x="38" y="3191"/>
                    </a:lnTo>
                    <a:lnTo>
                      <a:pt x="19" y="3379"/>
                    </a:lnTo>
                    <a:lnTo>
                      <a:pt x="0" y="3586"/>
                    </a:lnTo>
                    <a:lnTo>
                      <a:pt x="0" y="3679"/>
                    </a:lnTo>
                    <a:lnTo>
                      <a:pt x="0" y="3848"/>
                    </a:lnTo>
                    <a:lnTo>
                      <a:pt x="19" y="3848"/>
                    </a:lnTo>
                    <a:lnTo>
                      <a:pt x="56" y="4036"/>
                    </a:lnTo>
                    <a:lnTo>
                      <a:pt x="94" y="4243"/>
                    </a:lnTo>
                    <a:lnTo>
                      <a:pt x="150" y="4430"/>
                    </a:lnTo>
                    <a:lnTo>
                      <a:pt x="207" y="4618"/>
                    </a:lnTo>
                    <a:lnTo>
                      <a:pt x="300" y="4787"/>
                    </a:lnTo>
                    <a:lnTo>
                      <a:pt x="375" y="4937"/>
                    </a:lnTo>
                    <a:lnTo>
                      <a:pt x="488" y="5087"/>
                    </a:lnTo>
                    <a:lnTo>
                      <a:pt x="601" y="5238"/>
                    </a:lnTo>
                    <a:lnTo>
                      <a:pt x="713" y="5369"/>
                    </a:lnTo>
                    <a:lnTo>
                      <a:pt x="845" y="5482"/>
                    </a:lnTo>
                    <a:lnTo>
                      <a:pt x="995" y="5575"/>
                    </a:lnTo>
                    <a:lnTo>
                      <a:pt x="1145" y="5650"/>
                    </a:lnTo>
                    <a:lnTo>
                      <a:pt x="1295" y="5707"/>
                    </a:lnTo>
                    <a:lnTo>
                      <a:pt x="1445" y="5763"/>
                    </a:lnTo>
                    <a:lnTo>
                      <a:pt x="1614" y="5801"/>
                    </a:lnTo>
                    <a:lnTo>
                      <a:pt x="3623" y="5801"/>
                    </a:lnTo>
                    <a:lnTo>
                      <a:pt x="3773" y="5782"/>
                    </a:lnTo>
                    <a:lnTo>
                      <a:pt x="3923" y="5744"/>
                    </a:lnTo>
                    <a:lnTo>
                      <a:pt x="4073" y="5688"/>
                    </a:lnTo>
                    <a:lnTo>
                      <a:pt x="4224" y="5632"/>
                    </a:lnTo>
                    <a:lnTo>
                      <a:pt x="4355" y="5557"/>
                    </a:lnTo>
                    <a:lnTo>
                      <a:pt x="4486" y="5463"/>
                    </a:lnTo>
                    <a:lnTo>
                      <a:pt x="4618" y="5350"/>
                    </a:lnTo>
                    <a:lnTo>
                      <a:pt x="4731" y="5238"/>
                    </a:lnTo>
                    <a:lnTo>
                      <a:pt x="4768" y="6364"/>
                    </a:lnTo>
                    <a:lnTo>
                      <a:pt x="4768" y="7340"/>
                    </a:lnTo>
                    <a:lnTo>
                      <a:pt x="4787" y="8335"/>
                    </a:lnTo>
                    <a:lnTo>
                      <a:pt x="5331" y="8335"/>
                    </a:lnTo>
                    <a:lnTo>
                      <a:pt x="5331" y="65063"/>
                    </a:lnTo>
                    <a:lnTo>
                      <a:pt x="4430" y="65063"/>
                    </a:lnTo>
                    <a:lnTo>
                      <a:pt x="4430" y="66678"/>
                    </a:lnTo>
                    <a:lnTo>
                      <a:pt x="4430" y="67579"/>
                    </a:lnTo>
                    <a:lnTo>
                      <a:pt x="4393" y="68405"/>
                    </a:lnTo>
                    <a:lnTo>
                      <a:pt x="4374" y="68799"/>
                    </a:lnTo>
                    <a:lnTo>
                      <a:pt x="4336" y="69174"/>
                    </a:lnTo>
                    <a:lnTo>
                      <a:pt x="4280" y="69531"/>
                    </a:lnTo>
                    <a:lnTo>
                      <a:pt x="4205" y="69850"/>
                    </a:lnTo>
                    <a:lnTo>
                      <a:pt x="4111" y="70151"/>
                    </a:lnTo>
                    <a:lnTo>
                      <a:pt x="3998" y="70413"/>
                    </a:lnTo>
                    <a:lnTo>
                      <a:pt x="3867" y="70639"/>
                    </a:lnTo>
                    <a:lnTo>
                      <a:pt x="3792" y="70732"/>
                    </a:lnTo>
                    <a:lnTo>
                      <a:pt x="3698" y="70826"/>
                    </a:lnTo>
                    <a:lnTo>
                      <a:pt x="3604" y="70901"/>
                    </a:lnTo>
                    <a:lnTo>
                      <a:pt x="3510" y="70976"/>
                    </a:lnTo>
                    <a:lnTo>
                      <a:pt x="3398" y="71052"/>
                    </a:lnTo>
                    <a:lnTo>
                      <a:pt x="3266" y="71089"/>
                    </a:lnTo>
                    <a:lnTo>
                      <a:pt x="3135" y="71127"/>
                    </a:lnTo>
                    <a:lnTo>
                      <a:pt x="3003" y="71164"/>
                    </a:lnTo>
                    <a:lnTo>
                      <a:pt x="2853" y="71183"/>
                    </a:lnTo>
                    <a:lnTo>
                      <a:pt x="2703" y="71183"/>
                    </a:lnTo>
                    <a:lnTo>
                      <a:pt x="2703" y="73529"/>
                    </a:lnTo>
                    <a:lnTo>
                      <a:pt x="16763" y="73529"/>
                    </a:lnTo>
                    <a:lnTo>
                      <a:pt x="16763" y="71183"/>
                    </a:lnTo>
                    <a:lnTo>
                      <a:pt x="16613" y="71183"/>
                    </a:lnTo>
                    <a:lnTo>
                      <a:pt x="16463" y="71164"/>
                    </a:lnTo>
                    <a:lnTo>
                      <a:pt x="16331" y="71127"/>
                    </a:lnTo>
                    <a:lnTo>
                      <a:pt x="16200" y="71089"/>
                    </a:lnTo>
                    <a:lnTo>
                      <a:pt x="16069" y="71052"/>
                    </a:lnTo>
                    <a:lnTo>
                      <a:pt x="15956" y="70976"/>
                    </a:lnTo>
                    <a:lnTo>
                      <a:pt x="15862" y="70901"/>
                    </a:lnTo>
                    <a:lnTo>
                      <a:pt x="15768" y="70826"/>
                    </a:lnTo>
                    <a:lnTo>
                      <a:pt x="15674" y="70732"/>
                    </a:lnTo>
                    <a:lnTo>
                      <a:pt x="15599" y="70639"/>
                    </a:lnTo>
                    <a:lnTo>
                      <a:pt x="15468" y="70413"/>
                    </a:lnTo>
                    <a:lnTo>
                      <a:pt x="15355" y="70151"/>
                    </a:lnTo>
                    <a:lnTo>
                      <a:pt x="15261" y="69850"/>
                    </a:lnTo>
                    <a:lnTo>
                      <a:pt x="15186" y="69531"/>
                    </a:lnTo>
                    <a:lnTo>
                      <a:pt x="15130" y="69174"/>
                    </a:lnTo>
                    <a:lnTo>
                      <a:pt x="15093" y="68799"/>
                    </a:lnTo>
                    <a:lnTo>
                      <a:pt x="15074" y="68405"/>
                    </a:lnTo>
                    <a:lnTo>
                      <a:pt x="15036" y="67579"/>
                    </a:lnTo>
                    <a:lnTo>
                      <a:pt x="15036" y="66678"/>
                    </a:lnTo>
                    <a:lnTo>
                      <a:pt x="15036" y="65063"/>
                    </a:lnTo>
                    <a:lnTo>
                      <a:pt x="14135" y="65063"/>
                    </a:lnTo>
                    <a:lnTo>
                      <a:pt x="14135" y="50553"/>
                    </a:lnTo>
                    <a:lnTo>
                      <a:pt x="14135" y="25868"/>
                    </a:lnTo>
                    <a:lnTo>
                      <a:pt x="14135" y="8335"/>
                    </a:lnTo>
                    <a:lnTo>
                      <a:pt x="14717" y="8335"/>
                    </a:lnTo>
                    <a:lnTo>
                      <a:pt x="14736" y="7359"/>
                    </a:lnTo>
                    <a:lnTo>
                      <a:pt x="14736" y="6364"/>
                    </a:lnTo>
                    <a:lnTo>
                      <a:pt x="14773" y="5256"/>
                    </a:lnTo>
                    <a:lnTo>
                      <a:pt x="14886" y="5369"/>
                    </a:lnTo>
                    <a:lnTo>
                      <a:pt x="15017" y="5463"/>
                    </a:lnTo>
                    <a:lnTo>
                      <a:pt x="15149" y="5557"/>
                    </a:lnTo>
                    <a:lnTo>
                      <a:pt x="15280" y="5632"/>
                    </a:lnTo>
                    <a:lnTo>
                      <a:pt x="15412" y="5688"/>
                    </a:lnTo>
                    <a:lnTo>
                      <a:pt x="15562" y="5744"/>
                    </a:lnTo>
                    <a:lnTo>
                      <a:pt x="15712" y="5782"/>
                    </a:lnTo>
                    <a:lnTo>
                      <a:pt x="15862" y="5801"/>
                    </a:lnTo>
                    <a:lnTo>
                      <a:pt x="17890" y="5801"/>
                    </a:lnTo>
                    <a:lnTo>
                      <a:pt x="18058" y="5763"/>
                    </a:lnTo>
                    <a:lnTo>
                      <a:pt x="18209" y="5707"/>
                    </a:lnTo>
                    <a:lnTo>
                      <a:pt x="18378" y="5650"/>
                    </a:lnTo>
                    <a:lnTo>
                      <a:pt x="18509" y="5575"/>
                    </a:lnTo>
                    <a:lnTo>
                      <a:pt x="18659" y="5482"/>
                    </a:lnTo>
                    <a:lnTo>
                      <a:pt x="18791" y="5369"/>
                    </a:lnTo>
                    <a:lnTo>
                      <a:pt x="18903" y="5238"/>
                    </a:lnTo>
                    <a:lnTo>
                      <a:pt x="19016" y="5087"/>
                    </a:lnTo>
                    <a:lnTo>
                      <a:pt x="19128" y="4937"/>
                    </a:lnTo>
                    <a:lnTo>
                      <a:pt x="19222" y="4787"/>
                    </a:lnTo>
                    <a:lnTo>
                      <a:pt x="19297" y="4618"/>
                    </a:lnTo>
                    <a:lnTo>
                      <a:pt x="19372" y="4430"/>
                    </a:lnTo>
                    <a:lnTo>
                      <a:pt x="19410" y="4243"/>
                    </a:lnTo>
                    <a:lnTo>
                      <a:pt x="19466" y="4036"/>
                    </a:lnTo>
                    <a:lnTo>
                      <a:pt x="19485" y="3848"/>
                    </a:lnTo>
                    <a:lnTo>
                      <a:pt x="19504" y="3848"/>
                    </a:lnTo>
                    <a:lnTo>
                      <a:pt x="19504" y="3679"/>
                    </a:lnTo>
                    <a:lnTo>
                      <a:pt x="19504" y="3586"/>
                    </a:lnTo>
                    <a:lnTo>
                      <a:pt x="19504" y="3379"/>
                    </a:lnTo>
                    <a:lnTo>
                      <a:pt x="19466" y="3191"/>
                    </a:lnTo>
                    <a:lnTo>
                      <a:pt x="19429" y="2891"/>
                    </a:lnTo>
                    <a:lnTo>
                      <a:pt x="19391" y="2609"/>
                    </a:lnTo>
                    <a:lnTo>
                      <a:pt x="19316" y="2347"/>
                    </a:lnTo>
                    <a:lnTo>
                      <a:pt x="19241" y="2103"/>
                    </a:lnTo>
                    <a:lnTo>
                      <a:pt x="19166" y="1877"/>
                    </a:lnTo>
                    <a:lnTo>
                      <a:pt x="19072" y="1671"/>
                    </a:lnTo>
                    <a:lnTo>
                      <a:pt x="18960" y="1464"/>
                    </a:lnTo>
                    <a:lnTo>
                      <a:pt x="18866" y="1295"/>
                    </a:lnTo>
                    <a:lnTo>
                      <a:pt x="18734" y="1126"/>
                    </a:lnTo>
                    <a:lnTo>
                      <a:pt x="18622" y="976"/>
                    </a:lnTo>
                    <a:lnTo>
                      <a:pt x="18490" y="845"/>
                    </a:lnTo>
                    <a:lnTo>
                      <a:pt x="18359" y="732"/>
                    </a:lnTo>
                    <a:lnTo>
                      <a:pt x="18096" y="526"/>
                    </a:lnTo>
                    <a:lnTo>
                      <a:pt x="17814" y="357"/>
                    </a:lnTo>
                    <a:lnTo>
                      <a:pt x="17552" y="225"/>
                    </a:lnTo>
                    <a:lnTo>
                      <a:pt x="17289" y="132"/>
                    </a:lnTo>
                    <a:lnTo>
                      <a:pt x="17045" y="75"/>
                    </a:lnTo>
                    <a:lnTo>
                      <a:pt x="16838" y="38"/>
                    </a:lnTo>
                    <a:lnTo>
                      <a:pt x="16519"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141" name="Google Shape;5141;p64"/>
          <p:cNvGrpSpPr/>
          <p:nvPr/>
        </p:nvGrpSpPr>
        <p:grpSpPr>
          <a:xfrm>
            <a:off x="7788030" y="0"/>
            <a:ext cx="1298101" cy="4535571"/>
            <a:chOff x="7557750" y="-1418"/>
            <a:chExt cx="1189500" cy="4156118"/>
          </a:xfrm>
        </p:grpSpPr>
        <p:sp>
          <p:nvSpPr>
            <p:cNvPr id="5142" name="Google Shape;5142;p64"/>
            <p:cNvSpPr/>
            <p:nvPr/>
          </p:nvSpPr>
          <p:spPr>
            <a:xfrm>
              <a:off x="7557750" y="3966600"/>
              <a:ext cx="1189500" cy="188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43" name="Google Shape;5143;p64"/>
            <p:cNvGrpSpPr/>
            <p:nvPr/>
          </p:nvGrpSpPr>
          <p:grpSpPr>
            <a:xfrm>
              <a:off x="7624424" y="-1418"/>
              <a:ext cx="1084959" cy="4097077"/>
              <a:chOff x="9320250" y="1620725"/>
              <a:chExt cx="487600" cy="1841300"/>
            </a:xfrm>
          </p:grpSpPr>
          <p:sp>
            <p:nvSpPr>
              <p:cNvPr id="5144" name="Google Shape;5144;p64"/>
              <p:cNvSpPr/>
              <p:nvPr/>
            </p:nvSpPr>
            <p:spPr>
              <a:xfrm>
                <a:off x="9716800" y="1704250"/>
                <a:ext cx="46000" cy="61500"/>
              </a:xfrm>
              <a:custGeom>
                <a:avLst/>
                <a:gdLst/>
                <a:ahLst/>
                <a:cxnLst/>
                <a:rect l="l" t="t" r="r" b="b"/>
                <a:pathLst>
                  <a:path w="1840" h="2460" extrusionOk="0">
                    <a:moveTo>
                      <a:pt x="0" y="1"/>
                    </a:moveTo>
                    <a:lnTo>
                      <a:pt x="0" y="2460"/>
                    </a:lnTo>
                    <a:lnTo>
                      <a:pt x="1840" y="2460"/>
                    </a:lnTo>
                    <a:lnTo>
                      <a:pt x="1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5" name="Google Shape;5145;p64"/>
              <p:cNvSpPr/>
              <p:nvPr/>
            </p:nvSpPr>
            <p:spPr>
              <a:xfrm>
                <a:off x="9674075" y="1655450"/>
                <a:ext cx="88725" cy="110300"/>
              </a:xfrm>
              <a:custGeom>
                <a:avLst/>
                <a:gdLst/>
                <a:ahLst/>
                <a:cxnLst/>
                <a:rect l="l" t="t" r="r" b="b"/>
                <a:pathLst>
                  <a:path w="3549" h="4412" extrusionOk="0">
                    <a:moveTo>
                      <a:pt x="1784" y="0"/>
                    </a:moveTo>
                    <a:lnTo>
                      <a:pt x="1597" y="19"/>
                    </a:lnTo>
                    <a:lnTo>
                      <a:pt x="1428" y="57"/>
                    </a:lnTo>
                    <a:lnTo>
                      <a:pt x="1259" y="113"/>
                    </a:lnTo>
                    <a:lnTo>
                      <a:pt x="1090" y="169"/>
                    </a:lnTo>
                    <a:lnTo>
                      <a:pt x="940" y="263"/>
                    </a:lnTo>
                    <a:lnTo>
                      <a:pt x="789" y="376"/>
                    </a:lnTo>
                    <a:lnTo>
                      <a:pt x="658" y="507"/>
                    </a:lnTo>
                    <a:lnTo>
                      <a:pt x="527" y="657"/>
                    </a:lnTo>
                    <a:lnTo>
                      <a:pt x="414" y="808"/>
                    </a:lnTo>
                    <a:lnTo>
                      <a:pt x="301" y="977"/>
                    </a:lnTo>
                    <a:lnTo>
                      <a:pt x="226" y="1164"/>
                    </a:lnTo>
                    <a:lnTo>
                      <a:pt x="151" y="1352"/>
                    </a:lnTo>
                    <a:lnTo>
                      <a:pt x="76" y="1558"/>
                    </a:lnTo>
                    <a:lnTo>
                      <a:pt x="38" y="1765"/>
                    </a:lnTo>
                    <a:lnTo>
                      <a:pt x="20" y="1990"/>
                    </a:lnTo>
                    <a:lnTo>
                      <a:pt x="1" y="2215"/>
                    </a:lnTo>
                    <a:lnTo>
                      <a:pt x="20" y="2422"/>
                    </a:lnTo>
                    <a:lnTo>
                      <a:pt x="38" y="2647"/>
                    </a:lnTo>
                    <a:lnTo>
                      <a:pt x="76" y="2854"/>
                    </a:lnTo>
                    <a:lnTo>
                      <a:pt x="151" y="3060"/>
                    </a:lnTo>
                    <a:lnTo>
                      <a:pt x="226" y="3248"/>
                    </a:lnTo>
                    <a:lnTo>
                      <a:pt x="301" y="3436"/>
                    </a:lnTo>
                    <a:lnTo>
                      <a:pt x="414" y="3605"/>
                    </a:lnTo>
                    <a:lnTo>
                      <a:pt x="527" y="3755"/>
                    </a:lnTo>
                    <a:lnTo>
                      <a:pt x="658" y="3905"/>
                    </a:lnTo>
                    <a:lnTo>
                      <a:pt x="789" y="4036"/>
                    </a:lnTo>
                    <a:lnTo>
                      <a:pt x="940" y="4149"/>
                    </a:lnTo>
                    <a:lnTo>
                      <a:pt x="1090" y="4243"/>
                    </a:lnTo>
                    <a:lnTo>
                      <a:pt x="1259" y="4318"/>
                    </a:lnTo>
                    <a:lnTo>
                      <a:pt x="1428" y="4355"/>
                    </a:lnTo>
                    <a:lnTo>
                      <a:pt x="1597" y="4393"/>
                    </a:lnTo>
                    <a:lnTo>
                      <a:pt x="1784" y="4412"/>
                    </a:lnTo>
                    <a:lnTo>
                      <a:pt x="1953" y="4393"/>
                    </a:lnTo>
                    <a:lnTo>
                      <a:pt x="2141" y="4355"/>
                    </a:lnTo>
                    <a:lnTo>
                      <a:pt x="2310" y="4318"/>
                    </a:lnTo>
                    <a:lnTo>
                      <a:pt x="2479" y="4243"/>
                    </a:lnTo>
                    <a:lnTo>
                      <a:pt x="2629" y="4149"/>
                    </a:lnTo>
                    <a:lnTo>
                      <a:pt x="2779" y="4036"/>
                    </a:lnTo>
                    <a:lnTo>
                      <a:pt x="2911" y="3905"/>
                    </a:lnTo>
                    <a:lnTo>
                      <a:pt x="3042" y="3755"/>
                    </a:lnTo>
                    <a:lnTo>
                      <a:pt x="3155" y="3605"/>
                    </a:lnTo>
                    <a:lnTo>
                      <a:pt x="3248" y="3436"/>
                    </a:lnTo>
                    <a:lnTo>
                      <a:pt x="3342" y="3248"/>
                    </a:lnTo>
                    <a:lnTo>
                      <a:pt x="3417" y="3060"/>
                    </a:lnTo>
                    <a:lnTo>
                      <a:pt x="3474" y="2854"/>
                    </a:lnTo>
                    <a:lnTo>
                      <a:pt x="3511" y="2647"/>
                    </a:lnTo>
                    <a:lnTo>
                      <a:pt x="3549" y="2422"/>
                    </a:lnTo>
                    <a:lnTo>
                      <a:pt x="3549" y="2215"/>
                    </a:lnTo>
                    <a:lnTo>
                      <a:pt x="3549" y="1990"/>
                    </a:lnTo>
                    <a:lnTo>
                      <a:pt x="3511" y="1765"/>
                    </a:lnTo>
                    <a:lnTo>
                      <a:pt x="3474" y="1558"/>
                    </a:lnTo>
                    <a:lnTo>
                      <a:pt x="3417" y="1352"/>
                    </a:lnTo>
                    <a:lnTo>
                      <a:pt x="3342" y="1164"/>
                    </a:lnTo>
                    <a:lnTo>
                      <a:pt x="3248" y="977"/>
                    </a:lnTo>
                    <a:lnTo>
                      <a:pt x="3155" y="808"/>
                    </a:lnTo>
                    <a:lnTo>
                      <a:pt x="3042" y="657"/>
                    </a:lnTo>
                    <a:lnTo>
                      <a:pt x="2911" y="507"/>
                    </a:lnTo>
                    <a:lnTo>
                      <a:pt x="2779" y="376"/>
                    </a:lnTo>
                    <a:lnTo>
                      <a:pt x="2629" y="263"/>
                    </a:lnTo>
                    <a:lnTo>
                      <a:pt x="2479"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6" name="Google Shape;5146;p64"/>
              <p:cNvSpPr/>
              <p:nvPr/>
            </p:nvSpPr>
            <p:spPr>
              <a:xfrm>
                <a:off x="9364350" y="1704250"/>
                <a:ext cx="46475" cy="61500"/>
              </a:xfrm>
              <a:custGeom>
                <a:avLst/>
                <a:gdLst/>
                <a:ahLst/>
                <a:cxnLst/>
                <a:rect l="l" t="t" r="r" b="b"/>
                <a:pathLst>
                  <a:path w="1859" h="2460" extrusionOk="0">
                    <a:moveTo>
                      <a:pt x="1" y="1"/>
                    </a:moveTo>
                    <a:lnTo>
                      <a:pt x="1" y="2460"/>
                    </a:lnTo>
                    <a:lnTo>
                      <a:pt x="1859" y="2460"/>
                    </a:lnTo>
                    <a:lnTo>
                      <a:pt x="1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7" name="Google Shape;5147;p64"/>
              <p:cNvSpPr/>
              <p:nvPr/>
            </p:nvSpPr>
            <p:spPr>
              <a:xfrm>
                <a:off x="9364350" y="1655450"/>
                <a:ext cx="88725" cy="110300"/>
              </a:xfrm>
              <a:custGeom>
                <a:avLst/>
                <a:gdLst/>
                <a:ahLst/>
                <a:cxnLst/>
                <a:rect l="l" t="t" r="r" b="b"/>
                <a:pathLst>
                  <a:path w="3549" h="4412" extrusionOk="0">
                    <a:moveTo>
                      <a:pt x="1784" y="0"/>
                    </a:moveTo>
                    <a:lnTo>
                      <a:pt x="1596" y="19"/>
                    </a:lnTo>
                    <a:lnTo>
                      <a:pt x="1427" y="57"/>
                    </a:lnTo>
                    <a:lnTo>
                      <a:pt x="1258" y="113"/>
                    </a:lnTo>
                    <a:lnTo>
                      <a:pt x="1089" y="169"/>
                    </a:lnTo>
                    <a:lnTo>
                      <a:pt x="939" y="263"/>
                    </a:lnTo>
                    <a:lnTo>
                      <a:pt x="789" y="376"/>
                    </a:lnTo>
                    <a:lnTo>
                      <a:pt x="658" y="507"/>
                    </a:lnTo>
                    <a:lnTo>
                      <a:pt x="526" y="657"/>
                    </a:lnTo>
                    <a:lnTo>
                      <a:pt x="414" y="808"/>
                    </a:lnTo>
                    <a:lnTo>
                      <a:pt x="301" y="977"/>
                    </a:lnTo>
                    <a:lnTo>
                      <a:pt x="226" y="1164"/>
                    </a:lnTo>
                    <a:lnTo>
                      <a:pt x="151" y="1352"/>
                    </a:lnTo>
                    <a:lnTo>
                      <a:pt x="76" y="1558"/>
                    </a:lnTo>
                    <a:lnTo>
                      <a:pt x="38" y="1765"/>
                    </a:lnTo>
                    <a:lnTo>
                      <a:pt x="19" y="1990"/>
                    </a:lnTo>
                    <a:lnTo>
                      <a:pt x="1" y="2215"/>
                    </a:lnTo>
                    <a:lnTo>
                      <a:pt x="19" y="2422"/>
                    </a:lnTo>
                    <a:lnTo>
                      <a:pt x="38" y="2647"/>
                    </a:lnTo>
                    <a:lnTo>
                      <a:pt x="76" y="2854"/>
                    </a:lnTo>
                    <a:lnTo>
                      <a:pt x="151" y="3060"/>
                    </a:lnTo>
                    <a:lnTo>
                      <a:pt x="226" y="3248"/>
                    </a:lnTo>
                    <a:lnTo>
                      <a:pt x="301" y="3436"/>
                    </a:lnTo>
                    <a:lnTo>
                      <a:pt x="414" y="3605"/>
                    </a:lnTo>
                    <a:lnTo>
                      <a:pt x="526" y="3755"/>
                    </a:lnTo>
                    <a:lnTo>
                      <a:pt x="658" y="3905"/>
                    </a:lnTo>
                    <a:lnTo>
                      <a:pt x="789" y="4036"/>
                    </a:lnTo>
                    <a:lnTo>
                      <a:pt x="939" y="4149"/>
                    </a:lnTo>
                    <a:lnTo>
                      <a:pt x="1089" y="4243"/>
                    </a:lnTo>
                    <a:lnTo>
                      <a:pt x="1258" y="4318"/>
                    </a:lnTo>
                    <a:lnTo>
                      <a:pt x="1427" y="4355"/>
                    </a:lnTo>
                    <a:lnTo>
                      <a:pt x="1596" y="4393"/>
                    </a:lnTo>
                    <a:lnTo>
                      <a:pt x="1784" y="4412"/>
                    </a:lnTo>
                    <a:lnTo>
                      <a:pt x="1953" y="4393"/>
                    </a:lnTo>
                    <a:lnTo>
                      <a:pt x="2141" y="4355"/>
                    </a:lnTo>
                    <a:lnTo>
                      <a:pt x="2310" y="4318"/>
                    </a:lnTo>
                    <a:lnTo>
                      <a:pt x="2478" y="4243"/>
                    </a:lnTo>
                    <a:lnTo>
                      <a:pt x="2629" y="4149"/>
                    </a:lnTo>
                    <a:lnTo>
                      <a:pt x="2779" y="4036"/>
                    </a:lnTo>
                    <a:lnTo>
                      <a:pt x="2910" y="3905"/>
                    </a:lnTo>
                    <a:lnTo>
                      <a:pt x="3042" y="3755"/>
                    </a:lnTo>
                    <a:lnTo>
                      <a:pt x="3154" y="3605"/>
                    </a:lnTo>
                    <a:lnTo>
                      <a:pt x="3248" y="3436"/>
                    </a:lnTo>
                    <a:lnTo>
                      <a:pt x="3342" y="3248"/>
                    </a:lnTo>
                    <a:lnTo>
                      <a:pt x="3417" y="3060"/>
                    </a:lnTo>
                    <a:lnTo>
                      <a:pt x="3473" y="2854"/>
                    </a:lnTo>
                    <a:lnTo>
                      <a:pt x="3511" y="2647"/>
                    </a:lnTo>
                    <a:lnTo>
                      <a:pt x="3548" y="2422"/>
                    </a:lnTo>
                    <a:lnTo>
                      <a:pt x="3548" y="2215"/>
                    </a:lnTo>
                    <a:lnTo>
                      <a:pt x="3548" y="1990"/>
                    </a:lnTo>
                    <a:lnTo>
                      <a:pt x="3511" y="1765"/>
                    </a:lnTo>
                    <a:lnTo>
                      <a:pt x="3473" y="1558"/>
                    </a:lnTo>
                    <a:lnTo>
                      <a:pt x="3417" y="1352"/>
                    </a:lnTo>
                    <a:lnTo>
                      <a:pt x="3342" y="1164"/>
                    </a:lnTo>
                    <a:lnTo>
                      <a:pt x="3248" y="977"/>
                    </a:lnTo>
                    <a:lnTo>
                      <a:pt x="3154" y="808"/>
                    </a:lnTo>
                    <a:lnTo>
                      <a:pt x="3042" y="657"/>
                    </a:lnTo>
                    <a:lnTo>
                      <a:pt x="2910" y="507"/>
                    </a:lnTo>
                    <a:lnTo>
                      <a:pt x="2779" y="376"/>
                    </a:lnTo>
                    <a:lnTo>
                      <a:pt x="2629" y="263"/>
                    </a:lnTo>
                    <a:lnTo>
                      <a:pt x="2478"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8" name="Google Shape;5148;p64"/>
              <p:cNvSpPr/>
              <p:nvPr/>
            </p:nvSpPr>
            <p:spPr>
              <a:xfrm>
                <a:off x="9453525" y="1712700"/>
                <a:ext cx="220125" cy="1674475"/>
              </a:xfrm>
              <a:custGeom>
                <a:avLst/>
                <a:gdLst/>
                <a:ahLst/>
                <a:cxnLst/>
                <a:rect l="l" t="t" r="r" b="b"/>
                <a:pathLst>
                  <a:path w="8805" h="66979" extrusionOk="0">
                    <a:moveTo>
                      <a:pt x="0" y="1"/>
                    </a:moveTo>
                    <a:lnTo>
                      <a:pt x="0" y="66978"/>
                    </a:lnTo>
                    <a:lnTo>
                      <a:pt x="8804" y="66978"/>
                    </a:lnTo>
                    <a:lnTo>
                      <a:pt x="8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9" name="Google Shape;5149;p64"/>
              <p:cNvSpPr/>
              <p:nvPr/>
            </p:nvSpPr>
            <p:spPr>
              <a:xfrm>
                <a:off x="9462425" y="1861950"/>
                <a:ext cx="198550" cy="1361900"/>
              </a:xfrm>
              <a:custGeom>
                <a:avLst/>
                <a:gdLst/>
                <a:ahLst/>
                <a:cxnLst/>
                <a:rect l="l" t="t" r="r" b="b"/>
                <a:pathLst>
                  <a:path w="7942" h="54476" extrusionOk="0">
                    <a:moveTo>
                      <a:pt x="1" y="0"/>
                    </a:moveTo>
                    <a:lnTo>
                      <a:pt x="1" y="54476"/>
                    </a:lnTo>
                    <a:lnTo>
                      <a:pt x="7941" y="54476"/>
                    </a:lnTo>
                    <a:lnTo>
                      <a:pt x="7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0" name="Google Shape;5150;p64"/>
              <p:cNvSpPr/>
              <p:nvPr/>
            </p:nvSpPr>
            <p:spPr>
              <a:xfrm>
                <a:off x="961730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1" name="Google Shape;5151;p64"/>
              <p:cNvSpPr/>
              <p:nvPr/>
            </p:nvSpPr>
            <p:spPr>
              <a:xfrm>
                <a:off x="957365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2" name="Google Shape;5152;p64"/>
              <p:cNvSpPr/>
              <p:nvPr/>
            </p:nvSpPr>
            <p:spPr>
              <a:xfrm>
                <a:off x="9529550" y="1873200"/>
                <a:ext cx="20675" cy="1358175"/>
              </a:xfrm>
              <a:custGeom>
                <a:avLst/>
                <a:gdLst/>
                <a:ahLst/>
                <a:cxnLst/>
                <a:rect l="l" t="t" r="r" b="b"/>
                <a:pathLst>
                  <a:path w="827" h="54327" extrusionOk="0">
                    <a:moveTo>
                      <a:pt x="0" y="1"/>
                    </a:moveTo>
                    <a:lnTo>
                      <a:pt x="0" y="54326"/>
                    </a:lnTo>
                    <a:lnTo>
                      <a:pt x="826" y="54326"/>
                    </a:lnTo>
                    <a:lnTo>
                      <a:pt x="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3" name="Google Shape;5153;p64"/>
              <p:cNvSpPr/>
              <p:nvPr/>
            </p:nvSpPr>
            <p:spPr>
              <a:xfrm>
                <a:off x="9485425" y="1873200"/>
                <a:ext cx="21150" cy="1358175"/>
              </a:xfrm>
              <a:custGeom>
                <a:avLst/>
                <a:gdLst/>
                <a:ahLst/>
                <a:cxnLst/>
                <a:rect l="l" t="t" r="r" b="b"/>
                <a:pathLst>
                  <a:path w="846" h="54327" extrusionOk="0">
                    <a:moveTo>
                      <a:pt x="1" y="1"/>
                    </a:moveTo>
                    <a:lnTo>
                      <a:pt x="1" y="54326"/>
                    </a:lnTo>
                    <a:lnTo>
                      <a:pt x="845" y="54326"/>
                    </a:lnTo>
                    <a:lnTo>
                      <a:pt x="8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4" name="Google Shape;5154;p64"/>
              <p:cNvSpPr/>
              <p:nvPr/>
            </p:nvSpPr>
            <p:spPr>
              <a:xfrm>
                <a:off x="9387825" y="3247300"/>
                <a:ext cx="351525" cy="211675"/>
              </a:xfrm>
              <a:custGeom>
                <a:avLst/>
                <a:gdLst/>
                <a:ahLst/>
                <a:cxnLst/>
                <a:rect l="l" t="t" r="r" b="b"/>
                <a:pathLst>
                  <a:path w="14061" h="8467" extrusionOk="0">
                    <a:moveTo>
                      <a:pt x="1708" y="0"/>
                    </a:moveTo>
                    <a:lnTo>
                      <a:pt x="1708" y="1615"/>
                    </a:lnTo>
                    <a:lnTo>
                      <a:pt x="1708" y="2516"/>
                    </a:lnTo>
                    <a:lnTo>
                      <a:pt x="1690" y="3342"/>
                    </a:lnTo>
                    <a:lnTo>
                      <a:pt x="1671" y="3736"/>
                    </a:lnTo>
                    <a:lnTo>
                      <a:pt x="1633" y="4112"/>
                    </a:lnTo>
                    <a:lnTo>
                      <a:pt x="1577" y="4468"/>
                    </a:lnTo>
                    <a:lnTo>
                      <a:pt x="1502" y="4787"/>
                    </a:lnTo>
                    <a:lnTo>
                      <a:pt x="1408" y="5088"/>
                    </a:lnTo>
                    <a:lnTo>
                      <a:pt x="1295" y="5350"/>
                    </a:lnTo>
                    <a:lnTo>
                      <a:pt x="1164" y="5576"/>
                    </a:lnTo>
                    <a:lnTo>
                      <a:pt x="1070" y="5670"/>
                    </a:lnTo>
                    <a:lnTo>
                      <a:pt x="995" y="5763"/>
                    </a:lnTo>
                    <a:lnTo>
                      <a:pt x="901" y="5839"/>
                    </a:lnTo>
                    <a:lnTo>
                      <a:pt x="789" y="5914"/>
                    </a:lnTo>
                    <a:lnTo>
                      <a:pt x="676" y="5989"/>
                    </a:lnTo>
                    <a:lnTo>
                      <a:pt x="563" y="6026"/>
                    </a:lnTo>
                    <a:lnTo>
                      <a:pt x="432" y="6064"/>
                    </a:lnTo>
                    <a:lnTo>
                      <a:pt x="301" y="6101"/>
                    </a:lnTo>
                    <a:lnTo>
                      <a:pt x="150" y="6120"/>
                    </a:lnTo>
                    <a:lnTo>
                      <a:pt x="0" y="6120"/>
                    </a:lnTo>
                    <a:lnTo>
                      <a:pt x="0" y="8467"/>
                    </a:lnTo>
                    <a:lnTo>
                      <a:pt x="14060" y="8467"/>
                    </a:lnTo>
                    <a:lnTo>
                      <a:pt x="14060" y="6120"/>
                    </a:lnTo>
                    <a:lnTo>
                      <a:pt x="13891" y="6120"/>
                    </a:lnTo>
                    <a:lnTo>
                      <a:pt x="13760" y="6101"/>
                    </a:lnTo>
                    <a:lnTo>
                      <a:pt x="13610" y="6064"/>
                    </a:lnTo>
                    <a:lnTo>
                      <a:pt x="13478" y="6026"/>
                    </a:lnTo>
                    <a:lnTo>
                      <a:pt x="13366" y="5989"/>
                    </a:lnTo>
                    <a:lnTo>
                      <a:pt x="13253" y="5914"/>
                    </a:lnTo>
                    <a:lnTo>
                      <a:pt x="13159" y="5839"/>
                    </a:lnTo>
                    <a:lnTo>
                      <a:pt x="13065" y="5763"/>
                    </a:lnTo>
                    <a:lnTo>
                      <a:pt x="12971" y="5670"/>
                    </a:lnTo>
                    <a:lnTo>
                      <a:pt x="12896" y="5576"/>
                    </a:lnTo>
                    <a:lnTo>
                      <a:pt x="12746" y="5350"/>
                    </a:lnTo>
                    <a:lnTo>
                      <a:pt x="12634" y="5088"/>
                    </a:lnTo>
                    <a:lnTo>
                      <a:pt x="12540" y="4787"/>
                    </a:lnTo>
                    <a:lnTo>
                      <a:pt x="12483" y="4468"/>
                    </a:lnTo>
                    <a:lnTo>
                      <a:pt x="12427" y="4112"/>
                    </a:lnTo>
                    <a:lnTo>
                      <a:pt x="12390" y="3736"/>
                    </a:lnTo>
                    <a:lnTo>
                      <a:pt x="12352" y="3342"/>
                    </a:lnTo>
                    <a:lnTo>
                      <a:pt x="12333" y="2516"/>
                    </a:lnTo>
                    <a:lnTo>
                      <a:pt x="12333" y="1615"/>
                    </a:lnTo>
                    <a:lnTo>
                      <a:pt x="12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5" name="Google Shape;5155;p64"/>
              <p:cNvSpPr/>
              <p:nvPr/>
            </p:nvSpPr>
            <p:spPr>
              <a:xfrm>
                <a:off x="9320250" y="1620725"/>
                <a:ext cx="487600" cy="208375"/>
              </a:xfrm>
              <a:custGeom>
                <a:avLst/>
                <a:gdLst/>
                <a:ahLst/>
                <a:cxnLst/>
                <a:rect l="l" t="t" r="r" b="b"/>
                <a:pathLst>
                  <a:path w="19504" h="8335" extrusionOk="0">
                    <a:moveTo>
                      <a:pt x="2985" y="0"/>
                    </a:moveTo>
                    <a:lnTo>
                      <a:pt x="2666" y="38"/>
                    </a:lnTo>
                    <a:lnTo>
                      <a:pt x="2440" y="75"/>
                    </a:lnTo>
                    <a:lnTo>
                      <a:pt x="2215" y="132"/>
                    </a:lnTo>
                    <a:lnTo>
                      <a:pt x="1952" y="226"/>
                    </a:lnTo>
                    <a:lnTo>
                      <a:pt x="1689" y="357"/>
                    </a:lnTo>
                    <a:lnTo>
                      <a:pt x="1408" y="526"/>
                    </a:lnTo>
                    <a:lnTo>
                      <a:pt x="1145" y="732"/>
                    </a:lnTo>
                    <a:lnTo>
                      <a:pt x="1014" y="845"/>
                    </a:lnTo>
                    <a:lnTo>
                      <a:pt x="882" y="976"/>
                    </a:lnTo>
                    <a:lnTo>
                      <a:pt x="751" y="1127"/>
                    </a:lnTo>
                    <a:lnTo>
                      <a:pt x="638" y="1296"/>
                    </a:lnTo>
                    <a:lnTo>
                      <a:pt x="526" y="1464"/>
                    </a:lnTo>
                    <a:lnTo>
                      <a:pt x="432" y="1671"/>
                    </a:lnTo>
                    <a:lnTo>
                      <a:pt x="338" y="1877"/>
                    </a:lnTo>
                    <a:lnTo>
                      <a:pt x="244" y="2103"/>
                    </a:lnTo>
                    <a:lnTo>
                      <a:pt x="169" y="2347"/>
                    </a:lnTo>
                    <a:lnTo>
                      <a:pt x="113" y="2610"/>
                    </a:lnTo>
                    <a:lnTo>
                      <a:pt x="56" y="2891"/>
                    </a:lnTo>
                    <a:lnTo>
                      <a:pt x="19" y="3191"/>
                    </a:lnTo>
                    <a:lnTo>
                      <a:pt x="0" y="3379"/>
                    </a:lnTo>
                    <a:lnTo>
                      <a:pt x="0" y="3586"/>
                    </a:lnTo>
                    <a:lnTo>
                      <a:pt x="0" y="3680"/>
                    </a:lnTo>
                    <a:lnTo>
                      <a:pt x="0" y="3849"/>
                    </a:lnTo>
                    <a:lnTo>
                      <a:pt x="19" y="3849"/>
                    </a:lnTo>
                    <a:lnTo>
                      <a:pt x="38" y="4036"/>
                    </a:lnTo>
                    <a:lnTo>
                      <a:pt x="75" y="4243"/>
                    </a:lnTo>
                    <a:lnTo>
                      <a:pt x="131" y="4430"/>
                    </a:lnTo>
                    <a:lnTo>
                      <a:pt x="207" y="4618"/>
                    </a:lnTo>
                    <a:lnTo>
                      <a:pt x="282" y="4787"/>
                    </a:lnTo>
                    <a:lnTo>
                      <a:pt x="375" y="4937"/>
                    </a:lnTo>
                    <a:lnTo>
                      <a:pt x="488" y="5087"/>
                    </a:lnTo>
                    <a:lnTo>
                      <a:pt x="601" y="5238"/>
                    </a:lnTo>
                    <a:lnTo>
                      <a:pt x="713" y="5369"/>
                    </a:lnTo>
                    <a:lnTo>
                      <a:pt x="845" y="5482"/>
                    </a:lnTo>
                    <a:lnTo>
                      <a:pt x="995" y="5576"/>
                    </a:lnTo>
                    <a:lnTo>
                      <a:pt x="1126" y="5651"/>
                    </a:lnTo>
                    <a:lnTo>
                      <a:pt x="1295" y="5707"/>
                    </a:lnTo>
                    <a:lnTo>
                      <a:pt x="1445" y="5763"/>
                    </a:lnTo>
                    <a:lnTo>
                      <a:pt x="1614" y="5801"/>
                    </a:lnTo>
                    <a:lnTo>
                      <a:pt x="1952" y="5801"/>
                    </a:lnTo>
                    <a:lnTo>
                      <a:pt x="2121" y="5763"/>
                    </a:lnTo>
                    <a:lnTo>
                      <a:pt x="2271" y="5707"/>
                    </a:lnTo>
                    <a:lnTo>
                      <a:pt x="2422" y="5651"/>
                    </a:lnTo>
                    <a:lnTo>
                      <a:pt x="2572" y="5576"/>
                    </a:lnTo>
                    <a:lnTo>
                      <a:pt x="2722" y="5482"/>
                    </a:lnTo>
                    <a:lnTo>
                      <a:pt x="2853" y="5369"/>
                    </a:lnTo>
                    <a:lnTo>
                      <a:pt x="2966" y="5238"/>
                    </a:lnTo>
                    <a:lnTo>
                      <a:pt x="3079" y="5087"/>
                    </a:lnTo>
                    <a:lnTo>
                      <a:pt x="3191" y="4937"/>
                    </a:lnTo>
                    <a:lnTo>
                      <a:pt x="3266" y="4787"/>
                    </a:lnTo>
                    <a:lnTo>
                      <a:pt x="3360" y="4618"/>
                    </a:lnTo>
                    <a:lnTo>
                      <a:pt x="3416" y="4430"/>
                    </a:lnTo>
                    <a:lnTo>
                      <a:pt x="3473" y="4243"/>
                    </a:lnTo>
                    <a:lnTo>
                      <a:pt x="3510" y="4036"/>
                    </a:lnTo>
                    <a:lnTo>
                      <a:pt x="3548" y="3849"/>
                    </a:lnTo>
                    <a:lnTo>
                      <a:pt x="3567" y="3736"/>
                    </a:lnTo>
                    <a:lnTo>
                      <a:pt x="3585" y="3623"/>
                    </a:lnTo>
                    <a:lnTo>
                      <a:pt x="3567" y="3304"/>
                    </a:lnTo>
                    <a:lnTo>
                      <a:pt x="3567" y="2985"/>
                    </a:lnTo>
                    <a:lnTo>
                      <a:pt x="3585" y="2835"/>
                    </a:lnTo>
                    <a:lnTo>
                      <a:pt x="3623" y="2703"/>
                    </a:lnTo>
                    <a:lnTo>
                      <a:pt x="3661" y="2647"/>
                    </a:lnTo>
                    <a:lnTo>
                      <a:pt x="3717" y="2572"/>
                    </a:lnTo>
                    <a:lnTo>
                      <a:pt x="3811" y="2516"/>
                    </a:lnTo>
                    <a:lnTo>
                      <a:pt x="3905" y="2459"/>
                    </a:lnTo>
                    <a:lnTo>
                      <a:pt x="3998" y="2422"/>
                    </a:lnTo>
                    <a:lnTo>
                      <a:pt x="4130" y="2422"/>
                    </a:lnTo>
                    <a:lnTo>
                      <a:pt x="4261" y="2441"/>
                    </a:lnTo>
                    <a:lnTo>
                      <a:pt x="4393" y="2497"/>
                    </a:lnTo>
                    <a:lnTo>
                      <a:pt x="4430" y="2534"/>
                    </a:lnTo>
                    <a:lnTo>
                      <a:pt x="4468" y="2591"/>
                    </a:lnTo>
                    <a:lnTo>
                      <a:pt x="4524" y="2797"/>
                    </a:lnTo>
                    <a:lnTo>
                      <a:pt x="4580" y="3098"/>
                    </a:lnTo>
                    <a:lnTo>
                      <a:pt x="4618" y="3492"/>
                    </a:lnTo>
                    <a:lnTo>
                      <a:pt x="4693" y="4430"/>
                    </a:lnTo>
                    <a:lnTo>
                      <a:pt x="4731" y="5482"/>
                    </a:lnTo>
                    <a:lnTo>
                      <a:pt x="4768" y="6533"/>
                    </a:lnTo>
                    <a:lnTo>
                      <a:pt x="4768" y="7434"/>
                    </a:lnTo>
                    <a:lnTo>
                      <a:pt x="4768" y="8335"/>
                    </a:lnTo>
                    <a:lnTo>
                      <a:pt x="14717" y="8335"/>
                    </a:lnTo>
                    <a:lnTo>
                      <a:pt x="14717" y="7434"/>
                    </a:lnTo>
                    <a:lnTo>
                      <a:pt x="14736" y="6533"/>
                    </a:lnTo>
                    <a:lnTo>
                      <a:pt x="14755" y="5482"/>
                    </a:lnTo>
                    <a:lnTo>
                      <a:pt x="14811" y="4430"/>
                    </a:lnTo>
                    <a:lnTo>
                      <a:pt x="14867" y="3492"/>
                    </a:lnTo>
                    <a:lnTo>
                      <a:pt x="14924" y="3098"/>
                    </a:lnTo>
                    <a:lnTo>
                      <a:pt x="14961" y="2797"/>
                    </a:lnTo>
                    <a:lnTo>
                      <a:pt x="15036" y="2591"/>
                    </a:lnTo>
                    <a:lnTo>
                      <a:pt x="15055" y="2534"/>
                    </a:lnTo>
                    <a:lnTo>
                      <a:pt x="15093" y="2497"/>
                    </a:lnTo>
                    <a:lnTo>
                      <a:pt x="15243" y="2441"/>
                    </a:lnTo>
                    <a:lnTo>
                      <a:pt x="15374" y="2422"/>
                    </a:lnTo>
                    <a:lnTo>
                      <a:pt x="15487" y="2422"/>
                    </a:lnTo>
                    <a:lnTo>
                      <a:pt x="15599" y="2459"/>
                    </a:lnTo>
                    <a:lnTo>
                      <a:pt x="15693" y="2516"/>
                    </a:lnTo>
                    <a:lnTo>
                      <a:pt x="15768" y="2572"/>
                    </a:lnTo>
                    <a:lnTo>
                      <a:pt x="15825" y="2647"/>
                    </a:lnTo>
                    <a:lnTo>
                      <a:pt x="15881" y="2703"/>
                    </a:lnTo>
                    <a:lnTo>
                      <a:pt x="15918" y="2835"/>
                    </a:lnTo>
                    <a:lnTo>
                      <a:pt x="15937" y="2985"/>
                    </a:lnTo>
                    <a:lnTo>
                      <a:pt x="15937" y="3304"/>
                    </a:lnTo>
                    <a:lnTo>
                      <a:pt x="15918" y="3623"/>
                    </a:lnTo>
                    <a:lnTo>
                      <a:pt x="15918" y="3736"/>
                    </a:lnTo>
                    <a:lnTo>
                      <a:pt x="15937" y="3849"/>
                    </a:lnTo>
                    <a:lnTo>
                      <a:pt x="15956" y="3849"/>
                    </a:lnTo>
                    <a:lnTo>
                      <a:pt x="15975" y="4036"/>
                    </a:lnTo>
                    <a:lnTo>
                      <a:pt x="16012" y="4243"/>
                    </a:lnTo>
                    <a:lnTo>
                      <a:pt x="16069" y="4430"/>
                    </a:lnTo>
                    <a:lnTo>
                      <a:pt x="16144" y="4618"/>
                    </a:lnTo>
                    <a:lnTo>
                      <a:pt x="16219" y="4787"/>
                    </a:lnTo>
                    <a:lnTo>
                      <a:pt x="16313" y="4937"/>
                    </a:lnTo>
                    <a:lnTo>
                      <a:pt x="16407" y="5087"/>
                    </a:lnTo>
                    <a:lnTo>
                      <a:pt x="16519" y="5238"/>
                    </a:lnTo>
                    <a:lnTo>
                      <a:pt x="16651" y="5369"/>
                    </a:lnTo>
                    <a:lnTo>
                      <a:pt x="16782" y="5482"/>
                    </a:lnTo>
                    <a:lnTo>
                      <a:pt x="16913" y="5576"/>
                    </a:lnTo>
                    <a:lnTo>
                      <a:pt x="17064" y="5651"/>
                    </a:lnTo>
                    <a:lnTo>
                      <a:pt x="17214" y="5707"/>
                    </a:lnTo>
                    <a:lnTo>
                      <a:pt x="17383" y="5763"/>
                    </a:lnTo>
                    <a:lnTo>
                      <a:pt x="17552" y="5801"/>
                    </a:lnTo>
                    <a:lnTo>
                      <a:pt x="17890" y="5801"/>
                    </a:lnTo>
                    <a:lnTo>
                      <a:pt x="18058" y="5763"/>
                    </a:lnTo>
                    <a:lnTo>
                      <a:pt x="18209" y="5707"/>
                    </a:lnTo>
                    <a:lnTo>
                      <a:pt x="18359" y="5651"/>
                    </a:lnTo>
                    <a:lnTo>
                      <a:pt x="18509" y="5576"/>
                    </a:lnTo>
                    <a:lnTo>
                      <a:pt x="18640" y="5482"/>
                    </a:lnTo>
                    <a:lnTo>
                      <a:pt x="18772" y="5369"/>
                    </a:lnTo>
                    <a:lnTo>
                      <a:pt x="18903" y="5238"/>
                    </a:lnTo>
                    <a:lnTo>
                      <a:pt x="19016" y="5087"/>
                    </a:lnTo>
                    <a:lnTo>
                      <a:pt x="19110" y="4937"/>
                    </a:lnTo>
                    <a:lnTo>
                      <a:pt x="19204" y="4787"/>
                    </a:lnTo>
                    <a:lnTo>
                      <a:pt x="19297" y="4618"/>
                    </a:lnTo>
                    <a:lnTo>
                      <a:pt x="19354" y="4430"/>
                    </a:lnTo>
                    <a:lnTo>
                      <a:pt x="19410" y="4243"/>
                    </a:lnTo>
                    <a:lnTo>
                      <a:pt x="19448" y="4036"/>
                    </a:lnTo>
                    <a:lnTo>
                      <a:pt x="19485" y="3849"/>
                    </a:lnTo>
                    <a:lnTo>
                      <a:pt x="19504" y="3849"/>
                    </a:lnTo>
                    <a:lnTo>
                      <a:pt x="19485" y="3680"/>
                    </a:lnTo>
                    <a:lnTo>
                      <a:pt x="19504" y="3586"/>
                    </a:lnTo>
                    <a:lnTo>
                      <a:pt x="19485" y="3379"/>
                    </a:lnTo>
                    <a:lnTo>
                      <a:pt x="19466" y="3191"/>
                    </a:lnTo>
                    <a:lnTo>
                      <a:pt x="19429" y="2891"/>
                    </a:lnTo>
                    <a:lnTo>
                      <a:pt x="19373" y="2610"/>
                    </a:lnTo>
                    <a:lnTo>
                      <a:pt x="19316" y="2347"/>
                    </a:lnTo>
                    <a:lnTo>
                      <a:pt x="19241" y="2103"/>
                    </a:lnTo>
                    <a:lnTo>
                      <a:pt x="19166" y="1877"/>
                    </a:lnTo>
                    <a:lnTo>
                      <a:pt x="19072" y="1671"/>
                    </a:lnTo>
                    <a:lnTo>
                      <a:pt x="18960" y="1464"/>
                    </a:lnTo>
                    <a:lnTo>
                      <a:pt x="18847" y="1296"/>
                    </a:lnTo>
                    <a:lnTo>
                      <a:pt x="18734" y="1127"/>
                    </a:lnTo>
                    <a:lnTo>
                      <a:pt x="18622" y="976"/>
                    </a:lnTo>
                    <a:lnTo>
                      <a:pt x="18490" y="845"/>
                    </a:lnTo>
                    <a:lnTo>
                      <a:pt x="18359" y="732"/>
                    </a:lnTo>
                    <a:lnTo>
                      <a:pt x="18077" y="526"/>
                    </a:lnTo>
                    <a:lnTo>
                      <a:pt x="17814" y="357"/>
                    </a:lnTo>
                    <a:lnTo>
                      <a:pt x="17552" y="226"/>
                    </a:lnTo>
                    <a:lnTo>
                      <a:pt x="17289" y="132"/>
                    </a:lnTo>
                    <a:lnTo>
                      <a:pt x="17045" y="75"/>
                    </a:lnTo>
                    <a:lnTo>
                      <a:pt x="16838" y="38"/>
                    </a:lnTo>
                    <a:lnTo>
                      <a:pt x="165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6" name="Google Shape;5156;p64"/>
              <p:cNvSpPr/>
              <p:nvPr/>
            </p:nvSpPr>
            <p:spPr>
              <a:xfrm>
                <a:off x="9655775"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7" name="Google Shape;5157;p64"/>
              <p:cNvSpPr/>
              <p:nvPr/>
            </p:nvSpPr>
            <p:spPr>
              <a:xfrm>
                <a:off x="9614025" y="3253875"/>
                <a:ext cx="26300" cy="71350"/>
              </a:xfrm>
              <a:custGeom>
                <a:avLst/>
                <a:gdLst/>
                <a:ahLst/>
                <a:cxnLst/>
                <a:rect l="l" t="t" r="r" b="b"/>
                <a:pathLst>
                  <a:path w="1052" h="2854" extrusionOk="0">
                    <a:moveTo>
                      <a:pt x="0" y="0"/>
                    </a:moveTo>
                    <a:lnTo>
                      <a:pt x="0" y="582"/>
                    </a:lnTo>
                    <a:lnTo>
                      <a:pt x="19" y="1127"/>
                    </a:lnTo>
                    <a:lnTo>
                      <a:pt x="56" y="1615"/>
                    </a:lnTo>
                    <a:lnTo>
                      <a:pt x="113" y="2028"/>
                    </a:lnTo>
                    <a:lnTo>
                      <a:pt x="188" y="2384"/>
                    </a:lnTo>
                    <a:lnTo>
                      <a:pt x="225" y="2516"/>
                    </a:lnTo>
                    <a:lnTo>
                      <a:pt x="263" y="2628"/>
                    </a:lnTo>
                    <a:lnTo>
                      <a:pt x="319" y="2722"/>
                    </a:lnTo>
                    <a:lnTo>
                      <a:pt x="376" y="2797"/>
                    </a:lnTo>
                    <a:lnTo>
                      <a:pt x="451" y="2835"/>
                    </a:lnTo>
                    <a:lnTo>
                      <a:pt x="526" y="2854"/>
                    </a:lnTo>
                    <a:lnTo>
                      <a:pt x="601" y="2835"/>
                    </a:lnTo>
                    <a:lnTo>
                      <a:pt x="657" y="2797"/>
                    </a:lnTo>
                    <a:lnTo>
                      <a:pt x="713" y="2722"/>
                    </a:lnTo>
                    <a:lnTo>
                      <a:pt x="770" y="2628"/>
                    </a:lnTo>
                    <a:lnTo>
                      <a:pt x="826" y="2516"/>
                    </a:lnTo>
                    <a:lnTo>
                      <a:pt x="864" y="2384"/>
                    </a:lnTo>
                    <a:lnTo>
                      <a:pt x="939" y="2028"/>
                    </a:lnTo>
                    <a:lnTo>
                      <a:pt x="976" y="1615"/>
                    </a:lnTo>
                    <a:lnTo>
                      <a:pt x="1014" y="1127"/>
                    </a:lnTo>
                    <a:lnTo>
                      <a:pt x="1033"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8" name="Google Shape;5158;p64"/>
              <p:cNvSpPr/>
              <p:nvPr/>
            </p:nvSpPr>
            <p:spPr>
              <a:xfrm>
                <a:off x="9571775" y="3253875"/>
                <a:ext cx="26775" cy="71350"/>
              </a:xfrm>
              <a:custGeom>
                <a:avLst/>
                <a:gdLst/>
                <a:ahLst/>
                <a:cxnLst/>
                <a:rect l="l" t="t" r="r" b="b"/>
                <a:pathLst>
                  <a:path w="1071" h="2854" extrusionOk="0">
                    <a:moveTo>
                      <a:pt x="1" y="0"/>
                    </a:moveTo>
                    <a:lnTo>
                      <a:pt x="19" y="582"/>
                    </a:lnTo>
                    <a:lnTo>
                      <a:pt x="38" y="1127"/>
                    </a:lnTo>
                    <a:lnTo>
                      <a:pt x="76" y="1615"/>
                    </a:lnTo>
                    <a:lnTo>
                      <a:pt x="113" y="2028"/>
                    </a:lnTo>
                    <a:lnTo>
                      <a:pt x="188" y="2384"/>
                    </a:lnTo>
                    <a:lnTo>
                      <a:pt x="226" y="2516"/>
                    </a:lnTo>
                    <a:lnTo>
                      <a:pt x="282" y="2628"/>
                    </a:lnTo>
                    <a:lnTo>
                      <a:pt x="339" y="2722"/>
                    </a:lnTo>
                    <a:lnTo>
                      <a:pt x="395" y="2797"/>
                    </a:lnTo>
                    <a:lnTo>
                      <a:pt x="451" y="2835"/>
                    </a:lnTo>
                    <a:lnTo>
                      <a:pt x="526" y="2854"/>
                    </a:lnTo>
                    <a:lnTo>
                      <a:pt x="601" y="2835"/>
                    </a:lnTo>
                    <a:lnTo>
                      <a:pt x="676" y="2797"/>
                    </a:lnTo>
                    <a:lnTo>
                      <a:pt x="733" y="2722"/>
                    </a:lnTo>
                    <a:lnTo>
                      <a:pt x="789" y="2628"/>
                    </a:lnTo>
                    <a:lnTo>
                      <a:pt x="827" y="2516"/>
                    </a:lnTo>
                    <a:lnTo>
                      <a:pt x="883" y="2384"/>
                    </a:lnTo>
                    <a:lnTo>
                      <a:pt x="939" y="2028"/>
                    </a:lnTo>
                    <a:lnTo>
                      <a:pt x="996"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9" name="Google Shape;5159;p64"/>
              <p:cNvSpPr/>
              <p:nvPr/>
            </p:nvSpPr>
            <p:spPr>
              <a:xfrm>
                <a:off x="9530025" y="3253875"/>
                <a:ext cx="26300" cy="71350"/>
              </a:xfrm>
              <a:custGeom>
                <a:avLst/>
                <a:gdLst/>
                <a:ahLst/>
                <a:cxnLst/>
                <a:rect l="l" t="t" r="r" b="b"/>
                <a:pathLst>
                  <a:path w="1052" h="2854" extrusionOk="0">
                    <a:moveTo>
                      <a:pt x="0" y="0"/>
                    </a:moveTo>
                    <a:lnTo>
                      <a:pt x="0" y="582"/>
                    </a:lnTo>
                    <a:lnTo>
                      <a:pt x="38" y="1127"/>
                    </a:lnTo>
                    <a:lnTo>
                      <a:pt x="56" y="1615"/>
                    </a:lnTo>
                    <a:lnTo>
                      <a:pt x="113" y="2028"/>
                    </a:lnTo>
                    <a:lnTo>
                      <a:pt x="188" y="2384"/>
                    </a:lnTo>
                    <a:lnTo>
                      <a:pt x="225" y="2516"/>
                    </a:lnTo>
                    <a:lnTo>
                      <a:pt x="282" y="2628"/>
                    </a:lnTo>
                    <a:lnTo>
                      <a:pt x="319" y="2722"/>
                    </a:lnTo>
                    <a:lnTo>
                      <a:pt x="394" y="2797"/>
                    </a:lnTo>
                    <a:lnTo>
                      <a:pt x="451" y="2835"/>
                    </a:lnTo>
                    <a:lnTo>
                      <a:pt x="526" y="2854"/>
                    </a:lnTo>
                    <a:lnTo>
                      <a:pt x="601" y="2835"/>
                    </a:lnTo>
                    <a:lnTo>
                      <a:pt x="657" y="2797"/>
                    </a:lnTo>
                    <a:lnTo>
                      <a:pt x="732" y="2722"/>
                    </a:lnTo>
                    <a:lnTo>
                      <a:pt x="770" y="2628"/>
                    </a:lnTo>
                    <a:lnTo>
                      <a:pt x="826" y="2516"/>
                    </a:lnTo>
                    <a:lnTo>
                      <a:pt x="864" y="2384"/>
                    </a:lnTo>
                    <a:lnTo>
                      <a:pt x="939" y="2028"/>
                    </a:lnTo>
                    <a:lnTo>
                      <a:pt x="995" y="1615"/>
                    </a:lnTo>
                    <a:lnTo>
                      <a:pt x="1014" y="1127"/>
                    </a:lnTo>
                    <a:lnTo>
                      <a:pt x="1051"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0" name="Google Shape;5160;p64"/>
              <p:cNvSpPr/>
              <p:nvPr/>
            </p:nvSpPr>
            <p:spPr>
              <a:xfrm>
                <a:off x="9487775" y="3253875"/>
                <a:ext cx="26775" cy="71350"/>
              </a:xfrm>
              <a:custGeom>
                <a:avLst/>
                <a:gdLst/>
                <a:ahLst/>
                <a:cxnLst/>
                <a:rect l="l" t="t" r="r" b="b"/>
                <a:pathLst>
                  <a:path w="1071" h="2854" extrusionOk="0">
                    <a:moveTo>
                      <a:pt x="1" y="0"/>
                    </a:moveTo>
                    <a:lnTo>
                      <a:pt x="19" y="582"/>
                    </a:lnTo>
                    <a:lnTo>
                      <a:pt x="38" y="1127"/>
                    </a:lnTo>
                    <a:lnTo>
                      <a:pt x="76" y="1615"/>
                    </a:lnTo>
                    <a:lnTo>
                      <a:pt x="132" y="2028"/>
                    </a:lnTo>
                    <a:lnTo>
                      <a:pt x="188" y="2384"/>
                    </a:lnTo>
                    <a:lnTo>
                      <a:pt x="245" y="2516"/>
                    </a:lnTo>
                    <a:lnTo>
                      <a:pt x="282" y="2628"/>
                    </a:lnTo>
                    <a:lnTo>
                      <a:pt x="338" y="2722"/>
                    </a:lnTo>
                    <a:lnTo>
                      <a:pt x="395" y="2797"/>
                    </a:lnTo>
                    <a:lnTo>
                      <a:pt x="470" y="2835"/>
                    </a:lnTo>
                    <a:lnTo>
                      <a:pt x="545" y="2854"/>
                    </a:lnTo>
                    <a:lnTo>
                      <a:pt x="620" y="2835"/>
                    </a:lnTo>
                    <a:lnTo>
                      <a:pt x="676" y="2797"/>
                    </a:lnTo>
                    <a:lnTo>
                      <a:pt x="733" y="2722"/>
                    </a:lnTo>
                    <a:lnTo>
                      <a:pt x="789" y="2628"/>
                    </a:lnTo>
                    <a:lnTo>
                      <a:pt x="845" y="2516"/>
                    </a:lnTo>
                    <a:lnTo>
                      <a:pt x="883" y="2384"/>
                    </a:lnTo>
                    <a:lnTo>
                      <a:pt x="958" y="2028"/>
                    </a:lnTo>
                    <a:lnTo>
                      <a:pt x="995"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1" name="Google Shape;5161;p64"/>
              <p:cNvSpPr/>
              <p:nvPr/>
            </p:nvSpPr>
            <p:spPr>
              <a:xfrm>
                <a:off x="9446000"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2" name="Google Shape;5162;p64"/>
              <p:cNvSpPr/>
              <p:nvPr/>
            </p:nvSpPr>
            <p:spPr>
              <a:xfrm>
                <a:off x="9726650" y="1665300"/>
                <a:ext cx="72750" cy="90125"/>
              </a:xfrm>
              <a:custGeom>
                <a:avLst/>
                <a:gdLst/>
                <a:ahLst/>
                <a:cxnLst/>
                <a:rect l="l" t="t" r="r" b="b"/>
                <a:pathLst>
                  <a:path w="2910" h="3605" extrusionOk="0">
                    <a:moveTo>
                      <a:pt x="1465" y="1"/>
                    </a:moveTo>
                    <a:lnTo>
                      <a:pt x="1314" y="19"/>
                    </a:lnTo>
                    <a:lnTo>
                      <a:pt x="1164" y="38"/>
                    </a:lnTo>
                    <a:lnTo>
                      <a:pt x="1033" y="94"/>
                    </a:lnTo>
                    <a:lnTo>
                      <a:pt x="901" y="151"/>
                    </a:lnTo>
                    <a:lnTo>
                      <a:pt x="770" y="226"/>
                    </a:lnTo>
                    <a:lnTo>
                      <a:pt x="657" y="320"/>
                    </a:lnTo>
                    <a:lnTo>
                      <a:pt x="545" y="414"/>
                    </a:lnTo>
                    <a:lnTo>
                      <a:pt x="432" y="526"/>
                    </a:lnTo>
                    <a:lnTo>
                      <a:pt x="338" y="658"/>
                    </a:lnTo>
                    <a:lnTo>
                      <a:pt x="263" y="808"/>
                    </a:lnTo>
                    <a:lnTo>
                      <a:pt x="188" y="939"/>
                    </a:lnTo>
                    <a:lnTo>
                      <a:pt x="132" y="1108"/>
                    </a:lnTo>
                    <a:lnTo>
                      <a:pt x="75" y="1277"/>
                    </a:lnTo>
                    <a:lnTo>
                      <a:pt x="38" y="1446"/>
                    </a:lnTo>
                    <a:lnTo>
                      <a:pt x="19" y="1615"/>
                    </a:lnTo>
                    <a:lnTo>
                      <a:pt x="0" y="1803"/>
                    </a:lnTo>
                    <a:lnTo>
                      <a:pt x="19" y="1990"/>
                    </a:lnTo>
                    <a:lnTo>
                      <a:pt x="38" y="2159"/>
                    </a:lnTo>
                    <a:lnTo>
                      <a:pt x="75" y="2347"/>
                    </a:lnTo>
                    <a:lnTo>
                      <a:pt x="132" y="2497"/>
                    </a:lnTo>
                    <a:lnTo>
                      <a:pt x="188" y="2666"/>
                    </a:lnTo>
                    <a:lnTo>
                      <a:pt x="263" y="2816"/>
                    </a:lnTo>
                    <a:lnTo>
                      <a:pt x="338" y="2948"/>
                    </a:lnTo>
                    <a:lnTo>
                      <a:pt x="432" y="3079"/>
                    </a:lnTo>
                    <a:lnTo>
                      <a:pt x="545" y="3192"/>
                    </a:lnTo>
                    <a:lnTo>
                      <a:pt x="657" y="3304"/>
                    </a:lnTo>
                    <a:lnTo>
                      <a:pt x="770" y="3380"/>
                    </a:lnTo>
                    <a:lnTo>
                      <a:pt x="901" y="3455"/>
                    </a:lnTo>
                    <a:lnTo>
                      <a:pt x="1033" y="3530"/>
                    </a:lnTo>
                    <a:lnTo>
                      <a:pt x="1164" y="3567"/>
                    </a:lnTo>
                    <a:lnTo>
                      <a:pt x="1314" y="3586"/>
                    </a:lnTo>
                    <a:lnTo>
                      <a:pt x="1465" y="3605"/>
                    </a:lnTo>
                    <a:lnTo>
                      <a:pt x="1615" y="3586"/>
                    </a:lnTo>
                    <a:lnTo>
                      <a:pt x="1746" y="3567"/>
                    </a:lnTo>
                    <a:lnTo>
                      <a:pt x="1896" y="3530"/>
                    </a:lnTo>
                    <a:lnTo>
                      <a:pt x="2028" y="3455"/>
                    </a:lnTo>
                    <a:lnTo>
                      <a:pt x="2159" y="3380"/>
                    </a:lnTo>
                    <a:lnTo>
                      <a:pt x="2272" y="3304"/>
                    </a:lnTo>
                    <a:lnTo>
                      <a:pt x="2384" y="3192"/>
                    </a:lnTo>
                    <a:lnTo>
                      <a:pt x="2478" y="3079"/>
                    </a:lnTo>
                    <a:lnTo>
                      <a:pt x="2572" y="2948"/>
                    </a:lnTo>
                    <a:lnTo>
                      <a:pt x="2666" y="2816"/>
                    </a:lnTo>
                    <a:lnTo>
                      <a:pt x="2741" y="2666"/>
                    </a:lnTo>
                    <a:lnTo>
                      <a:pt x="2797" y="2497"/>
                    </a:lnTo>
                    <a:lnTo>
                      <a:pt x="2835" y="2347"/>
                    </a:lnTo>
                    <a:lnTo>
                      <a:pt x="2872" y="2159"/>
                    </a:lnTo>
                    <a:lnTo>
                      <a:pt x="2910" y="1990"/>
                    </a:lnTo>
                    <a:lnTo>
                      <a:pt x="2910" y="1803"/>
                    </a:lnTo>
                    <a:lnTo>
                      <a:pt x="2910" y="1615"/>
                    </a:lnTo>
                    <a:lnTo>
                      <a:pt x="2872" y="1446"/>
                    </a:lnTo>
                    <a:lnTo>
                      <a:pt x="2835" y="1277"/>
                    </a:lnTo>
                    <a:lnTo>
                      <a:pt x="2797" y="1108"/>
                    </a:lnTo>
                    <a:lnTo>
                      <a:pt x="2741" y="939"/>
                    </a:lnTo>
                    <a:lnTo>
                      <a:pt x="2666" y="808"/>
                    </a:lnTo>
                    <a:lnTo>
                      <a:pt x="2572" y="658"/>
                    </a:lnTo>
                    <a:lnTo>
                      <a:pt x="2478" y="526"/>
                    </a:lnTo>
                    <a:lnTo>
                      <a:pt x="2384" y="414"/>
                    </a:lnTo>
                    <a:lnTo>
                      <a:pt x="2272" y="320"/>
                    </a:lnTo>
                    <a:lnTo>
                      <a:pt x="2159" y="226"/>
                    </a:lnTo>
                    <a:lnTo>
                      <a:pt x="2028" y="151"/>
                    </a:lnTo>
                    <a:lnTo>
                      <a:pt x="1896" y="94"/>
                    </a:lnTo>
                    <a:lnTo>
                      <a:pt x="1746" y="38"/>
                    </a:lnTo>
                    <a:lnTo>
                      <a:pt x="1615" y="19"/>
                    </a:lnTo>
                    <a:lnTo>
                      <a:pt x="1465"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3" name="Google Shape;5163;p64"/>
              <p:cNvSpPr/>
              <p:nvPr/>
            </p:nvSpPr>
            <p:spPr>
              <a:xfrm>
                <a:off x="9745425" y="1688775"/>
                <a:ext cx="35225" cy="43200"/>
              </a:xfrm>
              <a:custGeom>
                <a:avLst/>
                <a:gdLst/>
                <a:ahLst/>
                <a:cxnLst/>
                <a:rect l="l" t="t" r="r" b="b"/>
                <a:pathLst>
                  <a:path w="1409" h="1728" extrusionOk="0">
                    <a:moveTo>
                      <a:pt x="714" y="0"/>
                    </a:moveTo>
                    <a:lnTo>
                      <a:pt x="563" y="19"/>
                    </a:lnTo>
                    <a:lnTo>
                      <a:pt x="432" y="75"/>
                    </a:lnTo>
                    <a:lnTo>
                      <a:pt x="319" y="150"/>
                    </a:lnTo>
                    <a:lnTo>
                      <a:pt x="207" y="244"/>
                    </a:lnTo>
                    <a:lnTo>
                      <a:pt x="132" y="376"/>
                    </a:lnTo>
                    <a:lnTo>
                      <a:pt x="57" y="526"/>
                    </a:lnTo>
                    <a:lnTo>
                      <a:pt x="19" y="695"/>
                    </a:lnTo>
                    <a:lnTo>
                      <a:pt x="0" y="864"/>
                    </a:lnTo>
                    <a:lnTo>
                      <a:pt x="19" y="1033"/>
                    </a:lnTo>
                    <a:lnTo>
                      <a:pt x="57" y="1202"/>
                    </a:lnTo>
                    <a:lnTo>
                      <a:pt x="132" y="1352"/>
                    </a:lnTo>
                    <a:lnTo>
                      <a:pt x="207" y="1483"/>
                    </a:lnTo>
                    <a:lnTo>
                      <a:pt x="319" y="1577"/>
                    </a:lnTo>
                    <a:lnTo>
                      <a:pt x="432" y="1671"/>
                    </a:lnTo>
                    <a:lnTo>
                      <a:pt x="563" y="1708"/>
                    </a:lnTo>
                    <a:lnTo>
                      <a:pt x="714" y="1727"/>
                    </a:lnTo>
                    <a:lnTo>
                      <a:pt x="845" y="1708"/>
                    </a:lnTo>
                    <a:lnTo>
                      <a:pt x="976" y="1671"/>
                    </a:lnTo>
                    <a:lnTo>
                      <a:pt x="1108" y="1577"/>
                    </a:lnTo>
                    <a:lnTo>
                      <a:pt x="1202" y="1483"/>
                    </a:lnTo>
                    <a:lnTo>
                      <a:pt x="1296" y="1352"/>
                    </a:lnTo>
                    <a:lnTo>
                      <a:pt x="1352" y="1202"/>
                    </a:lnTo>
                    <a:lnTo>
                      <a:pt x="1389" y="1033"/>
                    </a:lnTo>
                    <a:lnTo>
                      <a:pt x="1408" y="864"/>
                    </a:lnTo>
                    <a:lnTo>
                      <a:pt x="1389" y="695"/>
                    </a:lnTo>
                    <a:lnTo>
                      <a:pt x="1352" y="526"/>
                    </a:lnTo>
                    <a:lnTo>
                      <a:pt x="1296" y="376"/>
                    </a:lnTo>
                    <a:lnTo>
                      <a:pt x="1202" y="244"/>
                    </a:lnTo>
                    <a:lnTo>
                      <a:pt x="1108" y="150"/>
                    </a:lnTo>
                    <a:lnTo>
                      <a:pt x="976" y="75"/>
                    </a:lnTo>
                    <a:lnTo>
                      <a:pt x="845" y="19"/>
                    </a:lnTo>
                    <a:lnTo>
                      <a:pt x="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4" name="Google Shape;5164;p64"/>
              <p:cNvSpPr/>
              <p:nvPr/>
            </p:nvSpPr>
            <p:spPr>
              <a:xfrm>
                <a:off x="9330100" y="1665300"/>
                <a:ext cx="72300" cy="90125"/>
              </a:xfrm>
              <a:custGeom>
                <a:avLst/>
                <a:gdLst/>
                <a:ahLst/>
                <a:cxnLst/>
                <a:rect l="l" t="t" r="r" b="b"/>
                <a:pathLst>
                  <a:path w="2892" h="3605" extrusionOk="0">
                    <a:moveTo>
                      <a:pt x="1446" y="1"/>
                    </a:moveTo>
                    <a:lnTo>
                      <a:pt x="1295" y="19"/>
                    </a:lnTo>
                    <a:lnTo>
                      <a:pt x="1145" y="38"/>
                    </a:lnTo>
                    <a:lnTo>
                      <a:pt x="1014" y="94"/>
                    </a:lnTo>
                    <a:lnTo>
                      <a:pt x="883" y="151"/>
                    </a:lnTo>
                    <a:lnTo>
                      <a:pt x="751" y="226"/>
                    </a:lnTo>
                    <a:lnTo>
                      <a:pt x="638" y="320"/>
                    </a:lnTo>
                    <a:lnTo>
                      <a:pt x="526" y="414"/>
                    </a:lnTo>
                    <a:lnTo>
                      <a:pt x="413" y="526"/>
                    </a:lnTo>
                    <a:lnTo>
                      <a:pt x="319" y="658"/>
                    </a:lnTo>
                    <a:lnTo>
                      <a:pt x="244" y="808"/>
                    </a:lnTo>
                    <a:lnTo>
                      <a:pt x="169" y="939"/>
                    </a:lnTo>
                    <a:lnTo>
                      <a:pt x="113" y="1108"/>
                    </a:lnTo>
                    <a:lnTo>
                      <a:pt x="57" y="1277"/>
                    </a:lnTo>
                    <a:lnTo>
                      <a:pt x="19" y="1446"/>
                    </a:lnTo>
                    <a:lnTo>
                      <a:pt x="0" y="1615"/>
                    </a:lnTo>
                    <a:lnTo>
                      <a:pt x="0" y="1803"/>
                    </a:lnTo>
                    <a:lnTo>
                      <a:pt x="0" y="1990"/>
                    </a:lnTo>
                    <a:lnTo>
                      <a:pt x="19" y="2159"/>
                    </a:lnTo>
                    <a:lnTo>
                      <a:pt x="57" y="2347"/>
                    </a:lnTo>
                    <a:lnTo>
                      <a:pt x="113" y="2497"/>
                    </a:lnTo>
                    <a:lnTo>
                      <a:pt x="169" y="2666"/>
                    </a:lnTo>
                    <a:lnTo>
                      <a:pt x="244" y="2816"/>
                    </a:lnTo>
                    <a:lnTo>
                      <a:pt x="319" y="2948"/>
                    </a:lnTo>
                    <a:lnTo>
                      <a:pt x="413" y="3079"/>
                    </a:lnTo>
                    <a:lnTo>
                      <a:pt x="526" y="3192"/>
                    </a:lnTo>
                    <a:lnTo>
                      <a:pt x="638" y="3304"/>
                    </a:lnTo>
                    <a:lnTo>
                      <a:pt x="751" y="3380"/>
                    </a:lnTo>
                    <a:lnTo>
                      <a:pt x="883" y="3455"/>
                    </a:lnTo>
                    <a:lnTo>
                      <a:pt x="1014" y="3530"/>
                    </a:lnTo>
                    <a:lnTo>
                      <a:pt x="1145" y="3567"/>
                    </a:lnTo>
                    <a:lnTo>
                      <a:pt x="1295" y="3586"/>
                    </a:lnTo>
                    <a:lnTo>
                      <a:pt x="1446" y="3605"/>
                    </a:lnTo>
                    <a:lnTo>
                      <a:pt x="1596" y="3586"/>
                    </a:lnTo>
                    <a:lnTo>
                      <a:pt x="1746" y="3567"/>
                    </a:lnTo>
                    <a:lnTo>
                      <a:pt x="1877" y="3530"/>
                    </a:lnTo>
                    <a:lnTo>
                      <a:pt x="2009" y="3455"/>
                    </a:lnTo>
                    <a:lnTo>
                      <a:pt x="2140" y="3380"/>
                    </a:lnTo>
                    <a:lnTo>
                      <a:pt x="2253" y="3304"/>
                    </a:lnTo>
                    <a:lnTo>
                      <a:pt x="2365" y="3192"/>
                    </a:lnTo>
                    <a:lnTo>
                      <a:pt x="2478" y="3079"/>
                    </a:lnTo>
                    <a:lnTo>
                      <a:pt x="2572" y="2948"/>
                    </a:lnTo>
                    <a:lnTo>
                      <a:pt x="2647" y="2816"/>
                    </a:lnTo>
                    <a:lnTo>
                      <a:pt x="2722" y="2666"/>
                    </a:lnTo>
                    <a:lnTo>
                      <a:pt x="2778" y="2497"/>
                    </a:lnTo>
                    <a:lnTo>
                      <a:pt x="2835" y="2347"/>
                    </a:lnTo>
                    <a:lnTo>
                      <a:pt x="2872" y="2159"/>
                    </a:lnTo>
                    <a:lnTo>
                      <a:pt x="2891" y="1990"/>
                    </a:lnTo>
                    <a:lnTo>
                      <a:pt x="2891" y="1803"/>
                    </a:lnTo>
                    <a:lnTo>
                      <a:pt x="2891" y="1615"/>
                    </a:lnTo>
                    <a:lnTo>
                      <a:pt x="2872" y="1446"/>
                    </a:lnTo>
                    <a:lnTo>
                      <a:pt x="2835" y="1277"/>
                    </a:lnTo>
                    <a:lnTo>
                      <a:pt x="2778" y="1108"/>
                    </a:lnTo>
                    <a:lnTo>
                      <a:pt x="2722" y="939"/>
                    </a:lnTo>
                    <a:lnTo>
                      <a:pt x="2647" y="808"/>
                    </a:lnTo>
                    <a:lnTo>
                      <a:pt x="2572" y="658"/>
                    </a:lnTo>
                    <a:lnTo>
                      <a:pt x="2478" y="526"/>
                    </a:lnTo>
                    <a:lnTo>
                      <a:pt x="2365" y="414"/>
                    </a:lnTo>
                    <a:lnTo>
                      <a:pt x="2253" y="320"/>
                    </a:lnTo>
                    <a:lnTo>
                      <a:pt x="2140" y="226"/>
                    </a:lnTo>
                    <a:lnTo>
                      <a:pt x="2009" y="151"/>
                    </a:lnTo>
                    <a:lnTo>
                      <a:pt x="1877" y="94"/>
                    </a:lnTo>
                    <a:lnTo>
                      <a:pt x="1746" y="38"/>
                    </a:lnTo>
                    <a:lnTo>
                      <a:pt x="1596" y="19"/>
                    </a:lnTo>
                    <a:lnTo>
                      <a:pt x="144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5" name="Google Shape;5165;p64"/>
              <p:cNvSpPr/>
              <p:nvPr/>
            </p:nvSpPr>
            <p:spPr>
              <a:xfrm>
                <a:off x="9348875" y="1688775"/>
                <a:ext cx="34750" cy="43200"/>
              </a:xfrm>
              <a:custGeom>
                <a:avLst/>
                <a:gdLst/>
                <a:ahLst/>
                <a:cxnLst/>
                <a:rect l="l" t="t" r="r" b="b"/>
                <a:pathLst>
                  <a:path w="1390" h="1728" extrusionOk="0">
                    <a:moveTo>
                      <a:pt x="695" y="0"/>
                    </a:moveTo>
                    <a:lnTo>
                      <a:pt x="544" y="19"/>
                    </a:lnTo>
                    <a:lnTo>
                      <a:pt x="413" y="75"/>
                    </a:lnTo>
                    <a:lnTo>
                      <a:pt x="300" y="150"/>
                    </a:lnTo>
                    <a:lnTo>
                      <a:pt x="207" y="244"/>
                    </a:lnTo>
                    <a:lnTo>
                      <a:pt x="113" y="376"/>
                    </a:lnTo>
                    <a:lnTo>
                      <a:pt x="56" y="526"/>
                    </a:lnTo>
                    <a:lnTo>
                      <a:pt x="0" y="695"/>
                    </a:lnTo>
                    <a:lnTo>
                      <a:pt x="0" y="864"/>
                    </a:lnTo>
                    <a:lnTo>
                      <a:pt x="0" y="1033"/>
                    </a:lnTo>
                    <a:lnTo>
                      <a:pt x="56" y="1202"/>
                    </a:lnTo>
                    <a:lnTo>
                      <a:pt x="113" y="1352"/>
                    </a:lnTo>
                    <a:lnTo>
                      <a:pt x="207" y="1483"/>
                    </a:lnTo>
                    <a:lnTo>
                      <a:pt x="300" y="1577"/>
                    </a:lnTo>
                    <a:lnTo>
                      <a:pt x="413" y="1671"/>
                    </a:lnTo>
                    <a:lnTo>
                      <a:pt x="544" y="1708"/>
                    </a:lnTo>
                    <a:lnTo>
                      <a:pt x="695" y="1727"/>
                    </a:lnTo>
                    <a:lnTo>
                      <a:pt x="826" y="1708"/>
                    </a:lnTo>
                    <a:lnTo>
                      <a:pt x="957" y="1671"/>
                    </a:lnTo>
                    <a:lnTo>
                      <a:pt x="1089" y="1577"/>
                    </a:lnTo>
                    <a:lnTo>
                      <a:pt x="1183" y="1483"/>
                    </a:lnTo>
                    <a:lnTo>
                      <a:pt x="1277" y="1352"/>
                    </a:lnTo>
                    <a:lnTo>
                      <a:pt x="1333" y="1202"/>
                    </a:lnTo>
                    <a:lnTo>
                      <a:pt x="1370" y="1033"/>
                    </a:lnTo>
                    <a:lnTo>
                      <a:pt x="1389" y="864"/>
                    </a:lnTo>
                    <a:lnTo>
                      <a:pt x="1370" y="695"/>
                    </a:lnTo>
                    <a:lnTo>
                      <a:pt x="1333" y="526"/>
                    </a:lnTo>
                    <a:lnTo>
                      <a:pt x="1277" y="376"/>
                    </a:lnTo>
                    <a:lnTo>
                      <a:pt x="1183" y="244"/>
                    </a:lnTo>
                    <a:lnTo>
                      <a:pt x="1089" y="150"/>
                    </a:lnTo>
                    <a:lnTo>
                      <a:pt x="957" y="75"/>
                    </a:lnTo>
                    <a:lnTo>
                      <a:pt x="826" y="19"/>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6" name="Google Shape;5166;p64"/>
              <p:cNvSpPr/>
              <p:nvPr/>
            </p:nvSpPr>
            <p:spPr>
              <a:xfrm>
                <a:off x="94647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8"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7" name="Google Shape;5167;p64"/>
              <p:cNvSpPr/>
              <p:nvPr/>
            </p:nvSpPr>
            <p:spPr>
              <a:xfrm>
                <a:off x="94999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8" name="Google Shape;5168;p64"/>
              <p:cNvSpPr/>
              <p:nvPr/>
            </p:nvSpPr>
            <p:spPr>
              <a:xfrm>
                <a:off x="9535175" y="1759150"/>
                <a:ext cx="22550" cy="56825"/>
              </a:xfrm>
              <a:custGeom>
                <a:avLst/>
                <a:gdLst/>
                <a:ahLst/>
                <a:cxnLst/>
                <a:rect l="l" t="t" r="r" b="b"/>
                <a:pathLst>
                  <a:path w="902" h="2273" extrusionOk="0">
                    <a:moveTo>
                      <a:pt x="451" y="1"/>
                    </a:moveTo>
                    <a:lnTo>
                      <a:pt x="395" y="20"/>
                    </a:lnTo>
                    <a:lnTo>
                      <a:pt x="338" y="57"/>
                    </a:lnTo>
                    <a:lnTo>
                      <a:pt x="282" y="114"/>
                    </a:lnTo>
                    <a:lnTo>
                      <a:pt x="245" y="189"/>
                    </a:lnTo>
                    <a:lnTo>
                      <a:pt x="169" y="395"/>
                    </a:lnTo>
                    <a:lnTo>
                      <a:pt x="113" y="658"/>
                    </a:lnTo>
                    <a:lnTo>
                      <a:pt x="57" y="996"/>
                    </a:lnTo>
                    <a:lnTo>
                      <a:pt x="38" y="1390"/>
                    </a:lnTo>
                    <a:lnTo>
                      <a:pt x="1" y="2272"/>
                    </a:lnTo>
                    <a:lnTo>
                      <a:pt x="902" y="2272"/>
                    </a:lnTo>
                    <a:lnTo>
                      <a:pt x="864" y="1390"/>
                    </a:lnTo>
                    <a:lnTo>
                      <a:pt x="845" y="996"/>
                    </a:lnTo>
                    <a:lnTo>
                      <a:pt x="808"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9" name="Google Shape;5169;p64"/>
              <p:cNvSpPr/>
              <p:nvPr/>
            </p:nvSpPr>
            <p:spPr>
              <a:xfrm>
                <a:off x="9570850" y="1759150"/>
                <a:ext cx="22075" cy="56825"/>
              </a:xfrm>
              <a:custGeom>
                <a:avLst/>
                <a:gdLst/>
                <a:ahLst/>
                <a:cxnLst/>
                <a:rect l="l" t="t" r="r" b="b"/>
                <a:pathLst>
                  <a:path w="883" h="2273" extrusionOk="0">
                    <a:moveTo>
                      <a:pt x="432" y="1"/>
                    </a:moveTo>
                    <a:lnTo>
                      <a:pt x="376" y="20"/>
                    </a:lnTo>
                    <a:lnTo>
                      <a:pt x="319" y="57"/>
                    </a:lnTo>
                    <a:lnTo>
                      <a:pt x="263" y="114"/>
                    </a:lnTo>
                    <a:lnTo>
                      <a:pt x="225" y="189"/>
                    </a:lnTo>
                    <a:lnTo>
                      <a:pt x="150" y="395"/>
                    </a:lnTo>
                    <a:lnTo>
                      <a:pt x="94" y="658"/>
                    </a:lnTo>
                    <a:lnTo>
                      <a:pt x="56" y="996"/>
                    </a:lnTo>
                    <a:lnTo>
                      <a:pt x="19" y="1390"/>
                    </a:lnTo>
                    <a:lnTo>
                      <a:pt x="0" y="2272"/>
                    </a:lnTo>
                    <a:lnTo>
                      <a:pt x="882" y="2272"/>
                    </a:lnTo>
                    <a:lnTo>
                      <a:pt x="845" y="1390"/>
                    </a:lnTo>
                    <a:lnTo>
                      <a:pt x="826" y="996"/>
                    </a:lnTo>
                    <a:lnTo>
                      <a:pt x="789" y="658"/>
                    </a:lnTo>
                    <a:lnTo>
                      <a:pt x="732" y="395"/>
                    </a:lnTo>
                    <a:lnTo>
                      <a:pt x="657" y="189"/>
                    </a:lnTo>
                    <a:lnTo>
                      <a:pt x="601" y="114"/>
                    </a:lnTo>
                    <a:lnTo>
                      <a:pt x="545"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0" name="Google Shape;5170;p64"/>
              <p:cNvSpPr/>
              <p:nvPr/>
            </p:nvSpPr>
            <p:spPr>
              <a:xfrm>
                <a:off x="9606050" y="1759150"/>
                <a:ext cx="22075" cy="56825"/>
              </a:xfrm>
              <a:custGeom>
                <a:avLst/>
                <a:gdLst/>
                <a:ahLst/>
                <a:cxnLst/>
                <a:rect l="l" t="t" r="r" b="b"/>
                <a:pathLst>
                  <a:path w="883" h="2273" extrusionOk="0">
                    <a:moveTo>
                      <a:pt x="432" y="1"/>
                    </a:moveTo>
                    <a:lnTo>
                      <a:pt x="375" y="20"/>
                    </a:lnTo>
                    <a:lnTo>
                      <a:pt x="319" y="57"/>
                    </a:lnTo>
                    <a:lnTo>
                      <a:pt x="263" y="114"/>
                    </a:lnTo>
                    <a:lnTo>
                      <a:pt x="225" y="189"/>
                    </a:lnTo>
                    <a:lnTo>
                      <a:pt x="150" y="395"/>
                    </a:lnTo>
                    <a:lnTo>
                      <a:pt x="94" y="658"/>
                    </a:lnTo>
                    <a:lnTo>
                      <a:pt x="56" y="996"/>
                    </a:lnTo>
                    <a:lnTo>
                      <a:pt x="19" y="1390"/>
                    </a:lnTo>
                    <a:lnTo>
                      <a:pt x="0" y="2272"/>
                    </a:lnTo>
                    <a:lnTo>
                      <a:pt x="882" y="2272"/>
                    </a:lnTo>
                    <a:lnTo>
                      <a:pt x="864" y="1390"/>
                    </a:lnTo>
                    <a:lnTo>
                      <a:pt x="826" y="996"/>
                    </a:lnTo>
                    <a:lnTo>
                      <a:pt x="788" y="658"/>
                    </a:lnTo>
                    <a:lnTo>
                      <a:pt x="732" y="395"/>
                    </a:lnTo>
                    <a:lnTo>
                      <a:pt x="657" y="189"/>
                    </a:lnTo>
                    <a:lnTo>
                      <a:pt x="601" y="114"/>
                    </a:lnTo>
                    <a:lnTo>
                      <a:pt x="563"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1" name="Google Shape;5171;p64"/>
              <p:cNvSpPr/>
              <p:nvPr/>
            </p:nvSpPr>
            <p:spPr>
              <a:xfrm>
                <a:off x="9641225" y="1759150"/>
                <a:ext cx="22100" cy="56825"/>
              </a:xfrm>
              <a:custGeom>
                <a:avLst/>
                <a:gdLst/>
                <a:ahLst/>
                <a:cxnLst/>
                <a:rect l="l" t="t" r="r" b="b"/>
                <a:pathLst>
                  <a:path w="884" h="2273" extrusionOk="0">
                    <a:moveTo>
                      <a:pt x="433" y="1"/>
                    </a:moveTo>
                    <a:lnTo>
                      <a:pt x="376" y="20"/>
                    </a:lnTo>
                    <a:lnTo>
                      <a:pt x="320" y="57"/>
                    </a:lnTo>
                    <a:lnTo>
                      <a:pt x="283" y="114"/>
                    </a:lnTo>
                    <a:lnTo>
                      <a:pt x="226" y="189"/>
                    </a:lnTo>
                    <a:lnTo>
                      <a:pt x="151" y="395"/>
                    </a:lnTo>
                    <a:lnTo>
                      <a:pt x="95" y="658"/>
                    </a:lnTo>
                    <a:lnTo>
                      <a:pt x="57" y="996"/>
                    </a:lnTo>
                    <a:lnTo>
                      <a:pt x="20" y="1390"/>
                    </a:lnTo>
                    <a:lnTo>
                      <a:pt x="1" y="2272"/>
                    </a:lnTo>
                    <a:lnTo>
                      <a:pt x="883" y="2272"/>
                    </a:lnTo>
                    <a:lnTo>
                      <a:pt x="864" y="1390"/>
                    </a:lnTo>
                    <a:lnTo>
                      <a:pt x="827" y="996"/>
                    </a:lnTo>
                    <a:lnTo>
                      <a:pt x="789" y="658"/>
                    </a:lnTo>
                    <a:lnTo>
                      <a:pt x="733" y="395"/>
                    </a:lnTo>
                    <a:lnTo>
                      <a:pt x="658" y="189"/>
                    </a:lnTo>
                    <a:lnTo>
                      <a:pt x="602" y="114"/>
                    </a:lnTo>
                    <a:lnTo>
                      <a:pt x="564" y="57"/>
                    </a:lnTo>
                    <a:lnTo>
                      <a:pt x="508" y="20"/>
                    </a:lnTo>
                    <a:lnTo>
                      <a:pt x="433"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2" name="Google Shape;5172;p64"/>
              <p:cNvSpPr/>
              <p:nvPr/>
            </p:nvSpPr>
            <p:spPr>
              <a:xfrm>
                <a:off x="9320250" y="1623775"/>
                <a:ext cx="487600" cy="1838250"/>
              </a:xfrm>
              <a:custGeom>
                <a:avLst/>
                <a:gdLst/>
                <a:ahLst/>
                <a:cxnLst/>
                <a:rect l="l" t="t" r="r" b="b"/>
                <a:pathLst>
                  <a:path w="19504" h="73530" extrusionOk="0">
                    <a:moveTo>
                      <a:pt x="2985" y="0"/>
                    </a:moveTo>
                    <a:lnTo>
                      <a:pt x="2666" y="38"/>
                    </a:lnTo>
                    <a:lnTo>
                      <a:pt x="2459" y="75"/>
                    </a:lnTo>
                    <a:lnTo>
                      <a:pt x="2215" y="132"/>
                    </a:lnTo>
                    <a:lnTo>
                      <a:pt x="1952" y="225"/>
                    </a:lnTo>
                    <a:lnTo>
                      <a:pt x="1689" y="357"/>
                    </a:lnTo>
                    <a:lnTo>
                      <a:pt x="1408" y="526"/>
                    </a:lnTo>
                    <a:lnTo>
                      <a:pt x="1145" y="732"/>
                    </a:lnTo>
                    <a:lnTo>
                      <a:pt x="1014" y="845"/>
                    </a:lnTo>
                    <a:lnTo>
                      <a:pt x="882" y="976"/>
                    </a:lnTo>
                    <a:lnTo>
                      <a:pt x="770" y="1126"/>
                    </a:lnTo>
                    <a:lnTo>
                      <a:pt x="657" y="1295"/>
                    </a:lnTo>
                    <a:lnTo>
                      <a:pt x="544" y="1464"/>
                    </a:lnTo>
                    <a:lnTo>
                      <a:pt x="432" y="1671"/>
                    </a:lnTo>
                    <a:lnTo>
                      <a:pt x="338" y="1877"/>
                    </a:lnTo>
                    <a:lnTo>
                      <a:pt x="263" y="2103"/>
                    </a:lnTo>
                    <a:lnTo>
                      <a:pt x="188" y="2347"/>
                    </a:lnTo>
                    <a:lnTo>
                      <a:pt x="113" y="2609"/>
                    </a:lnTo>
                    <a:lnTo>
                      <a:pt x="75" y="2891"/>
                    </a:lnTo>
                    <a:lnTo>
                      <a:pt x="38" y="3191"/>
                    </a:lnTo>
                    <a:lnTo>
                      <a:pt x="19" y="3379"/>
                    </a:lnTo>
                    <a:lnTo>
                      <a:pt x="0" y="3586"/>
                    </a:lnTo>
                    <a:lnTo>
                      <a:pt x="0" y="3679"/>
                    </a:lnTo>
                    <a:lnTo>
                      <a:pt x="0" y="3848"/>
                    </a:lnTo>
                    <a:lnTo>
                      <a:pt x="19" y="3848"/>
                    </a:lnTo>
                    <a:lnTo>
                      <a:pt x="56" y="4036"/>
                    </a:lnTo>
                    <a:lnTo>
                      <a:pt x="94" y="4243"/>
                    </a:lnTo>
                    <a:lnTo>
                      <a:pt x="150" y="4430"/>
                    </a:lnTo>
                    <a:lnTo>
                      <a:pt x="207" y="4618"/>
                    </a:lnTo>
                    <a:lnTo>
                      <a:pt x="300" y="4787"/>
                    </a:lnTo>
                    <a:lnTo>
                      <a:pt x="375" y="4937"/>
                    </a:lnTo>
                    <a:lnTo>
                      <a:pt x="488" y="5087"/>
                    </a:lnTo>
                    <a:lnTo>
                      <a:pt x="601" y="5238"/>
                    </a:lnTo>
                    <a:lnTo>
                      <a:pt x="713" y="5369"/>
                    </a:lnTo>
                    <a:lnTo>
                      <a:pt x="845" y="5482"/>
                    </a:lnTo>
                    <a:lnTo>
                      <a:pt x="995" y="5575"/>
                    </a:lnTo>
                    <a:lnTo>
                      <a:pt x="1145" y="5650"/>
                    </a:lnTo>
                    <a:lnTo>
                      <a:pt x="1295" y="5707"/>
                    </a:lnTo>
                    <a:lnTo>
                      <a:pt x="1445" y="5763"/>
                    </a:lnTo>
                    <a:lnTo>
                      <a:pt x="1614" y="5801"/>
                    </a:lnTo>
                    <a:lnTo>
                      <a:pt x="3623" y="5801"/>
                    </a:lnTo>
                    <a:lnTo>
                      <a:pt x="3773" y="5782"/>
                    </a:lnTo>
                    <a:lnTo>
                      <a:pt x="3923" y="5744"/>
                    </a:lnTo>
                    <a:lnTo>
                      <a:pt x="4073" y="5688"/>
                    </a:lnTo>
                    <a:lnTo>
                      <a:pt x="4224" y="5632"/>
                    </a:lnTo>
                    <a:lnTo>
                      <a:pt x="4355" y="5557"/>
                    </a:lnTo>
                    <a:lnTo>
                      <a:pt x="4486" y="5463"/>
                    </a:lnTo>
                    <a:lnTo>
                      <a:pt x="4618" y="5350"/>
                    </a:lnTo>
                    <a:lnTo>
                      <a:pt x="4731" y="5238"/>
                    </a:lnTo>
                    <a:lnTo>
                      <a:pt x="4768" y="6364"/>
                    </a:lnTo>
                    <a:lnTo>
                      <a:pt x="4768" y="7340"/>
                    </a:lnTo>
                    <a:lnTo>
                      <a:pt x="4787" y="8335"/>
                    </a:lnTo>
                    <a:lnTo>
                      <a:pt x="5331" y="8335"/>
                    </a:lnTo>
                    <a:lnTo>
                      <a:pt x="5331" y="65063"/>
                    </a:lnTo>
                    <a:lnTo>
                      <a:pt x="4430" y="65063"/>
                    </a:lnTo>
                    <a:lnTo>
                      <a:pt x="4430" y="66678"/>
                    </a:lnTo>
                    <a:lnTo>
                      <a:pt x="4430" y="67579"/>
                    </a:lnTo>
                    <a:lnTo>
                      <a:pt x="4393" y="68405"/>
                    </a:lnTo>
                    <a:lnTo>
                      <a:pt x="4374" y="68799"/>
                    </a:lnTo>
                    <a:lnTo>
                      <a:pt x="4336" y="69174"/>
                    </a:lnTo>
                    <a:lnTo>
                      <a:pt x="4280" y="69531"/>
                    </a:lnTo>
                    <a:lnTo>
                      <a:pt x="4205" y="69850"/>
                    </a:lnTo>
                    <a:lnTo>
                      <a:pt x="4111" y="70151"/>
                    </a:lnTo>
                    <a:lnTo>
                      <a:pt x="3998" y="70413"/>
                    </a:lnTo>
                    <a:lnTo>
                      <a:pt x="3867" y="70639"/>
                    </a:lnTo>
                    <a:lnTo>
                      <a:pt x="3792" y="70732"/>
                    </a:lnTo>
                    <a:lnTo>
                      <a:pt x="3698" y="70826"/>
                    </a:lnTo>
                    <a:lnTo>
                      <a:pt x="3604" y="70901"/>
                    </a:lnTo>
                    <a:lnTo>
                      <a:pt x="3510" y="70976"/>
                    </a:lnTo>
                    <a:lnTo>
                      <a:pt x="3398" y="71052"/>
                    </a:lnTo>
                    <a:lnTo>
                      <a:pt x="3266" y="71089"/>
                    </a:lnTo>
                    <a:lnTo>
                      <a:pt x="3135" y="71127"/>
                    </a:lnTo>
                    <a:lnTo>
                      <a:pt x="3003" y="71164"/>
                    </a:lnTo>
                    <a:lnTo>
                      <a:pt x="2853" y="71183"/>
                    </a:lnTo>
                    <a:lnTo>
                      <a:pt x="2703" y="71183"/>
                    </a:lnTo>
                    <a:lnTo>
                      <a:pt x="2703" y="73529"/>
                    </a:lnTo>
                    <a:lnTo>
                      <a:pt x="16763" y="73529"/>
                    </a:lnTo>
                    <a:lnTo>
                      <a:pt x="16763" y="71183"/>
                    </a:lnTo>
                    <a:lnTo>
                      <a:pt x="16613" y="71183"/>
                    </a:lnTo>
                    <a:lnTo>
                      <a:pt x="16463" y="71164"/>
                    </a:lnTo>
                    <a:lnTo>
                      <a:pt x="16331" y="71127"/>
                    </a:lnTo>
                    <a:lnTo>
                      <a:pt x="16200" y="71089"/>
                    </a:lnTo>
                    <a:lnTo>
                      <a:pt x="16069" y="71052"/>
                    </a:lnTo>
                    <a:lnTo>
                      <a:pt x="15956" y="70976"/>
                    </a:lnTo>
                    <a:lnTo>
                      <a:pt x="15862" y="70901"/>
                    </a:lnTo>
                    <a:lnTo>
                      <a:pt x="15768" y="70826"/>
                    </a:lnTo>
                    <a:lnTo>
                      <a:pt x="15674" y="70732"/>
                    </a:lnTo>
                    <a:lnTo>
                      <a:pt x="15599" y="70639"/>
                    </a:lnTo>
                    <a:lnTo>
                      <a:pt x="15468" y="70413"/>
                    </a:lnTo>
                    <a:lnTo>
                      <a:pt x="15355" y="70151"/>
                    </a:lnTo>
                    <a:lnTo>
                      <a:pt x="15261" y="69850"/>
                    </a:lnTo>
                    <a:lnTo>
                      <a:pt x="15186" y="69531"/>
                    </a:lnTo>
                    <a:lnTo>
                      <a:pt x="15130" y="69174"/>
                    </a:lnTo>
                    <a:lnTo>
                      <a:pt x="15093" y="68799"/>
                    </a:lnTo>
                    <a:lnTo>
                      <a:pt x="15074" y="68405"/>
                    </a:lnTo>
                    <a:lnTo>
                      <a:pt x="15036" y="67579"/>
                    </a:lnTo>
                    <a:lnTo>
                      <a:pt x="15036" y="66678"/>
                    </a:lnTo>
                    <a:lnTo>
                      <a:pt x="15036" y="65063"/>
                    </a:lnTo>
                    <a:lnTo>
                      <a:pt x="14135" y="65063"/>
                    </a:lnTo>
                    <a:lnTo>
                      <a:pt x="14135" y="50553"/>
                    </a:lnTo>
                    <a:lnTo>
                      <a:pt x="14135" y="25868"/>
                    </a:lnTo>
                    <a:lnTo>
                      <a:pt x="14135" y="8335"/>
                    </a:lnTo>
                    <a:lnTo>
                      <a:pt x="14717" y="8335"/>
                    </a:lnTo>
                    <a:lnTo>
                      <a:pt x="14736" y="7359"/>
                    </a:lnTo>
                    <a:lnTo>
                      <a:pt x="14736" y="6364"/>
                    </a:lnTo>
                    <a:lnTo>
                      <a:pt x="14773" y="5256"/>
                    </a:lnTo>
                    <a:lnTo>
                      <a:pt x="14886" y="5369"/>
                    </a:lnTo>
                    <a:lnTo>
                      <a:pt x="15017" y="5463"/>
                    </a:lnTo>
                    <a:lnTo>
                      <a:pt x="15149" y="5557"/>
                    </a:lnTo>
                    <a:lnTo>
                      <a:pt x="15280" y="5632"/>
                    </a:lnTo>
                    <a:lnTo>
                      <a:pt x="15412" y="5688"/>
                    </a:lnTo>
                    <a:lnTo>
                      <a:pt x="15562" y="5744"/>
                    </a:lnTo>
                    <a:lnTo>
                      <a:pt x="15712" y="5782"/>
                    </a:lnTo>
                    <a:lnTo>
                      <a:pt x="15862" y="5801"/>
                    </a:lnTo>
                    <a:lnTo>
                      <a:pt x="17890" y="5801"/>
                    </a:lnTo>
                    <a:lnTo>
                      <a:pt x="18058" y="5763"/>
                    </a:lnTo>
                    <a:lnTo>
                      <a:pt x="18209" y="5707"/>
                    </a:lnTo>
                    <a:lnTo>
                      <a:pt x="18378" y="5650"/>
                    </a:lnTo>
                    <a:lnTo>
                      <a:pt x="18509" y="5575"/>
                    </a:lnTo>
                    <a:lnTo>
                      <a:pt x="18659" y="5482"/>
                    </a:lnTo>
                    <a:lnTo>
                      <a:pt x="18791" y="5369"/>
                    </a:lnTo>
                    <a:lnTo>
                      <a:pt x="18903" y="5238"/>
                    </a:lnTo>
                    <a:lnTo>
                      <a:pt x="19016" y="5087"/>
                    </a:lnTo>
                    <a:lnTo>
                      <a:pt x="19128" y="4937"/>
                    </a:lnTo>
                    <a:lnTo>
                      <a:pt x="19222" y="4787"/>
                    </a:lnTo>
                    <a:lnTo>
                      <a:pt x="19297" y="4618"/>
                    </a:lnTo>
                    <a:lnTo>
                      <a:pt x="19372" y="4430"/>
                    </a:lnTo>
                    <a:lnTo>
                      <a:pt x="19410" y="4243"/>
                    </a:lnTo>
                    <a:lnTo>
                      <a:pt x="19466" y="4036"/>
                    </a:lnTo>
                    <a:lnTo>
                      <a:pt x="19485" y="3848"/>
                    </a:lnTo>
                    <a:lnTo>
                      <a:pt x="19504" y="3848"/>
                    </a:lnTo>
                    <a:lnTo>
                      <a:pt x="19504" y="3679"/>
                    </a:lnTo>
                    <a:lnTo>
                      <a:pt x="19504" y="3586"/>
                    </a:lnTo>
                    <a:lnTo>
                      <a:pt x="19504" y="3379"/>
                    </a:lnTo>
                    <a:lnTo>
                      <a:pt x="19466" y="3191"/>
                    </a:lnTo>
                    <a:lnTo>
                      <a:pt x="19429" y="2891"/>
                    </a:lnTo>
                    <a:lnTo>
                      <a:pt x="19391" y="2609"/>
                    </a:lnTo>
                    <a:lnTo>
                      <a:pt x="19316" y="2347"/>
                    </a:lnTo>
                    <a:lnTo>
                      <a:pt x="19241" y="2103"/>
                    </a:lnTo>
                    <a:lnTo>
                      <a:pt x="19166" y="1877"/>
                    </a:lnTo>
                    <a:lnTo>
                      <a:pt x="19072" y="1671"/>
                    </a:lnTo>
                    <a:lnTo>
                      <a:pt x="18960" y="1464"/>
                    </a:lnTo>
                    <a:lnTo>
                      <a:pt x="18866" y="1295"/>
                    </a:lnTo>
                    <a:lnTo>
                      <a:pt x="18734" y="1126"/>
                    </a:lnTo>
                    <a:lnTo>
                      <a:pt x="18622" y="976"/>
                    </a:lnTo>
                    <a:lnTo>
                      <a:pt x="18490" y="845"/>
                    </a:lnTo>
                    <a:lnTo>
                      <a:pt x="18359" y="732"/>
                    </a:lnTo>
                    <a:lnTo>
                      <a:pt x="18096" y="526"/>
                    </a:lnTo>
                    <a:lnTo>
                      <a:pt x="17814" y="357"/>
                    </a:lnTo>
                    <a:lnTo>
                      <a:pt x="17552" y="225"/>
                    </a:lnTo>
                    <a:lnTo>
                      <a:pt x="17289" y="132"/>
                    </a:lnTo>
                    <a:lnTo>
                      <a:pt x="17045" y="75"/>
                    </a:lnTo>
                    <a:lnTo>
                      <a:pt x="16838" y="38"/>
                    </a:lnTo>
                    <a:lnTo>
                      <a:pt x="16519"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173" name="Google Shape;5173;p64"/>
          <p:cNvGrpSpPr/>
          <p:nvPr/>
        </p:nvGrpSpPr>
        <p:grpSpPr>
          <a:xfrm>
            <a:off x="4285175" y="835629"/>
            <a:ext cx="573650" cy="594956"/>
            <a:chOff x="6190700" y="1963125"/>
            <a:chExt cx="524408" cy="543885"/>
          </a:xfrm>
        </p:grpSpPr>
        <p:sp>
          <p:nvSpPr>
            <p:cNvPr id="5174" name="Google Shape;5174;p64"/>
            <p:cNvSpPr/>
            <p:nvPr/>
          </p:nvSpPr>
          <p:spPr>
            <a:xfrm>
              <a:off x="6190700" y="2231786"/>
              <a:ext cx="524408" cy="275224"/>
            </a:xfrm>
            <a:custGeom>
              <a:avLst/>
              <a:gdLst/>
              <a:ahLst/>
              <a:cxnLst/>
              <a:rect l="l" t="t" r="r" b="b"/>
              <a:pathLst>
                <a:path w="17047" h="8946" extrusionOk="0">
                  <a:moveTo>
                    <a:pt x="1" y="1"/>
                  </a:move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5" name="Google Shape;5175;p64"/>
            <p:cNvSpPr/>
            <p:nvPr/>
          </p:nvSpPr>
          <p:spPr>
            <a:xfrm>
              <a:off x="6190700" y="2231786"/>
              <a:ext cx="524408" cy="275224"/>
            </a:xfrm>
            <a:custGeom>
              <a:avLst/>
              <a:gdLst/>
              <a:ahLst/>
              <a:cxnLst/>
              <a:rect l="l" t="t" r="r" b="b"/>
              <a:pathLst>
                <a:path w="17047" h="8946" fill="none" extrusionOk="0">
                  <a:moveTo>
                    <a:pt x="17028" y="1"/>
                  </a:move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lnTo>
                    <a:pt x="1" y="1"/>
                  </a:lnTo>
                  <a:lnTo>
                    <a:pt x="1" y="231"/>
                  </a:ln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524" y="8945"/>
                  </a:lnTo>
                  <a:lnTo>
                    <a:pt x="8524"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47" y="231"/>
                  </a:lnTo>
                  <a:lnTo>
                    <a:pt x="170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6" name="Google Shape;5176;p64"/>
            <p:cNvSpPr/>
            <p:nvPr/>
          </p:nvSpPr>
          <p:spPr>
            <a:xfrm>
              <a:off x="6190700" y="1963125"/>
              <a:ext cx="524408" cy="524451"/>
            </a:xfrm>
            <a:custGeom>
              <a:avLst/>
              <a:gdLst/>
              <a:ahLst/>
              <a:cxnLst/>
              <a:rect l="l" t="t" r="r" b="b"/>
              <a:pathLst>
                <a:path w="17047" h="17047" extrusionOk="0">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493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7" name="Google Shape;5177;p64"/>
            <p:cNvSpPr/>
            <p:nvPr/>
          </p:nvSpPr>
          <p:spPr>
            <a:xfrm>
              <a:off x="6190700" y="1963125"/>
              <a:ext cx="524408" cy="524451"/>
            </a:xfrm>
            <a:custGeom>
              <a:avLst/>
              <a:gdLst/>
              <a:ahLst/>
              <a:cxnLst/>
              <a:rect l="l" t="t" r="r" b="b"/>
              <a:pathLst>
                <a:path w="17047" h="17047" fill="none" extrusionOk="0">
                  <a:moveTo>
                    <a:pt x="1" y="8523"/>
                  </a:move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8" name="Google Shape;5178;p64"/>
            <p:cNvSpPr/>
            <p:nvPr/>
          </p:nvSpPr>
          <p:spPr>
            <a:xfrm>
              <a:off x="6226663" y="1999642"/>
              <a:ext cx="451932" cy="451384"/>
            </a:xfrm>
            <a:custGeom>
              <a:avLst/>
              <a:gdLst/>
              <a:ahLst/>
              <a:cxnLst/>
              <a:rect l="l" t="t" r="r" b="b"/>
              <a:pathLst>
                <a:path w="14691" h="14672" extrusionOk="0">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rgbClr val="FFE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9" name="Google Shape;5179;p64"/>
            <p:cNvSpPr/>
            <p:nvPr/>
          </p:nvSpPr>
          <p:spPr>
            <a:xfrm>
              <a:off x="6226663" y="1999642"/>
              <a:ext cx="451932" cy="451384"/>
            </a:xfrm>
            <a:custGeom>
              <a:avLst/>
              <a:gdLst/>
              <a:ahLst/>
              <a:cxnLst/>
              <a:rect l="l" t="t" r="r" b="b"/>
              <a:pathLst>
                <a:path w="14691" h="14672" fill="none" extrusionOk="0">
                  <a:moveTo>
                    <a:pt x="0" y="7336"/>
                  </a:move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0" name="Google Shape;5180;p64"/>
            <p:cNvSpPr/>
            <p:nvPr/>
          </p:nvSpPr>
          <p:spPr>
            <a:xfrm>
              <a:off x="6425210" y="2198223"/>
              <a:ext cx="54819" cy="54239"/>
            </a:xfrm>
            <a:custGeom>
              <a:avLst/>
              <a:gdLst/>
              <a:ahLst/>
              <a:cxnLst/>
              <a:rect l="l" t="t" r="r" b="b"/>
              <a:pathLst>
                <a:path w="1782" h="1763" fill="none" extrusionOk="0">
                  <a:moveTo>
                    <a:pt x="1" y="881"/>
                  </a:moveTo>
                  <a:lnTo>
                    <a:pt x="1" y="881"/>
                  </a:lnTo>
                  <a:lnTo>
                    <a:pt x="20" y="1053"/>
                  </a:lnTo>
                  <a:lnTo>
                    <a:pt x="77" y="1226"/>
                  </a:lnTo>
                  <a:lnTo>
                    <a:pt x="154" y="1379"/>
                  </a:lnTo>
                  <a:lnTo>
                    <a:pt x="269" y="1513"/>
                  </a:lnTo>
                  <a:lnTo>
                    <a:pt x="403" y="1609"/>
                  </a:lnTo>
                  <a:lnTo>
                    <a:pt x="556" y="1705"/>
                  </a:lnTo>
                  <a:lnTo>
                    <a:pt x="709" y="1743"/>
                  </a:lnTo>
                  <a:lnTo>
                    <a:pt x="901" y="1762"/>
                  </a:lnTo>
                  <a:lnTo>
                    <a:pt x="901" y="1762"/>
                  </a:lnTo>
                  <a:lnTo>
                    <a:pt x="1073" y="1743"/>
                  </a:lnTo>
                  <a:lnTo>
                    <a:pt x="1246" y="1705"/>
                  </a:lnTo>
                  <a:lnTo>
                    <a:pt x="1399" y="1609"/>
                  </a:lnTo>
                  <a:lnTo>
                    <a:pt x="1514" y="1513"/>
                  </a:lnTo>
                  <a:lnTo>
                    <a:pt x="1629" y="1379"/>
                  </a:lnTo>
                  <a:lnTo>
                    <a:pt x="1705" y="1226"/>
                  </a:lnTo>
                  <a:lnTo>
                    <a:pt x="1763" y="1053"/>
                  </a:lnTo>
                  <a:lnTo>
                    <a:pt x="1782" y="881"/>
                  </a:lnTo>
                  <a:lnTo>
                    <a:pt x="1782" y="881"/>
                  </a:lnTo>
                  <a:lnTo>
                    <a:pt x="1763" y="709"/>
                  </a:lnTo>
                  <a:lnTo>
                    <a:pt x="1705" y="536"/>
                  </a:lnTo>
                  <a:lnTo>
                    <a:pt x="1629" y="383"/>
                  </a:lnTo>
                  <a:lnTo>
                    <a:pt x="1514" y="249"/>
                  </a:lnTo>
                  <a:lnTo>
                    <a:pt x="1399" y="134"/>
                  </a:lnTo>
                  <a:lnTo>
                    <a:pt x="1246" y="58"/>
                  </a:lnTo>
                  <a:lnTo>
                    <a:pt x="1073" y="0"/>
                  </a:lnTo>
                  <a:lnTo>
                    <a:pt x="901" y="0"/>
                  </a:lnTo>
                  <a:lnTo>
                    <a:pt x="901" y="0"/>
                  </a:lnTo>
                  <a:lnTo>
                    <a:pt x="709" y="0"/>
                  </a:lnTo>
                  <a:lnTo>
                    <a:pt x="556" y="58"/>
                  </a:lnTo>
                  <a:lnTo>
                    <a:pt x="403" y="134"/>
                  </a:lnTo>
                  <a:lnTo>
                    <a:pt x="269" y="249"/>
                  </a:lnTo>
                  <a:lnTo>
                    <a:pt x="154" y="383"/>
                  </a:lnTo>
                  <a:lnTo>
                    <a:pt x="77" y="536"/>
                  </a:lnTo>
                  <a:lnTo>
                    <a:pt x="20" y="709"/>
                  </a:lnTo>
                  <a:lnTo>
                    <a:pt x="1" y="8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1" name="Google Shape;5181;p64"/>
            <p:cNvSpPr/>
            <p:nvPr/>
          </p:nvSpPr>
          <p:spPr>
            <a:xfrm>
              <a:off x="6440530" y="2237693"/>
              <a:ext cx="24179" cy="157363"/>
            </a:xfrm>
            <a:custGeom>
              <a:avLst/>
              <a:gdLst/>
              <a:ahLst/>
              <a:cxnLst/>
              <a:rect l="l" t="t" r="r" b="b"/>
              <a:pathLst>
                <a:path w="786" h="5115" extrusionOk="0">
                  <a:moveTo>
                    <a:pt x="1" y="0"/>
                  </a:moveTo>
                  <a:lnTo>
                    <a:pt x="1" y="5114"/>
                  </a:lnTo>
                  <a:lnTo>
                    <a:pt x="786" y="5114"/>
                  </a:lnTo>
                  <a:lnTo>
                    <a:pt x="786" y="0"/>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2" name="Google Shape;5182;p64"/>
            <p:cNvSpPr/>
            <p:nvPr/>
          </p:nvSpPr>
          <p:spPr>
            <a:xfrm>
              <a:off x="6440530" y="2237693"/>
              <a:ext cx="24179" cy="157363"/>
            </a:xfrm>
            <a:custGeom>
              <a:avLst/>
              <a:gdLst/>
              <a:ahLst/>
              <a:cxnLst/>
              <a:rect l="l" t="t" r="r" b="b"/>
              <a:pathLst>
                <a:path w="786" h="5115" fill="none" extrusionOk="0">
                  <a:moveTo>
                    <a:pt x="786" y="0"/>
                  </a:moveTo>
                  <a:lnTo>
                    <a:pt x="1" y="0"/>
                  </a:lnTo>
                  <a:lnTo>
                    <a:pt x="1" y="5114"/>
                  </a:lnTo>
                  <a:lnTo>
                    <a:pt x="786" y="5114"/>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3" name="Google Shape;5183;p64"/>
            <p:cNvSpPr/>
            <p:nvPr/>
          </p:nvSpPr>
          <p:spPr>
            <a:xfrm>
              <a:off x="6327413" y="2096271"/>
              <a:ext cx="129049" cy="129090"/>
            </a:xfrm>
            <a:custGeom>
              <a:avLst/>
              <a:gdLst/>
              <a:ahLst/>
              <a:cxnLst/>
              <a:rect l="l" t="t" r="r" b="b"/>
              <a:pathLst>
                <a:path w="4195" h="4196" extrusionOk="0">
                  <a:moveTo>
                    <a:pt x="575" y="1"/>
                  </a:moveTo>
                  <a:lnTo>
                    <a:pt x="0" y="575"/>
                  </a:lnTo>
                  <a:lnTo>
                    <a:pt x="3639" y="4195"/>
                  </a:lnTo>
                  <a:lnTo>
                    <a:pt x="4195" y="3640"/>
                  </a:lnTo>
                  <a:lnTo>
                    <a:pt x="575" y="1"/>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4" name="Google Shape;5184;p64"/>
            <p:cNvSpPr/>
            <p:nvPr/>
          </p:nvSpPr>
          <p:spPr>
            <a:xfrm>
              <a:off x="6327413" y="2096271"/>
              <a:ext cx="129049" cy="129090"/>
            </a:xfrm>
            <a:custGeom>
              <a:avLst/>
              <a:gdLst/>
              <a:ahLst/>
              <a:cxnLst/>
              <a:rect l="l" t="t" r="r" b="b"/>
              <a:pathLst>
                <a:path w="4195" h="4196" fill="none" extrusionOk="0">
                  <a:moveTo>
                    <a:pt x="3639" y="4195"/>
                  </a:moveTo>
                  <a:lnTo>
                    <a:pt x="4195" y="3640"/>
                  </a:lnTo>
                  <a:lnTo>
                    <a:pt x="575" y="1"/>
                  </a:lnTo>
                  <a:lnTo>
                    <a:pt x="0" y="575"/>
                  </a:lnTo>
                  <a:lnTo>
                    <a:pt x="3639" y="4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5" name="Google Shape;5185;p64"/>
            <p:cNvSpPr/>
            <p:nvPr/>
          </p:nvSpPr>
          <p:spPr>
            <a:xfrm>
              <a:off x="6190700" y="1963125"/>
              <a:ext cx="524408" cy="262241"/>
            </a:xfrm>
            <a:custGeom>
              <a:avLst/>
              <a:gdLst/>
              <a:ahLst/>
              <a:cxnLst/>
              <a:rect l="l" t="t" r="r" b="b"/>
              <a:pathLst>
                <a:path w="17047" h="8524"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BA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6" name="Google Shape;5186;p64"/>
            <p:cNvSpPr/>
            <p:nvPr/>
          </p:nvSpPr>
          <p:spPr>
            <a:xfrm>
              <a:off x="6190700" y="1963125"/>
              <a:ext cx="524408" cy="262241"/>
            </a:xfrm>
            <a:custGeom>
              <a:avLst/>
              <a:gdLst/>
              <a:ahLst/>
              <a:cxnLst/>
              <a:rect l="l" t="t" r="r" b="b"/>
              <a:pathLst>
                <a:path w="17047" h="8524"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7" name="Google Shape;5187;p64"/>
            <p:cNvSpPr/>
            <p:nvPr/>
          </p:nvSpPr>
          <p:spPr>
            <a:xfrm>
              <a:off x="6190700" y="1963125"/>
              <a:ext cx="524408" cy="524451"/>
            </a:xfrm>
            <a:custGeom>
              <a:avLst/>
              <a:gdLst/>
              <a:ahLst/>
              <a:cxnLst/>
              <a:rect l="l" t="t" r="r" b="b"/>
              <a:pathLst>
                <a:path w="17047" h="17047" extrusionOk="0">
                  <a:moveTo>
                    <a:pt x="8888" y="1188"/>
                  </a:moveTo>
                  <a:lnTo>
                    <a:pt x="9271" y="1226"/>
                  </a:lnTo>
                  <a:lnTo>
                    <a:pt x="9635" y="1264"/>
                  </a:lnTo>
                  <a:lnTo>
                    <a:pt x="9999" y="1341"/>
                  </a:lnTo>
                  <a:lnTo>
                    <a:pt x="10343" y="1417"/>
                  </a:lnTo>
                  <a:lnTo>
                    <a:pt x="10707" y="1513"/>
                  </a:lnTo>
                  <a:lnTo>
                    <a:pt x="11033" y="1628"/>
                  </a:lnTo>
                  <a:lnTo>
                    <a:pt x="11378" y="1762"/>
                  </a:lnTo>
                  <a:lnTo>
                    <a:pt x="11703" y="1915"/>
                  </a:lnTo>
                  <a:lnTo>
                    <a:pt x="12010" y="2069"/>
                  </a:lnTo>
                  <a:lnTo>
                    <a:pt x="12316" y="2241"/>
                  </a:lnTo>
                  <a:lnTo>
                    <a:pt x="12622" y="2433"/>
                  </a:lnTo>
                  <a:lnTo>
                    <a:pt x="12910" y="2643"/>
                  </a:lnTo>
                  <a:lnTo>
                    <a:pt x="13178" y="2854"/>
                  </a:lnTo>
                  <a:lnTo>
                    <a:pt x="13446" y="3084"/>
                  </a:lnTo>
                  <a:lnTo>
                    <a:pt x="13714" y="3333"/>
                  </a:lnTo>
                  <a:lnTo>
                    <a:pt x="13944" y="3582"/>
                  </a:lnTo>
                  <a:lnTo>
                    <a:pt x="14174" y="3850"/>
                  </a:lnTo>
                  <a:lnTo>
                    <a:pt x="14404" y="4137"/>
                  </a:lnTo>
                  <a:lnTo>
                    <a:pt x="14595" y="4424"/>
                  </a:lnTo>
                  <a:lnTo>
                    <a:pt x="14787" y="4712"/>
                  </a:lnTo>
                  <a:lnTo>
                    <a:pt x="14959" y="5018"/>
                  </a:lnTo>
                  <a:lnTo>
                    <a:pt x="15131" y="5344"/>
                  </a:lnTo>
                  <a:lnTo>
                    <a:pt x="15285" y="5669"/>
                  </a:lnTo>
                  <a:lnTo>
                    <a:pt x="15400" y="5995"/>
                  </a:lnTo>
                  <a:lnTo>
                    <a:pt x="15534" y="6340"/>
                  </a:lnTo>
                  <a:lnTo>
                    <a:pt x="15629" y="6684"/>
                  </a:lnTo>
                  <a:lnTo>
                    <a:pt x="15706" y="7048"/>
                  </a:lnTo>
                  <a:lnTo>
                    <a:pt x="15764" y="7412"/>
                  </a:lnTo>
                  <a:lnTo>
                    <a:pt x="15821" y="7776"/>
                  </a:lnTo>
                  <a:lnTo>
                    <a:pt x="15840" y="8140"/>
                  </a:lnTo>
                  <a:lnTo>
                    <a:pt x="15859" y="8523"/>
                  </a:lnTo>
                  <a:lnTo>
                    <a:pt x="15840" y="8906"/>
                  </a:lnTo>
                  <a:lnTo>
                    <a:pt x="15821" y="9270"/>
                  </a:lnTo>
                  <a:lnTo>
                    <a:pt x="15764" y="9634"/>
                  </a:lnTo>
                  <a:lnTo>
                    <a:pt x="15706" y="9998"/>
                  </a:lnTo>
                  <a:lnTo>
                    <a:pt x="15629" y="10362"/>
                  </a:lnTo>
                  <a:lnTo>
                    <a:pt x="15534" y="10707"/>
                  </a:lnTo>
                  <a:lnTo>
                    <a:pt x="15400" y="11051"/>
                  </a:lnTo>
                  <a:lnTo>
                    <a:pt x="15285" y="11377"/>
                  </a:lnTo>
                  <a:lnTo>
                    <a:pt x="15131" y="11702"/>
                  </a:lnTo>
                  <a:lnTo>
                    <a:pt x="14959" y="12028"/>
                  </a:lnTo>
                  <a:lnTo>
                    <a:pt x="14787" y="12335"/>
                  </a:lnTo>
                  <a:lnTo>
                    <a:pt x="14595" y="12622"/>
                  </a:lnTo>
                  <a:lnTo>
                    <a:pt x="14404" y="12909"/>
                  </a:lnTo>
                  <a:lnTo>
                    <a:pt x="14174" y="13196"/>
                  </a:lnTo>
                  <a:lnTo>
                    <a:pt x="13944" y="13465"/>
                  </a:lnTo>
                  <a:lnTo>
                    <a:pt x="13714" y="13714"/>
                  </a:lnTo>
                  <a:lnTo>
                    <a:pt x="13446" y="13962"/>
                  </a:lnTo>
                  <a:lnTo>
                    <a:pt x="13178" y="14192"/>
                  </a:lnTo>
                  <a:lnTo>
                    <a:pt x="12910" y="14403"/>
                  </a:lnTo>
                  <a:lnTo>
                    <a:pt x="12622" y="14614"/>
                  </a:lnTo>
                  <a:lnTo>
                    <a:pt x="12316" y="14805"/>
                  </a:lnTo>
                  <a:lnTo>
                    <a:pt x="12010" y="14978"/>
                  </a:lnTo>
                  <a:lnTo>
                    <a:pt x="11703" y="15131"/>
                  </a:lnTo>
                  <a:lnTo>
                    <a:pt x="11378" y="15284"/>
                  </a:lnTo>
                  <a:lnTo>
                    <a:pt x="11033" y="15418"/>
                  </a:lnTo>
                  <a:lnTo>
                    <a:pt x="10707" y="15533"/>
                  </a:lnTo>
                  <a:lnTo>
                    <a:pt x="10343" y="15629"/>
                  </a:lnTo>
                  <a:lnTo>
                    <a:pt x="9999" y="15705"/>
                  </a:lnTo>
                  <a:lnTo>
                    <a:pt x="9635" y="15782"/>
                  </a:lnTo>
                  <a:lnTo>
                    <a:pt x="9271" y="15820"/>
                  </a:lnTo>
                  <a:lnTo>
                    <a:pt x="8888" y="15859"/>
                  </a:lnTo>
                  <a:lnTo>
                    <a:pt x="8141" y="15859"/>
                  </a:lnTo>
                  <a:lnTo>
                    <a:pt x="7758" y="15820"/>
                  </a:lnTo>
                  <a:lnTo>
                    <a:pt x="7394" y="15782"/>
                  </a:lnTo>
                  <a:lnTo>
                    <a:pt x="7030" y="15705"/>
                  </a:lnTo>
                  <a:lnTo>
                    <a:pt x="6685" y="15629"/>
                  </a:lnTo>
                  <a:lnTo>
                    <a:pt x="6340" y="15533"/>
                  </a:lnTo>
                  <a:lnTo>
                    <a:pt x="5996" y="15418"/>
                  </a:lnTo>
                  <a:lnTo>
                    <a:pt x="5651" y="15284"/>
                  </a:lnTo>
                  <a:lnTo>
                    <a:pt x="5325" y="15131"/>
                  </a:lnTo>
                  <a:lnTo>
                    <a:pt x="5019" y="14978"/>
                  </a:lnTo>
                  <a:lnTo>
                    <a:pt x="4712" y="14805"/>
                  </a:lnTo>
                  <a:lnTo>
                    <a:pt x="4406" y="14614"/>
                  </a:lnTo>
                  <a:lnTo>
                    <a:pt x="4119" y="14403"/>
                  </a:lnTo>
                  <a:lnTo>
                    <a:pt x="3851" y="14192"/>
                  </a:lnTo>
                  <a:lnTo>
                    <a:pt x="3582" y="13962"/>
                  </a:lnTo>
                  <a:lnTo>
                    <a:pt x="3333" y="13714"/>
                  </a:lnTo>
                  <a:lnTo>
                    <a:pt x="3084" y="13465"/>
                  </a:lnTo>
                  <a:lnTo>
                    <a:pt x="2855" y="13196"/>
                  </a:lnTo>
                  <a:lnTo>
                    <a:pt x="2644" y="12909"/>
                  </a:lnTo>
                  <a:lnTo>
                    <a:pt x="2433" y="12622"/>
                  </a:lnTo>
                  <a:lnTo>
                    <a:pt x="2242" y="12335"/>
                  </a:lnTo>
                  <a:lnTo>
                    <a:pt x="2069" y="12028"/>
                  </a:lnTo>
                  <a:lnTo>
                    <a:pt x="1897" y="11702"/>
                  </a:lnTo>
                  <a:lnTo>
                    <a:pt x="1763" y="11377"/>
                  </a:lnTo>
                  <a:lnTo>
                    <a:pt x="1629" y="11051"/>
                  </a:lnTo>
                  <a:lnTo>
                    <a:pt x="1514" y="10707"/>
                  </a:lnTo>
                  <a:lnTo>
                    <a:pt x="1418" y="10362"/>
                  </a:lnTo>
                  <a:lnTo>
                    <a:pt x="1322" y="9998"/>
                  </a:lnTo>
                  <a:lnTo>
                    <a:pt x="1265" y="9634"/>
                  </a:lnTo>
                  <a:lnTo>
                    <a:pt x="1207" y="9270"/>
                  </a:lnTo>
                  <a:lnTo>
                    <a:pt x="1188" y="8906"/>
                  </a:lnTo>
                  <a:lnTo>
                    <a:pt x="1169" y="8523"/>
                  </a:lnTo>
                  <a:lnTo>
                    <a:pt x="1188" y="8140"/>
                  </a:lnTo>
                  <a:lnTo>
                    <a:pt x="1207" y="7776"/>
                  </a:lnTo>
                  <a:lnTo>
                    <a:pt x="1265" y="7412"/>
                  </a:lnTo>
                  <a:lnTo>
                    <a:pt x="1322" y="7048"/>
                  </a:lnTo>
                  <a:lnTo>
                    <a:pt x="1418" y="6684"/>
                  </a:lnTo>
                  <a:lnTo>
                    <a:pt x="1514" y="6340"/>
                  </a:lnTo>
                  <a:lnTo>
                    <a:pt x="1629" y="5995"/>
                  </a:lnTo>
                  <a:lnTo>
                    <a:pt x="1763" y="5669"/>
                  </a:lnTo>
                  <a:lnTo>
                    <a:pt x="1897" y="5344"/>
                  </a:lnTo>
                  <a:lnTo>
                    <a:pt x="2069" y="5018"/>
                  </a:lnTo>
                  <a:lnTo>
                    <a:pt x="2242" y="4712"/>
                  </a:lnTo>
                  <a:lnTo>
                    <a:pt x="2433" y="4424"/>
                  </a:lnTo>
                  <a:lnTo>
                    <a:pt x="2644" y="4137"/>
                  </a:lnTo>
                  <a:lnTo>
                    <a:pt x="2855" y="3850"/>
                  </a:lnTo>
                  <a:lnTo>
                    <a:pt x="3084" y="3582"/>
                  </a:lnTo>
                  <a:lnTo>
                    <a:pt x="3333" y="3333"/>
                  </a:lnTo>
                  <a:lnTo>
                    <a:pt x="3582" y="3084"/>
                  </a:lnTo>
                  <a:lnTo>
                    <a:pt x="3851" y="2854"/>
                  </a:lnTo>
                  <a:lnTo>
                    <a:pt x="4119" y="2643"/>
                  </a:lnTo>
                  <a:lnTo>
                    <a:pt x="4406" y="2433"/>
                  </a:lnTo>
                  <a:lnTo>
                    <a:pt x="4712" y="2241"/>
                  </a:lnTo>
                  <a:lnTo>
                    <a:pt x="5019" y="2069"/>
                  </a:lnTo>
                  <a:lnTo>
                    <a:pt x="5325" y="1915"/>
                  </a:lnTo>
                  <a:lnTo>
                    <a:pt x="5651" y="1762"/>
                  </a:lnTo>
                  <a:lnTo>
                    <a:pt x="5996" y="1628"/>
                  </a:lnTo>
                  <a:lnTo>
                    <a:pt x="6340" y="1513"/>
                  </a:lnTo>
                  <a:lnTo>
                    <a:pt x="6685" y="1417"/>
                  </a:lnTo>
                  <a:lnTo>
                    <a:pt x="7030" y="1341"/>
                  </a:lnTo>
                  <a:lnTo>
                    <a:pt x="7394" y="1264"/>
                  </a:lnTo>
                  <a:lnTo>
                    <a:pt x="7758" y="1226"/>
                  </a:lnTo>
                  <a:lnTo>
                    <a:pt x="8141" y="1188"/>
                  </a:lnTo>
                  <a:close/>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8" name="Google Shape;5188;p64"/>
            <p:cNvSpPr/>
            <p:nvPr/>
          </p:nvSpPr>
          <p:spPr>
            <a:xfrm>
              <a:off x="6226663" y="1999642"/>
              <a:ext cx="451932" cy="451384"/>
            </a:xfrm>
            <a:custGeom>
              <a:avLst/>
              <a:gdLst/>
              <a:ahLst/>
              <a:cxnLst/>
              <a:rect l="l" t="t" r="r" b="b"/>
              <a:pathLst>
                <a:path w="14691" h="14672" fill="none" extrusionOk="0">
                  <a:moveTo>
                    <a:pt x="7355" y="14672"/>
                  </a:moveTo>
                  <a:lnTo>
                    <a:pt x="7355" y="14672"/>
                  </a:lnTo>
                  <a:lnTo>
                    <a:pt x="6972" y="14672"/>
                  </a:lnTo>
                  <a:lnTo>
                    <a:pt x="6589" y="14633"/>
                  </a:lnTo>
                  <a:lnTo>
                    <a:pt x="6225" y="14595"/>
                  </a:lnTo>
                  <a:lnTo>
                    <a:pt x="5861" y="14518"/>
                  </a:lnTo>
                  <a:lnTo>
                    <a:pt x="5516" y="14442"/>
                  </a:lnTo>
                  <a:lnTo>
                    <a:pt x="5171" y="14346"/>
                  </a:lnTo>
                  <a:lnTo>
                    <a:pt x="4827" y="14231"/>
                  </a:lnTo>
                  <a:lnTo>
                    <a:pt x="4482" y="14097"/>
                  </a:lnTo>
                  <a:lnTo>
                    <a:pt x="4156" y="13944"/>
                  </a:lnTo>
                  <a:lnTo>
                    <a:pt x="3850" y="13791"/>
                  </a:lnTo>
                  <a:lnTo>
                    <a:pt x="3543" y="13618"/>
                  </a:lnTo>
                  <a:lnTo>
                    <a:pt x="3237" y="13427"/>
                  </a:lnTo>
                  <a:lnTo>
                    <a:pt x="2950" y="13216"/>
                  </a:lnTo>
                  <a:lnTo>
                    <a:pt x="2682" y="13005"/>
                  </a:lnTo>
                  <a:lnTo>
                    <a:pt x="2413" y="12775"/>
                  </a:lnTo>
                  <a:lnTo>
                    <a:pt x="2164" y="12527"/>
                  </a:lnTo>
                  <a:lnTo>
                    <a:pt x="1915" y="12278"/>
                  </a:lnTo>
                  <a:lnTo>
                    <a:pt x="1686" y="12009"/>
                  </a:lnTo>
                  <a:lnTo>
                    <a:pt x="1475" y="11722"/>
                  </a:lnTo>
                  <a:lnTo>
                    <a:pt x="1264" y="11435"/>
                  </a:lnTo>
                  <a:lnTo>
                    <a:pt x="1073" y="11148"/>
                  </a:lnTo>
                  <a:lnTo>
                    <a:pt x="900" y="10841"/>
                  </a:lnTo>
                  <a:lnTo>
                    <a:pt x="728" y="10515"/>
                  </a:lnTo>
                  <a:lnTo>
                    <a:pt x="594" y="10190"/>
                  </a:lnTo>
                  <a:lnTo>
                    <a:pt x="460" y="9864"/>
                  </a:lnTo>
                  <a:lnTo>
                    <a:pt x="345" y="9520"/>
                  </a:lnTo>
                  <a:lnTo>
                    <a:pt x="249" y="9175"/>
                  </a:lnTo>
                  <a:lnTo>
                    <a:pt x="153" y="8811"/>
                  </a:lnTo>
                  <a:lnTo>
                    <a:pt x="96" y="8447"/>
                  </a:lnTo>
                  <a:lnTo>
                    <a:pt x="38" y="8083"/>
                  </a:lnTo>
                  <a:lnTo>
                    <a:pt x="19" y="7719"/>
                  </a:lnTo>
                  <a:lnTo>
                    <a:pt x="0" y="7336"/>
                  </a:lnTo>
                  <a:lnTo>
                    <a:pt x="0" y="7336"/>
                  </a:lnTo>
                  <a:lnTo>
                    <a:pt x="19" y="6953"/>
                  </a:lnTo>
                  <a:lnTo>
                    <a:pt x="38" y="6589"/>
                  </a:lnTo>
                  <a:lnTo>
                    <a:pt x="96" y="6225"/>
                  </a:lnTo>
                  <a:lnTo>
                    <a:pt x="153" y="5861"/>
                  </a:lnTo>
                  <a:lnTo>
                    <a:pt x="249" y="5497"/>
                  </a:lnTo>
                  <a:lnTo>
                    <a:pt x="345" y="5153"/>
                  </a:lnTo>
                  <a:lnTo>
                    <a:pt x="460" y="4808"/>
                  </a:lnTo>
                  <a:lnTo>
                    <a:pt x="594" y="4482"/>
                  </a:lnTo>
                  <a:lnTo>
                    <a:pt x="728" y="4157"/>
                  </a:lnTo>
                  <a:lnTo>
                    <a:pt x="900" y="3831"/>
                  </a:lnTo>
                  <a:lnTo>
                    <a:pt x="1073" y="3525"/>
                  </a:lnTo>
                  <a:lnTo>
                    <a:pt x="1264" y="3237"/>
                  </a:lnTo>
                  <a:lnTo>
                    <a:pt x="1475" y="2950"/>
                  </a:lnTo>
                  <a:lnTo>
                    <a:pt x="1686" y="2663"/>
                  </a:lnTo>
                  <a:lnTo>
                    <a:pt x="1915" y="2395"/>
                  </a:lnTo>
                  <a:lnTo>
                    <a:pt x="2164" y="2146"/>
                  </a:lnTo>
                  <a:lnTo>
                    <a:pt x="2413" y="1897"/>
                  </a:lnTo>
                  <a:lnTo>
                    <a:pt x="2682" y="1667"/>
                  </a:lnTo>
                  <a:lnTo>
                    <a:pt x="2950" y="1456"/>
                  </a:lnTo>
                  <a:lnTo>
                    <a:pt x="3237" y="1246"/>
                  </a:lnTo>
                  <a:lnTo>
                    <a:pt x="3543" y="1054"/>
                  </a:lnTo>
                  <a:lnTo>
                    <a:pt x="3850" y="882"/>
                  </a:lnTo>
                  <a:lnTo>
                    <a:pt x="4156" y="728"/>
                  </a:lnTo>
                  <a:lnTo>
                    <a:pt x="4482" y="575"/>
                  </a:lnTo>
                  <a:lnTo>
                    <a:pt x="4827" y="441"/>
                  </a:lnTo>
                  <a:lnTo>
                    <a:pt x="5171" y="326"/>
                  </a:lnTo>
                  <a:lnTo>
                    <a:pt x="5516" y="230"/>
                  </a:lnTo>
                  <a:lnTo>
                    <a:pt x="5861" y="154"/>
                  </a:lnTo>
                  <a:lnTo>
                    <a:pt x="6225" y="77"/>
                  </a:lnTo>
                  <a:lnTo>
                    <a:pt x="6589" y="39"/>
                  </a:lnTo>
                  <a:lnTo>
                    <a:pt x="6972" y="1"/>
                  </a:lnTo>
                  <a:lnTo>
                    <a:pt x="7355" y="1"/>
                  </a:lnTo>
                  <a:lnTo>
                    <a:pt x="7355" y="1"/>
                  </a:lnTo>
                  <a:lnTo>
                    <a:pt x="7719" y="1"/>
                  </a:lnTo>
                  <a:lnTo>
                    <a:pt x="8102" y="39"/>
                  </a:lnTo>
                  <a:lnTo>
                    <a:pt x="8466" y="77"/>
                  </a:lnTo>
                  <a:lnTo>
                    <a:pt x="8830" y="154"/>
                  </a:lnTo>
                  <a:lnTo>
                    <a:pt x="9174" y="230"/>
                  </a:lnTo>
                  <a:lnTo>
                    <a:pt x="9538" y="326"/>
                  </a:lnTo>
                  <a:lnTo>
                    <a:pt x="9864" y="441"/>
                  </a:lnTo>
                  <a:lnTo>
                    <a:pt x="10209" y="575"/>
                  </a:lnTo>
                  <a:lnTo>
                    <a:pt x="10534" y="728"/>
                  </a:lnTo>
                  <a:lnTo>
                    <a:pt x="10841" y="882"/>
                  </a:lnTo>
                  <a:lnTo>
                    <a:pt x="11147" y="1054"/>
                  </a:lnTo>
                  <a:lnTo>
                    <a:pt x="11453" y="1246"/>
                  </a:lnTo>
                  <a:lnTo>
                    <a:pt x="11741" y="1456"/>
                  </a:lnTo>
                  <a:lnTo>
                    <a:pt x="12009" y="1667"/>
                  </a:lnTo>
                  <a:lnTo>
                    <a:pt x="12277" y="1897"/>
                  </a:lnTo>
                  <a:lnTo>
                    <a:pt x="12545" y="2146"/>
                  </a:lnTo>
                  <a:lnTo>
                    <a:pt x="12775" y="2395"/>
                  </a:lnTo>
                  <a:lnTo>
                    <a:pt x="13005" y="2663"/>
                  </a:lnTo>
                  <a:lnTo>
                    <a:pt x="13235" y="2950"/>
                  </a:lnTo>
                  <a:lnTo>
                    <a:pt x="13426" y="3237"/>
                  </a:lnTo>
                  <a:lnTo>
                    <a:pt x="13618" y="3525"/>
                  </a:lnTo>
                  <a:lnTo>
                    <a:pt x="13790" y="3831"/>
                  </a:lnTo>
                  <a:lnTo>
                    <a:pt x="13962" y="4157"/>
                  </a:lnTo>
                  <a:lnTo>
                    <a:pt x="14116" y="4482"/>
                  </a:lnTo>
                  <a:lnTo>
                    <a:pt x="14231" y="4808"/>
                  </a:lnTo>
                  <a:lnTo>
                    <a:pt x="14365" y="5153"/>
                  </a:lnTo>
                  <a:lnTo>
                    <a:pt x="14460" y="5497"/>
                  </a:lnTo>
                  <a:lnTo>
                    <a:pt x="14537" y="5861"/>
                  </a:lnTo>
                  <a:lnTo>
                    <a:pt x="14595" y="6225"/>
                  </a:lnTo>
                  <a:lnTo>
                    <a:pt x="14652" y="6589"/>
                  </a:lnTo>
                  <a:lnTo>
                    <a:pt x="14671" y="6953"/>
                  </a:lnTo>
                  <a:lnTo>
                    <a:pt x="14690" y="7336"/>
                  </a:lnTo>
                  <a:lnTo>
                    <a:pt x="14690" y="7336"/>
                  </a:lnTo>
                  <a:lnTo>
                    <a:pt x="14671" y="7719"/>
                  </a:lnTo>
                  <a:lnTo>
                    <a:pt x="14652" y="8083"/>
                  </a:lnTo>
                  <a:lnTo>
                    <a:pt x="14595" y="8447"/>
                  </a:lnTo>
                  <a:lnTo>
                    <a:pt x="14537" y="8811"/>
                  </a:lnTo>
                  <a:lnTo>
                    <a:pt x="14460" y="9175"/>
                  </a:lnTo>
                  <a:lnTo>
                    <a:pt x="14365" y="9520"/>
                  </a:lnTo>
                  <a:lnTo>
                    <a:pt x="14231" y="9864"/>
                  </a:lnTo>
                  <a:lnTo>
                    <a:pt x="14116" y="10190"/>
                  </a:lnTo>
                  <a:lnTo>
                    <a:pt x="13962" y="10515"/>
                  </a:lnTo>
                  <a:lnTo>
                    <a:pt x="13790" y="10841"/>
                  </a:lnTo>
                  <a:lnTo>
                    <a:pt x="13618" y="11148"/>
                  </a:lnTo>
                  <a:lnTo>
                    <a:pt x="13426" y="11435"/>
                  </a:lnTo>
                  <a:lnTo>
                    <a:pt x="13235" y="11722"/>
                  </a:lnTo>
                  <a:lnTo>
                    <a:pt x="13005" y="12009"/>
                  </a:lnTo>
                  <a:lnTo>
                    <a:pt x="12775" y="12278"/>
                  </a:lnTo>
                  <a:lnTo>
                    <a:pt x="12545" y="12527"/>
                  </a:lnTo>
                  <a:lnTo>
                    <a:pt x="12277" y="12775"/>
                  </a:lnTo>
                  <a:lnTo>
                    <a:pt x="12009" y="13005"/>
                  </a:lnTo>
                  <a:lnTo>
                    <a:pt x="11741" y="13216"/>
                  </a:lnTo>
                  <a:lnTo>
                    <a:pt x="11453" y="13427"/>
                  </a:lnTo>
                  <a:lnTo>
                    <a:pt x="11147" y="13618"/>
                  </a:lnTo>
                  <a:lnTo>
                    <a:pt x="10841" y="13791"/>
                  </a:lnTo>
                  <a:lnTo>
                    <a:pt x="10534" y="13944"/>
                  </a:lnTo>
                  <a:lnTo>
                    <a:pt x="10209" y="14097"/>
                  </a:lnTo>
                  <a:lnTo>
                    <a:pt x="9864" y="14231"/>
                  </a:lnTo>
                  <a:lnTo>
                    <a:pt x="9538" y="14346"/>
                  </a:lnTo>
                  <a:lnTo>
                    <a:pt x="9174" y="14442"/>
                  </a:lnTo>
                  <a:lnTo>
                    <a:pt x="8830" y="14518"/>
                  </a:lnTo>
                  <a:lnTo>
                    <a:pt x="8466" y="14595"/>
                  </a:lnTo>
                  <a:lnTo>
                    <a:pt x="8102" y="14633"/>
                  </a:lnTo>
                  <a:lnTo>
                    <a:pt x="7719" y="14672"/>
                  </a:lnTo>
                  <a:lnTo>
                    <a:pt x="7355" y="14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9" name="Google Shape;5189;p64"/>
            <p:cNvSpPr/>
            <p:nvPr/>
          </p:nvSpPr>
          <p:spPr>
            <a:xfrm>
              <a:off x="6190700" y="1963125"/>
              <a:ext cx="524408" cy="524451"/>
            </a:xfrm>
            <a:custGeom>
              <a:avLst/>
              <a:gdLst/>
              <a:ahLst/>
              <a:cxnLst/>
              <a:rect l="l" t="t" r="r" b="b"/>
              <a:pathLst>
                <a:path w="17047" h="17047"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0" name="Google Shape;5190;p64"/>
            <p:cNvSpPr/>
            <p:nvPr/>
          </p:nvSpPr>
          <p:spPr>
            <a:xfrm>
              <a:off x="6226663" y="1999642"/>
              <a:ext cx="451932" cy="451384"/>
            </a:xfrm>
            <a:custGeom>
              <a:avLst/>
              <a:gdLst/>
              <a:ahLst/>
              <a:cxnLst/>
              <a:rect l="l" t="t" r="r" b="b"/>
              <a:pathLst>
                <a:path w="14691" h="14672" extrusionOk="0">
                  <a:moveTo>
                    <a:pt x="3850" y="3142"/>
                  </a:moveTo>
                  <a:lnTo>
                    <a:pt x="7163" y="6474"/>
                  </a:lnTo>
                  <a:lnTo>
                    <a:pt x="7355" y="6455"/>
                  </a:lnTo>
                  <a:lnTo>
                    <a:pt x="7527" y="6455"/>
                  </a:lnTo>
                  <a:lnTo>
                    <a:pt x="7700" y="6513"/>
                  </a:lnTo>
                  <a:lnTo>
                    <a:pt x="7853" y="6589"/>
                  </a:lnTo>
                  <a:lnTo>
                    <a:pt x="7968" y="6704"/>
                  </a:lnTo>
                  <a:lnTo>
                    <a:pt x="8083" y="6838"/>
                  </a:lnTo>
                  <a:lnTo>
                    <a:pt x="8159" y="6991"/>
                  </a:lnTo>
                  <a:lnTo>
                    <a:pt x="8217" y="7164"/>
                  </a:lnTo>
                  <a:lnTo>
                    <a:pt x="8236" y="7336"/>
                  </a:lnTo>
                  <a:lnTo>
                    <a:pt x="8217" y="7470"/>
                  </a:lnTo>
                  <a:lnTo>
                    <a:pt x="8198" y="7585"/>
                  </a:lnTo>
                  <a:lnTo>
                    <a:pt x="8159" y="7700"/>
                  </a:lnTo>
                  <a:lnTo>
                    <a:pt x="8102" y="7815"/>
                  </a:lnTo>
                  <a:lnTo>
                    <a:pt x="8025" y="7911"/>
                  </a:lnTo>
                  <a:lnTo>
                    <a:pt x="7949" y="7987"/>
                  </a:lnTo>
                  <a:lnTo>
                    <a:pt x="7853" y="8064"/>
                  </a:lnTo>
                  <a:lnTo>
                    <a:pt x="7738" y="8121"/>
                  </a:lnTo>
                  <a:lnTo>
                    <a:pt x="7738" y="12852"/>
                  </a:lnTo>
                  <a:lnTo>
                    <a:pt x="6953" y="12852"/>
                  </a:lnTo>
                  <a:lnTo>
                    <a:pt x="6953" y="8121"/>
                  </a:lnTo>
                  <a:lnTo>
                    <a:pt x="6857" y="8064"/>
                  </a:lnTo>
                  <a:lnTo>
                    <a:pt x="6761" y="7987"/>
                  </a:lnTo>
                  <a:lnTo>
                    <a:pt x="6665" y="7911"/>
                  </a:lnTo>
                  <a:lnTo>
                    <a:pt x="6589" y="7815"/>
                  </a:lnTo>
                  <a:lnTo>
                    <a:pt x="6531" y="7700"/>
                  </a:lnTo>
                  <a:lnTo>
                    <a:pt x="6493" y="7585"/>
                  </a:lnTo>
                  <a:lnTo>
                    <a:pt x="6474" y="7470"/>
                  </a:lnTo>
                  <a:lnTo>
                    <a:pt x="6455" y="7336"/>
                  </a:lnTo>
                  <a:lnTo>
                    <a:pt x="6474" y="7145"/>
                  </a:lnTo>
                  <a:lnTo>
                    <a:pt x="6531" y="6972"/>
                  </a:lnTo>
                  <a:lnTo>
                    <a:pt x="3275" y="3716"/>
                  </a:lnTo>
                  <a:lnTo>
                    <a:pt x="3850" y="3142"/>
                  </a:lnTo>
                  <a:close/>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1" name="Google Shape;5191;p64"/>
            <p:cNvSpPr/>
            <p:nvPr/>
          </p:nvSpPr>
          <p:spPr>
            <a:xfrm>
              <a:off x="6327413" y="2096271"/>
              <a:ext cx="152613" cy="298790"/>
            </a:xfrm>
            <a:custGeom>
              <a:avLst/>
              <a:gdLst/>
              <a:ahLst/>
              <a:cxnLst/>
              <a:rect l="l" t="t" r="r" b="b"/>
              <a:pathLst>
                <a:path w="4961" h="9712" fill="none" extrusionOk="0">
                  <a:moveTo>
                    <a:pt x="3256" y="3831"/>
                  </a:moveTo>
                  <a:lnTo>
                    <a:pt x="0" y="575"/>
                  </a:lnTo>
                  <a:lnTo>
                    <a:pt x="575" y="1"/>
                  </a:lnTo>
                  <a:lnTo>
                    <a:pt x="3888" y="3333"/>
                  </a:lnTo>
                  <a:lnTo>
                    <a:pt x="3888" y="3333"/>
                  </a:lnTo>
                  <a:lnTo>
                    <a:pt x="4080" y="3314"/>
                  </a:lnTo>
                  <a:lnTo>
                    <a:pt x="4080" y="3314"/>
                  </a:lnTo>
                  <a:lnTo>
                    <a:pt x="4252" y="3314"/>
                  </a:lnTo>
                  <a:lnTo>
                    <a:pt x="4425" y="3372"/>
                  </a:lnTo>
                  <a:lnTo>
                    <a:pt x="4578" y="3448"/>
                  </a:lnTo>
                  <a:lnTo>
                    <a:pt x="4693" y="3563"/>
                  </a:lnTo>
                  <a:lnTo>
                    <a:pt x="4808" y="3697"/>
                  </a:lnTo>
                  <a:lnTo>
                    <a:pt x="4884" y="3850"/>
                  </a:lnTo>
                  <a:lnTo>
                    <a:pt x="4942" y="4023"/>
                  </a:lnTo>
                  <a:lnTo>
                    <a:pt x="4961" y="4195"/>
                  </a:lnTo>
                  <a:lnTo>
                    <a:pt x="4961" y="4195"/>
                  </a:lnTo>
                  <a:lnTo>
                    <a:pt x="4942" y="4329"/>
                  </a:lnTo>
                  <a:lnTo>
                    <a:pt x="4923" y="4444"/>
                  </a:lnTo>
                  <a:lnTo>
                    <a:pt x="4884" y="4559"/>
                  </a:lnTo>
                  <a:lnTo>
                    <a:pt x="4827" y="4674"/>
                  </a:lnTo>
                  <a:lnTo>
                    <a:pt x="4750" y="4770"/>
                  </a:lnTo>
                  <a:lnTo>
                    <a:pt x="4674" y="4846"/>
                  </a:lnTo>
                  <a:lnTo>
                    <a:pt x="4578" y="4923"/>
                  </a:lnTo>
                  <a:lnTo>
                    <a:pt x="4463" y="4980"/>
                  </a:lnTo>
                  <a:lnTo>
                    <a:pt x="4463" y="9711"/>
                  </a:lnTo>
                  <a:lnTo>
                    <a:pt x="3678" y="9711"/>
                  </a:lnTo>
                  <a:lnTo>
                    <a:pt x="3678" y="4980"/>
                  </a:lnTo>
                  <a:lnTo>
                    <a:pt x="3678" y="4980"/>
                  </a:lnTo>
                  <a:lnTo>
                    <a:pt x="3582" y="4923"/>
                  </a:lnTo>
                  <a:lnTo>
                    <a:pt x="3486" y="4846"/>
                  </a:lnTo>
                  <a:lnTo>
                    <a:pt x="3390" y="4770"/>
                  </a:lnTo>
                  <a:lnTo>
                    <a:pt x="3314" y="4674"/>
                  </a:lnTo>
                  <a:lnTo>
                    <a:pt x="3256" y="4559"/>
                  </a:lnTo>
                  <a:lnTo>
                    <a:pt x="3218" y="4444"/>
                  </a:lnTo>
                  <a:lnTo>
                    <a:pt x="3199" y="4329"/>
                  </a:lnTo>
                  <a:lnTo>
                    <a:pt x="3180" y="4195"/>
                  </a:lnTo>
                  <a:lnTo>
                    <a:pt x="3180" y="4195"/>
                  </a:lnTo>
                  <a:lnTo>
                    <a:pt x="3199" y="4004"/>
                  </a:lnTo>
                  <a:lnTo>
                    <a:pt x="3256" y="3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2" name="Google Shape;5192;p64"/>
            <p:cNvSpPr/>
            <p:nvPr/>
          </p:nvSpPr>
          <p:spPr>
            <a:xfrm>
              <a:off x="6226663" y="1999642"/>
              <a:ext cx="451932" cy="451384"/>
            </a:xfrm>
            <a:custGeom>
              <a:avLst/>
              <a:gdLst/>
              <a:ahLst/>
              <a:cxnLst/>
              <a:rect l="l" t="t" r="r" b="b"/>
              <a:pathLst>
                <a:path w="14691" h="14672" fill="none" extrusionOk="0">
                  <a:moveTo>
                    <a:pt x="7355" y="1"/>
                  </a:move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3" name="Google Shape;5193;p64"/>
            <p:cNvSpPr/>
            <p:nvPr/>
          </p:nvSpPr>
          <p:spPr>
            <a:xfrm>
              <a:off x="6440530" y="2237693"/>
              <a:ext cx="24179" cy="157363"/>
            </a:xfrm>
            <a:custGeom>
              <a:avLst/>
              <a:gdLst/>
              <a:ahLst/>
              <a:cxnLst/>
              <a:rect l="l" t="t" r="r" b="b"/>
              <a:pathLst>
                <a:path w="786" h="5115" extrusionOk="0">
                  <a:moveTo>
                    <a:pt x="1" y="0"/>
                  </a:moveTo>
                  <a:lnTo>
                    <a:pt x="1" y="383"/>
                  </a:lnTo>
                  <a:lnTo>
                    <a:pt x="1" y="5114"/>
                  </a:lnTo>
                  <a:lnTo>
                    <a:pt x="786" y="5114"/>
                  </a:lnTo>
                  <a:lnTo>
                    <a:pt x="786" y="38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4" name="Google Shape;5194;p64"/>
            <p:cNvSpPr/>
            <p:nvPr/>
          </p:nvSpPr>
          <p:spPr>
            <a:xfrm>
              <a:off x="6440530" y="2237693"/>
              <a:ext cx="24179" cy="157363"/>
            </a:xfrm>
            <a:custGeom>
              <a:avLst/>
              <a:gdLst/>
              <a:ahLst/>
              <a:cxnLst/>
              <a:rect l="l" t="t" r="r" b="b"/>
              <a:pathLst>
                <a:path w="786" h="5115" fill="none" extrusionOk="0">
                  <a:moveTo>
                    <a:pt x="786" y="0"/>
                  </a:moveTo>
                  <a:lnTo>
                    <a:pt x="1" y="0"/>
                  </a:lnTo>
                  <a:lnTo>
                    <a:pt x="1" y="383"/>
                  </a:lnTo>
                  <a:lnTo>
                    <a:pt x="1" y="5114"/>
                  </a:lnTo>
                  <a:lnTo>
                    <a:pt x="786" y="5114"/>
                  </a:lnTo>
                  <a:lnTo>
                    <a:pt x="786" y="383"/>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5" name="Google Shape;5195;p64"/>
            <p:cNvSpPr/>
            <p:nvPr/>
          </p:nvSpPr>
          <p:spPr>
            <a:xfrm>
              <a:off x="6327413" y="2096271"/>
              <a:ext cx="129049" cy="129090"/>
            </a:xfrm>
            <a:custGeom>
              <a:avLst/>
              <a:gdLst/>
              <a:ahLst/>
              <a:cxnLst/>
              <a:rect l="l" t="t" r="r" b="b"/>
              <a:pathLst>
                <a:path w="4195" h="4196" extrusionOk="0">
                  <a:moveTo>
                    <a:pt x="575" y="1"/>
                  </a:moveTo>
                  <a:lnTo>
                    <a:pt x="0" y="575"/>
                  </a:lnTo>
                  <a:lnTo>
                    <a:pt x="3256" y="3831"/>
                  </a:lnTo>
                  <a:lnTo>
                    <a:pt x="3639" y="4195"/>
                  </a:lnTo>
                  <a:lnTo>
                    <a:pt x="4195" y="3640"/>
                  </a:lnTo>
                  <a:lnTo>
                    <a:pt x="3888" y="3333"/>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6" name="Google Shape;5196;p64"/>
            <p:cNvSpPr/>
            <p:nvPr/>
          </p:nvSpPr>
          <p:spPr>
            <a:xfrm>
              <a:off x="6327413" y="2096271"/>
              <a:ext cx="129049" cy="129090"/>
            </a:xfrm>
            <a:custGeom>
              <a:avLst/>
              <a:gdLst/>
              <a:ahLst/>
              <a:cxnLst/>
              <a:rect l="l" t="t" r="r" b="b"/>
              <a:pathLst>
                <a:path w="4195" h="4196" fill="none" extrusionOk="0">
                  <a:moveTo>
                    <a:pt x="575" y="1"/>
                  </a:moveTo>
                  <a:lnTo>
                    <a:pt x="0" y="575"/>
                  </a:lnTo>
                  <a:lnTo>
                    <a:pt x="3256" y="3831"/>
                  </a:lnTo>
                  <a:lnTo>
                    <a:pt x="3639" y="4195"/>
                  </a:lnTo>
                  <a:lnTo>
                    <a:pt x="4195" y="3640"/>
                  </a:lnTo>
                  <a:lnTo>
                    <a:pt x="3888" y="3333"/>
                  </a:lnTo>
                  <a:lnTo>
                    <a:pt x="57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7" name="Google Shape;5197;p64"/>
            <p:cNvSpPr/>
            <p:nvPr/>
          </p:nvSpPr>
          <p:spPr>
            <a:xfrm>
              <a:off x="6425210" y="2198223"/>
              <a:ext cx="54819" cy="51285"/>
            </a:xfrm>
            <a:custGeom>
              <a:avLst/>
              <a:gdLst/>
              <a:ahLst/>
              <a:cxnLst/>
              <a:rect l="l" t="t" r="r" b="b"/>
              <a:pathLst>
                <a:path w="1782" h="1667" fill="none" extrusionOk="0">
                  <a:moveTo>
                    <a:pt x="901" y="0"/>
                  </a:moveTo>
                  <a:lnTo>
                    <a:pt x="901" y="0"/>
                  </a:lnTo>
                  <a:lnTo>
                    <a:pt x="709" y="19"/>
                  </a:lnTo>
                  <a:lnTo>
                    <a:pt x="1016" y="326"/>
                  </a:lnTo>
                  <a:lnTo>
                    <a:pt x="460" y="881"/>
                  </a:lnTo>
                  <a:lnTo>
                    <a:pt x="77" y="517"/>
                  </a:lnTo>
                  <a:lnTo>
                    <a:pt x="77" y="517"/>
                  </a:lnTo>
                  <a:lnTo>
                    <a:pt x="20" y="690"/>
                  </a:lnTo>
                  <a:lnTo>
                    <a:pt x="1" y="881"/>
                  </a:lnTo>
                  <a:lnTo>
                    <a:pt x="1" y="881"/>
                  </a:lnTo>
                  <a:lnTo>
                    <a:pt x="20" y="1015"/>
                  </a:lnTo>
                  <a:lnTo>
                    <a:pt x="39" y="1130"/>
                  </a:lnTo>
                  <a:lnTo>
                    <a:pt x="77" y="1245"/>
                  </a:lnTo>
                  <a:lnTo>
                    <a:pt x="135" y="1360"/>
                  </a:lnTo>
                  <a:lnTo>
                    <a:pt x="211" y="1456"/>
                  </a:lnTo>
                  <a:lnTo>
                    <a:pt x="307" y="1532"/>
                  </a:lnTo>
                  <a:lnTo>
                    <a:pt x="403" y="1609"/>
                  </a:lnTo>
                  <a:lnTo>
                    <a:pt x="499" y="1666"/>
                  </a:lnTo>
                  <a:lnTo>
                    <a:pt x="499" y="1283"/>
                  </a:lnTo>
                  <a:lnTo>
                    <a:pt x="1284" y="1283"/>
                  </a:lnTo>
                  <a:lnTo>
                    <a:pt x="1284" y="1666"/>
                  </a:lnTo>
                  <a:lnTo>
                    <a:pt x="1284" y="1666"/>
                  </a:lnTo>
                  <a:lnTo>
                    <a:pt x="1399" y="1609"/>
                  </a:lnTo>
                  <a:lnTo>
                    <a:pt x="1495" y="1532"/>
                  </a:lnTo>
                  <a:lnTo>
                    <a:pt x="1571" y="1456"/>
                  </a:lnTo>
                  <a:lnTo>
                    <a:pt x="1648" y="1360"/>
                  </a:lnTo>
                  <a:lnTo>
                    <a:pt x="1705" y="1245"/>
                  </a:lnTo>
                  <a:lnTo>
                    <a:pt x="1744" y="1130"/>
                  </a:lnTo>
                  <a:lnTo>
                    <a:pt x="1763" y="1015"/>
                  </a:lnTo>
                  <a:lnTo>
                    <a:pt x="1782" y="881"/>
                  </a:lnTo>
                  <a:lnTo>
                    <a:pt x="1782" y="881"/>
                  </a:lnTo>
                  <a:lnTo>
                    <a:pt x="1763" y="709"/>
                  </a:lnTo>
                  <a:lnTo>
                    <a:pt x="1705" y="536"/>
                  </a:lnTo>
                  <a:lnTo>
                    <a:pt x="1629" y="383"/>
                  </a:lnTo>
                  <a:lnTo>
                    <a:pt x="1514" y="249"/>
                  </a:lnTo>
                  <a:lnTo>
                    <a:pt x="1399" y="134"/>
                  </a:lnTo>
                  <a:lnTo>
                    <a:pt x="1246" y="58"/>
                  </a:lnTo>
                  <a:lnTo>
                    <a:pt x="1073" y="0"/>
                  </a:lnTo>
                  <a:lnTo>
                    <a:pt x="9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8" name="Google Shape;5198;p64"/>
            <p:cNvSpPr/>
            <p:nvPr/>
          </p:nvSpPr>
          <p:spPr>
            <a:xfrm>
              <a:off x="6425210" y="2198223"/>
              <a:ext cx="54819" cy="54239"/>
            </a:xfrm>
            <a:custGeom>
              <a:avLst/>
              <a:gdLst/>
              <a:ahLst/>
              <a:cxnLst/>
              <a:rect l="l" t="t" r="r" b="b"/>
              <a:pathLst>
                <a:path w="1782" h="1763" extrusionOk="0">
                  <a:moveTo>
                    <a:pt x="709" y="0"/>
                  </a:moveTo>
                  <a:lnTo>
                    <a:pt x="556" y="58"/>
                  </a:lnTo>
                  <a:lnTo>
                    <a:pt x="403" y="134"/>
                  </a:lnTo>
                  <a:lnTo>
                    <a:pt x="269" y="249"/>
                  </a:lnTo>
                  <a:lnTo>
                    <a:pt x="154" y="383"/>
                  </a:lnTo>
                  <a:lnTo>
                    <a:pt x="77" y="536"/>
                  </a:lnTo>
                  <a:lnTo>
                    <a:pt x="20" y="709"/>
                  </a:lnTo>
                  <a:lnTo>
                    <a:pt x="1" y="881"/>
                  </a:lnTo>
                  <a:lnTo>
                    <a:pt x="20" y="1053"/>
                  </a:lnTo>
                  <a:lnTo>
                    <a:pt x="77" y="1226"/>
                  </a:lnTo>
                  <a:lnTo>
                    <a:pt x="154" y="1379"/>
                  </a:lnTo>
                  <a:lnTo>
                    <a:pt x="269" y="1513"/>
                  </a:lnTo>
                  <a:lnTo>
                    <a:pt x="403" y="1609"/>
                  </a:lnTo>
                  <a:lnTo>
                    <a:pt x="556" y="1705"/>
                  </a:lnTo>
                  <a:lnTo>
                    <a:pt x="709" y="1743"/>
                  </a:lnTo>
                  <a:lnTo>
                    <a:pt x="901" y="1762"/>
                  </a:lnTo>
                  <a:lnTo>
                    <a:pt x="1073" y="1743"/>
                  </a:lnTo>
                  <a:lnTo>
                    <a:pt x="1246" y="1705"/>
                  </a:lnTo>
                  <a:lnTo>
                    <a:pt x="1399" y="1609"/>
                  </a:lnTo>
                  <a:lnTo>
                    <a:pt x="1514" y="1513"/>
                  </a:lnTo>
                  <a:lnTo>
                    <a:pt x="1629" y="1379"/>
                  </a:lnTo>
                  <a:lnTo>
                    <a:pt x="1705" y="1226"/>
                  </a:lnTo>
                  <a:lnTo>
                    <a:pt x="1763" y="1053"/>
                  </a:lnTo>
                  <a:lnTo>
                    <a:pt x="1782" y="881"/>
                  </a:lnTo>
                  <a:lnTo>
                    <a:pt x="1763" y="709"/>
                  </a:lnTo>
                  <a:lnTo>
                    <a:pt x="1705" y="536"/>
                  </a:lnTo>
                  <a:lnTo>
                    <a:pt x="1629" y="383"/>
                  </a:lnTo>
                  <a:lnTo>
                    <a:pt x="1514" y="249"/>
                  </a:lnTo>
                  <a:lnTo>
                    <a:pt x="1399" y="134"/>
                  </a:lnTo>
                  <a:lnTo>
                    <a:pt x="1246" y="58"/>
                  </a:lnTo>
                  <a:lnTo>
                    <a:pt x="1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99" name="Google Shape;5199;p64"/>
          <p:cNvGrpSpPr/>
          <p:nvPr/>
        </p:nvGrpSpPr>
        <p:grpSpPr>
          <a:xfrm>
            <a:off x="6910253" y="2540315"/>
            <a:ext cx="1366987" cy="2306087"/>
            <a:chOff x="-2348868" y="4924811"/>
            <a:chExt cx="1669500" cy="2816423"/>
          </a:xfrm>
        </p:grpSpPr>
        <p:sp>
          <p:nvSpPr>
            <p:cNvPr id="5200" name="Google Shape;5200;p64"/>
            <p:cNvSpPr/>
            <p:nvPr/>
          </p:nvSpPr>
          <p:spPr>
            <a:xfrm>
              <a:off x="-2348868" y="7541134"/>
              <a:ext cx="1669500" cy="200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1" name="Google Shape;5201;p64"/>
            <p:cNvSpPr/>
            <p:nvPr/>
          </p:nvSpPr>
          <p:spPr>
            <a:xfrm>
              <a:off x="-1831494" y="6029988"/>
              <a:ext cx="602412" cy="332952"/>
            </a:xfrm>
            <a:custGeom>
              <a:avLst/>
              <a:gdLst/>
              <a:ahLst/>
              <a:cxnLst/>
              <a:rect l="l" t="t" r="r" b="b"/>
              <a:pathLst>
                <a:path w="13179" h="7284" extrusionOk="0">
                  <a:moveTo>
                    <a:pt x="2121" y="0"/>
                  </a:moveTo>
                  <a:lnTo>
                    <a:pt x="0" y="7284"/>
                  </a:lnTo>
                  <a:lnTo>
                    <a:pt x="13178" y="6758"/>
                  </a:lnTo>
                  <a:lnTo>
                    <a:pt x="11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2" name="Google Shape;5202;p64"/>
            <p:cNvSpPr/>
            <p:nvPr/>
          </p:nvSpPr>
          <p:spPr>
            <a:xfrm>
              <a:off x="-1519156" y="6029988"/>
              <a:ext cx="290076" cy="320107"/>
            </a:xfrm>
            <a:custGeom>
              <a:avLst/>
              <a:gdLst/>
              <a:ahLst/>
              <a:cxnLst/>
              <a:rect l="l" t="t" r="r" b="b"/>
              <a:pathLst>
                <a:path w="6346" h="7003" extrusionOk="0">
                  <a:moveTo>
                    <a:pt x="2478" y="0"/>
                  </a:moveTo>
                  <a:lnTo>
                    <a:pt x="2159" y="432"/>
                  </a:lnTo>
                  <a:lnTo>
                    <a:pt x="1859" y="902"/>
                  </a:lnTo>
                  <a:lnTo>
                    <a:pt x="1558" y="1408"/>
                  </a:lnTo>
                  <a:lnTo>
                    <a:pt x="1295" y="1934"/>
                  </a:lnTo>
                  <a:lnTo>
                    <a:pt x="1033" y="2478"/>
                  </a:lnTo>
                  <a:lnTo>
                    <a:pt x="807" y="3060"/>
                  </a:lnTo>
                  <a:lnTo>
                    <a:pt x="601" y="3661"/>
                  </a:lnTo>
                  <a:lnTo>
                    <a:pt x="432" y="4280"/>
                  </a:lnTo>
                  <a:lnTo>
                    <a:pt x="263" y="4975"/>
                  </a:lnTo>
                  <a:lnTo>
                    <a:pt x="132" y="5670"/>
                  </a:lnTo>
                  <a:lnTo>
                    <a:pt x="57" y="6345"/>
                  </a:lnTo>
                  <a:lnTo>
                    <a:pt x="0" y="7002"/>
                  </a:lnTo>
                  <a:lnTo>
                    <a:pt x="6345" y="6758"/>
                  </a:lnTo>
                  <a:lnTo>
                    <a:pt x="49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3" name="Google Shape;5203;p64"/>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4" name="Google Shape;5204;p64"/>
            <p:cNvSpPr/>
            <p:nvPr/>
          </p:nvSpPr>
          <p:spPr>
            <a:xfrm>
              <a:off x="-1846076" y="6275405"/>
              <a:ext cx="325227" cy="138181"/>
            </a:xfrm>
            <a:custGeom>
              <a:avLst/>
              <a:gdLst/>
              <a:ahLst/>
              <a:cxnLst/>
              <a:rect l="l" t="t" r="r" b="b"/>
              <a:pathLst>
                <a:path w="7115" h="3023" extrusionOk="0">
                  <a:moveTo>
                    <a:pt x="1145" y="0"/>
                  </a:moveTo>
                  <a:lnTo>
                    <a:pt x="0" y="3022"/>
                  </a:lnTo>
                  <a:lnTo>
                    <a:pt x="7115" y="2835"/>
                  </a:lnTo>
                  <a:lnTo>
                    <a:pt x="6364" y="19"/>
                  </a:lnTo>
                  <a:lnTo>
                    <a:pt x="1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5" name="Google Shape;5205;p64"/>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6" name="Google Shape;5206;p64"/>
            <p:cNvSpPr/>
            <p:nvPr/>
          </p:nvSpPr>
          <p:spPr>
            <a:xfrm>
              <a:off x="-1767134" y="6304568"/>
              <a:ext cx="664166" cy="1094069"/>
            </a:xfrm>
            <a:custGeom>
              <a:avLst/>
              <a:gdLst/>
              <a:ahLst/>
              <a:cxnLst/>
              <a:rect l="l" t="t" r="r" b="b"/>
              <a:pathLst>
                <a:path w="14530" h="23935" extrusionOk="0">
                  <a:moveTo>
                    <a:pt x="1596" y="0"/>
                  </a:moveTo>
                  <a:lnTo>
                    <a:pt x="0" y="23935"/>
                  </a:lnTo>
                  <a:lnTo>
                    <a:pt x="14529" y="7340"/>
                  </a:lnTo>
                  <a:lnTo>
                    <a:pt x="1398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7" name="Google Shape;5207;p64"/>
            <p:cNvSpPr/>
            <p:nvPr/>
          </p:nvSpPr>
          <p:spPr>
            <a:xfrm>
              <a:off x="-2062331" y="6304568"/>
              <a:ext cx="755129" cy="1333452"/>
            </a:xfrm>
            <a:custGeom>
              <a:avLst/>
              <a:gdLst/>
              <a:ahLst/>
              <a:cxnLst/>
              <a:rect l="l" t="t" r="r" b="b"/>
              <a:pathLst>
                <a:path w="16520" h="29172" extrusionOk="0">
                  <a:moveTo>
                    <a:pt x="3999" y="0"/>
                  </a:moveTo>
                  <a:lnTo>
                    <a:pt x="1" y="29172"/>
                  </a:lnTo>
                  <a:lnTo>
                    <a:pt x="16520" y="29172"/>
                  </a:lnTo>
                  <a:lnTo>
                    <a:pt x="163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8" name="Google Shape;5208;p64"/>
            <p:cNvSpPr/>
            <p:nvPr/>
          </p:nvSpPr>
          <p:spPr>
            <a:xfrm>
              <a:off x="-1992806" y="6571423"/>
              <a:ext cx="684782" cy="867530"/>
            </a:xfrm>
            <a:custGeom>
              <a:avLst/>
              <a:gdLst/>
              <a:ahLst/>
              <a:cxnLst/>
              <a:rect l="l" t="t" r="r" b="b"/>
              <a:pathLst>
                <a:path w="14981" h="18979" extrusionOk="0">
                  <a:moveTo>
                    <a:pt x="1671" y="0"/>
                  </a:moveTo>
                  <a:lnTo>
                    <a:pt x="0" y="12202"/>
                  </a:lnTo>
                  <a:lnTo>
                    <a:pt x="14980" y="18979"/>
                  </a:lnTo>
                  <a:lnTo>
                    <a:pt x="14980" y="18979"/>
                  </a:lnTo>
                  <a:lnTo>
                    <a:pt x="14924" y="5989"/>
                  </a:lnTo>
                  <a:lnTo>
                    <a:pt x="16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9" name="Google Shape;5209;p64"/>
            <p:cNvSpPr/>
            <p:nvPr/>
          </p:nvSpPr>
          <p:spPr>
            <a:xfrm>
              <a:off x="-1867560" y="5691048"/>
              <a:ext cx="732823" cy="560359"/>
            </a:xfrm>
            <a:custGeom>
              <a:avLst/>
              <a:gdLst/>
              <a:ahLst/>
              <a:cxnLst/>
              <a:rect l="l" t="t" r="r" b="b"/>
              <a:pathLst>
                <a:path w="16032" h="12259" extrusionOk="0">
                  <a:moveTo>
                    <a:pt x="9781" y="1"/>
                  </a:moveTo>
                  <a:lnTo>
                    <a:pt x="1484" y="1333"/>
                  </a:lnTo>
                  <a:lnTo>
                    <a:pt x="1371" y="1352"/>
                  </a:lnTo>
                  <a:lnTo>
                    <a:pt x="1277" y="1390"/>
                  </a:lnTo>
                  <a:lnTo>
                    <a:pt x="1165" y="1446"/>
                  </a:lnTo>
                  <a:lnTo>
                    <a:pt x="1090" y="1521"/>
                  </a:lnTo>
                  <a:lnTo>
                    <a:pt x="996" y="1596"/>
                  </a:lnTo>
                  <a:lnTo>
                    <a:pt x="902" y="1671"/>
                  </a:lnTo>
                  <a:lnTo>
                    <a:pt x="752" y="1897"/>
                  </a:lnTo>
                  <a:lnTo>
                    <a:pt x="620" y="2159"/>
                  </a:lnTo>
                  <a:lnTo>
                    <a:pt x="508" y="2460"/>
                  </a:lnTo>
                  <a:lnTo>
                    <a:pt x="395" y="2798"/>
                  </a:lnTo>
                  <a:lnTo>
                    <a:pt x="301" y="3173"/>
                  </a:lnTo>
                  <a:lnTo>
                    <a:pt x="226" y="3586"/>
                  </a:lnTo>
                  <a:lnTo>
                    <a:pt x="170" y="3999"/>
                  </a:lnTo>
                  <a:lnTo>
                    <a:pt x="113" y="4450"/>
                  </a:lnTo>
                  <a:lnTo>
                    <a:pt x="76" y="4938"/>
                  </a:lnTo>
                  <a:lnTo>
                    <a:pt x="20" y="5914"/>
                  </a:lnTo>
                  <a:lnTo>
                    <a:pt x="1" y="6909"/>
                  </a:lnTo>
                  <a:lnTo>
                    <a:pt x="1" y="7922"/>
                  </a:lnTo>
                  <a:lnTo>
                    <a:pt x="38" y="8880"/>
                  </a:lnTo>
                  <a:lnTo>
                    <a:pt x="76" y="9799"/>
                  </a:lnTo>
                  <a:lnTo>
                    <a:pt x="113" y="10607"/>
                  </a:lnTo>
                  <a:lnTo>
                    <a:pt x="207" y="11808"/>
                  </a:lnTo>
                  <a:lnTo>
                    <a:pt x="264" y="12259"/>
                  </a:lnTo>
                  <a:lnTo>
                    <a:pt x="9894" y="12259"/>
                  </a:lnTo>
                  <a:lnTo>
                    <a:pt x="16032" y="1371"/>
                  </a:lnTo>
                  <a:lnTo>
                    <a:pt x="97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0" name="Google Shape;5210;p64"/>
            <p:cNvSpPr/>
            <p:nvPr/>
          </p:nvSpPr>
          <p:spPr>
            <a:xfrm>
              <a:off x="-1821210" y="5691048"/>
              <a:ext cx="686473" cy="526031"/>
            </a:xfrm>
            <a:custGeom>
              <a:avLst/>
              <a:gdLst/>
              <a:ahLst/>
              <a:cxnLst/>
              <a:rect l="l" t="t" r="r" b="b"/>
              <a:pathLst>
                <a:path w="15018" h="11508" extrusionOk="0">
                  <a:moveTo>
                    <a:pt x="8767" y="1"/>
                  </a:moveTo>
                  <a:lnTo>
                    <a:pt x="470" y="1333"/>
                  </a:lnTo>
                  <a:lnTo>
                    <a:pt x="338" y="1371"/>
                  </a:lnTo>
                  <a:lnTo>
                    <a:pt x="226" y="1427"/>
                  </a:lnTo>
                  <a:lnTo>
                    <a:pt x="113" y="1484"/>
                  </a:lnTo>
                  <a:lnTo>
                    <a:pt x="1" y="1577"/>
                  </a:lnTo>
                  <a:lnTo>
                    <a:pt x="695" y="1897"/>
                  </a:lnTo>
                  <a:lnTo>
                    <a:pt x="1408" y="2234"/>
                  </a:lnTo>
                  <a:lnTo>
                    <a:pt x="2103" y="2610"/>
                  </a:lnTo>
                  <a:lnTo>
                    <a:pt x="2779" y="3042"/>
                  </a:lnTo>
                  <a:lnTo>
                    <a:pt x="3455" y="3473"/>
                  </a:lnTo>
                  <a:lnTo>
                    <a:pt x="4093" y="3943"/>
                  </a:lnTo>
                  <a:lnTo>
                    <a:pt x="4693" y="4431"/>
                  </a:lnTo>
                  <a:lnTo>
                    <a:pt x="5275" y="4938"/>
                  </a:lnTo>
                  <a:lnTo>
                    <a:pt x="5820" y="5444"/>
                  </a:lnTo>
                  <a:lnTo>
                    <a:pt x="6308" y="5970"/>
                  </a:lnTo>
                  <a:lnTo>
                    <a:pt x="6796" y="6514"/>
                  </a:lnTo>
                  <a:lnTo>
                    <a:pt x="7228" y="7059"/>
                  </a:lnTo>
                  <a:lnTo>
                    <a:pt x="7622" y="7603"/>
                  </a:lnTo>
                  <a:lnTo>
                    <a:pt x="7979" y="8166"/>
                  </a:lnTo>
                  <a:lnTo>
                    <a:pt x="8298" y="8729"/>
                  </a:lnTo>
                  <a:lnTo>
                    <a:pt x="8579" y="9293"/>
                  </a:lnTo>
                  <a:lnTo>
                    <a:pt x="8823" y="9856"/>
                  </a:lnTo>
                  <a:lnTo>
                    <a:pt x="9030" y="10400"/>
                  </a:lnTo>
                  <a:lnTo>
                    <a:pt x="9180" y="10963"/>
                  </a:lnTo>
                  <a:lnTo>
                    <a:pt x="9311" y="11508"/>
                  </a:lnTo>
                  <a:lnTo>
                    <a:pt x="15018" y="1371"/>
                  </a:lnTo>
                  <a:lnTo>
                    <a:pt x="87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1" name="Google Shape;5211;p64"/>
            <p:cNvSpPr/>
            <p:nvPr/>
          </p:nvSpPr>
          <p:spPr>
            <a:xfrm>
              <a:off x="-1553485" y="5751979"/>
              <a:ext cx="449649" cy="499427"/>
            </a:xfrm>
            <a:custGeom>
              <a:avLst/>
              <a:gdLst/>
              <a:ahLst/>
              <a:cxnLst/>
              <a:rect l="l" t="t" r="r" b="b"/>
              <a:pathLst>
                <a:path w="9837" h="10926"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4430" y="10926"/>
                  </a:lnTo>
                  <a:lnTo>
                    <a:pt x="4712" y="10625"/>
                  </a:lnTo>
                  <a:lnTo>
                    <a:pt x="5444" y="9799"/>
                  </a:lnTo>
                  <a:lnTo>
                    <a:pt x="5932" y="9217"/>
                  </a:lnTo>
                  <a:lnTo>
                    <a:pt x="6458" y="8560"/>
                  </a:lnTo>
                  <a:lnTo>
                    <a:pt x="7021" y="7828"/>
                  </a:lnTo>
                  <a:lnTo>
                    <a:pt x="7584" y="7040"/>
                  </a:lnTo>
                  <a:lnTo>
                    <a:pt x="8128" y="6214"/>
                  </a:lnTo>
                  <a:lnTo>
                    <a:pt x="8391" y="5782"/>
                  </a:lnTo>
                  <a:lnTo>
                    <a:pt x="8635" y="5350"/>
                  </a:lnTo>
                  <a:lnTo>
                    <a:pt x="8861" y="4919"/>
                  </a:lnTo>
                  <a:lnTo>
                    <a:pt x="9067" y="4487"/>
                  </a:lnTo>
                  <a:lnTo>
                    <a:pt x="9274" y="4055"/>
                  </a:lnTo>
                  <a:lnTo>
                    <a:pt x="9443" y="3642"/>
                  </a:lnTo>
                  <a:lnTo>
                    <a:pt x="9593" y="3210"/>
                  </a:lnTo>
                  <a:lnTo>
                    <a:pt x="9705" y="2797"/>
                  </a:lnTo>
                  <a:lnTo>
                    <a:pt x="9780" y="2384"/>
                  </a:lnTo>
                  <a:lnTo>
                    <a:pt x="9837" y="1990"/>
                  </a:lnTo>
                  <a:lnTo>
                    <a:pt x="9837" y="1615"/>
                  </a:lnTo>
                  <a:lnTo>
                    <a:pt x="9818" y="1239"/>
                  </a:lnTo>
                  <a:lnTo>
                    <a:pt x="9799" y="1070"/>
                  </a:lnTo>
                  <a:lnTo>
                    <a:pt x="9743" y="883"/>
                  </a:lnTo>
                  <a:lnTo>
                    <a:pt x="9705" y="714"/>
                  </a:lnTo>
                  <a:lnTo>
                    <a:pt x="9630" y="564"/>
                  </a:lnTo>
                  <a:lnTo>
                    <a:pt x="9555" y="413"/>
                  </a:lnTo>
                  <a:lnTo>
                    <a:pt x="9480" y="282"/>
                  </a:lnTo>
                  <a:lnTo>
                    <a:pt x="9386" y="188"/>
                  </a:lnTo>
                  <a:lnTo>
                    <a:pt x="9292" y="94"/>
                  </a:lnTo>
                  <a:lnTo>
                    <a:pt x="9180" y="38"/>
                  </a:lnTo>
                  <a:lnTo>
                    <a:pt x="9067" y="19"/>
                  </a:lnTo>
                  <a:lnTo>
                    <a:pt x="89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2" name="Google Shape;5212;p64"/>
            <p:cNvSpPr/>
            <p:nvPr/>
          </p:nvSpPr>
          <p:spPr>
            <a:xfrm>
              <a:off x="-1553485" y="5751979"/>
              <a:ext cx="441056" cy="508021"/>
            </a:xfrm>
            <a:custGeom>
              <a:avLst/>
              <a:gdLst/>
              <a:ahLst/>
              <a:cxnLst/>
              <a:rect l="l" t="t" r="r" b="b"/>
              <a:pathLst>
                <a:path w="9649" h="11114"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695" y="11113"/>
                  </a:lnTo>
                  <a:lnTo>
                    <a:pt x="1408" y="9968"/>
                  </a:lnTo>
                  <a:lnTo>
                    <a:pt x="2403" y="8391"/>
                  </a:lnTo>
                  <a:lnTo>
                    <a:pt x="3004" y="7490"/>
                  </a:lnTo>
                  <a:lnTo>
                    <a:pt x="3642" y="6571"/>
                  </a:lnTo>
                  <a:lnTo>
                    <a:pt x="4299" y="5613"/>
                  </a:lnTo>
                  <a:lnTo>
                    <a:pt x="4975" y="4693"/>
                  </a:lnTo>
                  <a:lnTo>
                    <a:pt x="5651" y="3792"/>
                  </a:lnTo>
                  <a:lnTo>
                    <a:pt x="6345" y="2966"/>
                  </a:lnTo>
                  <a:lnTo>
                    <a:pt x="6664" y="2572"/>
                  </a:lnTo>
                  <a:lnTo>
                    <a:pt x="7002" y="2215"/>
                  </a:lnTo>
                  <a:lnTo>
                    <a:pt x="7321" y="1878"/>
                  </a:lnTo>
                  <a:lnTo>
                    <a:pt x="7640" y="1577"/>
                  </a:lnTo>
                  <a:lnTo>
                    <a:pt x="7941" y="1296"/>
                  </a:lnTo>
                  <a:lnTo>
                    <a:pt x="8222" y="1070"/>
                  </a:lnTo>
                  <a:lnTo>
                    <a:pt x="8504" y="864"/>
                  </a:lnTo>
                  <a:lnTo>
                    <a:pt x="8767" y="714"/>
                  </a:lnTo>
                  <a:lnTo>
                    <a:pt x="9011" y="620"/>
                  </a:lnTo>
                  <a:lnTo>
                    <a:pt x="9255" y="545"/>
                  </a:lnTo>
                  <a:lnTo>
                    <a:pt x="9461" y="545"/>
                  </a:lnTo>
                  <a:lnTo>
                    <a:pt x="9555" y="564"/>
                  </a:lnTo>
                  <a:lnTo>
                    <a:pt x="9649" y="601"/>
                  </a:lnTo>
                  <a:lnTo>
                    <a:pt x="9630" y="564"/>
                  </a:lnTo>
                  <a:lnTo>
                    <a:pt x="9555" y="413"/>
                  </a:lnTo>
                  <a:lnTo>
                    <a:pt x="9480" y="282"/>
                  </a:lnTo>
                  <a:lnTo>
                    <a:pt x="9386" y="188"/>
                  </a:lnTo>
                  <a:lnTo>
                    <a:pt x="9292" y="94"/>
                  </a:lnTo>
                  <a:lnTo>
                    <a:pt x="9180" y="38"/>
                  </a:lnTo>
                  <a:lnTo>
                    <a:pt x="9067" y="19"/>
                  </a:lnTo>
                  <a:lnTo>
                    <a:pt x="893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3" name="Google Shape;5213;p64"/>
            <p:cNvSpPr/>
            <p:nvPr/>
          </p:nvSpPr>
          <p:spPr>
            <a:xfrm>
              <a:off x="-1722521" y="5388173"/>
              <a:ext cx="399871" cy="428211"/>
            </a:xfrm>
            <a:custGeom>
              <a:avLst/>
              <a:gdLst/>
              <a:ahLst/>
              <a:cxnLst/>
              <a:rect l="l" t="t" r="r" b="b"/>
              <a:pathLst>
                <a:path w="8748" h="9368" extrusionOk="0">
                  <a:moveTo>
                    <a:pt x="4900" y="0"/>
                  </a:moveTo>
                  <a:lnTo>
                    <a:pt x="1446" y="3304"/>
                  </a:lnTo>
                  <a:lnTo>
                    <a:pt x="0" y="7790"/>
                  </a:lnTo>
                  <a:lnTo>
                    <a:pt x="132" y="7997"/>
                  </a:lnTo>
                  <a:lnTo>
                    <a:pt x="319" y="8222"/>
                  </a:lnTo>
                  <a:lnTo>
                    <a:pt x="545" y="8466"/>
                  </a:lnTo>
                  <a:lnTo>
                    <a:pt x="826" y="8729"/>
                  </a:lnTo>
                  <a:lnTo>
                    <a:pt x="995" y="8860"/>
                  </a:lnTo>
                  <a:lnTo>
                    <a:pt x="1183" y="8992"/>
                  </a:lnTo>
                  <a:lnTo>
                    <a:pt x="1371" y="9104"/>
                  </a:lnTo>
                  <a:lnTo>
                    <a:pt x="1577" y="9198"/>
                  </a:lnTo>
                  <a:lnTo>
                    <a:pt x="1802" y="9273"/>
                  </a:lnTo>
                  <a:lnTo>
                    <a:pt x="2028" y="9330"/>
                  </a:lnTo>
                  <a:lnTo>
                    <a:pt x="2197" y="9348"/>
                  </a:lnTo>
                  <a:lnTo>
                    <a:pt x="2384" y="9367"/>
                  </a:lnTo>
                  <a:lnTo>
                    <a:pt x="2591" y="9348"/>
                  </a:lnTo>
                  <a:lnTo>
                    <a:pt x="2816" y="9330"/>
                  </a:lnTo>
                  <a:lnTo>
                    <a:pt x="3285" y="9255"/>
                  </a:lnTo>
                  <a:lnTo>
                    <a:pt x="3811" y="9123"/>
                  </a:lnTo>
                  <a:lnTo>
                    <a:pt x="4355" y="8973"/>
                  </a:lnTo>
                  <a:lnTo>
                    <a:pt x="4918" y="8785"/>
                  </a:lnTo>
                  <a:lnTo>
                    <a:pt x="5482" y="8579"/>
                  </a:lnTo>
                  <a:lnTo>
                    <a:pt x="6045" y="8354"/>
                  </a:lnTo>
                  <a:lnTo>
                    <a:pt x="7077" y="7903"/>
                  </a:lnTo>
                  <a:lnTo>
                    <a:pt x="7941" y="7509"/>
                  </a:lnTo>
                  <a:lnTo>
                    <a:pt x="8748" y="7096"/>
                  </a:lnTo>
                  <a:lnTo>
                    <a:pt x="8673" y="1070"/>
                  </a:lnTo>
                  <a:lnTo>
                    <a:pt x="49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4" name="Google Shape;5214;p64"/>
            <p:cNvSpPr/>
            <p:nvPr/>
          </p:nvSpPr>
          <p:spPr>
            <a:xfrm>
              <a:off x="-1728555" y="4945380"/>
              <a:ext cx="666772" cy="632444"/>
            </a:xfrm>
            <a:custGeom>
              <a:avLst/>
              <a:gdLst/>
              <a:ahLst/>
              <a:cxnLst/>
              <a:rect l="l" t="t" r="r" b="b"/>
              <a:pathLst>
                <a:path w="14587" h="13836" extrusionOk="0">
                  <a:moveTo>
                    <a:pt x="3492" y="1"/>
                  </a:moveTo>
                  <a:lnTo>
                    <a:pt x="3117" y="38"/>
                  </a:lnTo>
                  <a:lnTo>
                    <a:pt x="2704" y="132"/>
                  </a:lnTo>
                  <a:lnTo>
                    <a:pt x="2272" y="264"/>
                  </a:lnTo>
                  <a:lnTo>
                    <a:pt x="2047" y="339"/>
                  </a:lnTo>
                  <a:lnTo>
                    <a:pt x="1841" y="433"/>
                  </a:lnTo>
                  <a:lnTo>
                    <a:pt x="1465" y="620"/>
                  </a:lnTo>
                  <a:lnTo>
                    <a:pt x="1146" y="827"/>
                  </a:lnTo>
                  <a:lnTo>
                    <a:pt x="883" y="1052"/>
                  </a:lnTo>
                  <a:lnTo>
                    <a:pt x="658" y="1277"/>
                  </a:lnTo>
                  <a:lnTo>
                    <a:pt x="470" y="1521"/>
                  </a:lnTo>
                  <a:lnTo>
                    <a:pt x="320" y="1747"/>
                  </a:lnTo>
                  <a:lnTo>
                    <a:pt x="207" y="1991"/>
                  </a:lnTo>
                  <a:lnTo>
                    <a:pt x="132" y="2197"/>
                  </a:lnTo>
                  <a:lnTo>
                    <a:pt x="76" y="2404"/>
                  </a:lnTo>
                  <a:lnTo>
                    <a:pt x="38" y="2591"/>
                  </a:lnTo>
                  <a:lnTo>
                    <a:pt x="20" y="2760"/>
                  </a:lnTo>
                  <a:lnTo>
                    <a:pt x="1" y="2986"/>
                  </a:lnTo>
                  <a:lnTo>
                    <a:pt x="20" y="3079"/>
                  </a:lnTo>
                  <a:lnTo>
                    <a:pt x="4262" y="12315"/>
                  </a:lnTo>
                  <a:lnTo>
                    <a:pt x="4393" y="12484"/>
                  </a:lnTo>
                  <a:lnTo>
                    <a:pt x="4525" y="12634"/>
                  </a:lnTo>
                  <a:lnTo>
                    <a:pt x="4656" y="12766"/>
                  </a:lnTo>
                  <a:lnTo>
                    <a:pt x="4806" y="12897"/>
                  </a:lnTo>
                  <a:lnTo>
                    <a:pt x="4938" y="13010"/>
                  </a:lnTo>
                  <a:lnTo>
                    <a:pt x="5088" y="13104"/>
                  </a:lnTo>
                  <a:lnTo>
                    <a:pt x="5238" y="13197"/>
                  </a:lnTo>
                  <a:lnTo>
                    <a:pt x="5388" y="13273"/>
                  </a:lnTo>
                  <a:lnTo>
                    <a:pt x="5689" y="13385"/>
                  </a:lnTo>
                  <a:lnTo>
                    <a:pt x="5989" y="13460"/>
                  </a:lnTo>
                  <a:lnTo>
                    <a:pt x="6289" y="13498"/>
                  </a:lnTo>
                  <a:lnTo>
                    <a:pt x="6571" y="13517"/>
                  </a:lnTo>
                  <a:lnTo>
                    <a:pt x="6834" y="13517"/>
                  </a:lnTo>
                  <a:lnTo>
                    <a:pt x="7097" y="13498"/>
                  </a:lnTo>
                  <a:lnTo>
                    <a:pt x="7322" y="13460"/>
                  </a:lnTo>
                  <a:lnTo>
                    <a:pt x="7510" y="13423"/>
                  </a:lnTo>
                  <a:lnTo>
                    <a:pt x="7791" y="13348"/>
                  </a:lnTo>
                  <a:lnTo>
                    <a:pt x="7885" y="13310"/>
                  </a:lnTo>
                  <a:lnTo>
                    <a:pt x="7960" y="13348"/>
                  </a:lnTo>
                  <a:lnTo>
                    <a:pt x="8129" y="13460"/>
                  </a:lnTo>
                  <a:lnTo>
                    <a:pt x="8260" y="13535"/>
                  </a:lnTo>
                  <a:lnTo>
                    <a:pt x="8429" y="13610"/>
                  </a:lnTo>
                  <a:lnTo>
                    <a:pt x="8617" y="13686"/>
                  </a:lnTo>
                  <a:lnTo>
                    <a:pt x="8824" y="13742"/>
                  </a:lnTo>
                  <a:lnTo>
                    <a:pt x="9086" y="13798"/>
                  </a:lnTo>
                  <a:lnTo>
                    <a:pt x="9349" y="13817"/>
                  </a:lnTo>
                  <a:lnTo>
                    <a:pt x="9650" y="13836"/>
                  </a:lnTo>
                  <a:lnTo>
                    <a:pt x="9987" y="13817"/>
                  </a:lnTo>
                  <a:lnTo>
                    <a:pt x="10344" y="13761"/>
                  </a:lnTo>
                  <a:lnTo>
                    <a:pt x="10720" y="13667"/>
                  </a:lnTo>
                  <a:lnTo>
                    <a:pt x="11133" y="13535"/>
                  </a:lnTo>
                  <a:lnTo>
                    <a:pt x="11564" y="13366"/>
                  </a:lnTo>
                  <a:lnTo>
                    <a:pt x="11977" y="13160"/>
                  </a:lnTo>
                  <a:lnTo>
                    <a:pt x="12315" y="12953"/>
                  </a:lnTo>
                  <a:lnTo>
                    <a:pt x="12597" y="12728"/>
                  </a:lnTo>
                  <a:lnTo>
                    <a:pt x="12822" y="12522"/>
                  </a:lnTo>
                  <a:lnTo>
                    <a:pt x="12991" y="12296"/>
                  </a:lnTo>
                  <a:lnTo>
                    <a:pt x="13122" y="12090"/>
                  </a:lnTo>
                  <a:lnTo>
                    <a:pt x="13197" y="11883"/>
                  </a:lnTo>
                  <a:lnTo>
                    <a:pt x="13254" y="11696"/>
                  </a:lnTo>
                  <a:lnTo>
                    <a:pt x="13273" y="11527"/>
                  </a:lnTo>
                  <a:lnTo>
                    <a:pt x="13273" y="11358"/>
                  </a:lnTo>
                  <a:lnTo>
                    <a:pt x="13254" y="11208"/>
                  </a:lnTo>
                  <a:lnTo>
                    <a:pt x="13235" y="11076"/>
                  </a:lnTo>
                  <a:lnTo>
                    <a:pt x="13179" y="10907"/>
                  </a:lnTo>
                  <a:lnTo>
                    <a:pt x="13141" y="10851"/>
                  </a:lnTo>
                  <a:lnTo>
                    <a:pt x="13197" y="10851"/>
                  </a:lnTo>
                  <a:lnTo>
                    <a:pt x="13310" y="10889"/>
                  </a:lnTo>
                  <a:lnTo>
                    <a:pt x="13498" y="10889"/>
                  </a:lnTo>
                  <a:lnTo>
                    <a:pt x="13592" y="10870"/>
                  </a:lnTo>
                  <a:lnTo>
                    <a:pt x="13704" y="10851"/>
                  </a:lnTo>
                  <a:lnTo>
                    <a:pt x="13817" y="10813"/>
                  </a:lnTo>
                  <a:lnTo>
                    <a:pt x="13930" y="10757"/>
                  </a:lnTo>
                  <a:lnTo>
                    <a:pt x="14023" y="10663"/>
                  </a:lnTo>
                  <a:lnTo>
                    <a:pt x="14136" y="10551"/>
                  </a:lnTo>
                  <a:lnTo>
                    <a:pt x="14211" y="10419"/>
                  </a:lnTo>
                  <a:lnTo>
                    <a:pt x="14305" y="10250"/>
                  </a:lnTo>
                  <a:lnTo>
                    <a:pt x="14361" y="10044"/>
                  </a:lnTo>
                  <a:lnTo>
                    <a:pt x="14418" y="9781"/>
                  </a:lnTo>
                  <a:lnTo>
                    <a:pt x="14418" y="9650"/>
                  </a:lnTo>
                  <a:lnTo>
                    <a:pt x="14418" y="9518"/>
                  </a:lnTo>
                  <a:lnTo>
                    <a:pt x="14399" y="9406"/>
                  </a:lnTo>
                  <a:lnTo>
                    <a:pt x="14380" y="9274"/>
                  </a:lnTo>
                  <a:lnTo>
                    <a:pt x="14305" y="9049"/>
                  </a:lnTo>
                  <a:lnTo>
                    <a:pt x="14192" y="8842"/>
                  </a:lnTo>
                  <a:lnTo>
                    <a:pt x="14042" y="8655"/>
                  </a:lnTo>
                  <a:lnTo>
                    <a:pt x="13873" y="8486"/>
                  </a:lnTo>
                  <a:lnTo>
                    <a:pt x="13704" y="8317"/>
                  </a:lnTo>
                  <a:lnTo>
                    <a:pt x="13498" y="8185"/>
                  </a:lnTo>
                  <a:lnTo>
                    <a:pt x="13310" y="8054"/>
                  </a:lnTo>
                  <a:lnTo>
                    <a:pt x="13122" y="7941"/>
                  </a:lnTo>
                  <a:lnTo>
                    <a:pt x="12784" y="7772"/>
                  </a:lnTo>
                  <a:lnTo>
                    <a:pt x="12540" y="7679"/>
                  </a:lnTo>
                  <a:lnTo>
                    <a:pt x="12447" y="7641"/>
                  </a:lnTo>
                  <a:lnTo>
                    <a:pt x="12784" y="7472"/>
                  </a:lnTo>
                  <a:lnTo>
                    <a:pt x="13122" y="7284"/>
                  </a:lnTo>
                  <a:lnTo>
                    <a:pt x="13517" y="7022"/>
                  </a:lnTo>
                  <a:lnTo>
                    <a:pt x="13704" y="6871"/>
                  </a:lnTo>
                  <a:lnTo>
                    <a:pt x="13911" y="6702"/>
                  </a:lnTo>
                  <a:lnTo>
                    <a:pt x="14080" y="6533"/>
                  </a:lnTo>
                  <a:lnTo>
                    <a:pt x="14249" y="6346"/>
                  </a:lnTo>
                  <a:lnTo>
                    <a:pt x="14380" y="6158"/>
                  </a:lnTo>
                  <a:lnTo>
                    <a:pt x="14493" y="5952"/>
                  </a:lnTo>
                  <a:lnTo>
                    <a:pt x="14568" y="5726"/>
                  </a:lnTo>
                  <a:lnTo>
                    <a:pt x="14587" y="5614"/>
                  </a:lnTo>
                  <a:lnTo>
                    <a:pt x="14587" y="5501"/>
                  </a:lnTo>
                  <a:lnTo>
                    <a:pt x="14587" y="5388"/>
                  </a:lnTo>
                  <a:lnTo>
                    <a:pt x="14549" y="5295"/>
                  </a:lnTo>
                  <a:lnTo>
                    <a:pt x="14511" y="5182"/>
                  </a:lnTo>
                  <a:lnTo>
                    <a:pt x="14474" y="5088"/>
                  </a:lnTo>
                  <a:lnTo>
                    <a:pt x="14399" y="4994"/>
                  </a:lnTo>
                  <a:lnTo>
                    <a:pt x="14324" y="4919"/>
                  </a:lnTo>
                  <a:lnTo>
                    <a:pt x="14136" y="4750"/>
                  </a:lnTo>
                  <a:lnTo>
                    <a:pt x="13911" y="4600"/>
                  </a:lnTo>
                  <a:lnTo>
                    <a:pt x="13667" y="4469"/>
                  </a:lnTo>
                  <a:lnTo>
                    <a:pt x="13404" y="4356"/>
                  </a:lnTo>
                  <a:lnTo>
                    <a:pt x="13141" y="4243"/>
                  </a:lnTo>
                  <a:lnTo>
                    <a:pt x="12860" y="4168"/>
                  </a:lnTo>
                  <a:lnTo>
                    <a:pt x="12597" y="4093"/>
                  </a:lnTo>
                  <a:lnTo>
                    <a:pt x="12146" y="3980"/>
                  </a:lnTo>
                  <a:lnTo>
                    <a:pt x="11677" y="3887"/>
                  </a:lnTo>
                  <a:lnTo>
                    <a:pt x="11733" y="3849"/>
                  </a:lnTo>
                  <a:lnTo>
                    <a:pt x="11846" y="3699"/>
                  </a:lnTo>
                  <a:lnTo>
                    <a:pt x="11996" y="3492"/>
                  </a:lnTo>
                  <a:lnTo>
                    <a:pt x="12052" y="3361"/>
                  </a:lnTo>
                  <a:lnTo>
                    <a:pt x="12127" y="3230"/>
                  </a:lnTo>
                  <a:lnTo>
                    <a:pt x="12165" y="3079"/>
                  </a:lnTo>
                  <a:lnTo>
                    <a:pt x="12203" y="2929"/>
                  </a:lnTo>
                  <a:lnTo>
                    <a:pt x="12203" y="2779"/>
                  </a:lnTo>
                  <a:lnTo>
                    <a:pt x="12184" y="2610"/>
                  </a:lnTo>
                  <a:lnTo>
                    <a:pt x="12109" y="2460"/>
                  </a:lnTo>
                  <a:lnTo>
                    <a:pt x="12015" y="2310"/>
                  </a:lnTo>
                  <a:lnTo>
                    <a:pt x="11883" y="2178"/>
                  </a:lnTo>
                  <a:lnTo>
                    <a:pt x="11677" y="2047"/>
                  </a:lnTo>
                  <a:lnTo>
                    <a:pt x="11470" y="1934"/>
                  </a:lnTo>
                  <a:lnTo>
                    <a:pt x="11245" y="1840"/>
                  </a:lnTo>
                  <a:lnTo>
                    <a:pt x="11001" y="1765"/>
                  </a:lnTo>
                  <a:lnTo>
                    <a:pt x="10776" y="1709"/>
                  </a:lnTo>
                  <a:lnTo>
                    <a:pt x="10551" y="1672"/>
                  </a:lnTo>
                  <a:lnTo>
                    <a:pt x="10325" y="1634"/>
                  </a:lnTo>
                  <a:lnTo>
                    <a:pt x="9931" y="1615"/>
                  </a:lnTo>
                  <a:lnTo>
                    <a:pt x="9574" y="1634"/>
                  </a:lnTo>
                  <a:lnTo>
                    <a:pt x="9293" y="1653"/>
                  </a:lnTo>
                  <a:lnTo>
                    <a:pt x="9030" y="1690"/>
                  </a:lnTo>
                  <a:lnTo>
                    <a:pt x="9049" y="1653"/>
                  </a:lnTo>
                  <a:lnTo>
                    <a:pt x="9068" y="1578"/>
                  </a:lnTo>
                  <a:lnTo>
                    <a:pt x="9086" y="1446"/>
                  </a:lnTo>
                  <a:lnTo>
                    <a:pt x="9086" y="1352"/>
                  </a:lnTo>
                  <a:lnTo>
                    <a:pt x="9086" y="1277"/>
                  </a:lnTo>
                  <a:lnTo>
                    <a:pt x="9049" y="1183"/>
                  </a:lnTo>
                  <a:lnTo>
                    <a:pt x="9011" y="1108"/>
                  </a:lnTo>
                  <a:lnTo>
                    <a:pt x="8936" y="1015"/>
                  </a:lnTo>
                  <a:lnTo>
                    <a:pt x="8861" y="921"/>
                  </a:lnTo>
                  <a:lnTo>
                    <a:pt x="8730" y="846"/>
                  </a:lnTo>
                  <a:lnTo>
                    <a:pt x="8598" y="771"/>
                  </a:lnTo>
                  <a:lnTo>
                    <a:pt x="8411" y="695"/>
                  </a:lnTo>
                  <a:lnTo>
                    <a:pt x="8204" y="639"/>
                  </a:lnTo>
                  <a:lnTo>
                    <a:pt x="7979" y="602"/>
                  </a:lnTo>
                  <a:lnTo>
                    <a:pt x="7735" y="564"/>
                  </a:lnTo>
                  <a:lnTo>
                    <a:pt x="7284" y="564"/>
                  </a:lnTo>
                  <a:lnTo>
                    <a:pt x="7078" y="583"/>
                  </a:lnTo>
                  <a:lnTo>
                    <a:pt x="6853" y="620"/>
                  </a:lnTo>
                  <a:lnTo>
                    <a:pt x="6477" y="695"/>
                  </a:lnTo>
                  <a:lnTo>
                    <a:pt x="6139" y="808"/>
                  </a:lnTo>
                  <a:lnTo>
                    <a:pt x="5895" y="902"/>
                  </a:lnTo>
                  <a:lnTo>
                    <a:pt x="5670" y="996"/>
                  </a:lnTo>
                  <a:lnTo>
                    <a:pt x="5614" y="921"/>
                  </a:lnTo>
                  <a:lnTo>
                    <a:pt x="5482" y="752"/>
                  </a:lnTo>
                  <a:lnTo>
                    <a:pt x="5370" y="658"/>
                  </a:lnTo>
                  <a:lnTo>
                    <a:pt x="5238" y="526"/>
                  </a:lnTo>
                  <a:lnTo>
                    <a:pt x="5088" y="414"/>
                  </a:lnTo>
                  <a:lnTo>
                    <a:pt x="4900" y="301"/>
                  </a:lnTo>
                  <a:lnTo>
                    <a:pt x="4675" y="207"/>
                  </a:lnTo>
                  <a:lnTo>
                    <a:pt x="4431" y="113"/>
                  </a:lnTo>
                  <a:lnTo>
                    <a:pt x="4149" y="57"/>
                  </a:lnTo>
                  <a:lnTo>
                    <a:pt x="3830" y="20"/>
                  </a:lnTo>
                  <a:lnTo>
                    <a:pt x="3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5" name="Google Shape;5215;p64"/>
            <p:cNvSpPr/>
            <p:nvPr/>
          </p:nvSpPr>
          <p:spPr>
            <a:xfrm>
              <a:off x="-1837528" y="4924811"/>
              <a:ext cx="566393" cy="773139"/>
            </a:xfrm>
            <a:custGeom>
              <a:avLst/>
              <a:gdLst/>
              <a:ahLst/>
              <a:cxnLst/>
              <a:rect l="l" t="t" r="r" b="b"/>
              <a:pathLst>
                <a:path w="12391" h="16914" extrusionOk="0">
                  <a:moveTo>
                    <a:pt x="6646" y="0"/>
                  </a:moveTo>
                  <a:lnTo>
                    <a:pt x="6271" y="19"/>
                  </a:lnTo>
                  <a:lnTo>
                    <a:pt x="5876" y="57"/>
                  </a:lnTo>
                  <a:lnTo>
                    <a:pt x="5482" y="132"/>
                  </a:lnTo>
                  <a:lnTo>
                    <a:pt x="5107" y="226"/>
                  </a:lnTo>
                  <a:lnTo>
                    <a:pt x="4750" y="338"/>
                  </a:lnTo>
                  <a:lnTo>
                    <a:pt x="4412" y="470"/>
                  </a:lnTo>
                  <a:lnTo>
                    <a:pt x="4093" y="601"/>
                  </a:lnTo>
                  <a:lnTo>
                    <a:pt x="3774" y="770"/>
                  </a:lnTo>
                  <a:lnTo>
                    <a:pt x="3492" y="939"/>
                  </a:lnTo>
                  <a:lnTo>
                    <a:pt x="3211" y="1127"/>
                  </a:lnTo>
                  <a:lnTo>
                    <a:pt x="2948" y="1314"/>
                  </a:lnTo>
                  <a:lnTo>
                    <a:pt x="2704" y="1521"/>
                  </a:lnTo>
                  <a:lnTo>
                    <a:pt x="2460" y="1746"/>
                  </a:lnTo>
                  <a:lnTo>
                    <a:pt x="2253" y="1953"/>
                  </a:lnTo>
                  <a:lnTo>
                    <a:pt x="2047" y="2178"/>
                  </a:lnTo>
                  <a:lnTo>
                    <a:pt x="1840" y="2403"/>
                  </a:lnTo>
                  <a:lnTo>
                    <a:pt x="1503" y="2854"/>
                  </a:lnTo>
                  <a:lnTo>
                    <a:pt x="1202" y="3304"/>
                  </a:lnTo>
                  <a:lnTo>
                    <a:pt x="939" y="3717"/>
                  </a:lnTo>
                  <a:lnTo>
                    <a:pt x="733" y="4111"/>
                  </a:lnTo>
                  <a:lnTo>
                    <a:pt x="564" y="4468"/>
                  </a:lnTo>
                  <a:lnTo>
                    <a:pt x="451" y="4750"/>
                  </a:lnTo>
                  <a:lnTo>
                    <a:pt x="358" y="4975"/>
                  </a:lnTo>
                  <a:lnTo>
                    <a:pt x="301" y="5181"/>
                  </a:lnTo>
                  <a:lnTo>
                    <a:pt x="808" y="6983"/>
                  </a:lnTo>
                  <a:lnTo>
                    <a:pt x="695" y="7584"/>
                  </a:lnTo>
                  <a:lnTo>
                    <a:pt x="433" y="8973"/>
                  </a:lnTo>
                  <a:lnTo>
                    <a:pt x="282" y="9780"/>
                  </a:lnTo>
                  <a:lnTo>
                    <a:pt x="151" y="10569"/>
                  </a:lnTo>
                  <a:lnTo>
                    <a:pt x="57" y="11263"/>
                  </a:lnTo>
                  <a:lnTo>
                    <a:pt x="1" y="11789"/>
                  </a:lnTo>
                  <a:lnTo>
                    <a:pt x="1" y="12014"/>
                  </a:lnTo>
                  <a:lnTo>
                    <a:pt x="1" y="12315"/>
                  </a:lnTo>
                  <a:lnTo>
                    <a:pt x="57" y="13028"/>
                  </a:lnTo>
                  <a:lnTo>
                    <a:pt x="132" y="13854"/>
                  </a:lnTo>
                  <a:lnTo>
                    <a:pt x="245" y="14717"/>
                  </a:lnTo>
                  <a:lnTo>
                    <a:pt x="433" y="16219"/>
                  </a:lnTo>
                  <a:lnTo>
                    <a:pt x="508" y="16857"/>
                  </a:lnTo>
                  <a:lnTo>
                    <a:pt x="789" y="16876"/>
                  </a:lnTo>
                  <a:lnTo>
                    <a:pt x="1521" y="16914"/>
                  </a:lnTo>
                  <a:lnTo>
                    <a:pt x="3230" y="16914"/>
                  </a:lnTo>
                  <a:lnTo>
                    <a:pt x="3887" y="16876"/>
                  </a:lnTo>
                  <a:lnTo>
                    <a:pt x="4562" y="16820"/>
                  </a:lnTo>
                  <a:lnTo>
                    <a:pt x="5257" y="16726"/>
                  </a:lnTo>
                  <a:lnTo>
                    <a:pt x="5914" y="16613"/>
                  </a:lnTo>
                  <a:lnTo>
                    <a:pt x="6233" y="16538"/>
                  </a:lnTo>
                  <a:lnTo>
                    <a:pt x="6552" y="16444"/>
                  </a:lnTo>
                  <a:lnTo>
                    <a:pt x="6853" y="16351"/>
                  </a:lnTo>
                  <a:lnTo>
                    <a:pt x="7153" y="16257"/>
                  </a:lnTo>
                  <a:lnTo>
                    <a:pt x="7434" y="16125"/>
                  </a:lnTo>
                  <a:lnTo>
                    <a:pt x="7679" y="16013"/>
                  </a:lnTo>
                  <a:lnTo>
                    <a:pt x="7923" y="15863"/>
                  </a:lnTo>
                  <a:lnTo>
                    <a:pt x="8148" y="15712"/>
                  </a:lnTo>
                  <a:lnTo>
                    <a:pt x="8336" y="15525"/>
                  </a:lnTo>
                  <a:lnTo>
                    <a:pt x="8504" y="15356"/>
                  </a:lnTo>
                  <a:lnTo>
                    <a:pt x="8655" y="15149"/>
                  </a:lnTo>
                  <a:lnTo>
                    <a:pt x="8805" y="14924"/>
                  </a:lnTo>
                  <a:lnTo>
                    <a:pt x="9124" y="14380"/>
                  </a:lnTo>
                  <a:lnTo>
                    <a:pt x="9443" y="13760"/>
                  </a:lnTo>
                  <a:lnTo>
                    <a:pt x="9743" y="13066"/>
                  </a:lnTo>
                  <a:lnTo>
                    <a:pt x="10063" y="12315"/>
                  </a:lnTo>
                  <a:lnTo>
                    <a:pt x="10382" y="11507"/>
                  </a:lnTo>
                  <a:lnTo>
                    <a:pt x="10682" y="10700"/>
                  </a:lnTo>
                  <a:lnTo>
                    <a:pt x="10964" y="9874"/>
                  </a:lnTo>
                  <a:lnTo>
                    <a:pt x="11226" y="9048"/>
                  </a:lnTo>
                  <a:lnTo>
                    <a:pt x="11470" y="8241"/>
                  </a:lnTo>
                  <a:lnTo>
                    <a:pt x="11902" y="6777"/>
                  </a:lnTo>
                  <a:lnTo>
                    <a:pt x="12071" y="6120"/>
                  </a:lnTo>
                  <a:lnTo>
                    <a:pt x="12221" y="5557"/>
                  </a:lnTo>
                  <a:lnTo>
                    <a:pt x="12315" y="5106"/>
                  </a:lnTo>
                  <a:lnTo>
                    <a:pt x="12371" y="4768"/>
                  </a:lnTo>
                  <a:lnTo>
                    <a:pt x="12390" y="4618"/>
                  </a:lnTo>
                  <a:lnTo>
                    <a:pt x="12390" y="4449"/>
                  </a:lnTo>
                  <a:lnTo>
                    <a:pt x="12371" y="4280"/>
                  </a:lnTo>
                  <a:lnTo>
                    <a:pt x="12334" y="4111"/>
                  </a:lnTo>
                  <a:lnTo>
                    <a:pt x="12278" y="3924"/>
                  </a:lnTo>
                  <a:lnTo>
                    <a:pt x="12221" y="3717"/>
                  </a:lnTo>
                  <a:lnTo>
                    <a:pt x="12127" y="3511"/>
                  </a:lnTo>
                  <a:lnTo>
                    <a:pt x="12034" y="3304"/>
                  </a:lnTo>
                  <a:lnTo>
                    <a:pt x="11940" y="3098"/>
                  </a:lnTo>
                  <a:lnTo>
                    <a:pt x="11808" y="2891"/>
                  </a:lnTo>
                  <a:lnTo>
                    <a:pt x="11677" y="2666"/>
                  </a:lnTo>
                  <a:lnTo>
                    <a:pt x="11527" y="2459"/>
                  </a:lnTo>
                  <a:lnTo>
                    <a:pt x="11358" y="2234"/>
                  </a:lnTo>
                  <a:lnTo>
                    <a:pt x="11189" y="2028"/>
                  </a:lnTo>
                  <a:lnTo>
                    <a:pt x="10982" y="1821"/>
                  </a:lnTo>
                  <a:lnTo>
                    <a:pt x="10795" y="1615"/>
                  </a:lnTo>
                  <a:lnTo>
                    <a:pt x="10569" y="1427"/>
                  </a:lnTo>
                  <a:lnTo>
                    <a:pt x="10344" y="1239"/>
                  </a:lnTo>
                  <a:lnTo>
                    <a:pt x="10100" y="1052"/>
                  </a:lnTo>
                  <a:lnTo>
                    <a:pt x="9837" y="883"/>
                  </a:lnTo>
                  <a:lnTo>
                    <a:pt x="9574" y="732"/>
                  </a:lnTo>
                  <a:lnTo>
                    <a:pt x="9293" y="582"/>
                  </a:lnTo>
                  <a:lnTo>
                    <a:pt x="9011" y="451"/>
                  </a:lnTo>
                  <a:lnTo>
                    <a:pt x="8692" y="319"/>
                  </a:lnTo>
                  <a:lnTo>
                    <a:pt x="8392" y="226"/>
                  </a:lnTo>
                  <a:lnTo>
                    <a:pt x="8054" y="132"/>
                  </a:lnTo>
                  <a:lnTo>
                    <a:pt x="7716" y="75"/>
                  </a:lnTo>
                  <a:lnTo>
                    <a:pt x="7378" y="19"/>
                  </a:lnTo>
                  <a:lnTo>
                    <a:pt x="70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6" name="Google Shape;5216;p64"/>
            <p:cNvSpPr/>
            <p:nvPr/>
          </p:nvSpPr>
          <p:spPr>
            <a:xfrm>
              <a:off x="-1820341" y="4965127"/>
              <a:ext cx="549206" cy="732823"/>
            </a:xfrm>
            <a:custGeom>
              <a:avLst/>
              <a:gdLst/>
              <a:ahLst/>
              <a:cxnLst/>
              <a:rect l="l" t="t" r="r" b="b"/>
              <a:pathLst>
                <a:path w="12015" h="16032" extrusionOk="0">
                  <a:moveTo>
                    <a:pt x="9461" y="1"/>
                  </a:moveTo>
                  <a:lnTo>
                    <a:pt x="9536" y="94"/>
                  </a:lnTo>
                  <a:lnTo>
                    <a:pt x="9593" y="226"/>
                  </a:lnTo>
                  <a:lnTo>
                    <a:pt x="9611" y="357"/>
                  </a:lnTo>
                  <a:lnTo>
                    <a:pt x="9630" y="489"/>
                  </a:lnTo>
                  <a:lnTo>
                    <a:pt x="9611" y="658"/>
                  </a:lnTo>
                  <a:lnTo>
                    <a:pt x="9574" y="827"/>
                  </a:lnTo>
                  <a:lnTo>
                    <a:pt x="9536" y="996"/>
                  </a:lnTo>
                  <a:lnTo>
                    <a:pt x="9461" y="1183"/>
                  </a:lnTo>
                  <a:lnTo>
                    <a:pt x="9292" y="1577"/>
                  </a:lnTo>
                  <a:lnTo>
                    <a:pt x="9067" y="1990"/>
                  </a:lnTo>
                  <a:lnTo>
                    <a:pt x="8804" y="2422"/>
                  </a:lnTo>
                  <a:lnTo>
                    <a:pt x="8541" y="2854"/>
                  </a:lnTo>
                  <a:lnTo>
                    <a:pt x="7941" y="3699"/>
                  </a:lnTo>
                  <a:lnTo>
                    <a:pt x="7415" y="4468"/>
                  </a:lnTo>
                  <a:lnTo>
                    <a:pt x="7171" y="4787"/>
                  </a:lnTo>
                  <a:lnTo>
                    <a:pt x="7002" y="5069"/>
                  </a:lnTo>
                  <a:lnTo>
                    <a:pt x="6871" y="5294"/>
                  </a:lnTo>
                  <a:lnTo>
                    <a:pt x="6833" y="5388"/>
                  </a:lnTo>
                  <a:lnTo>
                    <a:pt x="6814" y="5463"/>
                  </a:lnTo>
                  <a:lnTo>
                    <a:pt x="6796" y="5782"/>
                  </a:lnTo>
                  <a:lnTo>
                    <a:pt x="6777" y="6158"/>
                  </a:lnTo>
                  <a:lnTo>
                    <a:pt x="6796" y="7096"/>
                  </a:lnTo>
                  <a:lnTo>
                    <a:pt x="6814" y="8204"/>
                  </a:lnTo>
                  <a:lnTo>
                    <a:pt x="6833" y="8786"/>
                  </a:lnTo>
                  <a:lnTo>
                    <a:pt x="6814" y="9387"/>
                  </a:lnTo>
                  <a:lnTo>
                    <a:pt x="6796" y="9987"/>
                  </a:lnTo>
                  <a:lnTo>
                    <a:pt x="6758" y="10607"/>
                  </a:lnTo>
                  <a:lnTo>
                    <a:pt x="6683" y="11189"/>
                  </a:lnTo>
                  <a:lnTo>
                    <a:pt x="6589" y="11771"/>
                  </a:lnTo>
                  <a:lnTo>
                    <a:pt x="6533" y="12052"/>
                  </a:lnTo>
                  <a:lnTo>
                    <a:pt x="6458" y="12315"/>
                  </a:lnTo>
                  <a:lnTo>
                    <a:pt x="6364" y="12578"/>
                  </a:lnTo>
                  <a:lnTo>
                    <a:pt x="6270" y="12822"/>
                  </a:lnTo>
                  <a:lnTo>
                    <a:pt x="6176" y="13066"/>
                  </a:lnTo>
                  <a:lnTo>
                    <a:pt x="6064" y="13291"/>
                  </a:lnTo>
                  <a:lnTo>
                    <a:pt x="5932" y="13498"/>
                  </a:lnTo>
                  <a:lnTo>
                    <a:pt x="5782" y="13685"/>
                  </a:lnTo>
                  <a:lnTo>
                    <a:pt x="5669" y="13817"/>
                  </a:lnTo>
                  <a:lnTo>
                    <a:pt x="5538" y="13948"/>
                  </a:lnTo>
                  <a:lnTo>
                    <a:pt x="5407" y="14079"/>
                  </a:lnTo>
                  <a:lnTo>
                    <a:pt x="5256" y="14192"/>
                  </a:lnTo>
                  <a:lnTo>
                    <a:pt x="4956" y="14380"/>
                  </a:lnTo>
                  <a:lnTo>
                    <a:pt x="4637" y="14549"/>
                  </a:lnTo>
                  <a:lnTo>
                    <a:pt x="4280" y="14680"/>
                  </a:lnTo>
                  <a:lnTo>
                    <a:pt x="3924" y="14793"/>
                  </a:lnTo>
                  <a:lnTo>
                    <a:pt x="3529" y="14887"/>
                  </a:lnTo>
                  <a:lnTo>
                    <a:pt x="3135" y="14962"/>
                  </a:lnTo>
                  <a:lnTo>
                    <a:pt x="2741" y="14999"/>
                  </a:lnTo>
                  <a:lnTo>
                    <a:pt x="2347" y="15037"/>
                  </a:lnTo>
                  <a:lnTo>
                    <a:pt x="1934" y="15056"/>
                  </a:lnTo>
                  <a:lnTo>
                    <a:pt x="751" y="15056"/>
                  </a:lnTo>
                  <a:lnTo>
                    <a:pt x="0" y="15037"/>
                  </a:lnTo>
                  <a:lnTo>
                    <a:pt x="0" y="15037"/>
                  </a:lnTo>
                  <a:lnTo>
                    <a:pt x="132" y="15975"/>
                  </a:lnTo>
                  <a:lnTo>
                    <a:pt x="413" y="15994"/>
                  </a:lnTo>
                  <a:lnTo>
                    <a:pt x="1145" y="16032"/>
                  </a:lnTo>
                  <a:lnTo>
                    <a:pt x="2854" y="16032"/>
                  </a:lnTo>
                  <a:lnTo>
                    <a:pt x="3511" y="15994"/>
                  </a:lnTo>
                  <a:lnTo>
                    <a:pt x="4186" y="15938"/>
                  </a:lnTo>
                  <a:lnTo>
                    <a:pt x="4881" y="15844"/>
                  </a:lnTo>
                  <a:lnTo>
                    <a:pt x="5538" y="15731"/>
                  </a:lnTo>
                  <a:lnTo>
                    <a:pt x="5857" y="15656"/>
                  </a:lnTo>
                  <a:lnTo>
                    <a:pt x="6176" y="15562"/>
                  </a:lnTo>
                  <a:lnTo>
                    <a:pt x="6477" y="15469"/>
                  </a:lnTo>
                  <a:lnTo>
                    <a:pt x="6777" y="15375"/>
                  </a:lnTo>
                  <a:lnTo>
                    <a:pt x="7058" y="15243"/>
                  </a:lnTo>
                  <a:lnTo>
                    <a:pt x="7303" y="15131"/>
                  </a:lnTo>
                  <a:lnTo>
                    <a:pt x="7547" y="14981"/>
                  </a:lnTo>
                  <a:lnTo>
                    <a:pt x="7772" y="14830"/>
                  </a:lnTo>
                  <a:lnTo>
                    <a:pt x="7960" y="14643"/>
                  </a:lnTo>
                  <a:lnTo>
                    <a:pt x="8128" y="14474"/>
                  </a:lnTo>
                  <a:lnTo>
                    <a:pt x="8279" y="14267"/>
                  </a:lnTo>
                  <a:lnTo>
                    <a:pt x="8429" y="14042"/>
                  </a:lnTo>
                  <a:lnTo>
                    <a:pt x="8748" y="13498"/>
                  </a:lnTo>
                  <a:lnTo>
                    <a:pt x="9067" y="12878"/>
                  </a:lnTo>
                  <a:lnTo>
                    <a:pt x="9367" y="12184"/>
                  </a:lnTo>
                  <a:lnTo>
                    <a:pt x="9687" y="11433"/>
                  </a:lnTo>
                  <a:lnTo>
                    <a:pt x="10006" y="10625"/>
                  </a:lnTo>
                  <a:lnTo>
                    <a:pt x="10306" y="9818"/>
                  </a:lnTo>
                  <a:lnTo>
                    <a:pt x="10588" y="8992"/>
                  </a:lnTo>
                  <a:lnTo>
                    <a:pt x="10850" y="8166"/>
                  </a:lnTo>
                  <a:lnTo>
                    <a:pt x="11094" y="7359"/>
                  </a:lnTo>
                  <a:lnTo>
                    <a:pt x="11526" y="5895"/>
                  </a:lnTo>
                  <a:lnTo>
                    <a:pt x="11695" y="5238"/>
                  </a:lnTo>
                  <a:lnTo>
                    <a:pt x="11845" y="4675"/>
                  </a:lnTo>
                  <a:lnTo>
                    <a:pt x="11939" y="4224"/>
                  </a:lnTo>
                  <a:lnTo>
                    <a:pt x="11995" y="3886"/>
                  </a:lnTo>
                  <a:lnTo>
                    <a:pt x="12014" y="3699"/>
                  </a:lnTo>
                  <a:lnTo>
                    <a:pt x="11995" y="3492"/>
                  </a:lnTo>
                  <a:lnTo>
                    <a:pt x="11958" y="3267"/>
                  </a:lnTo>
                  <a:lnTo>
                    <a:pt x="11902" y="3042"/>
                  </a:lnTo>
                  <a:lnTo>
                    <a:pt x="11827" y="2779"/>
                  </a:lnTo>
                  <a:lnTo>
                    <a:pt x="11714" y="2535"/>
                  </a:lnTo>
                  <a:lnTo>
                    <a:pt x="11582" y="2272"/>
                  </a:lnTo>
                  <a:lnTo>
                    <a:pt x="11432" y="2009"/>
                  </a:lnTo>
                  <a:lnTo>
                    <a:pt x="11263" y="1728"/>
                  </a:lnTo>
                  <a:lnTo>
                    <a:pt x="11057" y="1465"/>
                  </a:lnTo>
                  <a:lnTo>
                    <a:pt x="10850" y="1202"/>
                  </a:lnTo>
                  <a:lnTo>
                    <a:pt x="10606" y="939"/>
                  </a:lnTo>
                  <a:lnTo>
                    <a:pt x="10362" y="676"/>
                  </a:lnTo>
                  <a:lnTo>
                    <a:pt x="10081" y="451"/>
                  </a:lnTo>
                  <a:lnTo>
                    <a:pt x="9780" y="207"/>
                  </a:lnTo>
                  <a:lnTo>
                    <a:pt x="946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7" name="Google Shape;5217;p64"/>
            <p:cNvSpPr/>
            <p:nvPr/>
          </p:nvSpPr>
          <p:spPr>
            <a:xfrm>
              <a:off x="-1836660" y="5158206"/>
              <a:ext cx="124468" cy="328655"/>
            </a:xfrm>
            <a:custGeom>
              <a:avLst/>
              <a:gdLst/>
              <a:ahLst/>
              <a:cxnLst/>
              <a:rect l="l" t="t" r="r" b="b"/>
              <a:pathLst>
                <a:path w="2723" h="7190" extrusionOk="0">
                  <a:moveTo>
                    <a:pt x="301" y="0"/>
                  </a:moveTo>
                  <a:lnTo>
                    <a:pt x="282" y="75"/>
                  </a:lnTo>
                  <a:lnTo>
                    <a:pt x="658" y="1840"/>
                  </a:lnTo>
                  <a:lnTo>
                    <a:pt x="564" y="2403"/>
                  </a:lnTo>
                  <a:lnTo>
                    <a:pt x="357" y="3755"/>
                  </a:lnTo>
                  <a:lnTo>
                    <a:pt x="132" y="5313"/>
                  </a:lnTo>
                  <a:lnTo>
                    <a:pt x="38" y="6007"/>
                  </a:lnTo>
                  <a:lnTo>
                    <a:pt x="1" y="6552"/>
                  </a:lnTo>
                  <a:lnTo>
                    <a:pt x="789" y="7190"/>
                  </a:lnTo>
                  <a:lnTo>
                    <a:pt x="2028" y="6101"/>
                  </a:lnTo>
                  <a:lnTo>
                    <a:pt x="2723" y="4750"/>
                  </a:lnTo>
                  <a:lnTo>
                    <a:pt x="2028" y="3473"/>
                  </a:lnTo>
                  <a:lnTo>
                    <a:pt x="2028" y="2272"/>
                  </a:lnTo>
                  <a:lnTo>
                    <a:pt x="1634" y="1652"/>
                  </a:lnTo>
                  <a:lnTo>
                    <a:pt x="1878" y="770"/>
                  </a:lnTo>
                  <a:lnTo>
                    <a:pt x="1915" y="150"/>
                  </a:lnTo>
                  <a:lnTo>
                    <a:pt x="864" y="188"/>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8" name="Google Shape;5218;p64"/>
            <p:cNvSpPr/>
            <p:nvPr/>
          </p:nvSpPr>
          <p:spPr>
            <a:xfrm>
              <a:off x="-1836660" y="5158206"/>
              <a:ext cx="91009" cy="328655"/>
            </a:xfrm>
            <a:custGeom>
              <a:avLst/>
              <a:gdLst/>
              <a:ahLst/>
              <a:cxnLst/>
              <a:rect l="l" t="t" r="r" b="b"/>
              <a:pathLst>
                <a:path w="1991" h="7190" extrusionOk="0">
                  <a:moveTo>
                    <a:pt x="301" y="0"/>
                  </a:moveTo>
                  <a:lnTo>
                    <a:pt x="282" y="75"/>
                  </a:lnTo>
                  <a:lnTo>
                    <a:pt x="658" y="1840"/>
                  </a:lnTo>
                  <a:lnTo>
                    <a:pt x="432" y="3023"/>
                  </a:lnTo>
                  <a:lnTo>
                    <a:pt x="245" y="4205"/>
                  </a:lnTo>
                  <a:lnTo>
                    <a:pt x="94" y="5369"/>
                  </a:lnTo>
                  <a:lnTo>
                    <a:pt x="1" y="6552"/>
                  </a:lnTo>
                  <a:lnTo>
                    <a:pt x="789" y="7190"/>
                  </a:lnTo>
                  <a:lnTo>
                    <a:pt x="1371" y="6796"/>
                  </a:lnTo>
                  <a:lnTo>
                    <a:pt x="1990" y="6157"/>
                  </a:lnTo>
                  <a:lnTo>
                    <a:pt x="658" y="4261"/>
                  </a:lnTo>
                  <a:lnTo>
                    <a:pt x="751" y="3661"/>
                  </a:lnTo>
                  <a:lnTo>
                    <a:pt x="1164" y="1371"/>
                  </a:lnTo>
                  <a:lnTo>
                    <a:pt x="977" y="188"/>
                  </a:lnTo>
                  <a:lnTo>
                    <a:pt x="864" y="188"/>
                  </a:lnTo>
                  <a:lnTo>
                    <a:pt x="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9" name="Google Shape;5219;p64"/>
            <p:cNvSpPr/>
            <p:nvPr/>
          </p:nvSpPr>
          <p:spPr>
            <a:xfrm>
              <a:off x="-1823769" y="5158206"/>
              <a:ext cx="79810" cy="104722"/>
            </a:xfrm>
            <a:custGeom>
              <a:avLst/>
              <a:gdLst/>
              <a:ahLst/>
              <a:cxnLst/>
              <a:rect l="l" t="t" r="r" b="b"/>
              <a:pathLst>
                <a:path w="1746" h="2291" extrusionOk="0">
                  <a:moveTo>
                    <a:pt x="19" y="0"/>
                  </a:moveTo>
                  <a:lnTo>
                    <a:pt x="0" y="75"/>
                  </a:lnTo>
                  <a:lnTo>
                    <a:pt x="376" y="1840"/>
                  </a:lnTo>
                  <a:lnTo>
                    <a:pt x="958" y="1727"/>
                  </a:lnTo>
                  <a:lnTo>
                    <a:pt x="1746" y="2290"/>
                  </a:lnTo>
                  <a:lnTo>
                    <a:pt x="1746" y="2272"/>
                  </a:lnTo>
                  <a:lnTo>
                    <a:pt x="1352" y="1652"/>
                  </a:lnTo>
                  <a:lnTo>
                    <a:pt x="1596" y="770"/>
                  </a:lnTo>
                  <a:lnTo>
                    <a:pt x="1633" y="150"/>
                  </a:lnTo>
                  <a:lnTo>
                    <a:pt x="582" y="18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0" name="Google Shape;5220;p64"/>
            <p:cNvSpPr/>
            <p:nvPr/>
          </p:nvSpPr>
          <p:spPr>
            <a:xfrm>
              <a:off x="-1508872" y="5002883"/>
              <a:ext cx="301229" cy="449695"/>
            </a:xfrm>
            <a:custGeom>
              <a:avLst/>
              <a:gdLst/>
              <a:ahLst/>
              <a:cxnLst/>
              <a:rect l="l" t="t" r="r" b="b"/>
              <a:pathLst>
                <a:path w="6590" h="9838"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507" y="3661"/>
                  </a:lnTo>
                  <a:lnTo>
                    <a:pt x="376" y="3792"/>
                  </a:lnTo>
                  <a:lnTo>
                    <a:pt x="282" y="3924"/>
                  </a:lnTo>
                  <a:lnTo>
                    <a:pt x="188" y="4055"/>
                  </a:lnTo>
                  <a:lnTo>
                    <a:pt x="113" y="4187"/>
                  </a:lnTo>
                  <a:lnTo>
                    <a:pt x="57" y="4318"/>
                  </a:lnTo>
                  <a:lnTo>
                    <a:pt x="38" y="4431"/>
                  </a:lnTo>
                  <a:lnTo>
                    <a:pt x="19" y="4562"/>
                  </a:lnTo>
                  <a:lnTo>
                    <a:pt x="0" y="4694"/>
                  </a:lnTo>
                  <a:lnTo>
                    <a:pt x="19" y="4806"/>
                  </a:lnTo>
                  <a:lnTo>
                    <a:pt x="38" y="4919"/>
                  </a:lnTo>
                  <a:lnTo>
                    <a:pt x="57" y="5050"/>
                  </a:lnTo>
                  <a:lnTo>
                    <a:pt x="151" y="5257"/>
                  </a:lnTo>
                  <a:lnTo>
                    <a:pt x="263" y="5463"/>
                  </a:lnTo>
                  <a:lnTo>
                    <a:pt x="395" y="5651"/>
                  </a:lnTo>
                  <a:lnTo>
                    <a:pt x="545" y="5820"/>
                  </a:lnTo>
                  <a:lnTo>
                    <a:pt x="695" y="5970"/>
                  </a:lnTo>
                  <a:lnTo>
                    <a:pt x="845" y="6101"/>
                  </a:lnTo>
                  <a:lnTo>
                    <a:pt x="1070" y="6289"/>
                  </a:lnTo>
                  <a:lnTo>
                    <a:pt x="1164" y="6345"/>
                  </a:lnTo>
                  <a:lnTo>
                    <a:pt x="1089" y="6439"/>
                  </a:lnTo>
                  <a:lnTo>
                    <a:pt x="920" y="6740"/>
                  </a:lnTo>
                  <a:lnTo>
                    <a:pt x="808" y="6927"/>
                  </a:lnTo>
                  <a:lnTo>
                    <a:pt x="714" y="7153"/>
                  </a:lnTo>
                  <a:lnTo>
                    <a:pt x="601" y="7397"/>
                  </a:lnTo>
                  <a:lnTo>
                    <a:pt x="526" y="7659"/>
                  </a:lnTo>
                  <a:lnTo>
                    <a:pt x="470" y="7941"/>
                  </a:lnTo>
                  <a:lnTo>
                    <a:pt x="451" y="8223"/>
                  </a:lnTo>
                  <a:lnTo>
                    <a:pt x="451" y="8354"/>
                  </a:lnTo>
                  <a:lnTo>
                    <a:pt x="470" y="8485"/>
                  </a:lnTo>
                  <a:lnTo>
                    <a:pt x="507" y="8636"/>
                  </a:lnTo>
                  <a:lnTo>
                    <a:pt x="545" y="8767"/>
                  </a:lnTo>
                  <a:lnTo>
                    <a:pt x="601" y="8898"/>
                  </a:lnTo>
                  <a:lnTo>
                    <a:pt x="676" y="9030"/>
                  </a:lnTo>
                  <a:lnTo>
                    <a:pt x="770" y="9161"/>
                  </a:lnTo>
                  <a:lnTo>
                    <a:pt x="883" y="9293"/>
                  </a:lnTo>
                  <a:lnTo>
                    <a:pt x="1014" y="9405"/>
                  </a:lnTo>
                  <a:lnTo>
                    <a:pt x="1164" y="9518"/>
                  </a:lnTo>
                  <a:lnTo>
                    <a:pt x="1333" y="9612"/>
                  </a:lnTo>
                  <a:lnTo>
                    <a:pt x="1521" y="9706"/>
                  </a:lnTo>
                  <a:lnTo>
                    <a:pt x="1634" y="9762"/>
                  </a:lnTo>
                  <a:lnTo>
                    <a:pt x="1765" y="9799"/>
                  </a:lnTo>
                  <a:lnTo>
                    <a:pt x="1915" y="9818"/>
                  </a:lnTo>
                  <a:lnTo>
                    <a:pt x="2047" y="9837"/>
                  </a:lnTo>
                  <a:lnTo>
                    <a:pt x="2347" y="9818"/>
                  </a:lnTo>
                  <a:lnTo>
                    <a:pt x="2685" y="9781"/>
                  </a:lnTo>
                  <a:lnTo>
                    <a:pt x="3004" y="9687"/>
                  </a:lnTo>
                  <a:lnTo>
                    <a:pt x="3361" y="9555"/>
                  </a:lnTo>
                  <a:lnTo>
                    <a:pt x="3698" y="9405"/>
                  </a:lnTo>
                  <a:lnTo>
                    <a:pt x="4036" y="9199"/>
                  </a:lnTo>
                  <a:lnTo>
                    <a:pt x="4393" y="8974"/>
                  </a:lnTo>
                  <a:lnTo>
                    <a:pt x="4712" y="8729"/>
                  </a:lnTo>
                  <a:lnTo>
                    <a:pt x="5031" y="8467"/>
                  </a:lnTo>
                  <a:lnTo>
                    <a:pt x="5332" y="8166"/>
                  </a:lnTo>
                  <a:lnTo>
                    <a:pt x="5613" y="7847"/>
                  </a:lnTo>
                  <a:lnTo>
                    <a:pt x="5876" y="7509"/>
                  </a:lnTo>
                  <a:lnTo>
                    <a:pt x="6101" y="7171"/>
                  </a:lnTo>
                  <a:lnTo>
                    <a:pt x="6289" y="6815"/>
                  </a:lnTo>
                  <a:lnTo>
                    <a:pt x="6364" y="6627"/>
                  </a:lnTo>
                  <a:lnTo>
                    <a:pt x="6420" y="6439"/>
                  </a:lnTo>
                  <a:lnTo>
                    <a:pt x="6477" y="6233"/>
                  </a:lnTo>
                  <a:lnTo>
                    <a:pt x="6514" y="6026"/>
                  </a:lnTo>
                  <a:lnTo>
                    <a:pt x="6552" y="5801"/>
                  </a:lnTo>
                  <a:lnTo>
                    <a:pt x="6571" y="5595"/>
                  </a:lnTo>
                  <a:lnTo>
                    <a:pt x="6589" y="5144"/>
                  </a:lnTo>
                  <a:lnTo>
                    <a:pt x="6552" y="4675"/>
                  </a:lnTo>
                  <a:lnTo>
                    <a:pt x="6477" y="4205"/>
                  </a:lnTo>
                  <a:lnTo>
                    <a:pt x="6364" y="3736"/>
                  </a:lnTo>
                  <a:lnTo>
                    <a:pt x="6214" y="3267"/>
                  </a:lnTo>
                  <a:lnTo>
                    <a:pt x="6026" y="2816"/>
                  </a:lnTo>
                  <a:lnTo>
                    <a:pt x="5782" y="2366"/>
                  </a:lnTo>
                  <a:lnTo>
                    <a:pt x="5519" y="1934"/>
                  </a:lnTo>
                  <a:lnTo>
                    <a:pt x="5238" y="1540"/>
                  </a:lnTo>
                  <a:lnTo>
                    <a:pt x="5069" y="1352"/>
                  </a:lnTo>
                  <a:lnTo>
                    <a:pt x="4900" y="1164"/>
                  </a:lnTo>
                  <a:lnTo>
                    <a:pt x="4731" y="995"/>
                  </a:lnTo>
                  <a:lnTo>
                    <a:pt x="4543" y="827"/>
                  </a:lnTo>
                  <a:lnTo>
                    <a:pt x="4355" y="676"/>
                  </a:lnTo>
                  <a:lnTo>
                    <a:pt x="4149" y="526"/>
                  </a:lnTo>
                  <a:lnTo>
                    <a:pt x="3943" y="395"/>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1" name="Google Shape;5221;p64"/>
            <p:cNvSpPr/>
            <p:nvPr/>
          </p:nvSpPr>
          <p:spPr>
            <a:xfrm>
              <a:off x="-1508872" y="5002883"/>
              <a:ext cx="256616" cy="266901"/>
            </a:xfrm>
            <a:custGeom>
              <a:avLst/>
              <a:gdLst/>
              <a:ahLst/>
              <a:cxnLst/>
              <a:rect l="l" t="t" r="r" b="b"/>
              <a:pathLst>
                <a:path w="5614" h="5839"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413" y="3736"/>
                  </a:lnTo>
                  <a:lnTo>
                    <a:pt x="320" y="3868"/>
                  </a:lnTo>
                  <a:lnTo>
                    <a:pt x="244" y="3980"/>
                  </a:lnTo>
                  <a:lnTo>
                    <a:pt x="169" y="4074"/>
                  </a:lnTo>
                  <a:lnTo>
                    <a:pt x="113" y="4187"/>
                  </a:lnTo>
                  <a:lnTo>
                    <a:pt x="38" y="4412"/>
                  </a:lnTo>
                  <a:lnTo>
                    <a:pt x="0" y="4618"/>
                  </a:lnTo>
                  <a:lnTo>
                    <a:pt x="19" y="4825"/>
                  </a:lnTo>
                  <a:lnTo>
                    <a:pt x="57" y="5031"/>
                  </a:lnTo>
                  <a:lnTo>
                    <a:pt x="132" y="5219"/>
                  </a:lnTo>
                  <a:lnTo>
                    <a:pt x="338" y="5351"/>
                  </a:lnTo>
                  <a:lnTo>
                    <a:pt x="564" y="5482"/>
                  </a:lnTo>
                  <a:lnTo>
                    <a:pt x="789" y="5595"/>
                  </a:lnTo>
                  <a:lnTo>
                    <a:pt x="1033" y="5670"/>
                  </a:lnTo>
                  <a:lnTo>
                    <a:pt x="1277" y="5745"/>
                  </a:lnTo>
                  <a:lnTo>
                    <a:pt x="1521" y="5801"/>
                  </a:lnTo>
                  <a:lnTo>
                    <a:pt x="1784" y="5839"/>
                  </a:lnTo>
                  <a:lnTo>
                    <a:pt x="2047" y="5839"/>
                  </a:lnTo>
                  <a:lnTo>
                    <a:pt x="2403" y="5820"/>
                  </a:lnTo>
                  <a:lnTo>
                    <a:pt x="2741" y="5764"/>
                  </a:lnTo>
                  <a:lnTo>
                    <a:pt x="3079" y="5670"/>
                  </a:lnTo>
                  <a:lnTo>
                    <a:pt x="3398" y="5557"/>
                  </a:lnTo>
                  <a:lnTo>
                    <a:pt x="3698" y="5388"/>
                  </a:lnTo>
                  <a:lnTo>
                    <a:pt x="3980" y="5200"/>
                  </a:lnTo>
                  <a:lnTo>
                    <a:pt x="4243" y="4994"/>
                  </a:lnTo>
                  <a:lnTo>
                    <a:pt x="4506" y="4750"/>
                  </a:lnTo>
                  <a:lnTo>
                    <a:pt x="4731" y="4468"/>
                  </a:lnTo>
                  <a:lnTo>
                    <a:pt x="4937" y="4187"/>
                  </a:lnTo>
                  <a:lnTo>
                    <a:pt x="5125" y="3868"/>
                  </a:lnTo>
                  <a:lnTo>
                    <a:pt x="5275" y="3548"/>
                  </a:lnTo>
                  <a:lnTo>
                    <a:pt x="5407" y="3192"/>
                  </a:lnTo>
                  <a:lnTo>
                    <a:pt x="5501" y="2835"/>
                  </a:lnTo>
                  <a:lnTo>
                    <a:pt x="5576" y="2460"/>
                  </a:lnTo>
                  <a:lnTo>
                    <a:pt x="5613" y="2065"/>
                  </a:lnTo>
                  <a:lnTo>
                    <a:pt x="5425" y="1803"/>
                  </a:lnTo>
                  <a:lnTo>
                    <a:pt x="5219" y="1521"/>
                  </a:lnTo>
                  <a:lnTo>
                    <a:pt x="5013" y="1277"/>
                  </a:lnTo>
                  <a:lnTo>
                    <a:pt x="4768" y="1033"/>
                  </a:lnTo>
                  <a:lnTo>
                    <a:pt x="4524" y="827"/>
                  </a:lnTo>
                  <a:lnTo>
                    <a:pt x="4280" y="620"/>
                  </a:lnTo>
                  <a:lnTo>
                    <a:pt x="3999" y="432"/>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2" name="Google Shape;5222;p64"/>
            <p:cNvSpPr/>
            <p:nvPr/>
          </p:nvSpPr>
          <p:spPr>
            <a:xfrm>
              <a:off x="-1436787" y="5270607"/>
              <a:ext cx="182794" cy="230836"/>
            </a:xfrm>
            <a:custGeom>
              <a:avLst/>
              <a:gdLst/>
              <a:ahLst/>
              <a:cxnLst/>
              <a:rect l="l" t="t" r="r" b="b"/>
              <a:pathLst>
                <a:path w="3999" h="5050" extrusionOk="0">
                  <a:moveTo>
                    <a:pt x="2328" y="0"/>
                  </a:moveTo>
                  <a:lnTo>
                    <a:pt x="2121" y="38"/>
                  </a:lnTo>
                  <a:lnTo>
                    <a:pt x="1934" y="94"/>
                  </a:lnTo>
                  <a:lnTo>
                    <a:pt x="1746" y="188"/>
                  </a:lnTo>
                  <a:lnTo>
                    <a:pt x="1558" y="301"/>
                  </a:lnTo>
                  <a:lnTo>
                    <a:pt x="1389" y="451"/>
                  </a:lnTo>
                  <a:lnTo>
                    <a:pt x="1220" y="639"/>
                  </a:lnTo>
                  <a:lnTo>
                    <a:pt x="1051" y="845"/>
                  </a:lnTo>
                  <a:lnTo>
                    <a:pt x="920" y="1089"/>
                  </a:lnTo>
                  <a:lnTo>
                    <a:pt x="789" y="1371"/>
                  </a:lnTo>
                  <a:lnTo>
                    <a:pt x="695" y="1690"/>
                  </a:lnTo>
                  <a:lnTo>
                    <a:pt x="601" y="2047"/>
                  </a:lnTo>
                  <a:lnTo>
                    <a:pt x="488" y="2591"/>
                  </a:lnTo>
                  <a:lnTo>
                    <a:pt x="338" y="3079"/>
                  </a:lnTo>
                  <a:lnTo>
                    <a:pt x="94" y="3886"/>
                  </a:lnTo>
                  <a:lnTo>
                    <a:pt x="19" y="4224"/>
                  </a:lnTo>
                  <a:lnTo>
                    <a:pt x="0" y="4355"/>
                  </a:lnTo>
                  <a:lnTo>
                    <a:pt x="0" y="4487"/>
                  </a:lnTo>
                  <a:lnTo>
                    <a:pt x="19" y="4599"/>
                  </a:lnTo>
                  <a:lnTo>
                    <a:pt x="57" y="4712"/>
                  </a:lnTo>
                  <a:lnTo>
                    <a:pt x="113" y="4787"/>
                  </a:lnTo>
                  <a:lnTo>
                    <a:pt x="188" y="4862"/>
                  </a:lnTo>
                  <a:lnTo>
                    <a:pt x="301" y="4937"/>
                  </a:lnTo>
                  <a:lnTo>
                    <a:pt x="451" y="4975"/>
                  </a:lnTo>
                  <a:lnTo>
                    <a:pt x="601" y="5012"/>
                  </a:lnTo>
                  <a:lnTo>
                    <a:pt x="789" y="5031"/>
                  </a:lnTo>
                  <a:lnTo>
                    <a:pt x="976" y="5050"/>
                  </a:lnTo>
                  <a:lnTo>
                    <a:pt x="1183" y="5031"/>
                  </a:lnTo>
                  <a:lnTo>
                    <a:pt x="1408" y="5012"/>
                  </a:lnTo>
                  <a:lnTo>
                    <a:pt x="1633" y="4956"/>
                  </a:lnTo>
                  <a:lnTo>
                    <a:pt x="1877" y="4900"/>
                  </a:lnTo>
                  <a:lnTo>
                    <a:pt x="2103" y="4806"/>
                  </a:lnTo>
                  <a:lnTo>
                    <a:pt x="2347" y="4712"/>
                  </a:lnTo>
                  <a:lnTo>
                    <a:pt x="2572" y="4581"/>
                  </a:lnTo>
                  <a:lnTo>
                    <a:pt x="2797" y="4431"/>
                  </a:lnTo>
                  <a:lnTo>
                    <a:pt x="3004" y="4243"/>
                  </a:lnTo>
                  <a:lnTo>
                    <a:pt x="3191" y="4055"/>
                  </a:lnTo>
                  <a:lnTo>
                    <a:pt x="3360" y="3811"/>
                  </a:lnTo>
                  <a:lnTo>
                    <a:pt x="3529" y="3567"/>
                  </a:lnTo>
                  <a:lnTo>
                    <a:pt x="3661" y="3323"/>
                  </a:lnTo>
                  <a:lnTo>
                    <a:pt x="3773" y="3079"/>
                  </a:lnTo>
                  <a:lnTo>
                    <a:pt x="3848" y="2816"/>
                  </a:lnTo>
                  <a:lnTo>
                    <a:pt x="3924" y="2553"/>
                  </a:lnTo>
                  <a:lnTo>
                    <a:pt x="3980" y="2309"/>
                  </a:lnTo>
                  <a:lnTo>
                    <a:pt x="3999" y="2065"/>
                  </a:lnTo>
                  <a:lnTo>
                    <a:pt x="3999" y="1821"/>
                  </a:lnTo>
                  <a:lnTo>
                    <a:pt x="3980" y="1577"/>
                  </a:lnTo>
                  <a:lnTo>
                    <a:pt x="3942" y="1352"/>
                  </a:lnTo>
                  <a:lnTo>
                    <a:pt x="3886" y="1145"/>
                  </a:lnTo>
                  <a:lnTo>
                    <a:pt x="3811" y="939"/>
                  </a:lnTo>
                  <a:lnTo>
                    <a:pt x="3698" y="751"/>
                  </a:lnTo>
                  <a:lnTo>
                    <a:pt x="3586" y="564"/>
                  </a:lnTo>
                  <a:lnTo>
                    <a:pt x="3436" y="413"/>
                  </a:lnTo>
                  <a:lnTo>
                    <a:pt x="3285" y="282"/>
                  </a:lnTo>
                  <a:lnTo>
                    <a:pt x="3098" y="169"/>
                  </a:lnTo>
                  <a:lnTo>
                    <a:pt x="2910" y="94"/>
                  </a:lnTo>
                  <a:lnTo>
                    <a:pt x="2722" y="38"/>
                  </a:lnTo>
                  <a:lnTo>
                    <a:pt x="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3" name="Google Shape;5223;p64"/>
            <p:cNvSpPr/>
            <p:nvPr/>
          </p:nvSpPr>
          <p:spPr>
            <a:xfrm>
              <a:off x="-1719093" y="5190797"/>
              <a:ext cx="173378" cy="137359"/>
            </a:xfrm>
            <a:custGeom>
              <a:avLst/>
              <a:gdLst/>
              <a:ahLst/>
              <a:cxnLst/>
              <a:rect l="l" t="t" r="r" b="b"/>
              <a:pathLst>
                <a:path w="3793" h="3005" extrusionOk="0">
                  <a:moveTo>
                    <a:pt x="808" y="1"/>
                  </a:moveTo>
                  <a:lnTo>
                    <a:pt x="564" y="19"/>
                  </a:lnTo>
                  <a:lnTo>
                    <a:pt x="338" y="57"/>
                  </a:lnTo>
                  <a:lnTo>
                    <a:pt x="113" y="132"/>
                  </a:lnTo>
                  <a:lnTo>
                    <a:pt x="38" y="507"/>
                  </a:lnTo>
                  <a:lnTo>
                    <a:pt x="0" y="845"/>
                  </a:lnTo>
                  <a:lnTo>
                    <a:pt x="0" y="1183"/>
                  </a:lnTo>
                  <a:lnTo>
                    <a:pt x="38" y="1502"/>
                  </a:lnTo>
                  <a:lnTo>
                    <a:pt x="113" y="1803"/>
                  </a:lnTo>
                  <a:lnTo>
                    <a:pt x="207" y="2066"/>
                  </a:lnTo>
                  <a:lnTo>
                    <a:pt x="338" y="2310"/>
                  </a:lnTo>
                  <a:lnTo>
                    <a:pt x="488" y="2516"/>
                  </a:lnTo>
                  <a:lnTo>
                    <a:pt x="676" y="2685"/>
                  </a:lnTo>
                  <a:lnTo>
                    <a:pt x="883" y="2835"/>
                  </a:lnTo>
                  <a:lnTo>
                    <a:pt x="1108" y="2929"/>
                  </a:lnTo>
                  <a:lnTo>
                    <a:pt x="1221" y="2967"/>
                  </a:lnTo>
                  <a:lnTo>
                    <a:pt x="1352" y="2985"/>
                  </a:lnTo>
                  <a:lnTo>
                    <a:pt x="1483" y="3004"/>
                  </a:lnTo>
                  <a:lnTo>
                    <a:pt x="1765" y="3004"/>
                  </a:lnTo>
                  <a:lnTo>
                    <a:pt x="1896" y="2985"/>
                  </a:lnTo>
                  <a:lnTo>
                    <a:pt x="2046" y="2948"/>
                  </a:lnTo>
                  <a:lnTo>
                    <a:pt x="2197" y="2910"/>
                  </a:lnTo>
                  <a:lnTo>
                    <a:pt x="2497" y="2779"/>
                  </a:lnTo>
                  <a:lnTo>
                    <a:pt x="2703" y="2666"/>
                  </a:lnTo>
                  <a:lnTo>
                    <a:pt x="2929" y="2535"/>
                  </a:lnTo>
                  <a:lnTo>
                    <a:pt x="3173" y="2347"/>
                  </a:lnTo>
                  <a:lnTo>
                    <a:pt x="3417" y="2141"/>
                  </a:lnTo>
                  <a:lnTo>
                    <a:pt x="3511" y="2047"/>
                  </a:lnTo>
                  <a:lnTo>
                    <a:pt x="3605" y="1934"/>
                  </a:lnTo>
                  <a:lnTo>
                    <a:pt x="3680" y="1821"/>
                  </a:lnTo>
                  <a:lnTo>
                    <a:pt x="3736" y="1709"/>
                  </a:lnTo>
                  <a:lnTo>
                    <a:pt x="3773" y="1596"/>
                  </a:lnTo>
                  <a:lnTo>
                    <a:pt x="3792" y="1484"/>
                  </a:lnTo>
                  <a:lnTo>
                    <a:pt x="3773" y="1371"/>
                  </a:lnTo>
                  <a:lnTo>
                    <a:pt x="3717" y="1277"/>
                  </a:lnTo>
                  <a:lnTo>
                    <a:pt x="3605" y="1127"/>
                  </a:lnTo>
                  <a:lnTo>
                    <a:pt x="3454" y="996"/>
                  </a:lnTo>
                  <a:lnTo>
                    <a:pt x="3285" y="845"/>
                  </a:lnTo>
                  <a:lnTo>
                    <a:pt x="3098" y="714"/>
                  </a:lnTo>
                  <a:lnTo>
                    <a:pt x="2872" y="583"/>
                  </a:lnTo>
                  <a:lnTo>
                    <a:pt x="2647" y="451"/>
                  </a:lnTo>
                  <a:lnTo>
                    <a:pt x="2384" y="338"/>
                  </a:lnTo>
                  <a:lnTo>
                    <a:pt x="2122" y="245"/>
                  </a:lnTo>
                  <a:lnTo>
                    <a:pt x="1859" y="151"/>
                  </a:lnTo>
                  <a:lnTo>
                    <a:pt x="1596" y="94"/>
                  </a:lnTo>
                  <a:lnTo>
                    <a:pt x="1333" y="38"/>
                  </a:lnTo>
                  <a:lnTo>
                    <a:pt x="107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4" name="Google Shape;5224;p64"/>
            <p:cNvSpPr/>
            <p:nvPr/>
          </p:nvSpPr>
          <p:spPr>
            <a:xfrm>
              <a:off x="-1862395" y="5564065"/>
              <a:ext cx="98734" cy="132193"/>
            </a:xfrm>
            <a:custGeom>
              <a:avLst/>
              <a:gdLst/>
              <a:ahLst/>
              <a:cxnLst/>
              <a:rect l="l" t="t" r="r" b="b"/>
              <a:pathLst>
                <a:path w="2160" h="2892" extrusionOk="0">
                  <a:moveTo>
                    <a:pt x="1033" y="0"/>
                  </a:moveTo>
                  <a:lnTo>
                    <a:pt x="939" y="19"/>
                  </a:lnTo>
                  <a:lnTo>
                    <a:pt x="826" y="38"/>
                  </a:lnTo>
                  <a:lnTo>
                    <a:pt x="714" y="75"/>
                  </a:lnTo>
                  <a:lnTo>
                    <a:pt x="620" y="113"/>
                  </a:lnTo>
                  <a:lnTo>
                    <a:pt x="526" y="169"/>
                  </a:lnTo>
                  <a:lnTo>
                    <a:pt x="451" y="244"/>
                  </a:lnTo>
                  <a:lnTo>
                    <a:pt x="357" y="338"/>
                  </a:lnTo>
                  <a:lnTo>
                    <a:pt x="282" y="432"/>
                  </a:lnTo>
                  <a:lnTo>
                    <a:pt x="169" y="639"/>
                  </a:lnTo>
                  <a:lnTo>
                    <a:pt x="76" y="883"/>
                  </a:lnTo>
                  <a:lnTo>
                    <a:pt x="19" y="1145"/>
                  </a:lnTo>
                  <a:lnTo>
                    <a:pt x="0" y="1446"/>
                  </a:lnTo>
                  <a:lnTo>
                    <a:pt x="38" y="1727"/>
                  </a:lnTo>
                  <a:lnTo>
                    <a:pt x="113" y="2009"/>
                  </a:lnTo>
                  <a:lnTo>
                    <a:pt x="207" y="2253"/>
                  </a:lnTo>
                  <a:lnTo>
                    <a:pt x="357" y="2459"/>
                  </a:lnTo>
                  <a:lnTo>
                    <a:pt x="432" y="2553"/>
                  </a:lnTo>
                  <a:lnTo>
                    <a:pt x="507" y="2628"/>
                  </a:lnTo>
                  <a:lnTo>
                    <a:pt x="601" y="2703"/>
                  </a:lnTo>
                  <a:lnTo>
                    <a:pt x="695" y="2760"/>
                  </a:lnTo>
                  <a:lnTo>
                    <a:pt x="808" y="2816"/>
                  </a:lnTo>
                  <a:lnTo>
                    <a:pt x="902" y="2854"/>
                  </a:lnTo>
                  <a:lnTo>
                    <a:pt x="1014" y="2872"/>
                  </a:lnTo>
                  <a:lnTo>
                    <a:pt x="1127" y="2891"/>
                  </a:lnTo>
                  <a:lnTo>
                    <a:pt x="1239" y="2872"/>
                  </a:lnTo>
                  <a:lnTo>
                    <a:pt x="1333" y="2854"/>
                  </a:lnTo>
                  <a:lnTo>
                    <a:pt x="1446" y="2816"/>
                  </a:lnTo>
                  <a:lnTo>
                    <a:pt x="1540" y="2760"/>
                  </a:lnTo>
                  <a:lnTo>
                    <a:pt x="1634" y="2703"/>
                  </a:lnTo>
                  <a:lnTo>
                    <a:pt x="1727" y="2628"/>
                  </a:lnTo>
                  <a:lnTo>
                    <a:pt x="1803" y="2553"/>
                  </a:lnTo>
                  <a:lnTo>
                    <a:pt x="1878" y="2459"/>
                  </a:lnTo>
                  <a:lnTo>
                    <a:pt x="2009" y="2253"/>
                  </a:lnTo>
                  <a:lnTo>
                    <a:pt x="2103" y="2009"/>
                  </a:lnTo>
                  <a:lnTo>
                    <a:pt x="2140" y="1727"/>
                  </a:lnTo>
                  <a:lnTo>
                    <a:pt x="2159" y="1446"/>
                  </a:lnTo>
                  <a:lnTo>
                    <a:pt x="2140" y="1145"/>
                  </a:lnTo>
                  <a:lnTo>
                    <a:pt x="2065" y="883"/>
                  </a:lnTo>
                  <a:lnTo>
                    <a:pt x="1953" y="639"/>
                  </a:lnTo>
                  <a:lnTo>
                    <a:pt x="1821" y="432"/>
                  </a:lnTo>
                  <a:lnTo>
                    <a:pt x="1746" y="338"/>
                  </a:lnTo>
                  <a:lnTo>
                    <a:pt x="1652" y="244"/>
                  </a:lnTo>
                  <a:lnTo>
                    <a:pt x="1559" y="169"/>
                  </a:lnTo>
                  <a:lnTo>
                    <a:pt x="1465" y="113"/>
                  </a:lnTo>
                  <a:lnTo>
                    <a:pt x="1371" y="75"/>
                  </a:lnTo>
                  <a:lnTo>
                    <a:pt x="1258" y="38"/>
                  </a:lnTo>
                  <a:lnTo>
                    <a:pt x="1146" y="19"/>
                  </a:lnTo>
                  <a:lnTo>
                    <a:pt x="10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5" name="Google Shape;5225;p64"/>
            <p:cNvSpPr/>
            <p:nvPr/>
          </p:nvSpPr>
          <p:spPr>
            <a:xfrm>
              <a:off x="-1404195" y="5316957"/>
              <a:ext cx="115052" cy="145038"/>
            </a:xfrm>
            <a:custGeom>
              <a:avLst/>
              <a:gdLst/>
              <a:ahLst/>
              <a:cxnLst/>
              <a:rect l="l" t="t" r="r" b="b"/>
              <a:pathLst>
                <a:path w="2517" h="3173" extrusionOk="0">
                  <a:moveTo>
                    <a:pt x="1465" y="0"/>
                  </a:moveTo>
                  <a:lnTo>
                    <a:pt x="1352" y="19"/>
                  </a:lnTo>
                  <a:lnTo>
                    <a:pt x="1221" y="56"/>
                  </a:lnTo>
                  <a:lnTo>
                    <a:pt x="1108" y="113"/>
                  </a:lnTo>
                  <a:lnTo>
                    <a:pt x="977" y="188"/>
                  </a:lnTo>
                  <a:lnTo>
                    <a:pt x="883" y="282"/>
                  </a:lnTo>
                  <a:lnTo>
                    <a:pt x="770" y="394"/>
                  </a:lnTo>
                  <a:lnTo>
                    <a:pt x="676" y="526"/>
                  </a:lnTo>
                  <a:lnTo>
                    <a:pt x="583" y="676"/>
                  </a:lnTo>
                  <a:lnTo>
                    <a:pt x="507" y="864"/>
                  </a:lnTo>
                  <a:lnTo>
                    <a:pt x="432" y="1051"/>
                  </a:lnTo>
                  <a:lnTo>
                    <a:pt x="395" y="1277"/>
                  </a:lnTo>
                  <a:lnTo>
                    <a:pt x="301" y="1614"/>
                  </a:lnTo>
                  <a:lnTo>
                    <a:pt x="226" y="1934"/>
                  </a:lnTo>
                  <a:lnTo>
                    <a:pt x="76" y="2440"/>
                  </a:lnTo>
                  <a:lnTo>
                    <a:pt x="19" y="2647"/>
                  </a:lnTo>
                  <a:lnTo>
                    <a:pt x="1" y="2816"/>
                  </a:lnTo>
                  <a:lnTo>
                    <a:pt x="19" y="2891"/>
                  </a:lnTo>
                  <a:lnTo>
                    <a:pt x="38" y="2947"/>
                  </a:lnTo>
                  <a:lnTo>
                    <a:pt x="76" y="3004"/>
                  </a:lnTo>
                  <a:lnTo>
                    <a:pt x="132" y="3060"/>
                  </a:lnTo>
                  <a:lnTo>
                    <a:pt x="207" y="3097"/>
                  </a:lnTo>
                  <a:lnTo>
                    <a:pt x="282" y="3135"/>
                  </a:lnTo>
                  <a:lnTo>
                    <a:pt x="489" y="3173"/>
                  </a:lnTo>
                  <a:lnTo>
                    <a:pt x="751" y="3154"/>
                  </a:lnTo>
                  <a:lnTo>
                    <a:pt x="1033" y="3116"/>
                  </a:lnTo>
                  <a:lnTo>
                    <a:pt x="1183" y="3079"/>
                  </a:lnTo>
                  <a:lnTo>
                    <a:pt x="1333" y="3022"/>
                  </a:lnTo>
                  <a:lnTo>
                    <a:pt x="1484" y="2947"/>
                  </a:lnTo>
                  <a:lnTo>
                    <a:pt x="1615" y="2872"/>
                  </a:lnTo>
                  <a:lnTo>
                    <a:pt x="1765" y="2778"/>
                  </a:lnTo>
                  <a:lnTo>
                    <a:pt x="1897" y="2666"/>
                  </a:lnTo>
                  <a:lnTo>
                    <a:pt x="2009" y="2534"/>
                  </a:lnTo>
                  <a:lnTo>
                    <a:pt x="2122" y="2403"/>
                  </a:lnTo>
                  <a:lnTo>
                    <a:pt x="2216" y="2234"/>
                  </a:lnTo>
                  <a:lnTo>
                    <a:pt x="2310" y="2084"/>
                  </a:lnTo>
                  <a:lnTo>
                    <a:pt x="2366" y="1934"/>
                  </a:lnTo>
                  <a:lnTo>
                    <a:pt x="2422" y="1765"/>
                  </a:lnTo>
                  <a:lnTo>
                    <a:pt x="2478" y="1614"/>
                  </a:lnTo>
                  <a:lnTo>
                    <a:pt x="2497" y="1445"/>
                  </a:lnTo>
                  <a:lnTo>
                    <a:pt x="2516" y="1295"/>
                  </a:lnTo>
                  <a:lnTo>
                    <a:pt x="2516" y="1145"/>
                  </a:lnTo>
                  <a:lnTo>
                    <a:pt x="2516" y="995"/>
                  </a:lnTo>
                  <a:lnTo>
                    <a:pt x="2497" y="845"/>
                  </a:lnTo>
                  <a:lnTo>
                    <a:pt x="2460" y="713"/>
                  </a:lnTo>
                  <a:lnTo>
                    <a:pt x="2403" y="582"/>
                  </a:lnTo>
                  <a:lnTo>
                    <a:pt x="2328" y="469"/>
                  </a:lnTo>
                  <a:lnTo>
                    <a:pt x="2253" y="357"/>
                  </a:lnTo>
                  <a:lnTo>
                    <a:pt x="2178" y="263"/>
                  </a:lnTo>
                  <a:lnTo>
                    <a:pt x="2065" y="169"/>
                  </a:lnTo>
                  <a:lnTo>
                    <a:pt x="1953" y="94"/>
                  </a:lnTo>
                  <a:lnTo>
                    <a:pt x="1840" y="56"/>
                  </a:lnTo>
                  <a:lnTo>
                    <a:pt x="1709" y="19"/>
                  </a:lnTo>
                  <a:lnTo>
                    <a:pt x="1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6" name="Google Shape;5226;p64"/>
            <p:cNvSpPr/>
            <p:nvPr/>
          </p:nvSpPr>
          <p:spPr>
            <a:xfrm>
              <a:off x="-1407624" y="5347811"/>
              <a:ext cx="70393" cy="87580"/>
            </a:xfrm>
            <a:custGeom>
              <a:avLst/>
              <a:gdLst/>
              <a:ahLst/>
              <a:cxnLst/>
              <a:rect l="l" t="t" r="r" b="b"/>
              <a:pathLst>
                <a:path w="1540" h="1916" extrusionOk="0">
                  <a:moveTo>
                    <a:pt x="826" y="1"/>
                  </a:moveTo>
                  <a:lnTo>
                    <a:pt x="751" y="38"/>
                  </a:lnTo>
                  <a:lnTo>
                    <a:pt x="676" y="57"/>
                  </a:lnTo>
                  <a:lnTo>
                    <a:pt x="601" y="113"/>
                  </a:lnTo>
                  <a:lnTo>
                    <a:pt x="526" y="170"/>
                  </a:lnTo>
                  <a:lnTo>
                    <a:pt x="470" y="245"/>
                  </a:lnTo>
                  <a:lnTo>
                    <a:pt x="413" y="320"/>
                  </a:lnTo>
                  <a:lnTo>
                    <a:pt x="357" y="414"/>
                  </a:lnTo>
                  <a:lnTo>
                    <a:pt x="320" y="526"/>
                  </a:lnTo>
                  <a:lnTo>
                    <a:pt x="263" y="639"/>
                  </a:lnTo>
                  <a:lnTo>
                    <a:pt x="245" y="770"/>
                  </a:lnTo>
                  <a:lnTo>
                    <a:pt x="132" y="1165"/>
                  </a:lnTo>
                  <a:lnTo>
                    <a:pt x="38" y="1484"/>
                  </a:lnTo>
                  <a:lnTo>
                    <a:pt x="19" y="1596"/>
                  </a:lnTo>
                  <a:lnTo>
                    <a:pt x="1" y="1709"/>
                  </a:lnTo>
                  <a:lnTo>
                    <a:pt x="38" y="1784"/>
                  </a:lnTo>
                  <a:lnTo>
                    <a:pt x="76" y="1840"/>
                  </a:lnTo>
                  <a:lnTo>
                    <a:pt x="169" y="1897"/>
                  </a:lnTo>
                  <a:lnTo>
                    <a:pt x="301" y="1916"/>
                  </a:lnTo>
                  <a:lnTo>
                    <a:pt x="470" y="1916"/>
                  </a:lnTo>
                  <a:lnTo>
                    <a:pt x="639" y="1878"/>
                  </a:lnTo>
                  <a:lnTo>
                    <a:pt x="808" y="1822"/>
                  </a:lnTo>
                  <a:lnTo>
                    <a:pt x="995" y="1747"/>
                  </a:lnTo>
                  <a:lnTo>
                    <a:pt x="1146" y="1615"/>
                  </a:lnTo>
                  <a:lnTo>
                    <a:pt x="1221" y="1540"/>
                  </a:lnTo>
                  <a:lnTo>
                    <a:pt x="1296" y="1446"/>
                  </a:lnTo>
                  <a:lnTo>
                    <a:pt x="1408" y="1259"/>
                  </a:lnTo>
                  <a:lnTo>
                    <a:pt x="1483" y="1071"/>
                  </a:lnTo>
                  <a:lnTo>
                    <a:pt x="1521" y="864"/>
                  </a:lnTo>
                  <a:lnTo>
                    <a:pt x="1540" y="677"/>
                  </a:lnTo>
                  <a:lnTo>
                    <a:pt x="1502" y="508"/>
                  </a:lnTo>
                  <a:lnTo>
                    <a:pt x="1465" y="358"/>
                  </a:lnTo>
                  <a:lnTo>
                    <a:pt x="1371" y="207"/>
                  </a:lnTo>
                  <a:lnTo>
                    <a:pt x="1258" y="95"/>
                  </a:lnTo>
                  <a:lnTo>
                    <a:pt x="1108" y="20"/>
                  </a:lnTo>
                  <a:lnTo>
                    <a:pt x="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7" name="Google Shape;5227;p64"/>
            <p:cNvSpPr/>
            <p:nvPr/>
          </p:nvSpPr>
          <p:spPr>
            <a:xfrm>
              <a:off x="-1603263" y="5785439"/>
              <a:ext cx="237738" cy="30946"/>
            </a:xfrm>
            <a:custGeom>
              <a:avLst/>
              <a:gdLst/>
              <a:ahLst/>
              <a:cxnLst/>
              <a:rect l="l" t="t" r="r" b="b"/>
              <a:pathLst>
                <a:path w="5201" h="677" extrusionOk="0">
                  <a:moveTo>
                    <a:pt x="4806" y="0"/>
                  </a:moveTo>
                  <a:lnTo>
                    <a:pt x="4581" y="19"/>
                  </a:lnTo>
                  <a:lnTo>
                    <a:pt x="3980" y="94"/>
                  </a:lnTo>
                  <a:lnTo>
                    <a:pt x="2253" y="357"/>
                  </a:lnTo>
                  <a:lnTo>
                    <a:pt x="1183" y="489"/>
                  </a:lnTo>
                  <a:lnTo>
                    <a:pt x="601" y="545"/>
                  </a:lnTo>
                  <a:lnTo>
                    <a:pt x="1" y="601"/>
                  </a:lnTo>
                  <a:lnTo>
                    <a:pt x="751" y="639"/>
                  </a:lnTo>
                  <a:lnTo>
                    <a:pt x="1521" y="676"/>
                  </a:lnTo>
                  <a:lnTo>
                    <a:pt x="2422" y="676"/>
                  </a:lnTo>
                  <a:lnTo>
                    <a:pt x="3342" y="657"/>
                  </a:lnTo>
                  <a:lnTo>
                    <a:pt x="3774" y="639"/>
                  </a:lnTo>
                  <a:lnTo>
                    <a:pt x="4168" y="601"/>
                  </a:lnTo>
                  <a:lnTo>
                    <a:pt x="4525" y="545"/>
                  </a:lnTo>
                  <a:lnTo>
                    <a:pt x="4806" y="470"/>
                  </a:lnTo>
                  <a:lnTo>
                    <a:pt x="4919" y="432"/>
                  </a:lnTo>
                  <a:lnTo>
                    <a:pt x="5013" y="376"/>
                  </a:lnTo>
                  <a:lnTo>
                    <a:pt x="5088" y="320"/>
                  </a:lnTo>
                  <a:lnTo>
                    <a:pt x="5144" y="263"/>
                  </a:lnTo>
                  <a:lnTo>
                    <a:pt x="5200" y="151"/>
                  </a:lnTo>
                  <a:lnTo>
                    <a:pt x="5200" y="113"/>
                  </a:lnTo>
                  <a:lnTo>
                    <a:pt x="5182" y="76"/>
                  </a:lnTo>
                  <a:lnTo>
                    <a:pt x="5144" y="57"/>
                  </a:lnTo>
                  <a:lnTo>
                    <a:pt x="5106" y="38"/>
                  </a:lnTo>
                  <a:lnTo>
                    <a:pt x="497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8" name="Google Shape;5228;p64"/>
            <p:cNvSpPr/>
            <p:nvPr/>
          </p:nvSpPr>
          <p:spPr>
            <a:xfrm>
              <a:off x="-1673611" y="5258585"/>
              <a:ext cx="46350" cy="31814"/>
            </a:xfrm>
            <a:custGeom>
              <a:avLst/>
              <a:gdLst/>
              <a:ahLst/>
              <a:cxnLst/>
              <a:rect l="l" t="t" r="r" b="b"/>
              <a:pathLst>
                <a:path w="1014" h="696" extrusionOk="0">
                  <a:moveTo>
                    <a:pt x="94" y="1"/>
                  </a:moveTo>
                  <a:lnTo>
                    <a:pt x="19" y="38"/>
                  </a:lnTo>
                  <a:lnTo>
                    <a:pt x="0" y="226"/>
                  </a:lnTo>
                  <a:lnTo>
                    <a:pt x="38" y="395"/>
                  </a:lnTo>
                  <a:lnTo>
                    <a:pt x="94" y="507"/>
                  </a:lnTo>
                  <a:lnTo>
                    <a:pt x="188" y="601"/>
                  </a:lnTo>
                  <a:lnTo>
                    <a:pt x="282" y="658"/>
                  </a:lnTo>
                  <a:lnTo>
                    <a:pt x="413" y="676"/>
                  </a:lnTo>
                  <a:lnTo>
                    <a:pt x="563" y="695"/>
                  </a:lnTo>
                  <a:lnTo>
                    <a:pt x="714" y="676"/>
                  </a:lnTo>
                  <a:lnTo>
                    <a:pt x="770" y="639"/>
                  </a:lnTo>
                  <a:lnTo>
                    <a:pt x="826" y="620"/>
                  </a:lnTo>
                  <a:lnTo>
                    <a:pt x="883" y="583"/>
                  </a:lnTo>
                  <a:lnTo>
                    <a:pt x="920" y="526"/>
                  </a:lnTo>
                  <a:lnTo>
                    <a:pt x="976" y="432"/>
                  </a:lnTo>
                  <a:lnTo>
                    <a:pt x="1014" y="320"/>
                  </a:lnTo>
                  <a:lnTo>
                    <a:pt x="1014" y="207"/>
                  </a:lnTo>
                  <a:lnTo>
                    <a:pt x="1014" y="113"/>
                  </a:lnTo>
                  <a:lnTo>
                    <a:pt x="1014" y="19"/>
                  </a:lnTo>
                  <a:lnTo>
                    <a:pt x="676" y="19"/>
                  </a:lnTo>
                  <a:lnTo>
                    <a:pt x="657" y="57"/>
                  </a:lnTo>
                  <a:lnTo>
                    <a:pt x="620" y="151"/>
                  </a:lnTo>
                  <a:lnTo>
                    <a:pt x="563" y="207"/>
                  </a:lnTo>
                  <a:lnTo>
                    <a:pt x="507" y="245"/>
                  </a:lnTo>
                  <a:lnTo>
                    <a:pt x="451" y="263"/>
                  </a:lnTo>
                  <a:lnTo>
                    <a:pt x="357" y="282"/>
                  </a:lnTo>
                  <a:lnTo>
                    <a:pt x="263" y="263"/>
                  </a:lnTo>
                  <a:lnTo>
                    <a:pt x="207" y="245"/>
                  </a:lnTo>
                  <a:lnTo>
                    <a:pt x="150" y="188"/>
                  </a:lnTo>
                  <a:lnTo>
                    <a:pt x="113" y="132"/>
                  </a:lnTo>
                  <a:lnTo>
                    <a:pt x="94" y="38"/>
                  </a:lnTo>
                  <a:lnTo>
                    <a:pt x="94"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9" name="Google Shape;5229;p64"/>
            <p:cNvSpPr/>
            <p:nvPr/>
          </p:nvSpPr>
          <p:spPr>
            <a:xfrm>
              <a:off x="-1699346" y="5237147"/>
              <a:ext cx="122731" cy="52384"/>
            </a:xfrm>
            <a:custGeom>
              <a:avLst/>
              <a:gdLst/>
              <a:ahLst/>
              <a:cxnLst/>
              <a:rect l="l" t="t" r="r" b="b"/>
              <a:pathLst>
                <a:path w="2685" h="1146" extrusionOk="0">
                  <a:moveTo>
                    <a:pt x="789" y="0"/>
                  </a:moveTo>
                  <a:lnTo>
                    <a:pt x="582" y="19"/>
                  </a:lnTo>
                  <a:lnTo>
                    <a:pt x="413" y="38"/>
                  </a:lnTo>
                  <a:lnTo>
                    <a:pt x="263" y="75"/>
                  </a:lnTo>
                  <a:lnTo>
                    <a:pt x="169" y="132"/>
                  </a:lnTo>
                  <a:lnTo>
                    <a:pt x="94" y="188"/>
                  </a:lnTo>
                  <a:lnTo>
                    <a:pt x="38" y="263"/>
                  </a:lnTo>
                  <a:lnTo>
                    <a:pt x="0" y="319"/>
                  </a:lnTo>
                  <a:lnTo>
                    <a:pt x="0" y="394"/>
                  </a:lnTo>
                  <a:lnTo>
                    <a:pt x="0" y="451"/>
                  </a:lnTo>
                  <a:lnTo>
                    <a:pt x="0" y="526"/>
                  </a:lnTo>
                  <a:lnTo>
                    <a:pt x="38" y="639"/>
                  </a:lnTo>
                  <a:lnTo>
                    <a:pt x="113" y="751"/>
                  </a:lnTo>
                  <a:lnTo>
                    <a:pt x="225" y="676"/>
                  </a:lnTo>
                  <a:lnTo>
                    <a:pt x="357" y="620"/>
                  </a:lnTo>
                  <a:lnTo>
                    <a:pt x="507" y="582"/>
                  </a:lnTo>
                  <a:lnTo>
                    <a:pt x="676" y="563"/>
                  </a:lnTo>
                  <a:lnTo>
                    <a:pt x="1051" y="563"/>
                  </a:lnTo>
                  <a:lnTo>
                    <a:pt x="1427" y="620"/>
                  </a:lnTo>
                  <a:lnTo>
                    <a:pt x="1802" y="714"/>
                  </a:lnTo>
                  <a:lnTo>
                    <a:pt x="2140" y="845"/>
                  </a:lnTo>
                  <a:lnTo>
                    <a:pt x="2422" y="976"/>
                  </a:lnTo>
                  <a:lnTo>
                    <a:pt x="2534" y="1052"/>
                  </a:lnTo>
                  <a:lnTo>
                    <a:pt x="2628" y="1108"/>
                  </a:lnTo>
                  <a:lnTo>
                    <a:pt x="2684" y="1145"/>
                  </a:lnTo>
                  <a:lnTo>
                    <a:pt x="2684" y="1108"/>
                  </a:lnTo>
                  <a:lnTo>
                    <a:pt x="2647" y="1052"/>
                  </a:lnTo>
                  <a:lnTo>
                    <a:pt x="2516" y="864"/>
                  </a:lnTo>
                  <a:lnTo>
                    <a:pt x="2290" y="639"/>
                  </a:lnTo>
                  <a:lnTo>
                    <a:pt x="2140" y="526"/>
                  </a:lnTo>
                  <a:lnTo>
                    <a:pt x="1990" y="394"/>
                  </a:lnTo>
                  <a:lnTo>
                    <a:pt x="1802" y="282"/>
                  </a:lnTo>
                  <a:lnTo>
                    <a:pt x="1633" y="188"/>
                  </a:lnTo>
                  <a:lnTo>
                    <a:pt x="1427" y="113"/>
                  </a:lnTo>
                  <a:lnTo>
                    <a:pt x="1220" y="38"/>
                  </a:lnTo>
                  <a:lnTo>
                    <a:pt x="9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0" name="Google Shape;5230;p64"/>
            <p:cNvSpPr/>
            <p:nvPr/>
          </p:nvSpPr>
          <p:spPr>
            <a:xfrm>
              <a:off x="-1743137" y="5099011"/>
              <a:ext cx="169081" cy="59240"/>
            </a:xfrm>
            <a:custGeom>
              <a:avLst/>
              <a:gdLst/>
              <a:ahLst/>
              <a:cxnLst/>
              <a:rect l="l" t="t" r="r" b="b"/>
              <a:pathLst>
                <a:path w="3699" h="1296" extrusionOk="0">
                  <a:moveTo>
                    <a:pt x="395" y="0"/>
                  </a:moveTo>
                  <a:lnTo>
                    <a:pt x="245" y="19"/>
                  </a:lnTo>
                  <a:lnTo>
                    <a:pt x="151" y="56"/>
                  </a:lnTo>
                  <a:lnTo>
                    <a:pt x="76" y="94"/>
                  </a:lnTo>
                  <a:lnTo>
                    <a:pt x="20" y="131"/>
                  </a:lnTo>
                  <a:lnTo>
                    <a:pt x="1" y="188"/>
                  </a:lnTo>
                  <a:lnTo>
                    <a:pt x="1" y="244"/>
                  </a:lnTo>
                  <a:lnTo>
                    <a:pt x="20" y="300"/>
                  </a:lnTo>
                  <a:lnTo>
                    <a:pt x="57" y="357"/>
                  </a:lnTo>
                  <a:lnTo>
                    <a:pt x="170" y="469"/>
                  </a:lnTo>
                  <a:lnTo>
                    <a:pt x="282" y="563"/>
                  </a:lnTo>
                  <a:lnTo>
                    <a:pt x="395" y="638"/>
                  </a:lnTo>
                  <a:lnTo>
                    <a:pt x="977" y="695"/>
                  </a:lnTo>
                  <a:lnTo>
                    <a:pt x="1559" y="788"/>
                  </a:lnTo>
                  <a:lnTo>
                    <a:pt x="2103" y="882"/>
                  </a:lnTo>
                  <a:lnTo>
                    <a:pt x="2610" y="995"/>
                  </a:lnTo>
                  <a:lnTo>
                    <a:pt x="3398" y="1201"/>
                  </a:lnTo>
                  <a:lnTo>
                    <a:pt x="3699" y="1295"/>
                  </a:lnTo>
                  <a:lnTo>
                    <a:pt x="3305" y="1070"/>
                  </a:lnTo>
                  <a:lnTo>
                    <a:pt x="2892" y="864"/>
                  </a:lnTo>
                  <a:lnTo>
                    <a:pt x="2385" y="619"/>
                  </a:lnTo>
                  <a:lnTo>
                    <a:pt x="1840" y="375"/>
                  </a:lnTo>
                  <a:lnTo>
                    <a:pt x="1296" y="169"/>
                  </a:lnTo>
                  <a:lnTo>
                    <a:pt x="1033" y="94"/>
                  </a:lnTo>
                  <a:lnTo>
                    <a:pt x="789" y="38"/>
                  </a:lnTo>
                  <a:lnTo>
                    <a:pt x="58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1" name="Google Shape;5231;p64"/>
            <p:cNvSpPr/>
            <p:nvPr/>
          </p:nvSpPr>
          <p:spPr>
            <a:xfrm>
              <a:off x="-1822947" y="5158206"/>
              <a:ext cx="17233" cy="6034"/>
            </a:xfrm>
            <a:custGeom>
              <a:avLst/>
              <a:gdLst/>
              <a:ahLst/>
              <a:cxnLst/>
              <a:rect l="l" t="t" r="r" b="b"/>
              <a:pathLst>
                <a:path w="377" h="132" extrusionOk="0">
                  <a:moveTo>
                    <a:pt x="1" y="0"/>
                  </a:moveTo>
                  <a:lnTo>
                    <a:pt x="339" y="132"/>
                  </a:lnTo>
                  <a:lnTo>
                    <a:pt x="376" y="132"/>
                  </a:lnTo>
                  <a:lnTo>
                    <a:pt x="1" y="0"/>
                  </a:lnTo>
                  <a:close/>
                </a:path>
              </a:pathLst>
            </a:custGeom>
            <a:solidFill>
              <a:srgbClr val="D7C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2" name="Google Shape;5232;p64"/>
            <p:cNvSpPr/>
            <p:nvPr/>
          </p:nvSpPr>
          <p:spPr>
            <a:xfrm>
              <a:off x="-1807497" y="5165062"/>
              <a:ext cx="95305" cy="321798"/>
            </a:xfrm>
            <a:custGeom>
              <a:avLst/>
              <a:gdLst/>
              <a:ahLst/>
              <a:cxnLst/>
              <a:rect l="l" t="t" r="r" b="b"/>
              <a:pathLst>
                <a:path w="2085" h="7040" extrusionOk="0">
                  <a:moveTo>
                    <a:pt x="1052" y="0"/>
                  </a:moveTo>
                  <a:lnTo>
                    <a:pt x="1015" y="564"/>
                  </a:lnTo>
                  <a:lnTo>
                    <a:pt x="771" y="1446"/>
                  </a:lnTo>
                  <a:lnTo>
                    <a:pt x="1165" y="2065"/>
                  </a:lnTo>
                  <a:lnTo>
                    <a:pt x="1165" y="3267"/>
                  </a:lnTo>
                  <a:lnTo>
                    <a:pt x="1859" y="4543"/>
                  </a:lnTo>
                  <a:lnTo>
                    <a:pt x="1165" y="5895"/>
                  </a:lnTo>
                  <a:lnTo>
                    <a:pt x="1" y="6908"/>
                  </a:lnTo>
                  <a:lnTo>
                    <a:pt x="151" y="7040"/>
                  </a:lnTo>
                  <a:lnTo>
                    <a:pt x="1559" y="6120"/>
                  </a:lnTo>
                  <a:lnTo>
                    <a:pt x="2085" y="4600"/>
                  </a:lnTo>
                  <a:lnTo>
                    <a:pt x="1390" y="3323"/>
                  </a:lnTo>
                  <a:lnTo>
                    <a:pt x="1390" y="2122"/>
                  </a:lnTo>
                  <a:lnTo>
                    <a:pt x="996" y="1502"/>
                  </a:lnTo>
                  <a:lnTo>
                    <a:pt x="1240" y="620"/>
                  </a:lnTo>
                  <a:lnTo>
                    <a:pt x="127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3" name="Google Shape;5233;p64"/>
            <p:cNvSpPr/>
            <p:nvPr/>
          </p:nvSpPr>
          <p:spPr>
            <a:xfrm>
              <a:off x="-1858098" y="5461081"/>
              <a:ext cx="139050" cy="56680"/>
            </a:xfrm>
            <a:custGeom>
              <a:avLst/>
              <a:gdLst/>
              <a:ahLst/>
              <a:cxnLst/>
              <a:rect l="l" t="t" r="r" b="b"/>
              <a:pathLst>
                <a:path w="3042" h="1240" extrusionOk="0">
                  <a:moveTo>
                    <a:pt x="601" y="1"/>
                  </a:moveTo>
                  <a:lnTo>
                    <a:pt x="488" y="20"/>
                  </a:lnTo>
                  <a:lnTo>
                    <a:pt x="432" y="20"/>
                  </a:lnTo>
                  <a:lnTo>
                    <a:pt x="376" y="57"/>
                  </a:lnTo>
                  <a:lnTo>
                    <a:pt x="226" y="170"/>
                  </a:lnTo>
                  <a:lnTo>
                    <a:pt x="132" y="264"/>
                  </a:lnTo>
                  <a:lnTo>
                    <a:pt x="57" y="357"/>
                  </a:lnTo>
                  <a:lnTo>
                    <a:pt x="19" y="414"/>
                  </a:lnTo>
                  <a:lnTo>
                    <a:pt x="0" y="470"/>
                  </a:lnTo>
                  <a:lnTo>
                    <a:pt x="0" y="508"/>
                  </a:lnTo>
                  <a:lnTo>
                    <a:pt x="0" y="545"/>
                  </a:lnTo>
                  <a:lnTo>
                    <a:pt x="19" y="620"/>
                  </a:lnTo>
                  <a:lnTo>
                    <a:pt x="75" y="789"/>
                  </a:lnTo>
                  <a:lnTo>
                    <a:pt x="132" y="902"/>
                  </a:lnTo>
                  <a:lnTo>
                    <a:pt x="188" y="996"/>
                  </a:lnTo>
                  <a:lnTo>
                    <a:pt x="263" y="1089"/>
                  </a:lnTo>
                  <a:lnTo>
                    <a:pt x="376" y="1165"/>
                  </a:lnTo>
                  <a:lnTo>
                    <a:pt x="451" y="1202"/>
                  </a:lnTo>
                  <a:lnTo>
                    <a:pt x="563" y="1221"/>
                  </a:lnTo>
                  <a:lnTo>
                    <a:pt x="901" y="1240"/>
                  </a:lnTo>
                  <a:lnTo>
                    <a:pt x="1333" y="1240"/>
                  </a:lnTo>
                  <a:lnTo>
                    <a:pt x="1821" y="1221"/>
                  </a:lnTo>
                  <a:lnTo>
                    <a:pt x="2666" y="1183"/>
                  </a:lnTo>
                  <a:lnTo>
                    <a:pt x="3041" y="1146"/>
                  </a:lnTo>
                  <a:lnTo>
                    <a:pt x="3004" y="977"/>
                  </a:lnTo>
                  <a:lnTo>
                    <a:pt x="2929" y="789"/>
                  </a:lnTo>
                  <a:lnTo>
                    <a:pt x="2854" y="583"/>
                  </a:lnTo>
                  <a:lnTo>
                    <a:pt x="2722" y="376"/>
                  </a:lnTo>
                  <a:lnTo>
                    <a:pt x="2666" y="282"/>
                  </a:lnTo>
                  <a:lnTo>
                    <a:pt x="2572" y="188"/>
                  </a:lnTo>
                  <a:lnTo>
                    <a:pt x="2497" y="113"/>
                  </a:lnTo>
                  <a:lnTo>
                    <a:pt x="2403" y="57"/>
                  </a:lnTo>
                  <a:lnTo>
                    <a:pt x="2290" y="20"/>
                  </a:lnTo>
                  <a:lnTo>
                    <a:pt x="2178" y="1"/>
                  </a:lnTo>
                  <a:lnTo>
                    <a:pt x="1953" y="1"/>
                  </a:lnTo>
                  <a:lnTo>
                    <a:pt x="1746" y="20"/>
                  </a:lnTo>
                  <a:lnTo>
                    <a:pt x="1558" y="76"/>
                  </a:lnTo>
                  <a:lnTo>
                    <a:pt x="1408" y="113"/>
                  </a:lnTo>
                  <a:lnTo>
                    <a:pt x="1183" y="207"/>
                  </a:lnTo>
                  <a:lnTo>
                    <a:pt x="1108" y="264"/>
                  </a:lnTo>
                  <a:lnTo>
                    <a:pt x="1033" y="207"/>
                  </a:lnTo>
                  <a:lnTo>
                    <a:pt x="845" y="95"/>
                  </a:lnTo>
                  <a:lnTo>
                    <a:pt x="732" y="38"/>
                  </a:lnTo>
                  <a:lnTo>
                    <a:pt x="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4" name="Google Shape;5234;p64"/>
            <p:cNvSpPr/>
            <p:nvPr/>
          </p:nvSpPr>
          <p:spPr>
            <a:xfrm>
              <a:off x="-1848682" y="5493718"/>
              <a:ext cx="139050" cy="36065"/>
            </a:xfrm>
            <a:custGeom>
              <a:avLst/>
              <a:gdLst/>
              <a:ahLst/>
              <a:cxnLst/>
              <a:rect l="l" t="t" r="r" b="b"/>
              <a:pathLst>
                <a:path w="3042" h="789" extrusionOk="0">
                  <a:moveTo>
                    <a:pt x="1127" y="0"/>
                  </a:moveTo>
                  <a:lnTo>
                    <a:pt x="846" y="38"/>
                  </a:lnTo>
                  <a:lnTo>
                    <a:pt x="564" y="75"/>
                  </a:lnTo>
                  <a:lnTo>
                    <a:pt x="282" y="150"/>
                  </a:lnTo>
                  <a:lnTo>
                    <a:pt x="1" y="263"/>
                  </a:lnTo>
                  <a:lnTo>
                    <a:pt x="2347" y="788"/>
                  </a:lnTo>
                  <a:lnTo>
                    <a:pt x="2479" y="713"/>
                  </a:lnTo>
                  <a:lnTo>
                    <a:pt x="2629" y="657"/>
                  </a:lnTo>
                  <a:lnTo>
                    <a:pt x="2835" y="526"/>
                  </a:lnTo>
                  <a:lnTo>
                    <a:pt x="2986" y="413"/>
                  </a:lnTo>
                  <a:lnTo>
                    <a:pt x="3042" y="357"/>
                  </a:lnTo>
                  <a:lnTo>
                    <a:pt x="2779" y="263"/>
                  </a:lnTo>
                  <a:lnTo>
                    <a:pt x="2479" y="169"/>
                  </a:lnTo>
                  <a:lnTo>
                    <a:pt x="2103" y="75"/>
                  </a:lnTo>
                  <a:lnTo>
                    <a:pt x="1878" y="38"/>
                  </a:lnTo>
                  <a:lnTo>
                    <a:pt x="1634" y="19"/>
                  </a:lnTo>
                  <a:lnTo>
                    <a:pt x="139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5" name="Google Shape;5235;p64"/>
            <p:cNvSpPr/>
            <p:nvPr/>
          </p:nvSpPr>
          <p:spPr>
            <a:xfrm>
              <a:off x="-1853801" y="5497146"/>
              <a:ext cx="129588" cy="51515"/>
            </a:xfrm>
            <a:custGeom>
              <a:avLst/>
              <a:gdLst/>
              <a:ahLst/>
              <a:cxnLst/>
              <a:rect l="l" t="t" r="r" b="b"/>
              <a:pathLst>
                <a:path w="2835" h="1127" extrusionOk="0">
                  <a:moveTo>
                    <a:pt x="826" y="0"/>
                  </a:moveTo>
                  <a:lnTo>
                    <a:pt x="432" y="38"/>
                  </a:lnTo>
                  <a:lnTo>
                    <a:pt x="282" y="75"/>
                  </a:lnTo>
                  <a:lnTo>
                    <a:pt x="150" y="94"/>
                  </a:lnTo>
                  <a:lnTo>
                    <a:pt x="57" y="132"/>
                  </a:lnTo>
                  <a:lnTo>
                    <a:pt x="19" y="188"/>
                  </a:lnTo>
                  <a:lnTo>
                    <a:pt x="0" y="263"/>
                  </a:lnTo>
                  <a:lnTo>
                    <a:pt x="0" y="357"/>
                  </a:lnTo>
                  <a:lnTo>
                    <a:pt x="38" y="469"/>
                  </a:lnTo>
                  <a:lnTo>
                    <a:pt x="113" y="582"/>
                  </a:lnTo>
                  <a:lnTo>
                    <a:pt x="282" y="807"/>
                  </a:lnTo>
                  <a:lnTo>
                    <a:pt x="469" y="1051"/>
                  </a:lnTo>
                  <a:lnTo>
                    <a:pt x="695" y="939"/>
                  </a:lnTo>
                  <a:lnTo>
                    <a:pt x="939" y="882"/>
                  </a:lnTo>
                  <a:lnTo>
                    <a:pt x="1202" y="845"/>
                  </a:lnTo>
                  <a:lnTo>
                    <a:pt x="1464" y="845"/>
                  </a:lnTo>
                  <a:lnTo>
                    <a:pt x="1746" y="882"/>
                  </a:lnTo>
                  <a:lnTo>
                    <a:pt x="2046" y="939"/>
                  </a:lnTo>
                  <a:lnTo>
                    <a:pt x="2347" y="1033"/>
                  </a:lnTo>
                  <a:lnTo>
                    <a:pt x="2647" y="1126"/>
                  </a:lnTo>
                  <a:lnTo>
                    <a:pt x="2703" y="1070"/>
                  </a:lnTo>
                  <a:lnTo>
                    <a:pt x="2760" y="995"/>
                  </a:lnTo>
                  <a:lnTo>
                    <a:pt x="2797" y="882"/>
                  </a:lnTo>
                  <a:lnTo>
                    <a:pt x="2835" y="751"/>
                  </a:lnTo>
                  <a:lnTo>
                    <a:pt x="2835" y="620"/>
                  </a:lnTo>
                  <a:lnTo>
                    <a:pt x="2816" y="545"/>
                  </a:lnTo>
                  <a:lnTo>
                    <a:pt x="2797" y="469"/>
                  </a:lnTo>
                  <a:lnTo>
                    <a:pt x="2741" y="394"/>
                  </a:lnTo>
                  <a:lnTo>
                    <a:pt x="2703" y="300"/>
                  </a:lnTo>
                  <a:lnTo>
                    <a:pt x="2609" y="225"/>
                  </a:lnTo>
                  <a:lnTo>
                    <a:pt x="2497" y="169"/>
                  </a:lnTo>
                  <a:lnTo>
                    <a:pt x="2328" y="113"/>
                  </a:lnTo>
                  <a:lnTo>
                    <a:pt x="2159" y="75"/>
                  </a:lnTo>
                  <a:lnTo>
                    <a:pt x="1952" y="38"/>
                  </a:lnTo>
                  <a:lnTo>
                    <a:pt x="1727" y="19"/>
                  </a:lnTo>
                  <a:lnTo>
                    <a:pt x="1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36" name="Google Shape;5236;p64"/>
          <p:cNvGrpSpPr/>
          <p:nvPr/>
        </p:nvGrpSpPr>
        <p:grpSpPr>
          <a:xfrm>
            <a:off x="540300" y="3301060"/>
            <a:ext cx="895800" cy="1491190"/>
            <a:chOff x="6168800" y="3202085"/>
            <a:chExt cx="895800" cy="1491190"/>
          </a:xfrm>
        </p:grpSpPr>
        <p:sp>
          <p:nvSpPr>
            <p:cNvPr id="5237" name="Google Shape;5237;p64"/>
            <p:cNvSpPr/>
            <p:nvPr/>
          </p:nvSpPr>
          <p:spPr>
            <a:xfrm>
              <a:off x="6168800" y="4572975"/>
              <a:ext cx="895800" cy="1203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38" name="Google Shape;5238;p64"/>
            <p:cNvGrpSpPr/>
            <p:nvPr/>
          </p:nvGrpSpPr>
          <p:grpSpPr>
            <a:xfrm>
              <a:off x="6270580" y="3202085"/>
              <a:ext cx="761292" cy="1436996"/>
              <a:chOff x="2422300" y="238125"/>
              <a:chExt cx="2775400" cy="5238775"/>
            </a:xfrm>
          </p:grpSpPr>
          <p:sp>
            <p:nvSpPr>
              <p:cNvPr id="5239" name="Google Shape;5239;p64"/>
              <p:cNvSpPr/>
              <p:nvPr/>
            </p:nvSpPr>
            <p:spPr>
              <a:xfrm>
                <a:off x="3750575" y="1943950"/>
                <a:ext cx="216675" cy="3532950"/>
              </a:xfrm>
              <a:custGeom>
                <a:avLst/>
                <a:gdLst/>
                <a:ahLst/>
                <a:cxnLst/>
                <a:rect l="l" t="t" r="r" b="b"/>
                <a:pathLst>
                  <a:path w="8667" h="141318" extrusionOk="0">
                    <a:moveTo>
                      <a:pt x="0" y="0"/>
                    </a:moveTo>
                    <a:lnTo>
                      <a:pt x="0" y="141317"/>
                    </a:lnTo>
                    <a:lnTo>
                      <a:pt x="8667" y="141317"/>
                    </a:lnTo>
                    <a:lnTo>
                      <a:pt x="86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0" name="Google Shape;5240;p64"/>
              <p:cNvSpPr/>
              <p:nvPr/>
            </p:nvSpPr>
            <p:spPr>
              <a:xfrm>
                <a:off x="3038325" y="523500"/>
                <a:ext cx="403450" cy="247400"/>
              </a:xfrm>
              <a:custGeom>
                <a:avLst/>
                <a:gdLst/>
                <a:ahLst/>
                <a:cxnLst/>
                <a:rect l="l" t="t" r="r" b="b"/>
                <a:pathLst>
                  <a:path w="16138" h="9896" extrusionOk="0">
                    <a:moveTo>
                      <a:pt x="130" y="0"/>
                    </a:moveTo>
                    <a:lnTo>
                      <a:pt x="65" y="33"/>
                    </a:lnTo>
                    <a:lnTo>
                      <a:pt x="33" y="65"/>
                    </a:lnTo>
                    <a:lnTo>
                      <a:pt x="0" y="97"/>
                    </a:lnTo>
                    <a:lnTo>
                      <a:pt x="0" y="162"/>
                    </a:lnTo>
                    <a:lnTo>
                      <a:pt x="0" y="9896"/>
                    </a:lnTo>
                    <a:lnTo>
                      <a:pt x="16137" y="9896"/>
                    </a:lnTo>
                    <a:lnTo>
                      <a:pt x="16137" y="162"/>
                    </a:lnTo>
                    <a:lnTo>
                      <a:pt x="16137" y="97"/>
                    </a:lnTo>
                    <a:lnTo>
                      <a:pt x="16105" y="65"/>
                    </a:lnTo>
                    <a:lnTo>
                      <a:pt x="16040" y="33"/>
                    </a:lnTo>
                    <a:lnTo>
                      <a:pt x="15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1" name="Google Shape;5241;p64"/>
              <p:cNvSpPr/>
              <p:nvPr/>
            </p:nvSpPr>
            <p:spPr>
              <a:xfrm>
                <a:off x="3202450" y="523500"/>
                <a:ext cx="239325" cy="247400"/>
              </a:xfrm>
              <a:custGeom>
                <a:avLst/>
                <a:gdLst/>
                <a:ahLst/>
                <a:cxnLst/>
                <a:rect l="l" t="t" r="r" b="b"/>
                <a:pathLst>
                  <a:path w="9573" h="9896" extrusionOk="0">
                    <a:moveTo>
                      <a:pt x="162" y="0"/>
                    </a:moveTo>
                    <a:lnTo>
                      <a:pt x="97" y="33"/>
                    </a:lnTo>
                    <a:lnTo>
                      <a:pt x="65" y="65"/>
                    </a:lnTo>
                    <a:lnTo>
                      <a:pt x="32" y="97"/>
                    </a:lnTo>
                    <a:lnTo>
                      <a:pt x="0" y="162"/>
                    </a:lnTo>
                    <a:lnTo>
                      <a:pt x="0" y="9896"/>
                    </a:lnTo>
                    <a:lnTo>
                      <a:pt x="9572" y="9896"/>
                    </a:lnTo>
                    <a:lnTo>
                      <a:pt x="9572" y="162"/>
                    </a:lnTo>
                    <a:lnTo>
                      <a:pt x="9572" y="97"/>
                    </a:lnTo>
                    <a:lnTo>
                      <a:pt x="9540" y="65"/>
                    </a:lnTo>
                    <a:lnTo>
                      <a:pt x="9475" y="33"/>
                    </a:lnTo>
                    <a:lnTo>
                      <a:pt x="941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2" name="Google Shape;5242;p64"/>
              <p:cNvSpPr/>
              <p:nvPr/>
            </p:nvSpPr>
            <p:spPr>
              <a:xfrm>
                <a:off x="3038325" y="639100"/>
                <a:ext cx="403450" cy="131800"/>
              </a:xfrm>
              <a:custGeom>
                <a:avLst/>
                <a:gdLst/>
                <a:ahLst/>
                <a:cxnLst/>
                <a:rect l="l" t="t" r="r" b="b"/>
                <a:pathLst>
                  <a:path w="16138" h="5272" extrusionOk="0">
                    <a:moveTo>
                      <a:pt x="0" y="1"/>
                    </a:moveTo>
                    <a:lnTo>
                      <a:pt x="0" y="5272"/>
                    </a:lnTo>
                    <a:lnTo>
                      <a:pt x="16137" y="5272"/>
                    </a:lnTo>
                    <a:lnTo>
                      <a:pt x="16137"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3" name="Google Shape;5243;p64"/>
              <p:cNvSpPr/>
              <p:nvPr/>
            </p:nvSpPr>
            <p:spPr>
              <a:xfrm>
                <a:off x="2929175" y="686000"/>
                <a:ext cx="620925" cy="1109200"/>
              </a:xfrm>
              <a:custGeom>
                <a:avLst/>
                <a:gdLst/>
                <a:ahLst/>
                <a:cxnLst/>
                <a:rect l="l" t="t" r="r" b="b"/>
                <a:pathLst>
                  <a:path w="24837" h="44368" extrusionOk="0">
                    <a:moveTo>
                      <a:pt x="5207" y="0"/>
                    </a:moveTo>
                    <a:lnTo>
                      <a:pt x="4658" y="33"/>
                    </a:lnTo>
                    <a:lnTo>
                      <a:pt x="4140" y="130"/>
                    </a:lnTo>
                    <a:lnTo>
                      <a:pt x="3655" y="259"/>
                    </a:lnTo>
                    <a:lnTo>
                      <a:pt x="3170" y="421"/>
                    </a:lnTo>
                    <a:lnTo>
                      <a:pt x="2717" y="647"/>
                    </a:lnTo>
                    <a:lnTo>
                      <a:pt x="2297" y="906"/>
                    </a:lnTo>
                    <a:lnTo>
                      <a:pt x="1909" y="1197"/>
                    </a:lnTo>
                    <a:lnTo>
                      <a:pt x="1521" y="1520"/>
                    </a:lnTo>
                    <a:lnTo>
                      <a:pt x="1197" y="1908"/>
                    </a:lnTo>
                    <a:lnTo>
                      <a:pt x="906" y="2296"/>
                    </a:lnTo>
                    <a:lnTo>
                      <a:pt x="648" y="2717"/>
                    </a:lnTo>
                    <a:lnTo>
                      <a:pt x="421" y="3169"/>
                    </a:lnTo>
                    <a:lnTo>
                      <a:pt x="260" y="3654"/>
                    </a:lnTo>
                    <a:lnTo>
                      <a:pt x="130" y="4139"/>
                    </a:lnTo>
                    <a:lnTo>
                      <a:pt x="33" y="4657"/>
                    </a:lnTo>
                    <a:lnTo>
                      <a:pt x="1" y="5207"/>
                    </a:lnTo>
                    <a:lnTo>
                      <a:pt x="1" y="39194"/>
                    </a:lnTo>
                    <a:lnTo>
                      <a:pt x="33" y="39711"/>
                    </a:lnTo>
                    <a:lnTo>
                      <a:pt x="130" y="40229"/>
                    </a:lnTo>
                    <a:lnTo>
                      <a:pt x="260" y="40746"/>
                    </a:lnTo>
                    <a:lnTo>
                      <a:pt x="421" y="41199"/>
                    </a:lnTo>
                    <a:lnTo>
                      <a:pt x="648" y="41652"/>
                    </a:lnTo>
                    <a:lnTo>
                      <a:pt x="906" y="42104"/>
                    </a:lnTo>
                    <a:lnTo>
                      <a:pt x="1197" y="42492"/>
                    </a:lnTo>
                    <a:lnTo>
                      <a:pt x="1521" y="42848"/>
                    </a:lnTo>
                    <a:lnTo>
                      <a:pt x="1909" y="43204"/>
                    </a:lnTo>
                    <a:lnTo>
                      <a:pt x="2297" y="43495"/>
                    </a:lnTo>
                    <a:lnTo>
                      <a:pt x="2717" y="43753"/>
                    </a:lnTo>
                    <a:lnTo>
                      <a:pt x="3170" y="43980"/>
                    </a:lnTo>
                    <a:lnTo>
                      <a:pt x="3655" y="44142"/>
                    </a:lnTo>
                    <a:lnTo>
                      <a:pt x="4140" y="44271"/>
                    </a:lnTo>
                    <a:lnTo>
                      <a:pt x="4658" y="44336"/>
                    </a:lnTo>
                    <a:lnTo>
                      <a:pt x="5207" y="44368"/>
                    </a:lnTo>
                    <a:lnTo>
                      <a:pt x="19662" y="44368"/>
                    </a:lnTo>
                    <a:lnTo>
                      <a:pt x="20180" y="44336"/>
                    </a:lnTo>
                    <a:lnTo>
                      <a:pt x="20697" y="44271"/>
                    </a:lnTo>
                    <a:lnTo>
                      <a:pt x="21215" y="44142"/>
                    </a:lnTo>
                    <a:lnTo>
                      <a:pt x="21667" y="43980"/>
                    </a:lnTo>
                    <a:lnTo>
                      <a:pt x="22120" y="43753"/>
                    </a:lnTo>
                    <a:lnTo>
                      <a:pt x="22573" y="43495"/>
                    </a:lnTo>
                    <a:lnTo>
                      <a:pt x="22961" y="43204"/>
                    </a:lnTo>
                    <a:lnTo>
                      <a:pt x="23316" y="42848"/>
                    </a:lnTo>
                    <a:lnTo>
                      <a:pt x="23672" y="42492"/>
                    </a:lnTo>
                    <a:lnTo>
                      <a:pt x="23963" y="42104"/>
                    </a:lnTo>
                    <a:lnTo>
                      <a:pt x="24222" y="41652"/>
                    </a:lnTo>
                    <a:lnTo>
                      <a:pt x="24448" y="41199"/>
                    </a:lnTo>
                    <a:lnTo>
                      <a:pt x="24610" y="40746"/>
                    </a:lnTo>
                    <a:lnTo>
                      <a:pt x="24739" y="40229"/>
                    </a:lnTo>
                    <a:lnTo>
                      <a:pt x="24804" y="39711"/>
                    </a:lnTo>
                    <a:lnTo>
                      <a:pt x="24836" y="39194"/>
                    </a:lnTo>
                    <a:lnTo>
                      <a:pt x="24836" y="5207"/>
                    </a:lnTo>
                    <a:lnTo>
                      <a:pt x="24804" y="4657"/>
                    </a:lnTo>
                    <a:lnTo>
                      <a:pt x="24739" y="4139"/>
                    </a:lnTo>
                    <a:lnTo>
                      <a:pt x="24610" y="3654"/>
                    </a:lnTo>
                    <a:lnTo>
                      <a:pt x="24448" y="3169"/>
                    </a:lnTo>
                    <a:lnTo>
                      <a:pt x="24222" y="2717"/>
                    </a:lnTo>
                    <a:lnTo>
                      <a:pt x="23963" y="2296"/>
                    </a:lnTo>
                    <a:lnTo>
                      <a:pt x="23672" y="1908"/>
                    </a:lnTo>
                    <a:lnTo>
                      <a:pt x="23316" y="1520"/>
                    </a:lnTo>
                    <a:lnTo>
                      <a:pt x="22961" y="1197"/>
                    </a:lnTo>
                    <a:lnTo>
                      <a:pt x="22573" y="906"/>
                    </a:lnTo>
                    <a:lnTo>
                      <a:pt x="22120" y="647"/>
                    </a:lnTo>
                    <a:lnTo>
                      <a:pt x="21667" y="421"/>
                    </a:lnTo>
                    <a:lnTo>
                      <a:pt x="21215" y="259"/>
                    </a:lnTo>
                    <a:lnTo>
                      <a:pt x="20697" y="130"/>
                    </a:lnTo>
                    <a:lnTo>
                      <a:pt x="20180" y="33"/>
                    </a:lnTo>
                    <a:lnTo>
                      <a:pt x="196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4" name="Google Shape;5244;p64"/>
              <p:cNvSpPr/>
              <p:nvPr/>
            </p:nvSpPr>
            <p:spPr>
              <a:xfrm>
                <a:off x="2929175" y="686000"/>
                <a:ext cx="620925" cy="1109200"/>
              </a:xfrm>
              <a:custGeom>
                <a:avLst/>
                <a:gdLst/>
                <a:ahLst/>
                <a:cxnLst/>
                <a:rect l="l" t="t" r="r" b="b"/>
                <a:pathLst>
                  <a:path w="24837" h="44368" fill="none" extrusionOk="0">
                    <a:moveTo>
                      <a:pt x="19662" y="0"/>
                    </a:moveTo>
                    <a:lnTo>
                      <a:pt x="5207" y="0"/>
                    </a:lnTo>
                    <a:lnTo>
                      <a:pt x="5207" y="0"/>
                    </a:lnTo>
                    <a:lnTo>
                      <a:pt x="4658" y="33"/>
                    </a:lnTo>
                    <a:lnTo>
                      <a:pt x="4140" y="130"/>
                    </a:lnTo>
                    <a:lnTo>
                      <a:pt x="3655" y="259"/>
                    </a:lnTo>
                    <a:lnTo>
                      <a:pt x="3170" y="421"/>
                    </a:lnTo>
                    <a:lnTo>
                      <a:pt x="2717" y="647"/>
                    </a:lnTo>
                    <a:lnTo>
                      <a:pt x="2297" y="906"/>
                    </a:lnTo>
                    <a:lnTo>
                      <a:pt x="1909" y="1197"/>
                    </a:lnTo>
                    <a:lnTo>
                      <a:pt x="1521" y="1520"/>
                    </a:lnTo>
                    <a:lnTo>
                      <a:pt x="1197" y="1908"/>
                    </a:lnTo>
                    <a:lnTo>
                      <a:pt x="906" y="2296"/>
                    </a:lnTo>
                    <a:lnTo>
                      <a:pt x="648" y="2717"/>
                    </a:lnTo>
                    <a:lnTo>
                      <a:pt x="421" y="3169"/>
                    </a:lnTo>
                    <a:lnTo>
                      <a:pt x="260" y="3654"/>
                    </a:lnTo>
                    <a:lnTo>
                      <a:pt x="130" y="4139"/>
                    </a:lnTo>
                    <a:lnTo>
                      <a:pt x="33" y="4657"/>
                    </a:lnTo>
                    <a:lnTo>
                      <a:pt x="1" y="5207"/>
                    </a:lnTo>
                    <a:lnTo>
                      <a:pt x="1" y="39194"/>
                    </a:lnTo>
                    <a:lnTo>
                      <a:pt x="1" y="39194"/>
                    </a:lnTo>
                    <a:lnTo>
                      <a:pt x="33" y="39711"/>
                    </a:lnTo>
                    <a:lnTo>
                      <a:pt x="130" y="40229"/>
                    </a:lnTo>
                    <a:lnTo>
                      <a:pt x="260" y="40746"/>
                    </a:lnTo>
                    <a:lnTo>
                      <a:pt x="421" y="41199"/>
                    </a:lnTo>
                    <a:lnTo>
                      <a:pt x="648" y="41652"/>
                    </a:lnTo>
                    <a:lnTo>
                      <a:pt x="906" y="42104"/>
                    </a:lnTo>
                    <a:lnTo>
                      <a:pt x="1197" y="42492"/>
                    </a:lnTo>
                    <a:lnTo>
                      <a:pt x="1521" y="42848"/>
                    </a:lnTo>
                    <a:lnTo>
                      <a:pt x="1909" y="43204"/>
                    </a:lnTo>
                    <a:lnTo>
                      <a:pt x="2297" y="43495"/>
                    </a:lnTo>
                    <a:lnTo>
                      <a:pt x="2717" y="43753"/>
                    </a:lnTo>
                    <a:lnTo>
                      <a:pt x="3170" y="43980"/>
                    </a:lnTo>
                    <a:lnTo>
                      <a:pt x="3655" y="44142"/>
                    </a:lnTo>
                    <a:lnTo>
                      <a:pt x="4140" y="44271"/>
                    </a:lnTo>
                    <a:lnTo>
                      <a:pt x="4658" y="44336"/>
                    </a:lnTo>
                    <a:lnTo>
                      <a:pt x="5207" y="44368"/>
                    </a:lnTo>
                    <a:lnTo>
                      <a:pt x="19662" y="44368"/>
                    </a:lnTo>
                    <a:lnTo>
                      <a:pt x="19662" y="44368"/>
                    </a:lnTo>
                    <a:lnTo>
                      <a:pt x="20180" y="44336"/>
                    </a:lnTo>
                    <a:lnTo>
                      <a:pt x="20697" y="44271"/>
                    </a:lnTo>
                    <a:lnTo>
                      <a:pt x="21215" y="44142"/>
                    </a:lnTo>
                    <a:lnTo>
                      <a:pt x="21667" y="43980"/>
                    </a:lnTo>
                    <a:lnTo>
                      <a:pt x="22120" y="43753"/>
                    </a:lnTo>
                    <a:lnTo>
                      <a:pt x="22573" y="43495"/>
                    </a:lnTo>
                    <a:lnTo>
                      <a:pt x="22961" y="43204"/>
                    </a:lnTo>
                    <a:lnTo>
                      <a:pt x="23316" y="42848"/>
                    </a:lnTo>
                    <a:lnTo>
                      <a:pt x="23672" y="42492"/>
                    </a:lnTo>
                    <a:lnTo>
                      <a:pt x="23963" y="42104"/>
                    </a:lnTo>
                    <a:lnTo>
                      <a:pt x="24222" y="41652"/>
                    </a:lnTo>
                    <a:lnTo>
                      <a:pt x="24448" y="41199"/>
                    </a:lnTo>
                    <a:lnTo>
                      <a:pt x="24610" y="40746"/>
                    </a:lnTo>
                    <a:lnTo>
                      <a:pt x="24739" y="40229"/>
                    </a:lnTo>
                    <a:lnTo>
                      <a:pt x="24804" y="39711"/>
                    </a:lnTo>
                    <a:lnTo>
                      <a:pt x="24836" y="39194"/>
                    </a:lnTo>
                    <a:lnTo>
                      <a:pt x="24836" y="5207"/>
                    </a:lnTo>
                    <a:lnTo>
                      <a:pt x="24836" y="5207"/>
                    </a:lnTo>
                    <a:lnTo>
                      <a:pt x="24804" y="4657"/>
                    </a:lnTo>
                    <a:lnTo>
                      <a:pt x="24739" y="4139"/>
                    </a:lnTo>
                    <a:lnTo>
                      <a:pt x="24610" y="3654"/>
                    </a:lnTo>
                    <a:lnTo>
                      <a:pt x="24448" y="3169"/>
                    </a:lnTo>
                    <a:lnTo>
                      <a:pt x="24222" y="2717"/>
                    </a:lnTo>
                    <a:lnTo>
                      <a:pt x="23963" y="2296"/>
                    </a:lnTo>
                    <a:lnTo>
                      <a:pt x="23672" y="1908"/>
                    </a:lnTo>
                    <a:lnTo>
                      <a:pt x="23316" y="1520"/>
                    </a:lnTo>
                    <a:lnTo>
                      <a:pt x="22961" y="1197"/>
                    </a:lnTo>
                    <a:lnTo>
                      <a:pt x="22573" y="906"/>
                    </a:lnTo>
                    <a:lnTo>
                      <a:pt x="22120" y="647"/>
                    </a:lnTo>
                    <a:lnTo>
                      <a:pt x="21667" y="421"/>
                    </a:lnTo>
                    <a:lnTo>
                      <a:pt x="21215" y="259"/>
                    </a:lnTo>
                    <a:lnTo>
                      <a:pt x="20697" y="130"/>
                    </a:lnTo>
                    <a:lnTo>
                      <a:pt x="20180" y="33"/>
                    </a:lnTo>
                    <a:lnTo>
                      <a:pt x="196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5" name="Google Shape;5245;p64"/>
              <p:cNvSpPr/>
              <p:nvPr/>
            </p:nvSpPr>
            <p:spPr>
              <a:xfrm>
                <a:off x="2938075" y="686000"/>
                <a:ext cx="612025" cy="1109200"/>
              </a:xfrm>
              <a:custGeom>
                <a:avLst/>
                <a:gdLst/>
                <a:ahLst/>
                <a:cxnLst/>
                <a:rect l="l" t="t" r="r" b="b"/>
                <a:pathLst>
                  <a:path w="24481" h="44368" extrusionOk="0">
                    <a:moveTo>
                      <a:pt x="19242" y="0"/>
                    </a:moveTo>
                    <a:lnTo>
                      <a:pt x="19403" y="453"/>
                    </a:lnTo>
                    <a:lnTo>
                      <a:pt x="19500" y="873"/>
                    </a:lnTo>
                    <a:lnTo>
                      <a:pt x="19565" y="1326"/>
                    </a:lnTo>
                    <a:lnTo>
                      <a:pt x="19597" y="1811"/>
                    </a:lnTo>
                    <a:lnTo>
                      <a:pt x="19597" y="35798"/>
                    </a:lnTo>
                    <a:lnTo>
                      <a:pt x="19565" y="36348"/>
                    </a:lnTo>
                    <a:lnTo>
                      <a:pt x="19500" y="36833"/>
                    </a:lnTo>
                    <a:lnTo>
                      <a:pt x="19371" y="37351"/>
                    </a:lnTo>
                    <a:lnTo>
                      <a:pt x="19177" y="37836"/>
                    </a:lnTo>
                    <a:lnTo>
                      <a:pt x="18983" y="38288"/>
                    </a:lnTo>
                    <a:lnTo>
                      <a:pt x="18724" y="38709"/>
                    </a:lnTo>
                    <a:lnTo>
                      <a:pt x="18401" y="39097"/>
                    </a:lnTo>
                    <a:lnTo>
                      <a:pt x="18077" y="39485"/>
                    </a:lnTo>
                    <a:lnTo>
                      <a:pt x="17722" y="39808"/>
                    </a:lnTo>
                    <a:lnTo>
                      <a:pt x="17301" y="40099"/>
                    </a:lnTo>
                    <a:lnTo>
                      <a:pt x="16881" y="40358"/>
                    </a:lnTo>
                    <a:lnTo>
                      <a:pt x="16428" y="40584"/>
                    </a:lnTo>
                    <a:lnTo>
                      <a:pt x="15943" y="40746"/>
                    </a:lnTo>
                    <a:lnTo>
                      <a:pt x="15458" y="40875"/>
                    </a:lnTo>
                    <a:lnTo>
                      <a:pt x="14941" y="40972"/>
                    </a:lnTo>
                    <a:lnTo>
                      <a:pt x="1" y="40972"/>
                    </a:lnTo>
                    <a:lnTo>
                      <a:pt x="130" y="41360"/>
                    </a:lnTo>
                    <a:lnTo>
                      <a:pt x="324" y="41684"/>
                    </a:lnTo>
                    <a:lnTo>
                      <a:pt x="518" y="42040"/>
                    </a:lnTo>
                    <a:lnTo>
                      <a:pt x="744" y="42363"/>
                    </a:lnTo>
                    <a:lnTo>
                      <a:pt x="1003" y="42654"/>
                    </a:lnTo>
                    <a:lnTo>
                      <a:pt x="1262" y="42913"/>
                    </a:lnTo>
                    <a:lnTo>
                      <a:pt x="1553" y="43171"/>
                    </a:lnTo>
                    <a:lnTo>
                      <a:pt x="1844" y="43430"/>
                    </a:lnTo>
                    <a:lnTo>
                      <a:pt x="2167" y="43624"/>
                    </a:lnTo>
                    <a:lnTo>
                      <a:pt x="2523" y="43818"/>
                    </a:lnTo>
                    <a:lnTo>
                      <a:pt x="2879" y="43980"/>
                    </a:lnTo>
                    <a:lnTo>
                      <a:pt x="3234" y="44109"/>
                    </a:lnTo>
                    <a:lnTo>
                      <a:pt x="3622" y="44239"/>
                    </a:lnTo>
                    <a:lnTo>
                      <a:pt x="4010" y="44303"/>
                    </a:lnTo>
                    <a:lnTo>
                      <a:pt x="4431" y="44368"/>
                    </a:lnTo>
                    <a:lnTo>
                      <a:pt x="19306" y="44368"/>
                    </a:lnTo>
                    <a:lnTo>
                      <a:pt x="19824" y="44336"/>
                    </a:lnTo>
                    <a:lnTo>
                      <a:pt x="20341" y="44271"/>
                    </a:lnTo>
                    <a:lnTo>
                      <a:pt x="20859" y="44142"/>
                    </a:lnTo>
                    <a:lnTo>
                      <a:pt x="21311" y="43980"/>
                    </a:lnTo>
                    <a:lnTo>
                      <a:pt x="21764" y="43753"/>
                    </a:lnTo>
                    <a:lnTo>
                      <a:pt x="22217" y="43495"/>
                    </a:lnTo>
                    <a:lnTo>
                      <a:pt x="22605" y="43204"/>
                    </a:lnTo>
                    <a:lnTo>
                      <a:pt x="22960" y="42848"/>
                    </a:lnTo>
                    <a:lnTo>
                      <a:pt x="23316" y="42492"/>
                    </a:lnTo>
                    <a:lnTo>
                      <a:pt x="23607" y="42104"/>
                    </a:lnTo>
                    <a:lnTo>
                      <a:pt x="23866" y="41652"/>
                    </a:lnTo>
                    <a:lnTo>
                      <a:pt x="24092" y="41199"/>
                    </a:lnTo>
                    <a:lnTo>
                      <a:pt x="24254" y="40746"/>
                    </a:lnTo>
                    <a:lnTo>
                      <a:pt x="24383" y="40229"/>
                    </a:lnTo>
                    <a:lnTo>
                      <a:pt x="24448" y="39711"/>
                    </a:lnTo>
                    <a:lnTo>
                      <a:pt x="24480" y="39194"/>
                    </a:lnTo>
                    <a:lnTo>
                      <a:pt x="24480" y="5207"/>
                    </a:lnTo>
                    <a:lnTo>
                      <a:pt x="24448" y="4657"/>
                    </a:lnTo>
                    <a:lnTo>
                      <a:pt x="24383" y="4139"/>
                    </a:lnTo>
                    <a:lnTo>
                      <a:pt x="24254" y="3654"/>
                    </a:lnTo>
                    <a:lnTo>
                      <a:pt x="24092" y="3169"/>
                    </a:lnTo>
                    <a:lnTo>
                      <a:pt x="23866" y="2717"/>
                    </a:lnTo>
                    <a:lnTo>
                      <a:pt x="23607" y="2296"/>
                    </a:lnTo>
                    <a:lnTo>
                      <a:pt x="23316" y="1908"/>
                    </a:lnTo>
                    <a:lnTo>
                      <a:pt x="22960" y="1520"/>
                    </a:lnTo>
                    <a:lnTo>
                      <a:pt x="22605" y="1197"/>
                    </a:lnTo>
                    <a:lnTo>
                      <a:pt x="22217" y="906"/>
                    </a:lnTo>
                    <a:lnTo>
                      <a:pt x="21764" y="647"/>
                    </a:lnTo>
                    <a:lnTo>
                      <a:pt x="21311" y="421"/>
                    </a:lnTo>
                    <a:lnTo>
                      <a:pt x="20859" y="259"/>
                    </a:lnTo>
                    <a:lnTo>
                      <a:pt x="20341" y="130"/>
                    </a:lnTo>
                    <a:lnTo>
                      <a:pt x="19824" y="33"/>
                    </a:lnTo>
                    <a:lnTo>
                      <a:pt x="19306"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6" name="Google Shape;5246;p64"/>
              <p:cNvSpPr/>
              <p:nvPr/>
            </p:nvSpPr>
            <p:spPr>
              <a:xfrm>
                <a:off x="2938075" y="686000"/>
                <a:ext cx="612025" cy="1109200"/>
              </a:xfrm>
              <a:custGeom>
                <a:avLst/>
                <a:gdLst/>
                <a:ahLst/>
                <a:cxnLst/>
                <a:rect l="l" t="t" r="r" b="b"/>
                <a:pathLst>
                  <a:path w="24481" h="44368" fill="none" extrusionOk="0">
                    <a:moveTo>
                      <a:pt x="19306" y="0"/>
                    </a:moveTo>
                    <a:lnTo>
                      <a:pt x="19242" y="0"/>
                    </a:lnTo>
                    <a:lnTo>
                      <a:pt x="19242" y="0"/>
                    </a:lnTo>
                    <a:lnTo>
                      <a:pt x="19403" y="453"/>
                    </a:lnTo>
                    <a:lnTo>
                      <a:pt x="19500" y="873"/>
                    </a:lnTo>
                    <a:lnTo>
                      <a:pt x="19565" y="1326"/>
                    </a:lnTo>
                    <a:lnTo>
                      <a:pt x="19597" y="1811"/>
                    </a:lnTo>
                    <a:lnTo>
                      <a:pt x="19597" y="35798"/>
                    </a:lnTo>
                    <a:lnTo>
                      <a:pt x="19597" y="35798"/>
                    </a:lnTo>
                    <a:lnTo>
                      <a:pt x="19565" y="36348"/>
                    </a:lnTo>
                    <a:lnTo>
                      <a:pt x="19500" y="36833"/>
                    </a:lnTo>
                    <a:lnTo>
                      <a:pt x="19371" y="37351"/>
                    </a:lnTo>
                    <a:lnTo>
                      <a:pt x="19177" y="37836"/>
                    </a:lnTo>
                    <a:lnTo>
                      <a:pt x="18983" y="38288"/>
                    </a:lnTo>
                    <a:lnTo>
                      <a:pt x="18724" y="38709"/>
                    </a:lnTo>
                    <a:lnTo>
                      <a:pt x="18401" y="39097"/>
                    </a:lnTo>
                    <a:lnTo>
                      <a:pt x="18077" y="39485"/>
                    </a:lnTo>
                    <a:lnTo>
                      <a:pt x="17722" y="39808"/>
                    </a:lnTo>
                    <a:lnTo>
                      <a:pt x="17301" y="40099"/>
                    </a:lnTo>
                    <a:lnTo>
                      <a:pt x="16881" y="40358"/>
                    </a:lnTo>
                    <a:lnTo>
                      <a:pt x="16428" y="40584"/>
                    </a:lnTo>
                    <a:lnTo>
                      <a:pt x="15943" y="40746"/>
                    </a:lnTo>
                    <a:lnTo>
                      <a:pt x="15458" y="40875"/>
                    </a:lnTo>
                    <a:lnTo>
                      <a:pt x="14941" y="40972"/>
                    </a:lnTo>
                    <a:lnTo>
                      <a:pt x="14423" y="40972"/>
                    </a:lnTo>
                    <a:lnTo>
                      <a:pt x="1" y="40972"/>
                    </a:lnTo>
                    <a:lnTo>
                      <a:pt x="1" y="40972"/>
                    </a:lnTo>
                    <a:lnTo>
                      <a:pt x="130" y="41360"/>
                    </a:lnTo>
                    <a:lnTo>
                      <a:pt x="324" y="41684"/>
                    </a:lnTo>
                    <a:lnTo>
                      <a:pt x="518" y="42040"/>
                    </a:lnTo>
                    <a:lnTo>
                      <a:pt x="744" y="42363"/>
                    </a:lnTo>
                    <a:lnTo>
                      <a:pt x="1003" y="42654"/>
                    </a:lnTo>
                    <a:lnTo>
                      <a:pt x="1262" y="42913"/>
                    </a:lnTo>
                    <a:lnTo>
                      <a:pt x="1553" y="43171"/>
                    </a:lnTo>
                    <a:lnTo>
                      <a:pt x="1844" y="43430"/>
                    </a:lnTo>
                    <a:lnTo>
                      <a:pt x="2167" y="43624"/>
                    </a:lnTo>
                    <a:lnTo>
                      <a:pt x="2523" y="43818"/>
                    </a:lnTo>
                    <a:lnTo>
                      <a:pt x="2879" y="43980"/>
                    </a:lnTo>
                    <a:lnTo>
                      <a:pt x="3234" y="44109"/>
                    </a:lnTo>
                    <a:lnTo>
                      <a:pt x="3622" y="44239"/>
                    </a:lnTo>
                    <a:lnTo>
                      <a:pt x="4010" y="44303"/>
                    </a:lnTo>
                    <a:lnTo>
                      <a:pt x="4431" y="44368"/>
                    </a:lnTo>
                    <a:lnTo>
                      <a:pt x="4851" y="44368"/>
                    </a:lnTo>
                    <a:lnTo>
                      <a:pt x="19306" y="44368"/>
                    </a:lnTo>
                    <a:lnTo>
                      <a:pt x="19306" y="44368"/>
                    </a:lnTo>
                    <a:lnTo>
                      <a:pt x="19824" y="44336"/>
                    </a:lnTo>
                    <a:lnTo>
                      <a:pt x="20341" y="44271"/>
                    </a:lnTo>
                    <a:lnTo>
                      <a:pt x="20859" y="44142"/>
                    </a:lnTo>
                    <a:lnTo>
                      <a:pt x="21311" y="43980"/>
                    </a:lnTo>
                    <a:lnTo>
                      <a:pt x="21764" y="43753"/>
                    </a:lnTo>
                    <a:lnTo>
                      <a:pt x="22217" y="43495"/>
                    </a:lnTo>
                    <a:lnTo>
                      <a:pt x="22605" y="43204"/>
                    </a:lnTo>
                    <a:lnTo>
                      <a:pt x="22960" y="42848"/>
                    </a:lnTo>
                    <a:lnTo>
                      <a:pt x="23316" y="42492"/>
                    </a:lnTo>
                    <a:lnTo>
                      <a:pt x="23607" y="42104"/>
                    </a:lnTo>
                    <a:lnTo>
                      <a:pt x="23866" y="41652"/>
                    </a:lnTo>
                    <a:lnTo>
                      <a:pt x="24092" y="41199"/>
                    </a:lnTo>
                    <a:lnTo>
                      <a:pt x="24254" y="40746"/>
                    </a:lnTo>
                    <a:lnTo>
                      <a:pt x="24383" y="40229"/>
                    </a:lnTo>
                    <a:lnTo>
                      <a:pt x="24448" y="39711"/>
                    </a:lnTo>
                    <a:lnTo>
                      <a:pt x="24480" y="39194"/>
                    </a:lnTo>
                    <a:lnTo>
                      <a:pt x="24480" y="5207"/>
                    </a:lnTo>
                    <a:lnTo>
                      <a:pt x="24480" y="5207"/>
                    </a:lnTo>
                    <a:lnTo>
                      <a:pt x="24448" y="4657"/>
                    </a:lnTo>
                    <a:lnTo>
                      <a:pt x="24383" y="4139"/>
                    </a:lnTo>
                    <a:lnTo>
                      <a:pt x="24254" y="3654"/>
                    </a:lnTo>
                    <a:lnTo>
                      <a:pt x="24092" y="3169"/>
                    </a:lnTo>
                    <a:lnTo>
                      <a:pt x="23866" y="2717"/>
                    </a:lnTo>
                    <a:lnTo>
                      <a:pt x="23607" y="2296"/>
                    </a:lnTo>
                    <a:lnTo>
                      <a:pt x="23316" y="1908"/>
                    </a:lnTo>
                    <a:lnTo>
                      <a:pt x="22960" y="1520"/>
                    </a:lnTo>
                    <a:lnTo>
                      <a:pt x="22605" y="1197"/>
                    </a:lnTo>
                    <a:lnTo>
                      <a:pt x="22217" y="906"/>
                    </a:lnTo>
                    <a:lnTo>
                      <a:pt x="21764" y="647"/>
                    </a:lnTo>
                    <a:lnTo>
                      <a:pt x="21311" y="421"/>
                    </a:lnTo>
                    <a:lnTo>
                      <a:pt x="20859" y="259"/>
                    </a:lnTo>
                    <a:lnTo>
                      <a:pt x="20341" y="130"/>
                    </a:lnTo>
                    <a:lnTo>
                      <a:pt x="19824" y="33"/>
                    </a:lnTo>
                    <a:lnTo>
                      <a:pt x="193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7" name="Google Shape;5247;p64"/>
              <p:cNvSpPr/>
              <p:nvPr/>
            </p:nvSpPr>
            <p:spPr>
              <a:xfrm>
                <a:off x="3018125" y="783825"/>
                <a:ext cx="153625" cy="424450"/>
              </a:xfrm>
              <a:custGeom>
                <a:avLst/>
                <a:gdLst/>
                <a:ahLst/>
                <a:cxnLst/>
                <a:rect l="l" t="t" r="r" b="b"/>
                <a:pathLst>
                  <a:path w="6145" h="16978" extrusionOk="0">
                    <a:moveTo>
                      <a:pt x="2490" y="0"/>
                    </a:moveTo>
                    <a:lnTo>
                      <a:pt x="2231" y="32"/>
                    </a:lnTo>
                    <a:lnTo>
                      <a:pt x="1973" y="97"/>
                    </a:lnTo>
                    <a:lnTo>
                      <a:pt x="1746" y="226"/>
                    </a:lnTo>
                    <a:lnTo>
                      <a:pt x="1520" y="356"/>
                    </a:lnTo>
                    <a:lnTo>
                      <a:pt x="1294" y="550"/>
                    </a:lnTo>
                    <a:lnTo>
                      <a:pt x="1100" y="776"/>
                    </a:lnTo>
                    <a:lnTo>
                      <a:pt x="905" y="1035"/>
                    </a:lnTo>
                    <a:lnTo>
                      <a:pt x="711" y="1294"/>
                    </a:lnTo>
                    <a:lnTo>
                      <a:pt x="550" y="1617"/>
                    </a:lnTo>
                    <a:lnTo>
                      <a:pt x="420" y="1973"/>
                    </a:lnTo>
                    <a:lnTo>
                      <a:pt x="291" y="2328"/>
                    </a:lnTo>
                    <a:lnTo>
                      <a:pt x="194" y="2717"/>
                    </a:lnTo>
                    <a:lnTo>
                      <a:pt x="97" y="3105"/>
                    </a:lnTo>
                    <a:lnTo>
                      <a:pt x="32" y="3557"/>
                    </a:lnTo>
                    <a:lnTo>
                      <a:pt x="0" y="3978"/>
                    </a:lnTo>
                    <a:lnTo>
                      <a:pt x="0" y="4430"/>
                    </a:lnTo>
                    <a:lnTo>
                      <a:pt x="0" y="13323"/>
                    </a:lnTo>
                    <a:lnTo>
                      <a:pt x="0" y="13711"/>
                    </a:lnTo>
                    <a:lnTo>
                      <a:pt x="65" y="14067"/>
                    </a:lnTo>
                    <a:lnTo>
                      <a:pt x="162" y="14423"/>
                    </a:lnTo>
                    <a:lnTo>
                      <a:pt x="291" y="14746"/>
                    </a:lnTo>
                    <a:lnTo>
                      <a:pt x="453" y="15070"/>
                    </a:lnTo>
                    <a:lnTo>
                      <a:pt x="614" y="15361"/>
                    </a:lnTo>
                    <a:lnTo>
                      <a:pt x="841" y="15652"/>
                    </a:lnTo>
                    <a:lnTo>
                      <a:pt x="1067" y="15910"/>
                    </a:lnTo>
                    <a:lnTo>
                      <a:pt x="1326" y="16137"/>
                    </a:lnTo>
                    <a:lnTo>
                      <a:pt x="1617" y="16363"/>
                    </a:lnTo>
                    <a:lnTo>
                      <a:pt x="1908" y="16525"/>
                    </a:lnTo>
                    <a:lnTo>
                      <a:pt x="2231" y="16687"/>
                    </a:lnTo>
                    <a:lnTo>
                      <a:pt x="2555" y="16816"/>
                    </a:lnTo>
                    <a:lnTo>
                      <a:pt x="2910" y="16913"/>
                    </a:lnTo>
                    <a:lnTo>
                      <a:pt x="3266" y="16978"/>
                    </a:lnTo>
                    <a:lnTo>
                      <a:pt x="3654" y="16978"/>
                    </a:lnTo>
                    <a:lnTo>
                      <a:pt x="3913" y="16945"/>
                    </a:lnTo>
                    <a:lnTo>
                      <a:pt x="4139" y="16881"/>
                    </a:lnTo>
                    <a:lnTo>
                      <a:pt x="4398" y="16784"/>
                    </a:lnTo>
                    <a:lnTo>
                      <a:pt x="4624" y="16622"/>
                    </a:lnTo>
                    <a:lnTo>
                      <a:pt x="4851" y="16460"/>
                    </a:lnTo>
                    <a:lnTo>
                      <a:pt x="5045" y="16234"/>
                    </a:lnTo>
                    <a:lnTo>
                      <a:pt x="5239" y="15975"/>
                    </a:lnTo>
                    <a:lnTo>
                      <a:pt x="5400" y="15684"/>
                    </a:lnTo>
                    <a:lnTo>
                      <a:pt x="5562" y="15361"/>
                    </a:lnTo>
                    <a:lnTo>
                      <a:pt x="5724" y="15037"/>
                    </a:lnTo>
                    <a:lnTo>
                      <a:pt x="5853" y="14682"/>
                    </a:lnTo>
                    <a:lnTo>
                      <a:pt x="5950" y="14294"/>
                    </a:lnTo>
                    <a:lnTo>
                      <a:pt x="6047" y="13873"/>
                    </a:lnTo>
                    <a:lnTo>
                      <a:pt x="6080" y="13453"/>
                    </a:lnTo>
                    <a:lnTo>
                      <a:pt x="6144" y="13000"/>
                    </a:lnTo>
                    <a:lnTo>
                      <a:pt x="6144" y="12547"/>
                    </a:lnTo>
                    <a:lnTo>
                      <a:pt x="6144" y="3654"/>
                    </a:lnTo>
                    <a:lnTo>
                      <a:pt x="6112" y="3299"/>
                    </a:lnTo>
                    <a:lnTo>
                      <a:pt x="6080" y="2943"/>
                    </a:lnTo>
                    <a:lnTo>
                      <a:pt x="5983" y="2587"/>
                    </a:lnTo>
                    <a:lnTo>
                      <a:pt x="5853" y="2231"/>
                    </a:lnTo>
                    <a:lnTo>
                      <a:pt x="5692" y="1940"/>
                    </a:lnTo>
                    <a:lnTo>
                      <a:pt x="5530" y="1617"/>
                    </a:lnTo>
                    <a:lnTo>
                      <a:pt x="5303" y="1358"/>
                    </a:lnTo>
                    <a:lnTo>
                      <a:pt x="5077" y="1100"/>
                    </a:lnTo>
                    <a:lnTo>
                      <a:pt x="4818" y="841"/>
                    </a:lnTo>
                    <a:lnTo>
                      <a:pt x="4527" y="647"/>
                    </a:lnTo>
                    <a:lnTo>
                      <a:pt x="4236" y="453"/>
                    </a:lnTo>
                    <a:lnTo>
                      <a:pt x="3913" y="291"/>
                    </a:lnTo>
                    <a:lnTo>
                      <a:pt x="3590" y="162"/>
                    </a:lnTo>
                    <a:lnTo>
                      <a:pt x="3234" y="97"/>
                    </a:lnTo>
                    <a:lnTo>
                      <a:pt x="2846" y="32"/>
                    </a:lnTo>
                    <a:lnTo>
                      <a:pt x="2490" y="0"/>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8" name="Google Shape;5248;p64"/>
              <p:cNvSpPr/>
              <p:nvPr/>
            </p:nvSpPr>
            <p:spPr>
              <a:xfrm>
                <a:off x="3047225" y="1255150"/>
                <a:ext cx="85725" cy="160100"/>
              </a:xfrm>
              <a:custGeom>
                <a:avLst/>
                <a:gdLst/>
                <a:ahLst/>
                <a:cxnLst/>
                <a:rect l="l" t="t" r="r" b="b"/>
                <a:pathLst>
                  <a:path w="3429" h="6404" extrusionOk="0">
                    <a:moveTo>
                      <a:pt x="1391" y="0"/>
                    </a:moveTo>
                    <a:lnTo>
                      <a:pt x="1100" y="65"/>
                    </a:lnTo>
                    <a:lnTo>
                      <a:pt x="841" y="162"/>
                    </a:lnTo>
                    <a:lnTo>
                      <a:pt x="615" y="291"/>
                    </a:lnTo>
                    <a:lnTo>
                      <a:pt x="388" y="518"/>
                    </a:lnTo>
                    <a:lnTo>
                      <a:pt x="227" y="744"/>
                    </a:lnTo>
                    <a:lnTo>
                      <a:pt x="97" y="1035"/>
                    </a:lnTo>
                    <a:lnTo>
                      <a:pt x="33" y="1358"/>
                    </a:lnTo>
                    <a:lnTo>
                      <a:pt x="0" y="1682"/>
                    </a:lnTo>
                    <a:lnTo>
                      <a:pt x="0" y="5045"/>
                    </a:lnTo>
                    <a:lnTo>
                      <a:pt x="0" y="5174"/>
                    </a:lnTo>
                    <a:lnTo>
                      <a:pt x="33" y="5304"/>
                    </a:lnTo>
                    <a:lnTo>
                      <a:pt x="162" y="5562"/>
                    </a:lnTo>
                    <a:lnTo>
                      <a:pt x="356" y="5821"/>
                    </a:lnTo>
                    <a:lnTo>
                      <a:pt x="582" y="6015"/>
                    </a:lnTo>
                    <a:lnTo>
                      <a:pt x="906" y="6177"/>
                    </a:lnTo>
                    <a:lnTo>
                      <a:pt x="1261" y="6306"/>
                    </a:lnTo>
                    <a:lnTo>
                      <a:pt x="1617" y="6371"/>
                    </a:lnTo>
                    <a:lnTo>
                      <a:pt x="2037" y="6403"/>
                    </a:lnTo>
                    <a:lnTo>
                      <a:pt x="2329" y="6371"/>
                    </a:lnTo>
                    <a:lnTo>
                      <a:pt x="2587" y="6274"/>
                    </a:lnTo>
                    <a:lnTo>
                      <a:pt x="2814" y="6144"/>
                    </a:lnTo>
                    <a:lnTo>
                      <a:pt x="3040" y="5918"/>
                    </a:lnTo>
                    <a:lnTo>
                      <a:pt x="3202" y="5692"/>
                    </a:lnTo>
                    <a:lnTo>
                      <a:pt x="3331" y="5401"/>
                    </a:lnTo>
                    <a:lnTo>
                      <a:pt x="3428" y="5077"/>
                    </a:lnTo>
                    <a:lnTo>
                      <a:pt x="3428" y="4754"/>
                    </a:lnTo>
                    <a:lnTo>
                      <a:pt x="3428" y="1391"/>
                    </a:lnTo>
                    <a:lnTo>
                      <a:pt x="3428" y="1261"/>
                    </a:lnTo>
                    <a:lnTo>
                      <a:pt x="3396" y="1132"/>
                    </a:lnTo>
                    <a:lnTo>
                      <a:pt x="3266" y="873"/>
                    </a:lnTo>
                    <a:lnTo>
                      <a:pt x="3105" y="615"/>
                    </a:lnTo>
                    <a:lnTo>
                      <a:pt x="2846" y="421"/>
                    </a:lnTo>
                    <a:lnTo>
                      <a:pt x="2523" y="259"/>
                    </a:lnTo>
                    <a:lnTo>
                      <a:pt x="2199" y="130"/>
                    </a:lnTo>
                    <a:lnTo>
                      <a:pt x="1811" y="32"/>
                    </a:lnTo>
                    <a:lnTo>
                      <a:pt x="1391" y="0"/>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9" name="Google Shape;5249;p64"/>
              <p:cNvSpPr/>
              <p:nvPr/>
            </p:nvSpPr>
            <p:spPr>
              <a:xfrm>
                <a:off x="3047225" y="1255150"/>
                <a:ext cx="85725" cy="160100"/>
              </a:xfrm>
              <a:custGeom>
                <a:avLst/>
                <a:gdLst/>
                <a:ahLst/>
                <a:cxnLst/>
                <a:rect l="l" t="t" r="r" b="b"/>
                <a:pathLst>
                  <a:path w="3429" h="6404" fill="none" extrusionOk="0">
                    <a:moveTo>
                      <a:pt x="1391" y="0"/>
                    </a:moveTo>
                    <a:lnTo>
                      <a:pt x="1391" y="0"/>
                    </a:lnTo>
                    <a:lnTo>
                      <a:pt x="1100" y="65"/>
                    </a:lnTo>
                    <a:lnTo>
                      <a:pt x="841" y="162"/>
                    </a:lnTo>
                    <a:lnTo>
                      <a:pt x="615" y="291"/>
                    </a:lnTo>
                    <a:lnTo>
                      <a:pt x="388" y="518"/>
                    </a:lnTo>
                    <a:lnTo>
                      <a:pt x="227" y="744"/>
                    </a:lnTo>
                    <a:lnTo>
                      <a:pt x="97" y="1035"/>
                    </a:lnTo>
                    <a:lnTo>
                      <a:pt x="33" y="1358"/>
                    </a:lnTo>
                    <a:lnTo>
                      <a:pt x="0" y="1682"/>
                    </a:lnTo>
                    <a:lnTo>
                      <a:pt x="0" y="5045"/>
                    </a:lnTo>
                    <a:lnTo>
                      <a:pt x="0" y="5045"/>
                    </a:lnTo>
                    <a:lnTo>
                      <a:pt x="0" y="5174"/>
                    </a:lnTo>
                    <a:lnTo>
                      <a:pt x="33" y="5304"/>
                    </a:lnTo>
                    <a:lnTo>
                      <a:pt x="162" y="5562"/>
                    </a:lnTo>
                    <a:lnTo>
                      <a:pt x="356" y="5821"/>
                    </a:lnTo>
                    <a:lnTo>
                      <a:pt x="582" y="6015"/>
                    </a:lnTo>
                    <a:lnTo>
                      <a:pt x="906" y="6177"/>
                    </a:lnTo>
                    <a:lnTo>
                      <a:pt x="1261" y="6306"/>
                    </a:lnTo>
                    <a:lnTo>
                      <a:pt x="1617" y="6371"/>
                    </a:lnTo>
                    <a:lnTo>
                      <a:pt x="2037" y="6403"/>
                    </a:lnTo>
                    <a:lnTo>
                      <a:pt x="2037" y="6403"/>
                    </a:lnTo>
                    <a:lnTo>
                      <a:pt x="2329" y="6371"/>
                    </a:lnTo>
                    <a:lnTo>
                      <a:pt x="2587" y="6274"/>
                    </a:lnTo>
                    <a:lnTo>
                      <a:pt x="2814" y="6144"/>
                    </a:lnTo>
                    <a:lnTo>
                      <a:pt x="3040" y="5918"/>
                    </a:lnTo>
                    <a:lnTo>
                      <a:pt x="3202" y="5692"/>
                    </a:lnTo>
                    <a:lnTo>
                      <a:pt x="3331" y="5401"/>
                    </a:lnTo>
                    <a:lnTo>
                      <a:pt x="3428" y="5077"/>
                    </a:lnTo>
                    <a:lnTo>
                      <a:pt x="3428" y="4754"/>
                    </a:lnTo>
                    <a:lnTo>
                      <a:pt x="3428" y="1391"/>
                    </a:lnTo>
                    <a:lnTo>
                      <a:pt x="3428" y="1391"/>
                    </a:lnTo>
                    <a:lnTo>
                      <a:pt x="3428" y="1261"/>
                    </a:lnTo>
                    <a:lnTo>
                      <a:pt x="3396" y="1132"/>
                    </a:lnTo>
                    <a:lnTo>
                      <a:pt x="3266" y="873"/>
                    </a:lnTo>
                    <a:lnTo>
                      <a:pt x="3105" y="615"/>
                    </a:lnTo>
                    <a:lnTo>
                      <a:pt x="2846" y="421"/>
                    </a:lnTo>
                    <a:lnTo>
                      <a:pt x="2523" y="259"/>
                    </a:lnTo>
                    <a:lnTo>
                      <a:pt x="2199" y="130"/>
                    </a:lnTo>
                    <a:lnTo>
                      <a:pt x="1811" y="32"/>
                    </a:lnTo>
                    <a:lnTo>
                      <a:pt x="13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0" name="Google Shape;5250;p64"/>
              <p:cNvSpPr/>
              <p:nvPr/>
            </p:nvSpPr>
            <p:spPr>
              <a:xfrm>
                <a:off x="3475700" y="1226025"/>
                <a:ext cx="59850" cy="462475"/>
              </a:xfrm>
              <a:custGeom>
                <a:avLst/>
                <a:gdLst/>
                <a:ahLst/>
                <a:cxnLst/>
                <a:rect l="l" t="t" r="r" b="b"/>
                <a:pathLst>
                  <a:path w="2394" h="18499" fill="none" extrusionOk="0">
                    <a:moveTo>
                      <a:pt x="0" y="3299"/>
                    </a:moveTo>
                    <a:lnTo>
                      <a:pt x="0" y="18498"/>
                    </a:lnTo>
                    <a:lnTo>
                      <a:pt x="0" y="18498"/>
                    </a:lnTo>
                    <a:lnTo>
                      <a:pt x="259" y="18401"/>
                    </a:lnTo>
                    <a:lnTo>
                      <a:pt x="518" y="18272"/>
                    </a:lnTo>
                    <a:lnTo>
                      <a:pt x="744" y="18143"/>
                    </a:lnTo>
                    <a:lnTo>
                      <a:pt x="970" y="17981"/>
                    </a:lnTo>
                    <a:lnTo>
                      <a:pt x="1164" y="17819"/>
                    </a:lnTo>
                    <a:lnTo>
                      <a:pt x="1358" y="17658"/>
                    </a:lnTo>
                    <a:lnTo>
                      <a:pt x="1553" y="17463"/>
                    </a:lnTo>
                    <a:lnTo>
                      <a:pt x="1714" y="17237"/>
                    </a:lnTo>
                    <a:lnTo>
                      <a:pt x="1876" y="17043"/>
                    </a:lnTo>
                    <a:lnTo>
                      <a:pt x="2005" y="16784"/>
                    </a:lnTo>
                    <a:lnTo>
                      <a:pt x="2102" y="16558"/>
                    </a:lnTo>
                    <a:lnTo>
                      <a:pt x="2199" y="16299"/>
                    </a:lnTo>
                    <a:lnTo>
                      <a:pt x="2296" y="16041"/>
                    </a:lnTo>
                    <a:lnTo>
                      <a:pt x="2361" y="15782"/>
                    </a:lnTo>
                    <a:lnTo>
                      <a:pt x="2393" y="15491"/>
                    </a:lnTo>
                    <a:lnTo>
                      <a:pt x="2393" y="15200"/>
                    </a:lnTo>
                    <a:lnTo>
                      <a:pt x="2393" y="1"/>
                    </a:lnTo>
                    <a:lnTo>
                      <a:pt x="2393" y="1"/>
                    </a:lnTo>
                    <a:lnTo>
                      <a:pt x="2135" y="98"/>
                    </a:lnTo>
                    <a:lnTo>
                      <a:pt x="1876" y="227"/>
                    </a:lnTo>
                    <a:lnTo>
                      <a:pt x="1650" y="357"/>
                    </a:lnTo>
                    <a:lnTo>
                      <a:pt x="1423" y="518"/>
                    </a:lnTo>
                    <a:lnTo>
                      <a:pt x="1229" y="680"/>
                    </a:lnTo>
                    <a:lnTo>
                      <a:pt x="1035" y="842"/>
                    </a:lnTo>
                    <a:lnTo>
                      <a:pt x="841" y="1036"/>
                    </a:lnTo>
                    <a:lnTo>
                      <a:pt x="679" y="1262"/>
                    </a:lnTo>
                    <a:lnTo>
                      <a:pt x="518" y="1456"/>
                    </a:lnTo>
                    <a:lnTo>
                      <a:pt x="388" y="1715"/>
                    </a:lnTo>
                    <a:lnTo>
                      <a:pt x="291" y="1941"/>
                    </a:lnTo>
                    <a:lnTo>
                      <a:pt x="194" y="2200"/>
                    </a:lnTo>
                    <a:lnTo>
                      <a:pt x="97" y="2459"/>
                    </a:lnTo>
                    <a:lnTo>
                      <a:pt x="65" y="2717"/>
                    </a:lnTo>
                    <a:lnTo>
                      <a:pt x="0" y="3008"/>
                    </a:lnTo>
                    <a:lnTo>
                      <a:pt x="0" y="32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1" name="Google Shape;5251;p64"/>
              <p:cNvSpPr/>
              <p:nvPr/>
            </p:nvSpPr>
            <p:spPr>
              <a:xfrm>
                <a:off x="2957475" y="1230075"/>
                <a:ext cx="470550" cy="480250"/>
              </a:xfrm>
              <a:custGeom>
                <a:avLst/>
                <a:gdLst/>
                <a:ahLst/>
                <a:cxnLst/>
                <a:rect l="l" t="t" r="r" b="b"/>
                <a:pathLst>
                  <a:path w="18822" h="19210" extrusionOk="0">
                    <a:moveTo>
                      <a:pt x="12774" y="1"/>
                    </a:moveTo>
                    <a:lnTo>
                      <a:pt x="12095" y="292"/>
                    </a:lnTo>
                    <a:lnTo>
                      <a:pt x="11384" y="615"/>
                    </a:lnTo>
                    <a:lnTo>
                      <a:pt x="10672" y="874"/>
                    </a:lnTo>
                    <a:lnTo>
                      <a:pt x="9961" y="1100"/>
                    </a:lnTo>
                    <a:lnTo>
                      <a:pt x="9185" y="1327"/>
                    </a:lnTo>
                    <a:lnTo>
                      <a:pt x="8441" y="1521"/>
                    </a:lnTo>
                    <a:lnTo>
                      <a:pt x="7665" y="1682"/>
                    </a:lnTo>
                    <a:lnTo>
                      <a:pt x="6856" y="1844"/>
                    </a:lnTo>
                    <a:lnTo>
                      <a:pt x="6921" y="1973"/>
                    </a:lnTo>
                    <a:lnTo>
                      <a:pt x="6986" y="2103"/>
                    </a:lnTo>
                    <a:lnTo>
                      <a:pt x="7018" y="2264"/>
                    </a:lnTo>
                    <a:lnTo>
                      <a:pt x="7018" y="2394"/>
                    </a:lnTo>
                    <a:lnTo>
                      <a:pt x="7018" y="5757"/>
                    </a:lnTo>
                    <a:lnTo>
                      <a:pt x="7018" y="6080"/>
                    </a:lnTo>
                    <a:lnTo>
                      <a:pt x="6921" y="6404"/>
                    </a:lnTo>
                    <a:lnTo>
                      <a:pt x="6792" y="6695"/>
                    </a:lnTo>
                    <a:lnTo>
                      <a:pt x="6630" y="6921"/>
                    </a:lnTo>
                    <a:lnTo>
                      <a:pt x="6404" y="7147"/>
                    </a:lnTo>
                    <a:lnTo>
                      <a:pt x="6177" y="7277"/>
                    </a:lnTo>
                    <a:lnTo>
                      <a:pt x="5919" y="7374"/>
                    </a:lnTo>
                    <a:lnTo>
                      <a:pt x="5627" y="7406"/>
                    </a:lnTo>
                    <a:lnTo>
                      <a:pt x="5207" y="7374"/>
                    </a:lnTo>
                    <a:lnTo>
                      <a:pt x="4851" y="7309"/>
                    </a:lnTo>
                    <a:lnTo>
                      <a:pt x="4496" y="7180"/>
                    </a:lnTo>
                    <a:lnTo>
                      <a:pt x="4172" y="7018"/>
                    </a:lnTo>
                    <a:lnTo>
                      <a:pt x="3946" y="6824"/>
                    </a:lnTo>
                    <a:lnTo>
                      <a:pt x="3752" y="6565"/>
                    </a:lnTo>
                    <a:lnTo>
                      <a:pt x="3623" y="6307"/>
                    </a:lnTo>
                    <a:lnTo>
                      <a:pt x="3590" y="6177"/>
                    </a:lnTo>
                    <a:lnTo>
                      <a:pt x="3590" y="6048"/>
                    </a:lnTo>
                    <a:lnTo>
                      <a:pt x="3590" y="2685"/>
                    </a:lnTo>
                    <a:lnTo>
                      <a:pt x="3623" y="2394"/>
                    </a:lnTo>
                    <a:lnTo>
                      <a:pt x="3687" y="2103"/>
                    </a:lnTo>
                    <a:lnTo>
                      <a:pt x="3396" y="2103"/>
                    </a:lnTo>
                    <a:lnTo>
                      <a:pt x="2523" y="2070"/>
                    </a:lnTo>
                    <a:lnTo>
                      <a:pt x="1682" y="2038"/>
                    </a:lnTo>
                    <a:lnTo>
                      <a:pt x="841" y="1941"/>
                    </a:lnTo>
                    <a:lnTo>
                      <a:pt x="1" y="1844"/>
                    </a:lnTo>
                    <a:lnTo>
                      <a:pt x="1" y="15879"/>
                    </a:lnTo>
                    <a:lnTo>
                      <a:pt x="33" y="16364"/>
                    </a:lnTo>
                    <a:lnTo>
                      <a:pt x="98" y="16849"/>
                    </a:lnTo>
                    <a:lnTo>
                      <a:pt x="227" y="17301"/>
                    </a:lnTo>
                    <a:lnTo>
                      <a:pt x="356" y="17722"/>
                    </a:lnTo>
                    <a:lnTo>
                      <a:pt x="583" y="18142"/>
                    </a:lnTo>
                    <a:lnTo>
                      <a:pt x="809" y="18530"/>
                    </a:lnTo>
                    <a:lnTo>
                      <a:pt x="1068" y="18886"/>
                    </a:lnTo>
                    <a:lnTo>
                      <a:pt x="1391" y="19209"/>
                    </a:lnTo>
                    <a:lnTo>
                      <a:pt x="14165" y="19209"/>
                    </a:lnTo>
                    <a:lnTo>
                      <a:pt x="14682" y="19112"/>
                    </a:lnTo>
                    <a:lnTo>
                      <a:pt x="15167" y="18983"/>
                    </a:lnTo>
                    <a:lnTo>
                      <a:pt x="15652" y="18821"/>
                    </a:lnTo>
                    <a:lnTo>
                      <a:pt x="16105" y="18595"/>
                    </a:lnTo>
                    <a:lnTo>
                      <a:pt x="16525" y="18336"/>
                    </a:lnTo>
                    <a:lnTo>
                      <a:pt x="16946" y="18045"/>
                    </a:lnTo>
                    <a:lnTo>
                      <a:pt x="17301" y="17722"/>
                    </a:lnTo>
                    <a:lnTo>
                      <a:pt x="17625" y="17334"/>
                    </a:lnTo>
                    <a:lnTo>
                      <a:pt x="17948" y="16946"/>
                    </a:lnTo>
                    <a:lnTo>
                      <a:pt x="18207" y="16525"/>
                    </a:lnTo>
                    <a:lnTo>
                      <a:pt x="18401" y="16073"/>
                    </a:lnTo>
                    <a:lnTo>
                      <a:pt x="18595" y="15588"/>
                    </a:lnTo>
                    <a:lnTo>
                      <a:pt x="18724" y="15070"/>
                    </a:lnTo>
                    <a:lnTo>
                      <a:pt x="18789" y="14585"/>
                    </a:lnTo>
                    <a:lnTo>
                      <a:pt x="18821" y="14035"/>
                    </a:lnTo>
                    <a:lnTo>
                      <a:pt x="18821" y="1844"/>
                    </a:lnTo>
                    <a:lnTo>
                      <a:pt x="18013" y="1715"/>
                    </a:lnTo>
                    <a:lnTo>
                      <a:pt x="17204" y="1553"/>
                    </a:lnTo>
                    <a:lnTo>
                      <a:pt x="16428" y="1359"/>
                    </a:lnTo>
                    <a:lnTo>
                      <a:pt x="15652" y="1133"/>
                    </a:lnTo>
                    <a:lnTo>
                      <a:pt x="14908" y="874"/>
                    </a:lnTo>
                    <a:lnTo>
                      <a:pt x="14165" y="615"/>
                    </a:lnTo>
                    <a:lnTo>
                      <a:pt x="13453" y="324"/>
                    </a:lnTo>
                    <a:lnTo>
                      <a:pt x="127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2" name="Google Shape;5252;p64"/>
              <p:cNvSpPr/>
              <p:nvPr/>
            </p:nvSpPr>
            <p:spPr>
              <a:xfrm>
                <a:off x="2957475" y="1230075"/>
                <a:ext cx="470550" cy="480250"/>
              </a:xfrm>
              <a:custGeom>
                <a:avLst/>
                <a:gdLst/>
                <a:ahLst/>
                <a:cxnLst/>
                <a:rect l="l" t="t" r="r" b="b"/>
                <a:pathLst>
                  <a:path w="18822" h="19210" fill="none" extrusionOk="0">
                    <a:moveTo>
                      <a:pt x="12774" y="1"/>
                    </a:moveTo>
                    <a:lnTo>
                      <a:pt x="12774" y="1"/>
                    </a:lnTo>
                    <a:lnTo>
                      <a:pt x="12095" y="292"/>
                    </a:lnTo>
                    <a:lnTo>
                      <a:pt x="11384" y="615"/>
                    </a:lnTo>
                    <a:lnTo>
                      <a:pt x="10672" y="874"/>
                    </a:lnTo>
                    <a:lnTo>
                      <a:pt x="9961" y="1100"/>
                    </a:lnTo>
                    <a:lnTo>
                      <a:pt x="9185" y="1327"/>
                    </a:lnTo>
                    <a:lnTo>
                      <a:pt x="8441" y="1521"/>
                    </a:lnTo>
                    <a:lnTo>
                      <a:pt x="7665" y="1682"/>
                    </a:lnTo>
                    <a:lnTo>
                      <a:pt x="6856" y="1844"/>
                    </a:lnTo>
                    <a:lnTo>
                      <a:pt x="6856" y="1844"/>
                    </a:lnTo>
                    <a:lnTo>
                      <a:pt x="6921" y="1973"/>
                    </a:lnTo>
                    <a:lnTo>
                      <a:pt x="6986" y="2103"/>
                    </a:lnTo>
                    <a:lnTo>
                      <a:pt x="7018" y="2264"/>
                    </a:lnTo>
                    <a:lnTo>
                      <a:pt x="7018" y="2394"/>
                    </a:lnTo>
                    <a:lnTo>
                      <a:pt x="7018" y="5757"/>
                    </a:lnTo>
                    <a:lnTo>
                      <a:pt x="7018" y="5757"/>
                    </a:lnTo>
                    <a:lnTo>
                      <a:pt x="7018" y="6080"/>
                    </a:lnTo>
                    <a:lnTo>
                      <a:pt x="6921" y="6404"/>
                    </a:lnTo>
                    <a:lnTo>
                      <a:pt x="6792" y="6695"/>
                    </a:lnTo>
                    <a:lnTo>
                      <a:pt x="6630" y="6921"/>
                    </a:lnTo>
                    <a:lnTo>
                      <a:pt x="6404" y="7147"/>
                    </a:lnTo>
                    <a:lnTo>
                      <a:pt x="6177" y="7277"/>
                    </a:lnTo>
                    <a:lnTo>
                      <a:pt x="5919" y="7374"/>
                    </a:lnTo>
                    <a:lnTo>
                      <a:pt x="5627" y="7406"/>
                    </a:lnTo>
                    <a:lnTo>
                      <a:pt x="5627" y="7406"/>
                    </a:lnTo>
                    <a:lnTo>
                      <a:pt x="5207" y="7374"/>
                    </a:lnTo>
                    <a:lnTo>
                      <a:pt x="4851" y="7309"/>
                    </a:lnTo>
                    <a:lnTo>
                      <a:pt x="4496" y="7180"/>
                    </a:lnTo>
                    <a:lnTo>
                      <a:pt x="4172" y="7018"/>
                    </a:lnTo>
                    <a:lnTo>
                      <a:pt x="3946" y="6824"/>
                    </a:lnTo>
                    <a:lnTo>
                      <a:pt x="3752" y="6565"/>
                    </a:lnTo>
                    <a:lnTo>
                      <a:pt x="3623" y="6307"/>
                    </a:lnTo>
                    <a:lnTo>
                      <a:pt x="3590" y="6177"/>
                    </a:lnTo>
                    <a:lnTo>
                      <a:pt x="3590" y="6048"/>
                    </a:lnTo>
                    <a:lnTo>
                      <a:pt x="3590" y="2685"/>
                    </a:lnTo>
                    <a:lnTo>
                      <a:pt x="3590" y="2685"/>
                    </a:lnTo>
                    <a:lnTo>
                      <a:pt x="3623" y="2394"/>
                    </a:lnTo>
                    <a:lnTo>
                      <a:pt x="3687" y="2103"/>
                    </a:lnTo>
                    <a:lnTo>
                      <a:pt x="3687" y="2103"/>
                    </a:lnTo>
                    <a:lnTo>
                      <a:pt x="3396" y="2103"/>
                    </a:lnTo>
                    <a:lnTo>
                      <a:pt x="3396" y="2103"/>
                    </a:lnTo>
                    <a:lnTo>
                      <a:pt x="2523" y="2070"/>
                    </a:lnTo>
                    <a:lnTo>
                      <a:pt x="1682" y="2038"/>
                    </a:lnTo>
                    <a:lnTo>
                      <a:pt x="841" y="1941"/>
                    </a:lnTo>
                    <a:lnTo>
                      <a:pt x="1" y="1844"/>
                    </a:lnTo>
                    <a:lnTo>
                      <a:pt x="1" y="15879"/>
                    </a:lnTo>
                    <a:lnTo>
                      <a:pt x="1" y="15879"/>
                    </a:lnTo>
                    <a:lnTo>
                      <a:pt x="33" y="16364"/>
                    </a:lnTo>
                    <a:lnTo>
                      <a:pt x="98" y="16849"/>
                    </a:lnTo>
                    <a:lnTo>
                      <a:pt x="227" y="17301"/>
                    </a:lnTo>
                    <a:lnTo>
                      <a:pt x="356" y="17722"/>
                    </a:lnTo>
                    <a:lnTo>
                      <a:pt x="583" y="18142"/>
                    </a:lnTo>
                    <a:lnTo>
                      <a:pt x="809" y="18530"/>
                    </a:lnTo>
                    <a:lnTo>
                      <a:pt x="1068" y="18886"/>
                    </a:lnTo>
                    <a:lnTo>
                      <a:pt x="1391" y="19209"/>
                    </a:lnTo>
                    <a:lnTo>
                      <a:pt x="13647" y="19209"/>
                    </a:lnTo>
                    <a:lnTo>
                      <a:pt x="13647" y="19209"/>
                    </a:lnTo>
                    <a:lnTo>
                      <a:pt x="14165" y="19209"/>
                    </a:lnTo>
                    <a:lnTo>
                      <a:pt x="14682" y="19112"/>
                    </a:lnTo>
                    <a:lnTo>
                      <a:pt x="15167" y="18983"/>
                    </a:lnTo>
                    <a:lnTo>
                      <a:pt x="15652" y="18821"/>
                    </a:lnTo>
                    <a:lnTo>
                      <a:pt x="16105" y="18595"/>
                    </a:lnTo>
                    <a:lnTo>
                      <a:pt x="16525" y="18336"/>
                    </a:lnTo>
                    <a:lnTo>
                      <a:pt x="16946" y="18045"/>
                    </a:lnTo>
                    <a:lnTo>
                      <a:pt x="17301" y="17722"/>
                    </a:lnTo>
                    <a:lnTo>
                      <a:pt x="17625" y="17334"/>
                    </a:lnTo>
                    <a:lnTo>
                      <a:pt x="17948" y="16946"/>
                    </a:lnTo>
                    <a:lnTo>
                      <a:pt x="18207" y="16525"/>
                    </a:lnTo>
                    <a:lnTo>
                      <a:pt x="18401" y="16073"/>
                    </a:lnTo>
                    <a:lnTo>
                      <a:pt x="18595" y="15588"/>
                    </a:lnTo>
                    <a:lnTo>
                      <a:pt x="18724" y="15070"/>
                    </a:lnTo>
                    <a:lnTo>
                      <a:pt x="18789" y="14585"/>
                    </a:lnTo>
                    <a:lnTo>
                      <a:pt x="18821" y="14035"/>
                    </a:lnTo>
                    <a:lnTo>
                      <a:pt x="18821" y="1844"/>
                    </a:lnTo>
                    <a:lnTo>
                      <a:pt x="18821" y="1844"/>
                    </a:lnTo>
                    <a:lnTo>
                      <a:pt x="18013" y="1715"/>
                    </a:lnTo>
                    <a:lnTo>
                      <a:pt x="17204" y="1553"/>
                    </a:lnTo>
                    <a:lnTo>
                      <a:pt x="16428" y="1359"/>
                    </a:lnTo>
                    <a:lnTo>
                      <a:pt x="15652" y="1133"/>
                    </a:lnTo>
                    <a:lnTo>
                      <a:pt x="14908" y="874"/>
                    </a:lnTo>
                    <a:lnTo>
                      <a:pt x="14165" y="615"/>
                    </a:lnTo>
                    <a:lnTo>
                      <a:pt x="13453" y="324"/>
                    </a:lnTo>
                    <a:lnTo>
                      <a:pt x="1277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3" name="Google Shape;5253;p64"/>
              <p:cNvSpPr/>
              <p:nvPr/>
            </p:nvSpPr>
            <p:spPr>
              <a:xfrm>
                <a:off x="2992250" y="1276150"/>
                <a:ext cx="526325" cy="468925"/>
              </a:xfrm>
              <a:custGeom>
                <a:avLst/>
                <a:gdLst/>
                <a:ahLst/>
                <a:cxnLst/>
                <a:rect l="l" t="t" r="r" b="b"/>
                <a:pathLst>
                  <a:path w="21053" h="18757" extrusionOk="0">
                    <a:moveTo>
                      <a:pt x="17430" y="1"/>
                    </a:moveTo>
                    <a:lnTo>
                      <a:pt x="17430" y="12192"/>
                    </a:lnTo>
                    <a:lnTo>
                      <a:pt x="17398" y="12742"/>
                    </a:lnTo>
                    <a:lnTo>
                      <a:pt x="17333" y="13227"/>
                    </a:lnTo>
                    <a:lnTo>
                      <a:pt x="17204" y="13745"/>
                    </a:lnTo>
                    <a:lnTo>
                      <a:pt x="17010" y="14230"/>
                    </a:lnTo>
                    <a:lnTo>
                      <a:pt x="16816" y="14682"/>
                    </a:lnTo>
                    <a:lnTo>
                      <a:pt x="16557" y="15103"/>
                    </a:lnTo>
                    <a:lnTo>
                      <a:pt x="16234" y="15491"/>
                    </a:lnTo>
                    <a:lnTo>
                      <a:pt x="15910" y="15879"/>
                    </a:lnTo>
                    <a:lnTo>
                      <a:pt x="15555" y="16202"/>
                    </a:lnTo>
                    <a:lnTo>
                      <a:pt x="15134" y="16493"/>
                    </a:lnTo>
                    <a:lnTo>
                      <a:pt x="14714" y="16752"/>
                    </a:lnTo>
                    <a:lnTo>
                      <a:pt x="14261" y="16978"/>
                    </a:lnTo>
                    <a:lnTo>
                      <a:pt x="13776" y="17140"/>
                    </a:lnTo>
                    <a:lnTo>
                      <a:pt x="13291" y="17269"/>
                    </a:lnTo>
                    <a:lnTo>
                      <a:pt x="12774" y="17366"/>
                    </a:lnTo>
                    <a:lnTo>
                      <a:pt x="0" y="17366"/>
                    </a:lnTo>
                    <a:lnTo>
                      <a:pt x="324" y="17690"/>
                    </a:lnTo>
                    <a:lnTo>
                      <a:pt x="679" y="17949"/>
                    </a:lnTo>
                    <a:lnTo>
                      <a:pt x="1067" y="18207"/>
                    </a:lnTo>
                    <a:lnTo>
                      <a:pt x="1488" y="18401"/>
                    </a:lnTo>
                    <a:lnTo>
                      <a:pt x="1908" y="18563"/>
                    </a:lnTo>
                    <a:lnTo>
                      <a:pt x="2361" y="18660"/>
                    </a:lnTo>
                    <a:lnTo>
                      <a:pt x="2846" y="18757"/>
                    </a:lnTo>
                    <a:lnTo>
                      <a:pt x="16881" y="18757"/>
                    </a:lnTo>
                    <a:lnTo>
                      <a:pt x="17301" y="18692"/>
                    </a:lnTo>
                    <a:lnTo>
                      <a:pt x="17657" y="18628"/>
                    </a:lnTo>
                    <a:lnTo>
                      <a:pt x="18045" y="18498"/>
                    </a:lnTo>
                    <a:lnTo>
                      <a:pt x="18400" y="18369"/>
                    </a:lnTo>
                    <a:lnTo>
                      <a:pt x="18756" y="18175"/>
                    </a:lnTo>
                    <a:lnTo>
                      <a:pt x="19080" y="17981"/>
                    </a:lnTo>
                    <a:lnTo>
                      <a:pt x="19371" y="17754"/>
                    </a:lnTo>
                    <a:lnTo>
                      <a:pt x="19662" y="17528"/>
                    </a:lnTo>
                    <a:lnTo>
                      <a:pt x="19953" y="17269"/>
                    </a:lnTo>
                    <a:lnTo>
                      <a:pt x="20179" y="16978"/>
                    </a:lnTo>
                    <a:lnTo>
                      <a:pt x="20405" y="16655"/>
                    </a:lnTo>
                    <a:lnTo>
                      <a:pt x="20599" y="16332"/>
                    </a:lnTo>
                    <a:lnTo>
                      <a:pt x="20793" y="15976"/>
                    </a:lnTo>
                    <a:lnTo>
                      <a:pt x="20923" y="15620"/>
                    </a:lnTo>
                    <a:lnTo>
                      <a:pt x="21052" y="15264"/>
                    </a:lnTo>
                    <a:lnTo>
                      <a:pt x="20891" y="15458"/>
                    </a:lnTo>
                    <a:lnTo>
                      <a:pt x="20696" y="15653"/>
                    </a:lnTo>
                    <a:lnTo>
                      <a:pt x="20502" y="15847"/>
                    </a:lnTo>
                    <a:lnTo>
                      <a:pt x="20276" y="16008"/>
                    </a:lnTo>
                    <a:lnTo>
                      <a:pt x="20082" y="16138"/>
                    </a:lnTo>
                    <a:lnTo>
                      <a:pt x="19823" y="16267"/>
                    </a:lnTo>
                    <a:lnTo>
                      <a:pt x="19597" y="16396"/>
                    </a:lnTo>
                    <a:lnTo>
                      <a:pt x="19338" y="16493"/>
                    </a:lnTo>
                    <a:lnTo>
                      <a:pt x="19338" y="1294"/>
                    </a:lnTo>
                    <a:lnTo>
                      <a:pt x="19338" y="1003"/>
                    </a:lnTo>
                    <a:lnTo>
                      <a:pt x="19371" y="745"/>
                    </a:lnTo>
                    <a:lnTo>
                      <a:pt x="19435" y="486"/>
                    </a:lnTo>
                    <a:lnTo>
                      <a:pt x="19500" y="227"/>
                    </a:lnTo>
                    <a:lnTo>
                      <a:pt x="18465" y="130"/>
                    </a:lnTo>
                    <a:lnTo>
                      <a:pt x="17430"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4" name="Google Shape;5254;p64"/>
              <p:cNvSpPr/>
              <p:nvPr/>
            </p:nvSpPr>
            <p:spPr>
              <a:xfrm>
                <a:off x="3869400" y="238125"/>
                <a:ext cx="494800" cy="302375"/>
              </a:xfrm>
              <a:custGeom>
                <a:avLst/>
                <a:gdLst/>
                <a:ahLst/>
                <a:cxnLst/>
                <a:rect l="l" t="t" r="r" b="b"/>
                <a:pathLst>
                  <a:path w="19792" h="12095" extrusionOk="0">
                    <a:moveTo>
                      <a:pt x="130" y="0"/>
                    </a:moveTo>
                    <a:lnTo>
                      <a:pt x="66" y="65"/>
                    </a:lnTo>
                    <a:lnTo>
                      <a:pt x="1" y="129"/>
                    </a:lnTo>
                    <a:lnTo>
                      <a:pt x="1" y="226"/>
                    </a:lnTo>
                    <a:lnTo>
                      <a:pt x="1" y="12094"/>
                    </a:lnTo>
                    <a:lnTo>
                      <a:pt x="19792" y="12094"/>
                    </a:lnTo>
                    <a:lnTo>
                      <a:pt x="19792" y="226"/>
                    </a:lnTo>
                    <a:lnTo>
                      <a:pt x="19759" y="129"/>
                    </a:lnTo>
                    <a:lnTo>
                      <a:pt x="19727" y="65"/>
                    </a:lnTo>
                    <a:lnTo>
                      <a:pt x="196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5" name="Google Shape;5255;p64"/>
              <p:cNvSpPr/>
              <p:nvPr/>
            </p:nvSpPr>
            <p:spPr>
              <a:xfrm>
                <a:off x="3869400" y="389300"/>
                <a:ext cx="494800" cy="151200"/>
              </a:xfrm>
              <a:custGeom>
                <a:avLst/>
                <a:gdLst/>
                <a:ahLst/>
                <a:cxnLst/>
                <a:rect l="l" t="t" r="r" b="b"/>
                <a:pathLst>
                  <a:path w="19792" h="6048" extrusionOk="0">
                    <a:moveTo>
                      <a:pt x="1" y="0"/>
                    </a:moveTo>
                    <a:lnTo>
                      <a:pt x="1" y="6047"/>
                    </a:lnTo>
                    <a:lnTo>
                      <a:pt x="19792" y="6047"/>
                    </a:lnTo>
                    <a:lnTo>
                      <a:pt x="19792"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6" name="Google Shape;5256;p64"/>
              <p:cNvSpPr/>
              <p:nvPr/>
            </p:nvSpPr>
            <p:spPr>
              <a:xfrm>
                <a:off x="4084450" y="238125"/>
                <a:ext cx="279750" cy="302375"/>
              </a:xfrm>
              <a:custGeom>
                <a:avLst/>
                <a:gdLst/>
                <a:ahLst/>
                <a:cxnLst/>
                <a:rect l="l" t="t" r="r" b="b"/>
                <a:pathLst>
                  <a:path w="11190" h="12095" extrusionOk="0">
                    <a:moveTo>
                      <a:pt x="3623" y="0"/>
                    </a:moveTo>
                    <a:lnTo>
                      <a:pt x="3235" y="65"/>
                    </a:lnTo>
                    <a:lnTo>
                      <a:pt x="2846" y="162"/>
                    </a:lnTo>
                    <a:lnTo>
                      <a:pt x="2458" y="323"/>
                    </a:lnTo>
                    <a:lnTo>
                      <a:pt x="2103" y="485"/>
                    </a:lnTo>
                    <a:lnTo>
                      <a:pt x="1779" y="679"/>
                    </a:lnTo>
                    <a:lnTo>
                      <a:pt x="1488" y="905"/>
                    </a:lnTo>
                    <a:lnTo>
                      <a:pt x="1197" y="1164"/>
                    </a:lnTo>
                    <a:lnTo>
                      <a:pt x="939" y="1455"/>
                    </a:lnTo>
                    <a:lnTo>
                      <a:pt x="680" y="1779"/>
                    </a:lnTo>
                    <a:lnTo>
                      <a:pt x="486" y="2102"/>
                    </a:lnTo>
                    <a:lnTo>
                      <a:pt x="324" y="2458"/>
                    </a:lnTo>
                    <a:lnTo>
                      <a:pt x="195" y="2846"/>
                    </a:lnTo>
                    <a:lnTo>
                      <a:pt x="98" y="3201"/>
                    </a:lnTo>
                    <a:lnTo>
                      <a:pt x="33" y="3622"/>
                    </a:lnTo>
                    <a:lnTo>
                      <a:pt x="1" y="4042"/>
                    </a:lnTo>
                    <a:lnTo>
                      <a:pt x="1" y="12094"/>
                    </a:lnTo>
                    <a:lnTo>
                      <a:pt x="11190" y="12094"/>
                    </a:lnTo>
                    <a:lnTo>
                      <a:pt x="11190" y="4042"/>
                    </a:lnTo>
                    <a:lnTo>
                      <a:pt x="11157" y="3622"/>
                    </a:lnTo>
                    <a:lnTo>
                      <a:pt x="11093" y="3201"/>
                    </a:lnTo>
                    <a:lnTo>
                      <a:pt x="10996" y="2846"/>
                    </a:lnTo>
                    <a:lnTo>
                      <a:pt x="10866" y="2458"/>
                    </a:lnTo>
                    <a:lnTo>
                      <a:pt x="10705" y="2102"/>
                    </a:lnTo>
                    <a:lnTo>
                      <a:pt x="10478" y="1779"/>
                    </a:lnTo>
                    <a:lnTo>
                      <a:pt x="10252" y="1455"/>
                    </a:lnTo>
                    <a:lnTo>
                      <a:pt x="9993" y="1164"/>
                    </a:lnTo>
                    <a:lnTo>
                      <a:pt x="9702" y="905"/>
                    </a:lnTo>
                    <a:lnTo>
                      <a:pt x="9411" y="679"/>
                    </a:lnTo>
                    <a:lnTo>
                      <a:pt x="9055" y="485"/>
                    </a:lnTo>
                    <a:lnTo>
                      <a:pt x="8700" y="323"/>
                    </a:lnTo>
                    <a:lnTo>
                      <a:pt x="8344" y="162"/>
                    </a:lnTo>
                    <a:lnTo>
                      <a:pt x="7956" y="65"/>
                    </a:lnTo>
                    <a:lnTo>
                      <a:pt x="753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7" name="Google Shape;5257;p64"/>
              <p:cNvSpPr/>
              <p:nvPr/>
            </p:nvSpPr>
            <p:spPr>
              <a:xfrm>
                <a:off x="3736825" y="437000"/>
                <a:ext cx="759975" cy="1358200"/>
              </a:xfrm>
              <a:custGeom>
                <a:avLst/>
                <a:gdLst/>
                <a:ahLst/>
                <a:cxnLst/>
                <a:rect l="l" t="t" r="r" b="b"/>
                <a:pathLst>
                  <a:path w="30399" h="54328" extrusionOk="0">
                    <a:moveTo>
                      <a:pt x="6339" y="0"/>
                    </a:move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7990"/>
                    </a:lnTo>
                    <a:lnTo>
                      <a:pt x="33" y="48636"/>
                    </a:lnTo>
                    <a:lnTo>
                      <a:pt x="130" y="49251"/>
                    </a:lnTo>
                    <a:lnTo>
                      <a:pt x="259" y="49865"/>
                    </a:lnTo>
                    <a:lnTo>
                      <a:pt x="485" y="50447"/>
                    </a:lnTo>
                    <a:lnTo>
                      <a:pt x="744" y="50997"/>
                    </a:lnTo>
                    <a:lnTo>
                      <a:pt x="1068" y="51547"/>
                    </a:lnTo>
                    <a:lnTo>
                      <a:pt x="1423" y="52032"/>
                    </a:lnTo>
                    <a:lnTo>
                      <a:pt x="1844" y="52485"/>
                    </a:lnTo>
                    <a:lnTo>
                      <a:pt x="2296" y="52873"/>
                    </a:lnTo>
                    <a:lnTo>
                      <a:pt x="2781" y="53261"/>
                    </a:lnTo>
                    <a:lnTo>
                      <a:pt x="3299" y="53584"/>
                    </a:lnTo>
                    <a:lnTo>
                      <a:pt x="3849" y="53843"/>
                    </a:lnTo>
                    <a:lnTo>
                      <a:pt x="4431" y="54037"/>
                    </a:lnTo>
                    <a:lnTo>
                      <a:pt x="5045" y="54199"/>
                    </a:lnTo>
                    <a:lnTo>
                      <a:pt x="5692" y="54296"/>
                    </a:lnTo>
                    <a:lnTo>
                      <a:pt x="6339" y="54328"/>
                    </a:lnTo>
                    <a:lnTo>
                      <a:pt x="24060" y="54328"/>
                    </a:lnTo>
                    <a:lnTo>
                      <a:pt x="24707" y="54296"/>
                    </a:lnTo>
                    <a:lnTo>
                      <a:pt x="25321" y="54199"/>
                    </a:lnTo>
                    <a:lnTo>
                      <a:pt x="25935" y="54037"/>
                    </a:lnTo>
                    <a:lnTo>
                      <a:pt x="26518" y="53843"/>
                    </a:lnTo>
                    <a:lnTo>
                      <a:pt x="27067" y="53584"/>
                    </a:lnTo>
                    <a:lnTo>
                      <a:pt x="27585" y="53261"/>
                    </a:lnTo>
                    <a:lnTo>
                      <a:pt x="28102" y="52873"/>
                    </a:lnTo>
                    <a:lnTo>
                      <a:pt x="28522" y="52485"/>
                    </a:lnTo>
                    <a:lnTo>
                      <a:pt x="28943" y="52032"/>
                    </a:lnTo>
                    <a:lnTo>
                      <a:pt x="29299" y="51547"/>
                    </a:lnTo>
                    <a:lnTo>
                      <a:pt x="29622" y="50997"/>
                    </a:lnTo>
                    <a:lnTo>
                      <a:pt x="29913" y="50447"/>
                    </a:lnTo>
                    <a:lnTo>
                      <a:pt x="30107" y="49865"/>
                    </a:lnTo>
                    <a:lnTo>
                      <a:pt x="30269" y="49251"/>
                    </a:lnTo>
                    <a:lnTo>
                      <a:pt x="30366" y="48636"/>
                    </a:lnTo>
                    <a:lnTo>
                      <a:pt x="30398" y="47990"/>
                    </a:lnTo>
                    <a:lnTo>
                      <a:pt x="30398" y="6371"/>
                    </a:lnTo>
                    <a:lnTo>
                      <a:pt x="30366" y="5692"/>
                    </a:lnTo>
                    <a:lnTo>
                      <a:pt x="30269" y="5077"/>
                    </a:lnTo>
                    <a:lnTo>
                      <a:pt x="30107" y="4463"/>
                    </a:lnTo>
                    <a:lnTo>
                      <a:pt x="29913" y="3881"/>
                    </a:lnTo>
                    <a:lnTo>
                      <a:pt x="29622" y="3331"/>
                    </a:lnTo>
                    <a:lnTo>
                      <a:pt x="29299" y="2814"/>
                    </a:lnTo>
                    <a:lnTo>
                      <a:pt x="28943" y="2328"/>
                    </a:lnTo>
                    <a:lnTo>
                      <a:pt x="28522" y="1876"/>
                    </a:lnTo>
                    <a:lnTo>
                      <a:pt x="28102" y="1455"/>
                    </a:lnTo>
                    <a:lnTo>
                      <a:pt x="27585" y="1100"/>
                    </a:lnTo>
                    <a:lnTo>
                      <a:pt x="27067" y="776"/>
                    </a:lnTo>
                    <a:lnTo>
                      <a:pt x="26518" y="518"/>
                    </a:lnTo>
                    <a:lnTo>
                      <a:pt x="25935" y="291"/>
                    </a:lnTo>
                    <a:lnTo>
                      <a:pt x="25321" y="129"/>
                    </a:lnTo>
                    <a:lnTo>
                      <a:pt x="24707" y="32"/>
                    </a:lnTo>
                    <a:lnTo>
                      <a:pt x="240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8" name="Google Shape;5258;p64"/>
              <p:cNvSpPr/>
              <p:nvPr/>
            </p:nvSpPr>
            <p:spPr>
              <a:xfrm>
                <a:off x="3736825" y="437000"/>
                <a:ext cx="759975" cy="1358200"/>
              </a:xfrm>
              <a:custGeom>
                <a:avLst/>
                <a:gdLst/>
                <a:ahLst/>
                <a:cxnLst/>
                <a:rect l="l" t="t" r="r" b="b"/>
                <a:pathLst>
                  <a:path w="30399" h="54328" fill="none" extrusionOk="0">
                    <a:moveTo>
                      <a:pt x="24060" y="0"/>
                    </a:moveTo>
                    <a:lnTo>
                      <a:pt x="6339" y="0"/>
                    </a:lnTo>
                    <a:lnTo>
                      <a:pt x="6339" y="0"/>
                    </a:ln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7990"/>
                    </a:lnTo>
                    <a:lnTo>
                      <a:pt x="0" y="47990"/>
                    </a:lnTo>
                    <a:lnTo>
                      <a:pt x="33" y="48636"/>
                    </a:lnTo>
                    <a:lnTo>
                      <a:pt x="130" y="49251"/>
                    </a:lnTo>
                    <a:lnTo>
                      <a:pt x="259" y="49865"/>
                    </a:lnTo>
                    <a:lnTo>
                      <a:pt x="485" y="50447"/>
                    </a:lnTo>
                    <a:lnTo>
                      <a:pt x="744" y="50997"/>
                    </a:lnTo>
                    <a:lnTo>
                      <a:pt x="1068" y="51547"/>
                    </a:lnTo>
                    <a:lnTo>
                      <a:pt x="1423" y="52032"/>
                    </a:lnTo>
                    <a:lnTo>
                      <a:pt x="1844" y="52485"/>
                    </a:lnTo>
                    <a:lnTo>
                      <a:pt x="2296" y="52873"/>
                    </a:lnTo>
                    <a:lnTo>
                      <a:pt x="2781" y="53261"/>
                    </a:lnTo>
                    <a:lnTo>
                      <a:pt x="3299" y="53584"/>
                    </a:lnTo>
                    <a:lnTo>
                      <a:pt x="3849" y="53843"/>
                    </a:lnTo>
                    <a:lnTo>
                      <a:pt x="4431" y="54037"/>
                    </a:lnTo>
                    <a:lnTo>
                      <a:pt x="5045" y="54199"/>
                    </a:lnTo>
                    <a:lnTo>
                      <a:pt x="5692" y="54296"/>
                    </a:lnTo>
                    <a:lnTo>
                      <a:pt x="6339" y="54328"/>
                    </a:lnTo>
                    <a:lnTo>
                      <a:pt x="24060" y="54328"/>
                    </a:lnTo>
                    <a:lnTo>
                      <a:pt x="24060" y="54328"/>
                    </a:lnTo>
                    <a:lnTo>
                      <a:pt x="24707" y="54296"/>
                    </a:lnTo>
                    <a:lnTo>
                      <a:pt x="25321" y="54199"/>
                    </a:lnTo>
                    <a:lnTo>
                      <a:pt x="25935" y="54037"/>
                    </a:lnTo>
                    <a:lnTo>
                      <a:pt x="26518" y="53843"/>
                    </a:lnTo>
                    <a:lnTo>
                      <a:pt x="27067" y="53584"/>
                    </a:lnTo>
                    <a:lnTo>
                      <a:pt x="27585" y="53261"/>
                    </a:lnTo>
                    <a:lnTo>
                      <a:pt x="28102" y="52873"/>
                    </a:lnTo>
                    <a:lnTo>
                      <a:pt x="28522" y="52485"/>
                    </a:lnTo>
                    <a:lnTo>
                      <a:pt x="28943" y="52032"/>
                    </a:lnTo>
                    <a:lnTo>
                      <a:pt x="29299" y="51547"/>
                    </a:lnTo>
                    <a:lnTo>
                      <a:pt x="29622" y="50997"/>
                    </a:lnTo>
                    <a:lnTo>
                      <a:pt x="29913" y="50447"/>
                    </a:lnTo>
                    <a:lnTo>
                      <a:pt x="30107" y="49865"/>
                    </a:lnTo>
                    <a:lnTo>
                      <a:pt x="30269" y="49251"/>
                    </a:lnTo>
                    <a:lnTo>
                      <a:pt x="30366" y="48636"/>
                    </a:lnTo>
                    <a:lnTo>
                      <a:pt x="30398" y="47990"/>
                    </a:lnTo>
                    <a:lnTo>
                      <a:pt x="30398" y="6371"/>
                    </a:lnTo>
                    <a:lnTo>
                      <a:pt x="30398" y="6371"/>
                    </a:lnTo>
                    <a:lnTo>
                      <a:pt x="30366" y="5692"/>
                    </a:lnTo>
                    <a:lnTo>
                      <a:pt x="30269" y="5077"/>
                    </a:lnTo>
                    <a:lnTo>
                      <a:pt x="30107" y="4463"/>
                    </a:lnTo>
                    <a:lnTo>
                      <a:pt x="29913" y="3881"/>
                    </a:lnTo>
                    <a:lnTo>
                      <a:pt x="29622" y="3331"/>
                    </a:lnTo>
                    <a:lnTo>
                      <a:pt x="29299" y="2814"/>
                    </a:lnTo>
                    <a:lnTo>
                      <a:pt x="28943" y="2328"/>
                    </a:lnTo>
                    <a:lnTo>
                      <a:pt x="28522" y="1876"/>
                    </a:lnTo>
                    <a:lnTo>
                      <a:pt x="28102" y="1455"/>
                    </a:lnTo>
                    <a:lnTo>
                      <a:pt x="27585" y="1100"/>
                    </a:lnTo>
                    <a:lnTo>
                      <a:pt x="27067" y="776"/>
                    </a:lnTo>
                    <a:lnTo>
                      <a:pt x="26518" y="518"/>
                    </a:lnTo>
                    <a:lnTo>
                      <a:pt x="25935" y="291"/>
                    </a:lnTo>
                    <a:lnTo>
                      <a:pt x="25321" y="129"/>
                    </a:lnTo>
                    <a:lnTo>
                      <a:pt x="24707" y="32"/>
                    </a:lnTo>
                    <a:lnTo>
                      <a:pt x="240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9" name="Google Shape;5259;p64"/>
              <p:cNvSpPr/>
              <p:nvPr/>
            </p:nvSpPr>
            <p:spPr>
              <a:xfrm>
                <a:off x="3736825" y="437000"/>
                <a:ext cx="571600" cy="1076050"/>
              </a:xfrm>
              <a:custGeom>
                <a:avLst/>
                <a:gdLst/>
                <a:ahLst/>
                <a:cxnLst/>
                <a:rect l="l" t="t" r="r" b="b"/>
                <a:pathLst>
                  <a:path w="22864" h="43042" extrusionOk="0">
                    <a:moveTo>
                      <a:pt x="6339" y="0"/>
                    </a:move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3042"/>
                    </a:lnTo>
                    <a:lnTo>
                      <a:pt x="16525" y="43042"/>
                    </a:lnTo>
                    <a:lnTo>
                      <a:pt x="17172" y="43010"/>
                    </a:lnTo>
                    <a:lnTo>
                      <a:pt x="17786" y="42913"/>
                    </a:lnTo>
                    <a:lnTo>
                      <a:pt x="18401" y="42751"/>
                    </a:lnTo>
                    <a:lnTo>
                      <a:pt x="18983" y="42557"/>
                    </a:lnTo>
                    <a:lnTo>
                      <a:pt x="19533" y="42266"/>
                    </a:lnTo>
                    <a:lnTo>
                      <a:pt x="20082" y="41975"/>
                    </a:lnTo>
                    <a:lnTo>
                      <a:pt x="20567" y="41587"/>
                    </a:lnTo>
                    <a:lnTo>
                      <a:pt x="21020" y="41199"/>
                    </a:lnTo>
                    <a:lnTo>
                      <a:pt x="21408" y="40746"/>
                    </a:lnTo>
                    <a:lnTo>
                      <a:pt x="21796" y="40261"/>
                    </a:lnTo>
                    <a:lnTo>
                      <a:pt x="22120" y="39711"/>
                    </a:lnTo>
                    <a:lnTo>
                      <a:pt x="22378" y="39161"/>
                    </a:lnTo>
                    <a:lnTo>
                      <a:pt x="22572" y="38579"/>
                    </a:lnTo>
                    <a:lnTo>
                      <a:pt x="22734" y="37965"/>
                    </a:lnTo>
                    <a:lnTo>
                      <a:pt x="22831" y="37350"/>
                    </a:lnTo>
                    <a:lnTo>
                      <a:pt x="22863" y="36704"/>
                    </a:lnTo>
                    <a:lnTo>
                      <a:pt x="22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0" name="Google Shape;5260;p64"/>
              <p:cNvSpPr/>
              <p:nvPr/>
            </p:nvSpPr>
            <p:spPr>
              <a:xfrm>
                <a:off x="3736825" y="437000"/>
                <a:ext cx="571600" cy="1076050"/>
              </a:xfrm>
              <a:custGeom>
                <a:avLst/>
                <a:gdLst/>
                <a:ahLst/>
                <a:cxnLst/>
                <a:rect l="l" t="t" r="r" b="b"/>
                <a:pathLst>
                  <a:path w="22864" h="43042" fill="none" extrusionOk="0">
                    <a:moveTo>
                      <a:pt x="6339" y="0"/>
                    </a:moveTo>
                    <a:lnTo>
                      <a:pt x="6339" y="0"/>
                    </a:ln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3042"/>
                    </a:lnTo>
                    <a:lnTo>
                      <a:pt x="16525" y="43042"/>
                    </a:lnTo>
                    <a:lnTo>
                      <a:pt x="16525" y="43042"/>
                    </a:lnTo>
                    <a:lnTo>
                      <a:pt x="17172" y="43010"/>
                    </a:lnTo>
                    <a:lnTo>
                      <a:pt x="17786" y="42913"/>
                    </a:lnTo>
                    <a:lnTo>
                      <a:pt x="18401" y="42751"/>
                    </a:lnTo>
                    <a:lnTo>
                      <a:pt x="18983" y="42557"/>
                    </a:lnTo>
                    <a:lnTo>
                      <a:pt x="19533" y="42266"/>
                    </a:lnTo>
                    <a:lnTo>
                      <a:pt x="20082" y="41975"/>
                    </a:lnTo>
                    <a:lnTo>
                      <a:pt x="20567" y="41587"/>
                    </a:lnTo>
                    <a:lnTo>
                      <a:pt x="21020" y="41199"/>
                    </a:lnTo>
                    <a:lnTo>
                      <a:pt x="21408" y="40746"/>
                    </a:lnTo>
                    <a:lnTo>
                      <a:pt x="21796" y="40261"/>
                    </a:lnTo>
                    <a:lnTo>
                      <a:pt x="22120" y="39711"/>
                    </a:lnTo>
                    <a:lnTo>
                      <a:pt x="22378" y="39161"/>
                    </a:lnTo>
                    <a:lnTo>
                      <a:pt x="22572" y="38579"/>
                    </a:lnTo>
                    <a:lnTo>
                      <a:pt x="22734" y="37965"/>
                    </a:lnTo>
                    <a:lnTo>
                      <a:pt x="22831" y="37350"/>
                    </a:lnTo>
                    <a:lnTo>
                      <a:pt x="22863" y="36704"/>
                    </a:lnTo>
                    <a:lnTo>
                      <a:pt x="22863" y="0"/>
                    </a:lnTo>
                    <a:lnTo>
                      <a:pt x="63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1" name="Google Shape;5261;p64"/>
              <p:cNvSpPr/>
              <p:nvPr/>
            </p:nvSpPr>
            <p:spPr>
              <a:xfrm>
                <a:off x="3816050" y="512175"/>
                <a:ext cx="248225" cy="478625"/>
              </a:xfrm>
              <a:custGeom>
                <a:avLst/>
                <a:gdLst/>
                <a:ahLst/>
                <a:cxnLst/>
                <a:rect l="l" t="t" r="r" b="b"/>
                <a:pathLst>
                  <a:path w="9929" h="19145" extrusionOk="0">
                    <a:moveTo>
                      <a:pt x="8150" y="1"/>
                    </a:moveTo>
                    <a:lnTo>
                      <a:pt x="7729" y="33"/>
                    </a:lnTo>
                    <a:lnTo>
                      <a:pt x="7309" y="65"/>
                    </a:lnTo>
                    <a:lnTo>
                      <a:pt x="6889" y="98"/>
                    </a:lnTo>
                    <a:lnTo>
                      <a:pt x="6500" y="162"/>
                    </a:lnTo>
                    <a:lnTo>
                      <a:pt x="6112" y="259"/>
                    </a:lnTo>
                    <a:lnTo>
                      <a:pt x="5724" y="389"/>
                    </a:lnTo>
                    <a:lnTo>
                      <a:pt x="5336" y="518"/>
                    </a:lnTo>
                    <a:lnTo>
                      <a:pt x="4981" y="647"/>
                    </a:lnTo>
                    <a:lnTo>
                      <a:pt x="4269" y="1003"/>
                    </a:lnTo>
                    <a:lnTo>
                      <a:pt x="3590" y="1391"/>
                    </a:lnTo>
                    <a:lnTo>
                      <a:pt x="2976" y="1876"/>
                    </a:lnTo>
                    <a:lnTo>
                      <a:pt x="2394" y="2394"/>
                    </a:lnTo>
                    <a:lnTo>
                      <a:pt x="1876" y="2976"/>
                    </a:lnTo>
                    <a:lnTo>
                      <a:pt x="1391" y="3590"/>
                    </a:lnTo>
                    <a:lnTo>
                      <a:pt x="1003" y="4269"/>
                    </a:lnTo>
                    <a:lnTo>
                      <a:pt x="647" y="4981"/>
                    </a:lnTo>
                    <a:lnTo>
                      <a:pt x="518" y="5336"/>
                    </a:lnTo>
                    <a:lnTo>
                      <a:pt x="389" y="5724"/>
                    </a:lnTo>
                    <a:lnTo>
                      <a:pt x="259" y="6112"/>
                    </a:lnTo>
                    <a:lnTo>
                      <a:pt x="195" y="6501"/>
                    </a:lnTo>
                    <a:lnTo>
                      <a:pt x="98" y="6889"/>
                    </a:lnTo>
                    <a:lnTo>
                      <a:pt x="65" y="7309"/>
                    </a:lnTo>
                    <a:lnTo>
                      <a:pt x="33" y="7729"/>
                    </a:lnTo>
                    <a:lnTo>
                      <a:pt x="1" y="8150"/>
                    </a:lnTo>
                    <a:lnTo>
                      <a:pt x="1" y="17366"/>
                    </a:lnTo>
                    <a:lnTo>
                      <a:pt x="65" y="17722"/>
                    </a:lnTo>
                    <a:lnTo>
                      <a:pt x="162" y="18077"/>
                    </a:lnTo>
                    <a:lnTo>
                      <a:pt x="324" y="18369"/>
                    </a:lnTo>
                    <a:lnTo>
                      <a:pt x="550" y="18627"/>
                    </a:lnTo>
                    <a:lnTo>
                      <a:pt x="809" y="18854"/>
                    </a:lnTo>
                    <a:lnTo>
                      <a:pt x="1100" y="19015"/>
                    </a:lnTo>
                    <a:lnTo>
                      <a:pt x="1423" y="19112"/>
                    </a:lnTo>
                    <a:lnTo>
                      <a:pt x="1779" y="19145"/>
                    </a:lnTo>
                    <a:lnTo>
                      <a:pt x="2200" y="19145"/>
                    </a:lnTo>
                    <a:lnTo>
                      <a:pt x="2620" y="19112"/>
                    </a:lnTo>
                    <a:lnTo>
                      <a:pt x="3040" y="19048"/>
                    </a:lnTo>
                    <a:lnTo>
                      <a:pt x="3428" y="18983"/>
                    </a:lnTo>
                    <a:lnTo>
                      <a:pt x="3816" y="18886"/>
                    </a:lnTo>
                    <a:lnTo>
                      <a:pt x="4204" y="18789"/>
                    </a:lnTo>
                    <a:lnTo>
                      <a:pt x="4593" y="18660"/>
                    </a:lnTo>
                    <a:lnTo>
                      <a:pt x="4948" y="18498"/>
                    </a:lnTo>
                    <a:lnTo>
                      <a:pt x="5660" y="18175"/>
                    </a:lnTo>
                    <a:lnTo>
                      <a:pt x="6339" y="17754"/>
                    </a:lnTo>
                    <a:lnTo>
                      <a:pt x="6953" y="17301"/>
                    </a:lnTo>
                    <a:lnTo>
                      <a:pt x="7535" y="16784"/>
                    </a:lnTo>
                    <a:lnTo>
                      <a:pt x="8053" y="16202"/>
                    </a:lnTo>
                    <a:lnTo>
                      <a:pt x="8538" y="15555"/>
                    </a:lnTo>
                    <a:lnTo>
                      <a:pt x="8926" y="14908"/>
                    </a:lnTo>
                    <a:lnTo>
                      <a:pt x="9282" y="14197"/>
                    </a:lnTo>
                    <a:lnTo>
                      <a:pt x="9411" y="13809"/>
                    </a:lnTo>
                    <a:lnTo>
                      <a:pt x="9540" y="13453"/>
                    </a:lnTo>
                    <a:lnTo>
                      <a:pt x="9670" y="13065"/>
                    </a:lnTo>
                    <a:lnTo>
                      <a:pt x="9767" y="12677"/>
                    </a:lnTo>
                    <a:lnTo>
                      <a:pt x="9831" y="12257"/>
                    </a:lnTo>
                    <a:lnTo>
                      <a:pt x="9864" y="11869"/>
                    </a:lnTo>
                    <a:lnTo>
                      <a:pt x="9896" y="11448"/>
                    </a:lnTo>
                    <a:lnTo>
                      <a:pt x="9928" y="11028"/>
                    </a:lnTo>
                    <a:lnTo>
                      <a:pt x="9928" y="1779"/>
                    </a:lnTo>
                    <a:lnTo>
                      <a:pt x="9896" y="1423"/>
                    </a:lnTo>
                    <a:lnTo>
                      <a:pt x="9767" y="1100"/>
                    </a:lnTo>
                    <a:lnTo>
                      <a:pt x="9605" y="809"/>
                    </a:lnTo>
                    <a:lnTo>
                      <a:pt x="9411" y="518"/>
                    </a:lnTo>
                    <a:lnTo>
                      <a:pt x="9120" y="324"/>
                    </a:lnTo>
                    <a:lnTo>
                      <a:pt x="8829" y="162"/>
                    </a:lnTo>
                    <a:lnTo>
                      <a:pt x="8505" y="33"/>
                    </a:lnTo>
                    <a:lnTo>
                      <a:pt x="8150"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2" name="Google Shape;5262;p64"/>
              <p:cNvSpPr/>
              <p:nvPr/>
            </p:nvSpPr>
            <p:spPr>
              <a:xfrm>
                <a:off x="4150750" y="499250"/>
                <a:ext cx="114825" cy="222350"/>
              </a:xfrm>
              <a:custGeom>
                <a:avLst/>
                <a:gdLst/>
                <a:ahLst/>
                <a:cxnLst/>
                <a:rect l="l" t="t" r="r" b="b"/>
                <a:pathLst>
                  <a:path w="4593" h="8894" extrusionOk="0">
                    <a:moveTo>
                      <a:pt x="3784" y="0"/>
                    </a:moveTo>
                    <a:lnTo>
                      <a:pt x="3396" y="33"/>
                    </a:lnTo>
                    <a:lnTo>
                      <a:pt x="3008" y="97"/>
                    </a:lnTo>
                    <a:lnTo>
                      <a:pt x="2652" y="194"/>
                    </a:lnTo>
                    <a:lnTo>
                      <a:pt x="2296" y="324"/>
                    </a:lnTo>
                    <a:lnTo>
                      <a:pt x="1973" y="453"/>
                    </a:lnTo>
                    <a:lnTo>
                      <a:pt x="1682" y="647"/>
                    </a:lnTo>
                    <a:lnTo>
                      <a:pt x="1391" y="873"/>
                    </a:lnTo>
                    <a:lnTo>
                      <a:pt x="1100" y="1132"/>
                    </a:lnTo>
                    <a:lnTo>
                      <a:pt x="874" y="1391"/>
                    </a:lnTo>
                    <a:lnTo>
                      <a:pt x="647" y="1682"/>
                    </a:lnTo>
                    <a:lnTo>
                      <a:pt x="453" y="1973"/>
                    </a:lnTo>
                    <a:lnTo>
                      <a:pt x="291" y="2328"/>
                    </a:lnTo>
                    <a:lnTo>
                      <a:pt x="162" y="2652"/>
                    </a:lnTo>
                    <a:lnTo>
                      <a:pt x="97" y="3008"/>
                    </a:lnTo>
                    <a:lnTo>
                      <a:pt x="33" y="3396"/>
                    </a:lnTo>
                    <a:lnTo>
                      <a:pt x="0" y="3784"/>
                    </a:lnTo>
                    <a:lnTo>
                      <a:pt x="0" y="8085"/>
                    </a:lnTo>
                    <a:lnTo>
                      <a:pt x="33" y="8246"/>
                    </a:lnTo>
                    <a:lnTo>
                      <a:pt x="65" y="8408"/>
                    </a:lnTo>
                    <a:lnTo>
                      <a:pt x="162" y="8537"/>
                    </a:lnTo>
                    <a:lnTo>
                      <a:pt x="259" y="8667"/>
                    </a:lnTo>
                    <a:lnTo>
                      <a:pt x="356" y="8764"/>
                    </a:lnTo>
                    <a:lnTo>
                      <a:pt x="518" y="8828"/>
                    </a:lnTo>
                    <a:lnTo>
                      <a:pt x="680" y="8893"/>
                    </a:lnTo>
                    <a:lnTo>
                      <a:pt x="841" y="8893"/>
                    </a:lnTo>
                    <a:lnTo>
                      <a:pt x="1229" y="8861"/>
                    </a:lnTo>
                    <a:lnTo>
                      <a:pt x="1585" y="8828"/>
                    </a:lnTo>
                    <a:lnTo>
                      <a:pt x="1941" y="8731"/>
                    </a:lnTo>
                    <a:lnTo>
                      <a:pt x="2296" y="8602"/>
                    </a:lnTo>
                    <a:lnTo>
                      <a:pt x="2620" y="8440"/>
                    </a:lnTo>
                    <a:lnTo>
                      <a:pt x="2943" y="8246"/>
                    </a:lnTo>
                    <a:lnTo>
                      <a:pt x="3234" y="8020"/>
                    </a:lnTo>
                    <a:lnTo>
                      <a:pt x="3493" y="7794"/>
                    </a:lnTo>
                    <a:lnTo>
                      <a:pt x="3752" y="7535"/>
                    </a:lnTo>
                    <a:lnTo>
                      <a:pt x="3946" y="7244"/>
                    </a:lnTo>
                    <a:lnTo>
                      <a:pt x="4140" y="6920"/>
                    </a:lnTo>
                    <a:lnTo>
                      <a:pt x="4301" y="6597"/>
                    </a:lnTo>
                    <a:lnTo>
                      <a:pt x="4431" y="6241"/>
                    </a:lnTo>
                    <a:lnTo>
                      <a:pt x="4528" y="5886"/>
                    </a:lnTo>
                    <a:lnTo>
                      <a:pt x="4592" y="5498"/>
                    </a:lnTo>
                    <a:lnTo>
                      <a:pt x="4592" y="5110"/>
                    </a:lnTo>
                    <a:lnTo>
                      <a:pt x="4592" y="841"/>
                    </a:lnTo>
                    <a:lnTo>
                      <a:pt x="4592" y="679"/>
                    </a:lnTo>
                    <a:lnTo>
                      <a:pt x="4528" y="518"/>
                    </a:lnTo>
                    <a:lnTo>
                      <a:pt x="4463" y="388"/>
                    </a:lnTo>
                    <a:lnTo>
                      <a:pt x="4366" y="259"/>
                    </a:lnTo>
                    <a:lnTo>
                      <a:pt x="4237" y="162"/>
                    </a:lnTo>
                    <a:lnTo>
                      <a:pt x="4107" y="65"/>
                    </a:lnTo>
                    <a:lnTo>
                      <a:pt x="3946" y="33"/>
                    </a:lnTo>
                    <a:lnTo>
                      <a:pt x="3784" y="0"/>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3" name="Google Shape;5263;p64"/>
              <p:cNvSpPr/>
              <p:nvPr/>
            </p:nvSpPr>
            <p:spPr>
              <a:xfrm>
                <a:off x="3778050" y="486300"/>
                <a:ext cx="718750" cy="1308900"/>
              </a:xfrm>
              <a:custGeom>
                <a:avLst/>
                <a:gdLst/>
                <a:ahLst/>
                <a:cxnLst/>
                <a:rect l="l" t="t" r="r" b="b"/>
                <a:pathLst>
                  <a:path w="28750" h="52356" extrusionOk="0">
                    <a:moveTo>
                      <a:pt x="26970" y="1"/>
                    </a:moveTo>
                    <a:lnTo>
                      <a:pt x="26970" y="42816"/>
                    </a:lnTo>
                    <a:lnTo>
                      <a:pt x="26970" y="43204"/>
                    </a:lnTo>
                    <a:lnTo>
                      <a:pt x="26938" y="43560"/>
                    </a:lnTo>
                    <a:lnTo>
                      <a:pt x="26841" y="44304"/>
                    </a:lnTo>
                    <a:lnTo>
                      <a:pt x="26647" y="45015"/>
                    </a:lnTo>
                    <a:lnTo>
                      <a:pt x="26388" y="45694"/>
                    </a:lnTo>
                    <a:lnTo>
                      <a:pt x="26097" y="46373"/>
                    </a:lnTo>
                    <a:lnTo>
                      <a:pt x="25709" y="46988"/>
                    </a:lnTo>
                    <a:lnTo>
                      <a:pt x="25289" y="47538"/>
                    </a:lnTo>
                    <a:lnTo>
                      <a:pt x="24804" y="48087"/>
                    </a:lnTo>
                    <a:lnTo>
                      <a:pt x="24286" y="48540"/>
                    </a:lnTo>
                    <a:lnTo>
                      <a:pt x="23704" y="48993"/>
                    </a:lnTo>
                    <a:lnTo>
                      <a:pt x="23090" y="49348"/>
                    </a:lnTo>
                    <a:lnTo>
                      <a:pt x="22443" y="49672"/>
                    </a:lnTo>
                    <a:lnTo>
                      <a:pt x="21764" y="49931"/>
                    </a:lnTo>
                    <a:lnTo>
                      <a:pt x="21053" y="50092"/>
                    </a:lnTo>
                    <a:lnTo>
                      <a:pt x="20309" y="50222"/>
                    </a:lnTo>
                    <a:lnTo>
                      <a:pt x="19921" y="50254"/>
                    </a:lnTo>
                    <a:lnTo>
                      <a:pt x="1" y="50254"/>
                    </a:lnTo>
                    <a:lnTo>
                      <a:pt x="453" y="50707"/>
                    </a:lnTo>
                    <a:lnTo>
                      <a:pt x="938" y="51127"/>
                    </a:lnTo>
                    <a:lnTo>
                      <a:pt x="1488" y="51483"/>
                    </a:lnTo>
                    <a:lnTo>
                      <a:pt x="2070" y="51774"/>
                    </a:lnTo>
                    <a:lnTo>
                      <a:pt x="2685" y="52033"/>
                    </a:lnTo>
                    <a:lnTo>
                      <a:pt x="3331" y="52227"/>
                    </a:lnTo>
                    <a:lnTo>
                      <a:pt x="3978" y="52324"/>
                    </a:lnTo>
                    <a:lnTo>
                      <a:pt x="4690" y="52356"/>
                    </a:lnTo>
                    <a:lnTo>
                      <a:pt x="22411" y="52356"/>
                    </a:lnTo>
                    <a:lnTo>
                      <a:pt x="23058" y="52324"/>
                    </a:lnTo>
                    <a:lnTo>
                      <a:pt x="23672" y="52227"/>
                    </a:lnTo>
                    <a:lnTo>
                      <a:pt x="24286" y="52065"/>
                    </a:lnTo>
                    <a:lnTo>
                      <a:pt x="24869" y="51871"/>
                    </a:lnTo>
                    <a:lnTo>
                      <a:pt x="25418" y="51612"/>
                    </a:lnTo>
                    <a:lnTo>
                      <a:pt x="25936" y="51289"/>
                    </a:lnTo>
                    <a:lnTo>
                      <a:pt x="26453" y="50901"/>
                    </a:lnTo>
                    <a:lnTo>
                      <a:pt x="26873" y="50513"/>
                    </a:lnTo>
                    <a:lnTo>
                      <a:pt x="27294" y="50060"/>
                    </a:lnTo>
                    <a:lnTo>
                      <a:pt x="27650" y="49575"/>
                    </a:lnTo>
                    <a:lnTo>
                      <a:pt x="27973" y="49025"/>
                    </a:lnTo>
                    <a:lnTo>
                      <a:pt x="28264" y="48475"/>
                    </a:lnTo>
                    <a:lnTo>
                      <a:pt x="28458" y="47893"/>
                    </a:lnTo>
                    <a:lnTo>
                      <a:pt x="28620" y="47279"/>
                    </a:lnTo>
                    <a:lnTo>
                      <a:pt x="28717" y="46664"/>
                    </a:lnTo>
                    <a:lnTo>
                      <a:pt x="28749" y="46018"/>
                    </a:lnTo>
                    <a:lnTo>
                      <a:pt x="28749" y="4399"/>
                    </a:lnTo>
                    <a:lnTo>
                      <a:pt x="28717" y="3752"/>
                    </a:lnTo>
                    <a:lnTo>
                      <a:pt x="28620" y="3138"/>
                    </a:lnTo>
                    <a:lnTo>
                      <a:pt x="28490" y="2555"/>
                    </a:lnTo>
                    <a:lnTo>
                      <a:pt x="28264" y="1973"/>
                    </a:lnTo>
                    <a:lnTo>
                      <a:pt x="28005" y="1456"/>
                    </a:lnTo>
                    <a:lnTo>
                      <a:pt x="27714" y="939"/>
                    </a:lnTo>
                    <a:lnTo>
                      <a:pt x="27359" y="453"/>
                    </a:lnTo>
                    <a:lnTo>
                      <a:pt x="26970"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4" name="Google Shape;5264;p64"/>
              <p:cNvSpPr/>
              <p:nvPr/>
            </p:nvSpPr>
            <p:spPr>
              <a:xfrm>
                <a:off x="3755425" y="1070825"/>
                <a:ext cx="696900" cy="671825"/>
              </a:xfrm>
              <a:custGeom>
                <a:avLst/>
                <a:gdLst/>
                <a:ahLst/>
                <a:cxnLst/>
                <a:rect l="l" t="t" r="r" b="b"/>
                <a:pathLst>
                  <a:path w="27876" h="26873" extrusionOk="0">
                    <a:moveTo>
                      <a:pt x="27875" y="0"/>
                    </a:moveTo>
                    <a:lnTo>
                      <a:pt x="26485" y="162"/>
                    </a:lnTo>
                    <a:lnTo>
                      <a:pt x="25030" y="291"/>
                    </a:lnTo>
                    <a:lnTo>
                      <a:pt x="23607" y="388"/>
                    </a:lnTo>
                    <a:lnTo>
                      <a:pt x="22119" y="453"/>
                    </a:lnTo>
                    <a:lnTo>
                      <a:pt x="22119" y="11351"/>
                    </a:lnTo>
                    <a:lnTo>
                      <a:pt x="22087" y="11997"/>
                    </a:lnTo>
                    <a:lnTo>
                      <a:pt x="21990" y="12612"/>
                    </a:lnTo>
                    <a:lnTo>
                      <a:pt x="21828" y="13226"/>
                    </a:lnTo>
                    <a:lnTo>
                      <a:pt x="21634" y="13808"/>
                    </a:lnTo>
                    <a:lnTo>
                      <a:pt x="21376" y="14358"/>
                    </a:lnTo>
                    <a:lnTo>
                      <a:pt x="21052" y="14908"/>
                    </a:lnTo>
                    <a:lnTo>
                      <a:pt x="20664" y="15393"/>
                    </a:lnTo>
                    <a:lnTo>
                      <a:pt x="20276" y="15846"/>
                    </a:lnTo>
                    <a:lnTo>
                      <a:pt x="19823" y="16234"/>
                    </a:lnTo>
                    <a:lnTo>
                      <a:pt x="19338" y="16622"/>
                    </a:lnTo>
                    <a:lnTo>
                      <a:pt x="18789" y="16913"/>
                    </a:lnTo>
                    <a:lnTo>
                      <a:pt x="18239" y="17204"/>
                    </a:lnTo>
                    <a:lnTo>
                      <a:pt x="17657" y="17398"/>
                    </a:lnTo>
                    <a:lnTo>
                      <a:pt x="17042" y="17560"/>
                    </a:lnTo>
                    <a:lnTo>
                      <a:pt x="16428" y="17657"/>
                    </a:lnTo>
                    <a:lnTo>
                      <a:pt x="15781" y="17689"/>
                    </a:lnTo>
                    <a:lnTo>
                      <a:pt x="0" y="17689"/>
                    </a:lnTo>
                    <a:lnTo>
                      <a:pt x="0" y="22152"/>
                    </a:lnTo>
                    <a:lnTo>
                      <a:pt x="0" y="22507"/>
                    </a:lnTo>
                    <a:lnTo>
                      <a:pt x="33" y="22863"/>
                    </a:lnTo>
                    <a:lnTo>
                      <a:pt x="65" y="23186"/>
                    </a:lnTo>
                    <a:lnTo>
                      <a:pt x="162" y="23542"/>
                    </a:lnTo>
                    <a:lnTo>
                      <a:pt x="227" y="23866"/>
                    </a:lnTo>
                    <a:lnTo>
                      <a:pt x="356" y="24189"/>
                    </a:lnTo>
                    <a:lnTo>
                      <a:pt x="615" y="24803"/>
                    </a:lnTo>
                    <a:lnTo>
                      <a:pt x="938" y="25385"/>
                    </a:lnTo>
                    <a:lnTo>
                      <a:pt x="1326" y="25935"/>
                    </a:lnTo>
                    <a:lnTo>
                      <a:pt x="1779" y="26420"/>
                    </a:lnTo>
                    <a:lnTo>
                      <a:pt x="2264" y="26873"/>
                    </a:lnTo>
                    <a:lnTo>
                      <a:pt x="20826" y="26873"/>
                    </a:lnTo>
                    <a:lnTo>
                      <a:pt x="21214" y="26841"/>
                    </a:lnTo>
                    <a:lnTo>
                      <a:pt x="21958" y="26711"/>
                    </a:lnTo>
                    <a:lnTo>
                      <a:pt x="22669" y="26550"/>
                    </a:lnTo>
                    <a:lnTo>
                      <a:pt x="23348" y="26291"/>
                    </a:lnTo>
                    <a:lnTo>
                      <a:pt x="23995" y="25967"/>
                    </a:lnTo>
                    <a:lnTo>
                      <a:pt x="24609" y="25612"/>
                    </a:lnTo>
                    <a:lnTo>
                      <a:pt x="25191" y="25159"/>
                    </a:lnTo>
                    <a:lnTo>
                      <a:pt x="25709" y="24706"/>
                    </a:lnTo>
                    <a:lnTo>
                      <a:pt x="26194" y="24157"/>
                    </a:lnTo>
                    <a:lnTo>
                      <a:pt x="26614" y="23607"/>
                    </a:lnTo>
                    <a:lnTo>
                      <a:pt x="27002" y="22992"/>
                    </a:lnTo>
                    <a:lnTo>
                      <a:pt x="27293" y="22313"/>
                    </a:lnTo>
                    <a:lnTo>
                      <a:pt x="27552" y="21634"/>
                    </a:lnTo>
                    <a:lnTo>
                      <a:pt x="27746" y="20923"/>
                    </a:lnTo>
                    <a:lnTo>
                      <a:pt x="27843" y="20179"/>
                    </a:lnTo>
                    <a:lnTo>
                      <a:pt x="27875" y="19823"/>
                    </a:lnTo>
                    <a:lnTo>
                      <a:pt x="27875" y="19435"/>
                    </a:lnTo>
                    <a:lnTo>
                      <a:pt x="2787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5" name="Google Shape;5265;p64"/>
              <p:cNvSpPr/>
              <p:nvPr/>
            </p:nvSpPr>
            <p:spPr>
              <a:xfrm>
                <a:off x="3755425" y="1070825"/>
                <a:ext cx="696900" cy="671825"/>
              </a:xfrm>
              <a:custGeom>
                <a:avLst/>
                <a:gdLst/>
                <a:ahLst/>
                <a:cxnLst/>
                <a:rect l="l" t="t" r="r" b="b"/>
                <a:pathLst>
                  <a:path w="27876" h="26873" fill="none" extrusionOk="0">
                    <a:moveTo>
                      <a:pt x="27875" y="0"/>
                    </a:moveTo>
                    <a:lnTo>
                      <a:pt x="27875" y="0"/>
                    </a:lnTo>
                    <a:lnTo>
                      <a:pt x="26485" y="162"/>
                    </a:lnTo>
                    <a:lnTo>
                      <a:pt x="25030" y="291"/>
                    </a:lnTo>
                    <a:lnTo>
                      <a:pt x="23607" y="388"/>
                    </a:lnTo>
                    <a:lnTo>
                      <a:pt x="22119" y="453"/>
                    </a:lnTo>
                    <a:lnTo>
                      <a:pt x="22119" y="11351"/>
                    </a:lnTo>
                    <a:lnTo>
                      <a:pt x="22119" y="11351"/>
                    </a:lnTo>
                    <a:lnTo>
                      <a:pt x="22087" y="11997"/>
                    </a:lnTo>
                    <a:lnTo>
                      <a:pt x="21990" y="12612"/>
                    </a:lnTo>
                    <a:lnTo>
                      <a:pt x="21828" y="13226"/>
                    </a:lnTo>
                    <a:lnTo>
                      <a:pt x="21634" y="13808"/>
                    </a:lnTo>
                    <a:lnTo>
                      <a:pt x="21376" y="14358"/>
                    </a:lnTo>
                    <a:lnTo>
                      <a:pt x="21052" y="14908"/>
                    </a:lnTo>
                    <a:lnTo>
                      <a:pt x="20664" y="15393"/>
                    </a:lnTo>
                    <a:lnTo>
                      <a:pt x="20276" y="15846"/>
                    </a:lnTo>
                    <a:lnTo>
                      <a:pt x="19823" y="16234"/>
                    </a:lnTo>
                    <a:lnTo>
                      <a:pt x="19338" y="16622"/>
                    </a:lnTo>
                    <a:lnTo>
                      <a:pt x="18789" y="16913"/>
                    </a:lnTo>
                    <a:lnTo>
                      <a:pt x="18239" y="17204"/>
                    </a:lnTo>
                    <a:lnTo>
                      <a:pt x="17657" y="17398"/>
                    </a:lnTo>
                    <a:lnTo>
                      <a:pt x="17042" y="17560"/>
                    </a:lnTo>
                    <a:lnTo>
                      <a:pt x="16428" y="17657"/>
                    </a:lnTo>
                    <a:lnTo>
                      <a:pt x="15781" y="17689"/>
                    </a:lnTo>
                    <a:lnTo>
                      <a:pt x="0" y="17689"/>
                    </a:lnTo>
                    <a:lnTo>
                      <a:pt x="0" y="22152"/>
                    </a:lnTo>
                    <a:lnTo>
                      <a:pt x="0" y="22152"/>
                    </a:lnTo>
                    <a:lnTo>
                      <a:pt x="0" y="22507"/>
                    </a:lnTo>
                    <a:lnTo>
                      <a:pt x="33" y="22863"/>
                    </a:lnTo>
                    <a:lnTo>
                      <a:pt x="65" y="23186"/>
                    </a:lnTo>
                    <a:lnTo>
                      <a:pt x="162" y="23542"/>
                    </a:lnTo>
                    <a:lnTo>
                      <a:pt x="227" y="23866"/>
                    </a:lnTo>
                    <a:lnTo>
                      <a:pt x="356" y="24189"/>
                    </a:lnTo>
                    <a:lnTo>
                      <a:pt x="615" y="24803"/>
                    </a:lnTo>
                    <a:lnTo>
                      <a:pt x="938" y="25385"/>
                    </a:lnTo>
                    <a:lnTo>
                      <a:pt x="1326" y="25935"/>
                    </a:lnTo>
                    <a:lnTo>
                      <a:pt x="1779" y="26420"/>
                    </a:lnTo>
                    <a:lnTo>
                      <a:pt x="2264" y="26873"/>
                    </a:lnTo>
                    <a:lnTo>
                      <a:pt x="20438" y="26873"/>
                    </a:lnTo>
                    <a:lnTo>
                      <a:pt x="20438" y="26873"/>
                    </a:lnTo>
                    <a:lnTo>
                      <a:pt x="20826" y="26873"/>
                    </a:lnTo>
                    <a:lnTo>
                      <a:pt x="21214" y="26841"/>
                    </a:lnTo>
                    <a:lnTo>
                      <a:pt x="21958" y="26711"/>
                    </a:lnTo>
                    <a:lnTo>
                      <a:pt x="22669" y="26550"/>
                    </a:lnTo>
                    <a:lnTo>
                      <a:pt x="23348" y="26291"/>
                    </a:lnTo>
                    <a:lnTo>
                      <a:pt x="23995" y="25967"/>
                    </a:lnTo>
                    <a:lnTo>
                      <a:pt x="24609" y="25612"/>
                    </a:lnTo>
                    <a:lnTo>
                      <a:pt x="25191" y="25159"/>
                    </a:lnTo>
                    <a:lnTo>
                      <a:pt x="25709" y="24706"/>
                    </a:lnTo>
                    <a:lnTo>
                      <a:pt x="26194" y="24157"/>
                    </a:lnTo>
                    <a:lnTo>
                      <a:pt x="26614" y="23607"/>
                    </a:lnTo>
                    <a:lnTo>
                      <a:pt x="27002" y="22992"/>
                    </a:lnTo>
                    <a:lnTo>
                      <a:pt x="27293" y="22313"/>
                    </a:lnTo>
                    <a:lnTo>
                      <a:pt x="27552" y="21634"/>
                    </a:lnTo>
                    <a:lnTo>
                      <a:pt x="27746" y="20923"/>
                    </a:lnTo>
                    <a:lnTo>
                      <a:pt x="27843" y="20179"/>
                    </a:lnTo>
                    <a:lnTo>
                      <a:pt x="27875" y="19823"/>
                    </a:lnTo>
                    <a:lnTo>
                      <a:pt x="27875" y="19435"/>
                    </a:lnTo>
                    <a:lnTo>
                      <a:pt x="278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6" name="Google Shape;5266;p64"/>
              <p:cNvSpPr/>
              <p:nvPr/>
            </p:nvSpPr>
            <p:spPr>
              <a:xfrm>
                <a:off x="3755425" y="995625"/>
                <a:ext cx="553000" cy="517425"/>
              </a:xfrm>
              <a:custGeom>
                <a:avLst/>
                <a:gdLst/>
                <a:ahLst/>
                <a:cxnLst/>
                <a:rect l="l" t="t" r="r" b="b"/>
                <a:pathLst>
                  <a:path w="22120" h="20697" extrusionOk="0">
                    <a:moveTo>
                      <a:pt x="0" y="1"/>
                    </a:moveTo>
                    <a:lnTo>
                      <a:pt x="0" y="20697"/>
                    </a:lnTo>
                    <a:lnTo>
                      <a:pt x="15781" y="20697"/>
                    </a:lnTo>
                    <a:lnTo>
                      <a:pt x="16428" y="20665"/>
                    </a:lnTo>
                    <a:lnTo>
                      <a:pt x="17042" y="20568"/>
                    </a:lnTo>
                    <a:lnTo>
                      <a:pt x="17657" y="20406"/>
                    </a:lnTo>
                    <a:lnTo>
                      <a:pt x="18239" y="20212"/>
                    </a:lnTo>
                    <a:lnTo>
                      <a:pt x="18789" y="19921"/>
                    </a:lnTo>
                    <a:lnTo>
                      <a:pt x="19338" y="19630"/>
                    </a:lnTo>
                    <a:lnTo>
                      <a:pt x="19823" y="19242"/>
                    </a:lnTo>
                    <a:lnTo>
                      <a:pt x="20276" y="18854"/>
                    </a:lnTo>
                    <a:lnTo>
                      <a:pt x="20664" y="18401"/>
                    </a:lnTo>
                    <a:lnTo>
                      <a:pt x="21052" y="17916"/>
                    </a:lnTo>
                    <a:lnTo>
                      <a:pt x="21376" y="17366"/>
                    </a:lnTo>
                    <a:lnTo>
                      <a:pt x="21634" y="16816"/>
                    </a:lnTo>
                    <a:lnTo>
                      <a:pt x="21828" y="16234"/>
                    </a:lnTo>
                    <a:lnTo>
                      <a:pt x="21990" y="15620"/>
                    </a:lnTo>
                    <a:lnTo>
                      <a:pt x="22087" y="15005"/>
                    </a:lnTo>
                    <a:lnTo>
                      <a:pt x="22119" y="14359"/>
                    </a:lnTo>
                    <a:lnTo>
                      <a:pt x="22119" y="3461"/>
                    </a:lnTo>
                    <a:lnTo>
                      <a:pt x="20179" y="3493"/>
                    </a:lnTo>
                    <a:lnTo>
                      <a:pt x="18756" y="3493"/>
                    </a:lnTo>
                    <a:lnTo>
                      <a:pt x="17398" y="3428"/>
                    </a:lnTo>
                    <a:lnTo>
                      <a:pt x="16007" y="3364"/>
                    </a:lnTo>
                    <a:lnTo>
                      <a:pt x="14682" y="3267"/>
                    </a:lnTo>
                    <a:lnTo>
                      <a:pt x="13323" y="3137"/>
                    </a:lnTo>
                    <a:lnTo>
                      <a:pt x="12030" y="2976"/>
                    </a:lnTo>
                    <a:lnTo>
                      <a:pt x="10704" y="2782"/>
                    </a:lnTo>
                    <a:lnTo>
                      <a:pt x="9443" y="2588"/>
                    </a:lnTo>
                    <a:lnTo>
                      <a:pt x="8182" y="2329"/>
                    </a:lnTo>
                    <a:lnTo>
                      <a:pt x="6921" y="2070"/>
                    </a:lnTo>
                    <a:lnTo>
                      <a:pt x="5724" y="1779"/>
                    </a:lnTo>
                    <a:lnTo>
                      <a:pt x="4528" y="1488"/>
                    </a:lnTo>
                    <a:lnTo>
                      <a:pt x="3363" y="1133"/>
                    </a:lnTo>
                    <a:lnTo>
                      <a:pt x="2199" y="777"/>
                    </a:lnTo>
                    <a:lnTo>
                      <a:pt x="1067" y="42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7" name="Google Shape;5267;p64"/>
              <p:cNvSpPr/>
              <p:nvPr/>
            </p:nvSpPr>
            <p:spPr>
              <a:xfrm>
                <a:off x="3755425" y="995625"/>
                <a:ext cx="553000" cy="517425"/>
              </a:xfrm>
              <a:custGeom>
                <a:avLst/>
                <a:gdLst/>
                <a:ahLst/>
                <a:cxnLst/>
                <a:rect l="l" t="t" r="r" b="b"/>
                <a:pathLst>
                  <a:path w="22120" h="20697" fill="none" extrusionOk="0">
                    <a:moveTo>
                      <a:pt x="0" y="1"/>
                    </a:moveTo>
                    <a:lnTo>
                      <a:pt x="0" y="20697"/>
                    </a:lnTo>
                    <a:lnTo>
                      <a:pt x="15781" y="20697"/>
                    </a:lnTo>
                    <a:lnTo>
                      <a:pt x="15781" y="20697"/>
                    </a:lnTo>
                    <a:lnTo>
                      <a:pt x="16428" y="20665"/>
                    </a:lnTo>
                    <a:lnTo>
                      <a:pt x="17042" y="20568"/>
                    </a:lnTo>
                    <a:lnTo>
                      <a:pt x="17657" y="20406"/>
                    </a:lnTo>
                    <a:lnTo>
                      <a:pt x="18239" y="20212"/>
                    </a:lnTo>
                    <a:lnTo>
                      <a:pt x="18789" y="19921"/>
                    </a:lnTo>
                    <a:lnTo>
                      <a:pt x="19338" y="19630"/>
                    </a:lnTo>
                    <a:lnTo>
                      <a:pt x="19823" y="19242"/>
                    </a:lnTo>
                    <a:lnTo>
                      <a:pt x="20276" y="18854"/>
                    </a:lnTo>
                    <a:lnTo>
                      <a:pt x="20664" y="18401"/>
                    </a:lnTo>
                    <a:lnTo>
                      <a:pt x="21052" y="17916"/>
                    </a:lnTo>
                    <a:lnTo>
                      <a:pt x="21376" y="17366"/>
                    </a:lnTo>
                    <a:lnTo>
                      <a:pt x="21634" y="16816"/>
                    </a:lnTo>
                    <a:lnTo>
                      <a:pt x="21828" y="16234"/>
                    </a:lnTo>
                    <a:lnTo>
                      <a:pt x="21990" y="15620"/>
                    </a:lnTo>
                    <a:lnTo>
                      <a:pt x="22087" y="15005"/>
                    </a:lnTo>
                    <a:lnTo>
                      <a:pt x="22119" y="14359"/>
                    </a:lnTo>
                    <a:lnTo>
                      <a:pt x="22119" y="3461"/>
                    </a:lnTo>
                    <a:lnTo>
                      <a:pt x="22119" y="3461"/>
                    </a:lnTo>
                    <a:lnTo>
                      <a:pt x="20179" y="3493"/>
                    </a:lnTo>
                    <a:lnTo>
                      <a:pt x="20179" y="3493"/>
                    </a:lnTo>
                    <a:lnTo>
                      <a:pt x="18756" y="3493"/>
                    </a:lnTo>
                    <a:lnTo>
                      <a:pt x="17398" y="3428"/>
                    </a:lnTo>
                    <a:lnTo>
                      <a:pt x="16007" y="3364"/>
                    </a:lnTo>
                    <a:lnTo>
                      <a:pt x="14682" y="3267"/>
                    </a:lnTo>
                    <a:lnTo>
                      <a:pt x="13323" y="3137"/>
                    </a:lnTo>
                    <a:lnTo>
                      <a:pt x="12030" y="2976"/>
                    </a:lnTo>
                    <a:lnTo>
                      <a:pt x="10704" y="2782"/>
                    </a:lnTo>
                    <a:lnTo>
                      <a:pt x="9443" y="2588"/>
                    </a:lnTo>
                    <a:lnTo>
                      <a:pt x="8182" y="2329"/>
                    </a:lnTo>
                    <a:lnTo>
                      <a:pt x="6921" y="2070"/>
                    </a:lnTo>
                    <a:lnTo>
                      <a:pt x="5724" y="1779"/>
                    </a:lnTo>
                    <a:lnTo>
                      <a:pt x="4528" y="1488"/>
                    </a:lnTo>
                    <a:lnTo>
                      <a:pt x="3363" y="1133"/>
                    </a:lnTo>
                    <a:lnTo>
                      <a:pt x="2199" y="777"/>
                    </a:lnTo>
                    <a:lnTo>
                      <a:pt x="1067" y="42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8" name="Google Shape;5268;p64"/>
              <p:cNvSpPr/>
              <p:nvPr/>
            </p:nvSpPr>
            <p:spPr>
              <a:xfrm>
                <a:off x="2668875" y="2558350"/>
                <a:ext cx="2145625" cy="215900"/>
              </a:xfrm>
              <a:custGeom>
                <a:avLst/>
                <a:gdLst/>
                <a:ahLst/>
                <a:cxnLst/>
                <a:rect l="l" t="t" r="r" b="b"/>
                <a:pathLst>
                  <a:path w="85825" h="8636" extrusionOk="0">
                    <a:moveTo>
                      <a:pt x="0" y="1"/>
                    </a:moveTo>
                    <a:lnTo>
                      <a:pt x="0" y="8635"/>
                    </a:lnTo>
                    <a:lnTo>
                      <a:pt x="85825" y="8635"/>
                    </a:lnTo>
                    <a:lnTo>
                      <a:pt x="858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9" name="Google Shape;5269;p64"/>
              <p:cNvSpPr/>
              <p:nvPr/>
            </p:nvSpPr>
            <p:spPr>
              <a:xfrm>
                <a:off x="2422300" y="1761225"/>
                <a:ext cx="1122125" cy="215875"/>
              </a:xfrm>
              <a:custGeom>
                <a:avLst/>
                <a:gdLst/>
                <a:ahLst/>
                <a:cxnLst/>
                <a:rect l="l" t="t" r="r" b="b"/>
                <a:pathLst>
                  <a:path w="44885" h="8635" extrusionOk="0">
                    <a:moveTo>
                      <a:pt x="0" y="1"/>
                    </a:moveTo>
                    <a:lnTo>
                      <a:pt x="0" y="8635"/>
                    </a:lnTo>
                    <a:lnTo>
                      <a:pt x="44885" y="8635"/>
                    </a:lnTo>
                    <a:lnTo>
                      <a:pt x="448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0" name="Google Shape;5270;p64"/>
              <p:cNvSpPr/>
              <p:nvPr/>
            </p:nvSpPr>
            <p:spPr>
              <a:xfrm>
                <a:off x="2501525" y="1943950"/>
                <a:ext cx="216675" cy="3532950"/>
              </a:xfrm>
              <a:custGeom>
                <a:avLst/>
                <a:gdLst/>
                <a:ahLst/>
                <a:cxnLst/>
                <a:rect l="l" t="t" r="r" b="b"/>
                <a:pathLst>
                  <a:path w="8667" h="141318" extrusionOk="0">
                    <a:moveTo>
                      <a:pt x="0" y="0"/>
                    </a:moveTo>
                    <a:lnTo>
                      <a:pt x="0" y="141317"/>
                    </a:lnTo>
                    <a:lnTo>
                      <a:pt x="8667" y="141317"/>
                    </a:lnTo>
                    <a:lnTo>
                      <a:pt x="8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1" name="Google Shape;5271;p64"/>
              <p:cNvSpPr/>
              <p:nvPr/>
            </p:nvSpPr>
            <p:spPr>
              <a:xfrm>
                <a:off x="3193550" y="1943950"/>
                <a:ext cx="216675" cy="3532950"/>
              </a:xfrm>
              <a:custGeom>
                <a:avLst/>
                <a:gdLst/>
                <a:ahLst/>
                <a:cxnLst/>
                <a:rect l="l" t="t" r="r" b="b"/>
                <a:pathLst>
                  <a:path w="8667" h="141318" extrusionOk="0">
                    <a:moveTo>
                      <a:pt x="0" y="0"/>
                    </a:moveTo>
                    <a:lnTo>
                      <a:pt x="0" y="141317"/>
                    </a:lnTo>
                    <a:lnTo>
                      <a:pt x="8667" y="141317"/>
                    </a:lnTo>
                    <a:lnTo>
                      <a:pt x="8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2" name="Google Shape;5272;p64"/>
              <p:cNvSpPr/>
              <p:nvPr/>
            </p:nvSpPr>
            <p:spPr>
              <a:xfrm>
                <a:off x="4735250" y="1943950"/>
                <a:ext cx="216700" cy="3532950"/>
              </a:xfrm>
              <a:custGeom>
                <a:avLst/>
                <a:gdLst/>
                <a:ahLst/>
                <a:cxnLst/>
                <a:rect l="l" t="t" r="r" b="b"/>
                <a:pathLst>
                  <a:path w="8668" h="141318" extrusionOk="0">
                    <a:moveTo>
                      <a:pt x="1" y="0"/>
                    </a:moveTo>
                    <a:lnTo>
                      <a:pt x="1" y="141317"/>
                    </a:lnTo>
                    <a:lnTo>
                      <a:pt x="8667" y="141317"/>
                    </a:lnTo>
                    <a:lnTo>
                      <a:pt x="8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3" name="Google Shape;5273;p64"/>
              <p:cNvSpPr/>
              <p:nvPr/>
            </p:nvSpPr>
            <p:spPr>
              <a:xfrm>
                <a:off x="3288950" y="1761225"/>
                <a:ext cx="1908750" cy="215875"/>
              </a:xfrm>
              <a:custGeom>
                <a:avLst/>
                <a:gdLst/>
                <a:ahLst/>
                <a:cxnLst/>
                <a:rect l="l" t="t" r="r" b="b"/>
                <a:pathLst>
                  <a:path w="76350" h="8635" extrusionOk="0">
                    <a:moveTo>
                      <a:pt x="0" y="1"/>
                    </a:moveTo>
                    <a:lnTo>
                      <a:pt x="0" y="8635"/>
                    </a:lnTo>
                    <a:lnTo>
                      <a:pt x="76350" y="8635"/>
                    </a:lnTo>
                    <a:lnTo>
                      <a:pt x="763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274" name="Google Shape;5274;p64"/>
          <p:cNvGrpSpPr/>
          <p:nvPr/>
        </p:nvGrpSpPr>
        <p:grpSpPr>
          <a:xfrm>
            <a:off x="3659404" y="3314456"/>
            <a:ext cx="1825192" cy="965897"/>
            <a:chOff x="2808775" y="5447725"/>
            <a:chExt cx="2239500" cy="1185150"/>
          </a:xfrm>
        </p:grpSpPr>
        <p:sp>
          <p:nvSpPr>
            <p:cNvPr id="5275" name="Google Shape;5275;p64"/>
            <p:cNvSpPr/>
            <p:nvPr/>
          </p:nvSpPr>
          <p:spPr>
            <a:xfrm>
              <a:off x="2808775" y="6467575"/>
              <a:ext cx="2239500" cy="1653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6" name="Google Shape;5276;p64"/>
            <p:cNvSpPr/>
            <p:nvPr/>
          </p:nvSpPr>
          <p:spPr>
            <a:xfrm>
              <a:off x="3130475" y="5610750"/>
              <a:ext cx="1625800" cy="341425"/>
            </a:xfrm>
            <a:custGeom>
              <a:avLst/>
              <a:gdLst/>
              <a:ahLst/>
              <a:cxnLst/>
              <a:rect l="l" t="t" r="r" b="b"/>
              <a:pathLst>
                <a:path w="65032" h="13657" extrusionOk="0">
                  <a:moveTo>
                    <a:pt x="62797" y="1"/>
                  </a:moveTo>
                  <a:lnTo>
                    <a:pt x="61878" y="675"/>
                  </a:lnTo>
                  <a:lnTo>
                    <a:pt x="60929" y="1287"/>
                  </a:lnTo>
                  <a:lnTo>
                    <a:pt x="60011" y="1930"/>
                  </a:lnTo>
                  <a:lnTo>
                    <a:pt x="59092" y="2512"/>
                  </a:lnTo>
                  <a:lnTo>
                    <a:pt x="58143" y="3093"/>
                  </a:lnTo>
                  <a:lnTo>
                    <a:pt x="57194" y="3644"/>
                  </a:lnTo>
                  <a:lnTo>
                    <a:pt x="56275" y="4165"/>
                  </a:lnTo>
                  <a:lnTo>
                    <a:pt x="55326" y="4685"/>
                  </a:lnTo>
                  <a:lnTo>
                    <a:pt x="54377" y="5175"/>
                  </a:lnTo>
                  <a:lnTo>
                    <a:pt x="53428" y="5634"/>
                  </a:lnTo>
                  <a:lnTo>
                    <a:pt x="52479" y="6094"/>
                  </a:lnTo>
                  <a:lnTo>
                    <a:pt x="51530" y="6522"/>
                  </a:lnTo>
                  <a:lnTo>
                    <a:pt x="50580" y="6920"/>
                  </a:lnTo>
                  <a:lnTo>
                    <a:pt x="49601" y="7318"/>
                  </a:lnTo>
                  <a:lnTo>
                    <a:pt x="48652" y="7655"/>
                  </a:lnTo>
                  <a:lnTo>
                    <a:pt x="47702" y="7992"/>
                  </a:lnTo>
                  <a:lnTo>
                    <a:pt x="46723" y="8329"/>
                  </a:lnTo>
                  <a:lnTo>
                    <a:pt x="45774" y="8635"/>
                  </a:lnTo>
                  <a:lnTo>
                    <a:pt x="44794" y="8911"/>
                  </a:lnTo>
                  <a:lnTo>
                    <a:pt x="43814" y="9155"/>
                  </a:lnTo>
                  <a:lnTo>
                    <a:pt x="42865" y="9400"/>
                  </a:lnTo>
                  <a:lnTo>
                    <a:pt x="41885" y="9584"/>
                  </a:lnTo>
                  <a:lnTo>
                    <a:pt x="40905" y="9798"/>
                  </a:lnTo>
                  <a:lnTo>
                    <a:pt x="39926" y="9952"/>
                  </a:lnTo>
                  <a:lnTo>
                    <a:pt x="38946" y="10105"/>
                  </a:lnTo>
                  <a:lnTo>
                    <a:pt x="37997" y="10227"/>
                  </a:lnTo>
                  <a:lnTo>
                    <a:pt x="37017" y="10319"/>
                  </a:lnTo>
                  <a:lnTo>
                    <a:pt x="36007" y="10411"/>
                  </a:lnTo>
                  <a:lnTo>
                    <a:pt x="35027" y="10472"/>
                  </a:lnTo>
                  <a:lnTo>
                    <a:pt x="34047" y="10503"/>
                  </a:lnTo>
                  <a:lnTo>
                    <a:pt x="33067" y="10533"/>
                  </a:lnTo>
                  <a:lnTo>
                    <a:pt x="32088" y="10533"/>
                  </a:lnTo>
                  <a:lnTo>
                    <a:pt x="30496" y="10472"/>
                  </a:lnTo>
                  <a:lnTo>
                    <a:pt x="28934" y="10350"/>
                  </a:lnTo>
                  <a:lnTo>
                    <a:pt x="27403" y="10196"/>
                  </a:lnTo>
                  <a:lnTo>
                    <a:pt x="25872" y="10013"/>
                  </a:lnTo>
                  <a:lnTo>
                    <a:pt x="24403" y="9737"/>
                  </a:lnTo>
                  <a:lnTo>
                    <a:pt x="22994" y="9462"/>
                  </a:lnTo>
                  <a:lnTo>
                    <a:pt x="21586" y="9155"/>
                  </a:lnTo>
                  <a:lnTo>
                    <a:pt x="20208" y="8788"/>
                  </a:lnTo>
                  <a:lnTo>
                    <a:pt x="18892" y="8421"/>
                  </a:lnTo>
                  <a:lnTo>
                    <a:pt x="17606" y="7992"/>
                  </a:lnTo>
                  <a:lnTo>
                    <a:pt x="16381" y="7563"/>
                  </a:lnTo>
                  <a:lnTo>
                    <a:pt x="15187" y="7135"/>
                  </a:lnTo>
                  <a:lnTo>
                    <a:pt x="14024" y="6675"/>
                  </a:lnTo>
                  <a:lnTo>
                    <a:pt x="12921" y="6186"/>
                  </a:lnTo>
                  <a:lnTo>
                    <a:pt x="11850" y="5726"/>
                  </a:lnTo>
                  <a:lnTo>
                    <a:pt x="10839" y="5236"/>
                  </a:lnTo>
                  <a:lnTo>
                    <a:pt x="9860" y="4747"/>
                  </a:lnTo>
                  <a:lnTo>
                    <a:pt x="8941" y="4287"/>
                  </a:lnTo>
                  <a:lnTo>
                    <a:pt x="7288" y="3338"/>
                  </a:lnTo>
                  <a:lnTo>
                    <a:pt x="5849" y="2481"/>
                  </a:lnTo>
                  <a:lnTo>
                    <a:pt x="4624" y="1716"/>
                  </a:lnTo>
                  <a:lnTo>
                    <a:pt x="3675" y="1042"/>
                  </a:lnTo>
                  <a:lnTo>
                    <a:pt x="2940" y="552"/>
                  </a:lnTo>
                  <a:lnTo>
                    <a:pt x="2328" y="62"/>
                  </a:lnTo>
                  <a:lnTo>
                    <a:pt x="1" y="950"/>
                  </a:lnTo>
                  <a:lnTo>
                    <a:pt x="766" y="1624"/>
                  </a:lnTo>
                  <a:lnTo>
                    <a:pt x="1532" y="2267"/>
                  </a:lnTo>
                  <a:lnTo>
                    <a:pt x="2573" y="3093"/>
                  </a:lnTo>
                  <a:lnTo>
                    <a:pt x="3828" y="4042"/>
                  </a:lnTo>
                  <a:lnTo>
                    <a:pt x="5359" y="5083"/>
                  </a:lnTo>
                  <a:lnTo>
                    <a:pt x="6186" y="5634"/>
                  </a:lnTo>
                  <a:lnTo>
                    <a:pt x="7104" y="6216"/>
                  </a:lnTo>
                  <a:lnTo>
                    <a:pt x="8053" y="6798"/>
                  </a:lnTo>
                  <a:lnTo>
                    <a:pt x="9064" y="7349"/>
                  </a:lnTo>
                  <a:lnTo>
                    <a:pt x="10105" y="7931"/>
                  </a:lnTo>
                  <a:lnTo>
                    <a:pt x="11237" y="8513"/>
                  </a:lnTo>
                  <a:lnTo>
                    <a:pt x="12401" y="9064"/>
                  </a:lnTo>
                  <a:lnTo>
                    <a:pt x="13626" y="9615"/>
                  </a:lnTo>
                  <a:lnTo>
                    <a:pt x="14881" y="10166"/>
                  </a:lnTo>
                  <a:lnTo>
                    <a:pt x="16197" y="10656"/>
                  </a:lnTo>
                  <a:lnTo>
                    <a:pt x="17575" y="11146"/>
                  </a:lnTo>
                  <a:lnTo>
                    <a:pt x="18984" y="11605"/>
                  </a:lnTo>
                  <a:lnTo>
                    <a:pt x="20453" y="12033"/>
                  </a:lnTo>
                  <a:lnTo>
                    <a:pt x="21953" y="12401"/>
                  </a:lnTo>
                  <a:lnTo>
                    <a:pt x="23515" y="12738"/>
                  </a:lnTo>
                  <a:lnTo>
                    <a:pt x="25107" y="13044"/>
                  </a:lnTo>
                  <a:lnTo>
                    <a:pt x="26730" y="13289"/>
                  </a:lnTo>
                  <a:lnTo>
                    <a:pt x="28414" y="13472"/>
                  </a:lnTo>
                  <a:lnTo>
                    <a:pt x="30128" y="13595"/>
                  </a:lnTo>
                  <a:lnTo>
                    <a:pt x="31873" y="13656"/>
                  </a:lnTo>
                  <a:lnTo>
                    <a:pt x="34108" y="13656"/>
                  </a:lnTo>
                  <a:lnTo>
                    <a:pt x="35364" y="13595"/>
                  </a:lnTo>
                  <a:lnTo>
                    <a:pt x="36588" y="13534"/>
                  </a:lnTo>
                  <a:lnTo>
                    <a:pt x="37783" y="13442"/>
                  </a:lnTo>
                  <a:lnTo>
                    <a:pt x="38915" y="13289"/>
                  </a:lnTo>
                  <a:lnTo>
                    <a:pt x="40048" y="13166"/>
                  </a:lnTo>
                  <a:lnTo>
                    <a:pt x="41150" y="12983"/>
                  </a:lnTo>
                  <a:lnTo>
                    <a:pt x="42222" y="12768"/>
                  </a:lnTo>
                  <a:lnTo>
                    <a:pt x="43263" y="12523"/>
                  </a:lnTo>
                  <a:lnTo>
                    <a:pt x="44304" y="12278"/>
                  </a:lnTo>
                  <a:lnTo>
                    <a:pt x="45314" y="12003"/>
                  </a:lnTo>
                  <a:lnTo>
                    <a:pt x="46294" y="11697"/>
                  </a:lnTo>
                  <a:lnTo>
                    <a:pt x="47274" y="11360"/>
                  </a:lnTo>
                  <a:lnTo>
                    <a:pt x="48254" y="10992"/>
                  </a:lnTo>
                  <a:lnTo>
                    <a:pt x="49203" y="10625"/>
                  </a:lnTo>
                  <a:lnTo>
                    <a:pt x="50121" y="10227"/>
                  </a:lnTo>
                  <a:lnTo>
                    <a:pt x="51040" y="9798"/>
                  </a:lnTo>
                  <a:lnTo>
                    <a:pt x="51958" y="9370"/>
                  </a:lnTo>
                  <a:lnTo>
                    <a:pt x="52877" y="8880"/>
                  </a:lnTo>
                  <a:lnTo>
                    <a:pt x="53795" y="8390"/>
                  </a:lnTo>
                  <a:lnTo>
                    <a:pt x="54683" y="7900"/>
                  </a:lnTo>
                  <a:lnTo>
                    <a:pt x="55602" y="7349"/>
                  </a:lnTo>
                  <a:lnTo>
                    <a:pt x="57408" y="6216"/>
                  </a:lnTo>
                  <a:lnTo>
                    <a:pt x="59245" y="5022"/>
                  </a:lnTo>
                  <a:lnTo>
                    <a:pt x="61143" y="3736"/>
                  </a:lnTo>
                  <a:lnTo>
                    <a:pt x="63042" y="2389"/>
                  </a:lnTo>
                  <a:lnTo>
                    <a:pt x="65032" y="950"/>
                  </a:lnTo>
                  <a:lnTo>
                    <a:pt x="627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7" name="Google Shape;5277;p64"/>
            <p:cNvSpPr/>
            <p:nvPr/>
          </p:nvSpPr>
          <p:spPr>
            <a:xfrm>
              <a:off x="3066950" y="5613050"/>
              <a:ext cx="127100" cy="840475"/>
            </a:xfrm>
            <a:custGeom>
              <a:avLst/>
              <a:gdLst/>
              <a:ahLst/>
              <a:cxnLst/>
              <a:rect l="l" t="t" r="r" b="b"/>
              <a:pathLst>
                <a:path w="5084" h="33619" extrusionOk="0">
                  <a:moveTo>
                    <a:pt x="797" y="1"/>
                  </a:moveTo>
                  <a:lnTo>
                    <a:pt x="460" y="5175"/>
                  </a:lnTo>
                  <a:lnTo>
                    <a:pt x="215" y="9523"/>
                  </a:lnTo>
                  <a:lnTo>
                    <a:pt x="123" y="11482"/>
                  </a:lnTo>
                  <a:lnTo>
                    <a:pt x="62" y="13319"/>
                  </a:lnTo>
                  <a:lnTo>
                    <a:pt x="31" y="15095"/>
                  </a:lnTo>
                  <a:lnTo>
                    <a:pt x="1" y="16810"/>
                  </a:lnTo>
                  <a:lnTo>
                    <a:pt x="31" y="18555"/>
                  </a:lnTo>
                  <a:lnTo>
                    <a:pt x="62" y="20331"/>
                  </a:lnTo>
                  <a:lnTo>
                    <a:pt x="123" y="22168"/>
                  </a:lnTo>
                  <a:lnTo>
                    <a:pt x="215" y="24127"/>
                  </a:lnTo>
                  <a:lnTo>
                    <a:pt x="460" y="28444"/>
                  </a:lnTo>
                  <a:lnTo>
                    <a:pt x="797" y="33618"/>
                  </a:lnTo>
                  <a:lnTo>
                    <a:pt x="4318" y="33618"/>
                  </a:lnTo>
                  <a:lnTo>
                    <a:pt x="4655" y="28444"/>
                  </a:lnTo>
                  <a:lnTo>
                    <a:pt x="4899" y="24127"/>
                  </a:lnTo>
                  <a:lnTo>
                    <a:pt x="4991" y="22168"/>
                  </a:lnTo>
                  <a:lnTo>
                    <a:pt x="5053" y="20331"/>
                  </a:lnTo>
                  <a:lnTo>
                    <a:pt x="5083" y="18555"/>
                  </a:lnTo>
                  <a:lnTo>
                    <a:pt x="5083" y="16810"/>
                  </a:lnTo>
                  <a:lnTo>
                    <a:pt x="5083" y="15095"/>
                  </a:lnTo>
                  <a:lnTo>
                    <a:pt x="5053" y="13319"/>
                  </a:lnTo>
                  <a:lnTo>
                    <a:pt x="4991" y="11482"/>
                  </a:lnTo>
                  <a:lnTo>
                    <a:pt x="4899" y="9523"/>
                  </a:lnTo>
                  <a:lnTo>
                    <a:pt x="4655" y="5175"/>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8" name="Google Shape;5278;p64"/>
            <p:cNvSpPr/>
            <p:nvPr/>
          </p:nvSpPr>
          <p:spPr>
            <a:xfrm>
              <a:off x="3037100" y="5447725"/>
              <a:ext cx="186800" cy="165350"/>
            </a:xfrm>
            <a:custGeom>
              <a:avLst/>
              <a:gdLst/>
              <a:ahLst/>
              <a:cxnLst/>
              <a:rect l="l" t="t" r="r" b="b"/>
              <a:pathLst>
                <a:path w="7472" h="6614" extrusionOk="0">
                  <a:moveTo>
                    <a:pt x="3369" y="1"/>
                  </a:moveTo>
                  <a:lnTo>
                    <a:pt x="3001" y="62"/>
                  </a:lnTo>
                  <a:lnTo>
                    <a:pt x="2634" y="123"/>
                  </a:lnTo>
                  <a:lnTo>
                    <a:pt x="2297" y="245"/>
                  </a:lnTo>
                  <a:lnTo>
                    <a:pt x="1960" y="399"/>
                  </a:lnTo>
                  <a:lnTo>
                    <a:pt x="1654" y="552"/>
                  </a:lnTo>
                  <a:lnTo>
                    <a:pt x="1378" y="735"/>
                  </a:lnTo>
                  <a:lnTo>
                    <a:pt x="1103" y="950"/>
                  </a:lnTo>
                  <a:lnTo>
                    <a:pt x="858" y="1195"/>
                  </a:lnTo>
                  <a:lnTo>
                    <a:pt x="644" y="1440"/>
                  </a:lnTo>
                  <a:lnTo>
                    <a:pt x="460" y="1715"/>
                  </a:lnTo>
                  <a:lnTo>
                    <a:pt x="307" y="2021"/>
                  </a:lnTo>
                  <a:lnTo>
                    <a:pt x="184" y="2327"/>
                  </a:lnTo>
                  <a:lnTo>
                    <a:pt x="92" y="2634"/>
                  </a:lnTo>
                  <a:lnTo>
                    <a:pt x="31" y="2970"/>
                  </a:lnTo>
                  <a:lnTo>
                    <a:pt x="1" y="3307"/>
                  </a:lnTo>
                  <a:lnTo>
                    <a:pt x="31" y="3644"/>
                  </a:lnTo>
                  <a:lnTo>
                    <a:pt x="92" y="3981"/>
                  </a:lnTo>
                  <a:lnTo>
                    <a:pt x="184" y="4287"/>
                  </a:lnTo>
                  <a:lnTo>
                    <a:pt x="307" y="4593"/>
                  </a:lnTo>
                  <a:lnTo>
                    <a:pt x="460" y="4899"/>
                  </a:lnTo>
                  <a:lnTo>
                    <a:pt x="644" y="5175"/>
                  </a:lnTo>
                  <a:lnTo>
                    <a:pt x="858" y="5420"/>
                  </a:lnTo>
                  <a:lnTo>
                    <a:pt x="1103" y="5665"/>
                  </a:lnTo>
                  <a:lnTo>
                    <a:pt x="1378" y="5879"/>
                  </a:lnTo>
                  <a:lnTo>
                    <a:pt x="1654" y="6063"/>
                  </a:lnTo>
                  <a:lnTo>
                    <a:pt x="1960" y="6216"/>
                  </a:lnTo>
                  <a:lnTo>
                    <a:pt x="2297" y="6369"/>
                  </a:lnTo>
                  <a:lnTo>
                    <a:pt x="2634" y="6461"/>
                  </a:lnTo>
                  <a:lnTo>
                    <a:pt x="3001" y="6553"/>
                  </a:lnTo>
                  <a:lnTo>
                    <a:pt x="3369" y="6614"/>
                  </a:lnTo>
                  <a:lnTo>
                    <a:pt x="4134" y="6614"/>
                  </a:lnTo>
                  <a:lnTo>
                    <a:pt x="4501" y="6553"/>
                  </a:lnTo>
                  <a:lnTo>
                    <a:pt x="4838" y="6461"/>
                  </a:lnTo>
                  <a:lnTo>
                    <a:pt x="5206" y="6369"/>
                  </a:lnTo>
                  <a:lnTo>
                    <a:pt x="5512" y="6216"/>
                  </a:lnTo>
                  <a:lnTo>
                    <a:pt x="5818" y="6063"/>
                  </a:lnTo>
                  <a:lnTo>
                    <a:pt x="6124" y="5879"/>
                  </a:lnTo>
                  <a:lnTo>
                    <a:pt x="6369" y="5665"/>
                  </a:lnTo>
                  <a:lnTo>
                    <a:pt x="6614" y="5420"/>
                  </a:lnTo>
                  <a:lnTo>
                    <a:pt x="6828" y="5175"/>
                  </a:lnTo>
                  <a:lnTo>
                    <a:pt x="7012" y="4899"/>
                  </a:lnTo>
                  <a:lnTo>
                    <a:pt x="7196" y="4593"/>
                  </a:lnTo>
                  <a:lnTo>
                    <a:pt x="7318" y="4287"/>
                  </a:lnTo>
                  <a:lnTo>
                    <a:pt x="7410" y="3981"/>
                  </a:lnTo>
                  <a:lnTo>
                    <a:pt x="7441" y="3644"/>
                  </a:lnTo>
                  <a:lnTo>
                    <a:pt x="7471" y="3307"/>
                  </a:lnTo>
                  <a:lnTo>
                    <a:pt x="7441" y="2970"/>
                  </a:lnTo>
                  <a:lnTo>
                    <a:pt x="7410" y="2634"/>
                  </a:lnTo>
                  <a:lnTo>
                    <a:pt x="7318" y="2327"/>
                  </a:lnTo>
                  <a:lnTo>
                    <a:pt x="7196" y="2021"/>
                  </a:lnTo>
                  <a:lnTo>
                    <a:pt x="7012" y="1715"/>
                  </a:lnTo>
                  <a:lnTo>
                    <a:pt x="6828" y="1440"/>
                  </a:lnTo>
                  <a:lnTo>
                    <a:pt x="6614" y="1195"/>
                  </a:lnTo>
                  <a:lnTo>
                    <a:pt x="6369" y="950"/>
                  </a:lnTo>
                  <a:lnTo>
                    <a:pt x="6124" y="735"/>
                  </a:lnTo>
                  <a:lnTo>
                    <a:pt x="5818" y="552"/>
                  </a:lnTo>
                  <a:lnTo>
                    <a:pt x="5512" y="399"/>
                  </a:lnTo>
                  <a:lnTo>
                    <a:pt x="5206" y="245"/>
                  </a:lnTo>
                  <a:lnTo>
                    <a:pt x="4838" y="123"/>
                  </a:lnTo>
                  <a:lnTo>
                    <a:pt x="4501" y="62"/>
                  </a:lnTo>
                  <a:lnTo>
                    <a:pt x="4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9" name="Google Shape;5279;p64"/>
            <p:cNvSpPr/>
            <p:nvPr/>
          </p:nvSpPr>
          <p:spPr>
            <a:xfrm>
              <a:off x="3049350" y="5597750"/>
              <a:ext cx="163050" cy="36775"/>
            </a:xfrm>
            <a:custGeom>
              <a:avLst/>
              <a:gdLst/>
              <a:ahLst/>
              <a:cxnLst/>
              <a:rect l="l" t="t" r="r" b="b"/>
              <a:pathLst>
                <a:path w="6522" h="1471" extrusionOk="0">
                  <a:moveTo>
                    <a:pt x="0" y="0"/>
                  </a:moveTo>
                  <a:lnTo>
                    <a:pt x="0" y="1470"/>
                  </a:lnTo>
                  <a:lnTo>
                    <a:pt x="6522" y="1470"/>
                  </a:lnTo>
                  <a:lnTo>
                    <a:pt x="65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0" name="Google Shape;5280;p64"/>
            <p:cNvSpPr/>
            <p:nvPr/>
          </p:nvSpPr>
          <p:spPr>
            <a:xfrm>
              <a:off x="3040925" y="6448150"/>
              <a:ext cx="183725" cy="72725"/>
            </a:xfrm>
            <a:custGeom>
              <a:avLst/>
              <a:gdLst/>
              <a:ahLst/>
              <a:cxnLst/>
              <a:rect l="l" t="t" r="r" b="b"/>
              <a:pathLst>
                <a:path w="7349" h="2909" extrusionOk="0">
                  <a:moveTo>
                    <a:pt x="950" y="0"/>
                  </a:moveTo>
                  <a:lnTo>
                    <a:pt x="705" y="61"/>
                  </a:lnTo>
                  <a:lnTo>
                    <a:pt x="521" y="153"/>
                  </a:lnTo>
                  <a:lnTo>
                    <a:pt x="337" y="306"/>
                  </a:lnTo>
                  <a:lnTo>
                    <a:pt x="184" y="459"/>
                  </a:lnTo>
                  <a:lnTo>
                    <a:pt x="93" y="643"/>
                  </a:lnTo>
                  <a:lnTo>
                    <a:pt x="31" y="827"/>
                  </a:lnTo>
                  <a:lnTo>
                    <a:pt x="1" y="1041"/>
                  </a:lnTo>
                  <a:lnTo>
                    <a:pt x="1" y="2909"/>
                  </a:lnTo>
                  <a:lnTo>
                    <a:pt x="7349" y="2909"/>
                  </a:lnTo>
                  <a:lnTo>
                    <a:pt x="7349" y="1041"/>
                  </a:lnTo>
                  <a:lnTo>
                    <a:pt x="7318" y="827"/>
                  </a:lnTo>
                  <a:lnTo>
                    <a:pt x="7257" y="643"/>
                  </a:lnTo>
                  <a:lnTo>
                    <a:pt x="7135" y="459"/>
                  </a:lnTo>
                  <a:lnTo>
                    <a:pt x="7012" y="306"/>
                  </a:lnTo>
                  <a:lnTo>
                    <a:pt x="6828" y="153"/>
                  </a:lnTo>
                  <a:lnTo>
                    <a:pt x="6614" y="61"/>
                  </a:lnTo>
                  <a:lnTo>
                    <a:pt x="6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1" name="Google Shape;5281;p64"/>
            <p:cNvSpPr/>
            <p:nvPr/>
          </p:nvSpPr>
          <p:spPr>
            <a:xfrm>
              <a:off x="3000375" y="6484125"/>
              <a:ext cx="264075" cy="84200"/>
            </a:xfrm>
            <a:custGeom>
              <a:avLst/>
              <a:gdLst/>
              <a:ahLst/>
              <a:cxnLst/>
              <a:rect l="l" t="t" r="r" b="b"/>
              <a:pathLst>
                <a:path w="10563" h="3368" extrusionOk="0">
                  <a:moveTo>
                    <a:pt x="1010" y="0"/>
                  </a:moveTo>
                  <a:lnTo>
                    <a:pt x="796" y="31"/>
                  </a:lnTo>
                  <a:lnTo>
                    <a:pt x="612" y="92"/>
                  </a:lnTo>
                  <a:lnTo>
                    <a:pt x="459" y="153"/>
                  </a:lnTo>
                  <a:lnTo>
                    <a:pt x="306" y="276"/>
                  </a:lnTo>
                  <a:lnTo>
                    <a:pt x="184" y="398"/>
                  </a:lnTo>
                  <a:lnTo>
                    <a:pt x="92" y="551"/>
                  </a:lnTo>
                  <a:lnTo>
                    <a:pt x="31" y="704"/>
                  </a:lnTo>
                  <a:lnTo>
                    <a:pt x="0" y="888"/>
                  </a:lnTo>
                  <a:lnTo>
                    <a:pt x="0" y="3368"/>
                  </a:lnTo>
                  <a:lnTo>
                    <a:pt x="10563" y="3368"/>
                  </a:lnTo>
                  <a:lnTo>
                    <a:pt x="10563" y="888"/>
                  </a:lnTo>
                  <a:lnTo>
                    <a:pt x="10563" y="704"/>
                  </a:lnTo>
                  <a:lnTo>
                    <a:pt x="10502" y="551"/>
                  </a:lnTo>
                  <a:lnTo>
                    <a:pt x="10410" y="398"/>
                  </a:lnTo>
                  <a:lnTo>
                    <a:pt x="10287" y="276"/>
                  </a:lnTo>
                  <a:lnTo>
                    <a:pt x="10134" y="153"/>
                  </a:lnTo>
                  <a:lnTo>
                    <a:pt x="9951" y="92"/>
                  </a:lnTo>
                  <a:lnTo>
                    <a:pt x="9767" y="31"/>
                  </a:lnTo>
                  <a:lnTo>
                    <a:pt x="95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2" name="Google Shape;5282;p64"/>
            <p:cNvSpPr/>
            <p:nvPr/>
          </p:nvSpPr>
          <p:spPr>
            <a:xfrm>
              <a:off x="4699625" y="5613050"/>
              <a:ext cx="127075" cy="840475"/>
            </a:xfrm>
            <a:custGeom>
              <a:avLst/>
              <a:gdLst/>
              <a:ahLst/>
              <a:cxnLst/>
              <a:rect l="l" t="t" r="r" b="b"/>
              <a:pathLst>
                <a:path w="5083" h="33619" extrusionOk="0">
                  <a:moveTo>
                    <a:pt x="796" y="1"/>
                  </a:moveTo>
                  <a:lnTo>
                    <a:pt x="459" y="5175"/>
                  </a:lnTo>
                  <a:lnTo>
                    <a:pt x="214" y="9523"/>
                  </a:lnTo>
                  <a:lnTo>
                    <a:pt x="123" y="11482"/>
                  </a:lnTo>
                  <a:lnTo>
                    <a:pt x="61" y="13319"/>
                  </a:lnTo>
                  <a:lnTo>
                    <a:pt x="31" y="15095"/>
                  </a:lnTo>
                  <a:lnTo>
                    <a:pt x="0" y="16810"/>
                  </a:lnTo>
                  <a:lnTo>
                    <a:pt x="31" y="18555"/>
                  </a:lnTo>
                  <a:lnTo>
                    <a:pt x="61" y="20331"/>
                  </a:lnTo>
                  <a:lnTo>
                    <a:pt x="123" y="22168"/>
                  </a:lnTo>
                  <a:lnTo>
                    <a:pt x="214" y="24127"/>
                  </a:lnTo>
                  <a:lnTo>
                    <a:pt x="459" y="28444"/>
                  </a:lnTo>
                  <a:lnTo>
                    <a:pt x="796" y="33618"/>
                  </a:lnTo>
                  <a:lnTo>
                    <a:pt x="4317" y="33618"/>
                  </a:lnTo>
                  <a:lnTo>
                    <a:pt x="4654" y="28444"/>
                  </a:lnTo>
                  <a:lnTo>
                    <a:pt x="4899" y="24127"/>
                  </a:lnTo>
                  <a:lnTo>
                    <a:pt x="4991" y="22168"/>
                  </a:lnTo>
                  <a:lnTo>
                    <a:pt x="5052" y="20331"/>
                  </a:lnTo>
                  <a:lnTo>
                    <a:pt x="5083" y="18555"/>
                  </a:lnTo>
                  <a:lnTo>
                    <a:pt x="5083" y="16810"/>
                  </a:lnTo>
                  <a:lnTo>
                    <a:pt x="5083" y="15095"/>
                  </a:lnTo>
                  <a:lnTo>
                    <a:pt x="5052" y="13319"/>
                  </a:lnTo>
                  <a:lnTo>
                    <a:pt x="4991" y="11482"/>
                  </a:lnTo>
                  <a:lnTo>
                    <a:pt x="4899" y="9523"/>
                  </a:lnTo>
                  <a:lnTo>
                    <a:pt x="4654" y="5175"/>
                  </a:lnTo>
                  <a:lnTo>
                    <a:pt x="43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3" name="Google Shape;5283;p64"/>
            <p:cNvSpPr/>
            <p:nvPr/>
          </p:nvSpPr>
          <p:spPr>
            <a:xfrm>
              <a:off x="4669775" y="5447725"/>
              <a:ext cx="186775" cy="165350"/>
            </a:xfrm>
            <a:custGeom>
              <a:avLst/>
              <a:gdLst/>
              <a:ahLst/>
              <a:cxnLst/>
              <a:rect l="l" t="t" r="r" b="b"/>
              <a:pathLst>
                <a:path w="7471" h="6614" extrusionOk="0">
                  <a:moveTo>
                    <a:pt x="3368" y="1"/>
                  </a:moveTo>
                  <a:lnTo>
                    <a:pt x="3001" y="62"/>
                  </a:lnTo>
                  <a:lnTo>
                    <a:pt x="2633" y="123"/>
                  </a:lnTo>
                  <a:lnTo>
                    <a:pt x="2296" y="245"/>
                  </a:lnTo>
                  <a:lnTo>
                    <a:pt x="1960" y="399"/>
                  </a:lnTo>
                  <a:lnTo>
                    <a:pt x="1653" y="552"/>
                  </a:lnTo>
                  <a:lnTo>
                    <a:pt x="1378" y="735"/>
                  </a:lnTo>
                  <a:lnTo>
                    <a:pt x="1102" y="950"/>
                  </a:lnTo>
                  <a:lnTo>
                    <a:pt x="857" y="1195"/>
                  </a:lnTo>
                  <a:lnTo>
                    <a:pt x="643" y="1440"/>
                  </a:lnTo>
                  <a:lnTo>
                    <a:pt x="459" y="1715"/>
                  </a:lnTo>
                  <a:lnTo>
                    <a:pt x="306" y="2021"/>
                  </a:lnTo>
                  <a:lnTo>
                    <a:pt x="184" y="2327"/>
                  </a:lnTo>
                  <a:lnTo>
                    <a:pt x="92" y="2634"/>
                  </a:lnTo>
                  <a:lnTo>
                    <a:pt x="31" y="2970"/>
                  </a:lnTo>
                  <a:lnTo>
                    <a:pt x="0" y="3307"/>
                  </a:lnTo>
                  <a:lnTo>
                    <a:pt x="31" y="3644"/>
                  </a:lnTo>
                  <a:lnTo>
                    <a:pt x="92" y="3981"/>
                  </a:lnTo>
                  <a:lnTo>
                    <a:pt x="184" y="4287"/>
                  </a:lnTo>
                  <a:lnTo>
                    <a:pt x="306" y="4593"/>
                  </a:lnTo>
                  <a:lnTo>
                    <a:pt x="459" y="4899"/>
                  </a:lnTo>
                  <a:lnTo>
                    <a:pt x="643" y="5175"/>
                  </a:lnTo>
                  <a:lnTo>
                    <a:pt x="857" y="5420"/>
                  </a:lnTo>
                  <a:lnTo>
                    <a:pt x="1102" y="5665"/>
                  </a:lnTo>
                  <a:lnTo>
                    <a:pt x="1378" y="5879"/>
                  </a:lnTo>
                  <a:lnTo>
                    <a:pt x="1653" y="6063"/>
                  </a:lnTo>
                  <a:lnTo>
                    <a:pt x="1960" y="6216"/>
                  </a:lnTo>
                  <a:lnTo>
                    <a:pt x="2296" y="6369"/>
                  </a:lnTo>
                  <a:lnTo>
                    <a:pt x="2633" y="6461"/>
                  </a:lnTo>
                  <a:lnTo>
                    <a:pt x="3001" y="6553"/>
                  </a:lnTo>
                  <a:lnTo>
                    <a:pt x="3368" y="6614"/>
                  </a:lnTo>
                  <a:lnTo>
                    <a:pt x="4133" y="6614"/>
                  </a:lnTo>
                  <a:lnTo>
                    <a:pt x="4501" y="6553"/>
                  </a:lnTo>
                  <a:lnTo>
                    <a:pt x="4838" y="6461"/>
                  </a:lnTo>
                  <a:lnTo>
                    <a:pt x="5205" y="6369"/>
                  </a:lnTo>
                  <a:lnTo>
                    <a:pt x="5511" y="6216"/>
                  </a:lnTo>
                  <a:lnTo>
                    <a:pt x="5817" y="6063"/>
                  </a:lnTo>
                  <a:lnTo>
                    <a:pt x="6123" y="5879"/>
                  </a:lnTo>
                  <a:lnTo>
                    <a:pt x="6368" y="5665"/>
                  </a:lnTo>
                  <a:lnTo>
                    <a:pt x="6613" y="5420"/>
                  </a:lnTo>
                  <a:lnTo>
                    <a:pt x="6828" y="5175"/>
                  </a:lnTo>
                  <a:lnTo>
                    <a:pt x="7011" y="4899"/>
                  </a:lnTo>
                  <a:lnTo>
                    <a:pt x="7195" y="4593"/>
                  </a:lnTo>
                  <a:lnTo>
                    <a:pt x="7318" y="4287"/>
                  </a:lnTo>
                  <a:lnTo>
                    <a:pt x="7409" y="3981"/>
                  </a:lnTo>
                  <a:lnTo>
                    <a:pt x="7440" y="3644"/>
                  </a:lnTo>
                  <a:lnTo>
                    <a:pt x="7471" y="3307"/>
                  </a:lnTo>
                  <a:lnTo>
                    <a:pt x="7440" y="2970"/>
                  </a:lnTo>
                  <a:lnTo>
                    <a:pt x="7409" y="2634"/>
                  </a:lnTo>
                  <a:lnTo>
                    <a:pt x="7318" y="2327"/>
                  </a:lnTo>
                  <a:lnTo>
                    <a:pt x="7195" y="2021"/>
                  </a:lnTo>
                  <a:lnTo>
                    <a:pt x="7011" y="1715"/>
                  </a:lnTo>
                  <a:lnTo>
                    <a:pt x="6828" y="1440"/>
                  </a:lnTo>
                  <a:lnTo>
                    <a:pt x="6613" y="1195"/>
                  </a:lnTo>
                  <a:lnTo>
                    <a:pt x="6368" y="950"/>
                  </a:lnTo>
                  <a:lnTo>
                    <a:pt x="6123" y="735"/>
                  </a:lnTo>
                  <a:lnTo>
                    <a:pt x="5817" y="552"/>
                  </a:lnTo>
                  <a:lnTo>
                    <a:pt x="5511" y="399"/>
                  </a:lnTo>
                  <a:lnTo>
                    <a:pt x="5205" y="245"/>
                  </a:lnTo>
                  <a:lnTo>
                    <a:pt x="4838" y="123"/>
                  </a:lnTo>
                  <a:lnTo>
                    <a:pt x="4501" y="62"/>
                  </a:lnTo>
                  <a:lnTo>
                    <a:pt x="4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4" name="Google Shape;5284;p64"/>
            <p:cNvSpPr/>
            <p:nvPr/>
          </p:nvSpPr>
          <p:spPr>
            <a:xfrm>
              <a:off x="4682000" y="5597750"/>
              <a:ext cx="163075" cy="36775"/>
            </a:xfrm>
            <a:custGeom>
              <a:avLst/>
              <a:gdLst/>
              <a:ahLst/>
              <a:cxnLst/>
              <a:rect l="l" t="t" r="r" b="b"/>
              <a:pathLst>
                <a:path w="6523" h="1471" extrusionOk="0">
                  <a:moveTo>
                    <a:pt x="1" y="0"/>
                  </a:moveTo>
                  <a:lnTo>
                    <a:pt x="1" y="1470"/>
                  </a:lnTo>
                  <a:lnTo>
                    <a:pt x="6522" y="1470"/>
                  </a:lnTo>
                  <a:lnTo>
                    <a:pt x="65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5" name="Google Shape;5285;p64"/>
            <p:cNvSpPr/>
            <p:nvPr/>
          </p:nvSpPr>
          <p:spPr>
            <a:xfrm>
              <a:off x="4673600" y="6448150"/>
              <a:ext cx="183725" cy="72725"/>
            </a:xfrm>
            <a:custGeom>
              <a:avLst/>
              <a:gdLst/>
              <a:ahLst/>
              <a:cxnLst/>
              <a:rect l="l" t="t" r="r" b="b"/>
              <a:pathLst>
                <a:path w="7349" h="2909" extrusionOk="0">
                  <a:moveTo>
                    <a:pt x="949" y="0"/>
                  </a:moveTo>
                  <a:lnTo>
                    <a:pt x="704" y="61"/>
                  </a:lnTo>
                  <a:lnTo>
                    <a:pt x="521" y="153"/>
                  </a:lnTo>
                  <a:lnTo>
                    <a:pt x="337" y="306"/>
                  </a:lnTo>
                  <a:lnTo>
                    <a:pt x="184" y="459"/>
                  </a:lnTo>
                  <a:lnTo>
                    <a:pt x="92" y="643"/>
                  </a:lnTo>
                  <a:lnTo>
                    <a:pt x="31" y="827"/>
                  </a:lnTo>
                  <a:lnTo>
                    <a:pt x="0" y="1041"/>
                  </a:lnTo>
                  <a:lnTo>
                    <a:pt x="0" y="2909"/>
                  </a:lnTo>
                  <a:lnTo>
                    <a:pt x="7348" y="2909"/>
                  </a:lnTo>
                  <a:lnTo>
                    <a:pt x="7348" y="1041"/>
                  </a:lnTo>
                  <a:lnTo>
                    <a:pt x="7318" y="827"/>
                  </a:lnTo>
                  <a:lnTo>
                    <a:pt x="7256" y="643"/>
                  </a:lnTo>
                  <a:lnTo>
                    <a:pt x="7134" y="459"/>
                  </a:lnTo>
                  <a:lnTo>
                    <a:pt x="6981" y="306"/>
                  </a:lnTo>
                  <a:lnTo>
                    <a:pt x="6828" y="153"/>
                  </a:lnTo>
                  <a:lnTo>
                    <a:pt x="6613" y="61"/>
                  </a:lnTo>
                  <a:lnTo>
                    <a:pt x="63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6" name="Google Shape;5286;p64"/>
            <p:cNvSpPr/>
            <p:nvPr/>
          </p:nvSpPr>
          <p:spPr>
            <a:xfrm>
              <a:off x="4633025" y="6484125"/>
              <a:ext cx="264100" cy="84200"/>
            </a:xfrm>
            <a:custGeom>
              <a:avLst/>
              <a:gdLst/>
              <a:ahLst/>
              <a:cxnLst/>
              <a:rect l="l" t="t" r="r" b="b"/>
              <a:pathLst>
                <a:path w="10564" h="3368" extrusionOk="0">
                  <a:moveTo>
                    <a:pt x="1011" y="0"/>
                  </a:moveTo>
                  <a:lnTo>
                    <a:pt x="796" y="31"/>
                  </a:lnTo>
                  <a:lnTo>
                    <a:pt x="613" y="92"/>
                  </a:lnTo>
                  <a:lnTo>
                    <a:pt x="460" y="153"/>
                  </a:lnTo>
                  <a:lnTo>
                    <a:pt x="307" y="276"/>
                  </a:lnTo>
                  <a:lnTo>
                    <a:pt x="184" y="398"/>
                  </a:lnTo>
                  <a:lnTo>
                    <a:pt x="92" y="551"/>
                  </a:lnTo>
                  <a:lnTo>
                    <a:pt x="31" y="704"/>
                  </a:lnTo>
                  <a:lnTo>
                    <a:pt x="0" y="888"/>
                  </a:lnTo>
                  <a:lnTo>
                    <a:pt x="0" y="3368"/>
                  </a:lnTo>
                  <a:lnTo>
                    <a:pt x="10563" y="3368"/>
                  </a:lnTo>
                  <a:lnTo>
                    <a:pt x="10563" y="888"/>
                  </a:lnTo>
                  <a:lnTo>
                    <a:pt x="10563" y="704"/>
                  </a:lnTo>
                  <a:lnTo>
                    <a:pt x="10502" y="551"/>
                  </a:lnTo>
                  <a:lnTo>
                    <a:pt x="10410" y="398"/>
                  </a:lnTo>
                  <a:lnTo>
                    <a:pt x="10288" y="276"/>
                  </a:lnTo>
                  <a:lnTo>
                    <a:pt x="10135" y="153"/>
                  </a:lnTo>
                  <a:lnTo>
                    <a:pt x="9951" y="92"/>
                  </a:lnTo>
                  <a:lnTo>
                    <a:pt x="9767" y="31"/>
                  </a:lnTo>
                  <a:lnTo>
                    <a:pt x="95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1713"/>
        <p:cNvGrpSpPr/>
        <p:nvPr/>
      </p:nvGrpSpPr>
      <p:grpSpPr>
        <a:xfrm>
          <a:off x="0" y="0"/>
          <a:ext cx="0" cy="0"/>
          <a:chOff x="0" y="0"/>
          <a:chExt cx="0" cy="0"/>
        </a:xfrm>
      </p:grpSpPr>
      <p:grpSp>
        <p:nvGrpSpPr>
          <p:cNvPr id="1716" name="Google Shape;1716;p40"/>
          <p:cNvGrpSpPr/>
          <p:nvPr/>
        </p:nvGrpSpPr>
        <p:grpSpPr>
          <a:xfrm>
            <a:off x="7860975" y="-25"/>
            <a:ext cx="1147014" cy="4737840"/>
            <a:chOff x="114309" y="-33"/>
            <a:chExt cx="1188000" cy="4907136"/>
          </a:xfrm>
        </p:grpSpPr>
        <p:sp>
          <p:nvSpPr>
            <p:cNvPr id="1717" name="Google Shape;1717;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18" name="Google Shape;1718;p40"/>
            <p:cNvGrpSpPr/>
            <p:nvPr/>
          </p:nvGrpSpPr>
          <p:grpSpPr>
            <a:xfrm>
              <a:off x="275677" y="-33"/>
              <a:ext cx="867222" cy="4839181"/>
              <a:chOff x="9218700" y="2116600"/>
              <a:chExt cx="314450" cy="1754725"/>
            </a:xfrm>
          </p:grpSpPr>
          <p:grpSp>
            <p:nvGrpSpPr>
              <p:cNvPr id="1719" name="Google Shape;1719;p40"/>
              <p:cNvGrpSpPr/>
              <p:nvPr/>
            </p:nvGrpSpPr>
            <p:grpSpPr>
              <a:xfrm>
                <a:off x="9218700" y="2116600"/>
                <a:ext cx="314450" cy="1754725"/>
                <a:chOff x="9218700" y="2116600"/>
                <a:chExt cx="314450" cy="1754725"/>
              </a:xfrm>
            </p:grpSpPr>
            <p:sp>
              <p:nvSpPr>
                <p:cNvPr id="1720" name="Google Shape;1720;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61" name="Google Shape;1761;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62" name="Google Shape;1762;p40"/>
          <p:cNvGrpSpPr/>
          <p:nvPr/>
        </p:nvGrpSpPr>
        <p:grpSpPr>
          <a:xfrm>
            <a:off x="114300" y="-25"/>
            <a:ext cx="1147014" cy="4737840"/>
            <a:chOff x="114309" y="-33"/>
            <a:chExt cx="1188000" cy="4907136"/>
          </a:xfrm>
        </p:grpSpPr>
        <p:sp>
          <p:nvSpPr>
            <p:cNvPr id="1763" name="Google Shape;1763;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64" name="Google Shape;1764;p40"/>
            <p:cNvGrpSpPr/>
            <p:nvPr/>
          </p:nvGrpSpPr>
          <p:grpSpPr>
            <a:xfrm>
              <a:off x="275677" y="-33"/>
              <a:ext cx="867222" cy="4839181"/>
              <a:chOff x="9218700" y="2116600"/>
              <a:chExt cx="314450" cy="1754725"/>
            </a:xfrm>
          </p:grpSpPr>
          <p:grpSp>
            <p:nvGrpSpPr>
              <p:cNvPr id="1765" name="Google Shape;1765;p40"/>
              <p:cNvGrpSpPr/>
              <p:nvPr/>
            </p:nvGrpSpPr>
            <p:grpSpPr>
              <a:xfrm>
                <a:off x="9218700" y="2116600"/>
                <a:ext cx="314450" cy="1754725"/>
                <a:chOff x="9218700" y="2116600"/>
                <a:chExt cx="314450" cy="1754725"/>
              </a:xfrm>
            </p:grpSpPr>
            <p:sp>
              <p:nvSpPr>
                <p:cNvPr id="1766" name="Google Shape;1766;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07" name="Google Shape;1807;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21" name="Google Shape;1821;p40"/>
          <p:cNvGrpSpPr/>
          <p:nvPr/>
        </p:nvGrpSpPr>
        <p:grpSpPr>
          <a:xfrm>
            <a:off x="7292593" y="2865905"/>
            <a:ext cx="865500" cy="2214181"/>
            <a:chOff x="7954898" y="2670375"/>
            <a:chExt cx="865500" cy="2214181"/>
          </a:xfrm>
        </p:grpSpPr>
        <p:sp>
          <p:nvSpPr>
            <p:cNvPr id="1822" name="Google Shape;1822;p40"/>
            <p:cNvSpPr/>
            <p:nvPr/>
          </p:nvSpPr>
          <p:spPr>
            <a:xfrm>
              <a:off x="7954898" y="4747756"/>
              <a:ext cx="865500" cy="136800"/>
            </a:xfrm>
            <a:prstGeom prst="ellipse">
              <a:avLst/>
            </a:pr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40"/>
            <p:cNvSpPr/>
            <p:nvPr/>
          </p:nvSpPr>
          <p:spPr>
            <a:xfrm>
              <a:off x="8030239" y="3597621"/>
              <a:ext cx="79158" cy="1237801"/>
            </a:xfrm>
            <a:custGeom>
              <a:avLst/>
              <a:gdLst/>
              <a:ahLst/>
              <a:cxnLst/>
              <a:rect l="l" t="t" r="r" b="b"/>
              <a:pathLst>
                <a:path w="2645" h="41360" extrusionOk="0">
                  <a:moveTo>
                    <a:pt x="0" y="1"/>
                  </a:moveTo>
                  <a:lnTo>
                    <a:pt x="0" y="41360"/>
                  </a:lnTo>
                  <a:lnTo>
                    <a:pt x="1552" y="41360"/>
                  </a:lnTo>
                  <a:lnTo>
                    <a:pt x="26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40"/>
            <p:cNvSpPr/>
            <p:nvPr/>
          </p:nvSpPr>
          <p:spPr>
            <a:xfrm>
              <a:off x="8665901" y="3597621"/>
              <a:ext cx="79158" cy="1237801"/>
            </a:xfrm>
            <a:custGeom>
              <a:avLst/>
              <a:gdLst/>
              <a:ahLst/>
              <a:cxnLst/>
              <a:rect l="l" t="t" r="r" b="b"/>
              <a:pathLst>
                <a:path w="2645" h="41360" extrusionOk="0">
                  <a:moveTo>
                    <a:pt x="0" y="1"/>
                  </a:moveTo>
                  <a:lnTo>
                    <a:pt x="1093" y="41360"/>
                  </a:lnTo>
                  <a:lnTo>
                    <a:pt x="2645" y="41360"/>
                  </a:lnTo>
                  <a:lnTo>
                    <a:pt x="26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40"/>
            <p:cNvSpPr/>
            <p:nvPr/>
          </p:nvSpPr>
          <p:spPr>
            <a:xfrm>
              <a:off x="8192806" y="3548599"/>
              <a:ext cx="589243" cy="92057"/>
            </a:xfrm>
            <a:custGeom>
              <a:avLst/>
              <a:gdLst/>
              <a:ahLst/>
              <a:cxnLst/>
              <a:rect l="l" t="t" r="r" b="b"/>
              <a:pathLst>
                <a:path w="19689" h="3076" extrusionOk="0">
                  <a:moveTo>
                    <a:pt x="0" y="0"/>
                  </a:moveTo>
                  <a:lnTo>
                    <a:pt x="0" y="3076"/>
                  </a:lnTo>
                  <a:lnTo>
                    <a:pt x="19688" y="3076"/>
                  </a:lnTo>
                  <a:lnTo>
                    <a:pt x="196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40"/>
            <p:cNvSpPr/>
            <p:nvPr/>
          </p:nvSpPr>
          <p:spPr>
            <a:xfrm>
              <a:off x="8451709" y="3444511"/>
              <a:ext cx="165200" cy="80894"/>
            </a:xfrm>
            <a:custGeom>
              <a:avLst/>
              <a:gdLst/>
              <a:ahLst/>
              <a:cxnLst/>
              <a:rect l="l" t="t" r="r" b="b"/>
              <a:pathLst>
                <a:path w="5520" h="2703" extrusionOk="0">
                  <a:moveTo>
                    <a:pt x="2243" y="1"/>
                  </a:moveTo>
                  <a:lnTo>
                    <a:pt x="1984" y="144"/>
                  </a:lnTo>
                  <a:lnTo>
                    <a:pt x="1725" y="317"/>
                  </a:lnTo>
                  <a:lnTo>
                    <a:pt x="1380" y="576"/>
                  </a:lnTo>
                  <a:lnTo>
                    <a:pt x="1035" y="949"/>
                  </a:lnTo>
                  <a:lnTo>
                    <a:pt x="834" y="1179"/>
                  </a:lnTo>
                  <a:lnTo>
                    <a:pt x="662" y="1438"/>
                  </a:lnTo>
                  <a:lnTo>
                    <a:pt x="489" y="1696"/>
                  </a:lnTo>
                  <a:lnTo>
                    <a:pt x="317" y="2013"/>
                  </a:lnTo>
                  <a:lnTo>
                    <a:pt x="144" y="2358"/>
                  </a:lnTo>
                  <a:lnTo>
                    <a:pt x="1" y="2702"/>
                  </a:lnTo>
                  <a:lnTo>
                    <a:pt x="5519" y="2530"/>
                  </a:lnTo>
                  <a:lnTo>
                    <a:pt x="5404" y="2300"/>
                  </a:lnTo>
                  <a:lnTo>
                    <a:pt x="5232" y="2070"/>
                  </a:lnTo>
                  <a:lnTo>
                    <a:pt x="5030" y="1840"/>
                  </a:lnTo>
                  <a:lnTo>
                    <a:pt x="4772" y="1610"/>
                  </a:lnTo>
                  <a:lnTo>
                    <a:pt x="4513" y="1380"/>
                  </a:lnTo>
                  <a:lnTo>
                    <a:pt x="4254" y="1179"/>
                  </a:lnTo>
                  <a:lnTo>
                    <a:pt x="3680" y="805"/>
                  </a:lnTo>
                  <a:lnTo>
                    <a:pt x="3133" y="461"/>
                  </a:lnTo>
                  <a:lnTo>
                    <a:pt x="2674" y="202"/>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40"/>
            <p:cNvSpPr/>
            <p:nvPr/>
          </p:nvSpPr>
          <p:spPr>
            <a:xfrm>
              <a:off x="8211720" y="2881963"/>
              <a:ext cx="94661" cy="517865"/>
            </a:xfrm>
            <a:custGeom>
              <a:avLst/>
              <a:gdLst/>
              <a:ahLst/>
              <a:cxnLst/>
              <a:rect l="l" t="t" r="r" b="b"/>
              <a:pathLst>
                <a:path w="3163" h="17304" extrusionOk="0">
                  <a:moveTo>
                    <a:pt x="805" y="1"/>
                  </a:moveTo>
                  <a:lnTo>
                    <a:pt x="1" y="346"/>
                  </a:lnTo>
                  <a:lnTo>
                    <a:pt x="317" y="3220"/>
                  </a:lnTo>
                  <a:lnTo>
                    <a:pt x="633" y="6151"/>
                  </a:lnTo>
                  <a:lnTo>
                    <a:pt x="1064" y="9428"/>
                  </a:lnTo>
                  <a:lnTo>
                    <a:pt x="1294" y="11066"/>
                  </a:lnTo>
                  <a:lnTo>
                    <a:pt x="1524" y="12618"/>
                  </a:lnTo>
                  <a:lnTo>
                    <a:pt x="1783" y="14055"/>
                  </a:lnTo>
                  <a:lnTo>
                    <a:pt x="2013" y="15291"/>
                  </a:lnTo>
                  <a:lnTo>
                    <a:pt x="2271" y="16268"/>
                  </a:lnTo>
                  <a:lnTo>
                    <a:pt x="2386" y="16671"/>
                  </a:lnTo>
                  <a:lnTo>
                    <a:pt x="2501" y="16958"/>
                  </a:lnTo>
                  <a:lnTo>
                    <a:pt x="2616" y="17159"/>
                  </a:lnTo>
                  <a:lnTo>
                    <a:pt x="2674" y="17246"/>
                  </a:lnTo>
                  <a:lnTo>
                    <a:pt x="2731" y="17274"/>
                  </a:lnTo>
                  <a:lnTo>
                    <a:pt x="2789" y="17303"/>
                  </a:lnTo>
                  <a:lnTo>
                    <a:pt x="2846" y="17303"/>
                  </a:lnTo>
                  <a:lnTo>
                    <a:pt x="2875" y="17246"/>
                  </a:lnTo>
                  <a:lnTo>
                    <a:pt x="2932" y="17188"/>
                  </a:lnTo>
                  <a:lnTo>
                    <a:pt x="3019" y="16987"/>
                  </a:lnTo>
                  <a:lnTo>
                    <a:pt x="3105" y="16700"/>
                  </a:lnTo>
                  <a:lnTo>
                    <a:pt x="3134" y="16355"/>
                  </a:lnTo>
                  <a:lnTo>
                    <a:pt x="3162" y="15952"/>
                  </a:lnTo>
                  <a:lnTo>
                    <a:pt x="3162" y="15492"/>
                  </a:lnTo>
                  <a:lnTo>
                    <a:pt x="3134" y="14946"/>
                  </a:lnTo>
                  <a:lnTo>
                    <a:pt x="3076" y="13768"/>
                  </a:lnTo>
                  <a:lnTo>
                    <a:pt x="2932" y="12446"/>
                  </a:lnTo>
                  <a:lnTo>
                    <a:pt x="2731" y="10980"/>
                  </a:lnTo>
                  <a:lnTo>
                    <a:pt x="2530" y="9485"/>
                  </a:lnTo>
                  <a:lnTo>
                    <a:pt x="2271" y="7933"/>
                  </a:lnTo>
                  <a:lnTo>
                    <a:pt x="1754" y="4973"/>
                  </a:lnTo>
                  <a:lnTo>
                    <a:pt x="1294" y="2444"/>
                  </a:lnTo>
                  <a:lnTo>
                    <a:pt x="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40"/>
            <p:cNvSpPr/>
            <p:nvPr/>
          </p:nvSpPr>
          <p:spPr>
            <a:xfrm>
              <a:off x="8070671" y="2670375"/>
              <a:ext cx="237415" cy="244298"/>
            </a:xfrm>
            <a:custGeom>
              <a:avLst/>
              <a:gdLst/>
              <a:ahLst/>
              <a:cxnLst/>
              <a:rect l="l" t="t" r="r" b="b"/>
              <a:pathLst>
                <a:path w="7933" h="8163" extrusionOk="0">
                  <a:moveTo>
                    <a:pt x="7933" y="0"/>
                  </a:moveTo>
                  <a:lnTo>
                    <a:pt x="5087" y="259"/>
                  </a:lnTo>
                  <a:lnTo>
                    <a:pt x="5116" y="1236"/>
                  </a:lnTo>
                  <a:lnTo>
                    <a:pt x="4426" y="345"/>
                  </a:lnTo>
                  <a:lnTo>
                    <a:pt x="0" y="2300"/>
                  </a:lnTo>
                  <a:lnTo>
                    <a:pt x="2673" y="8163"/>
                  </a:lnTo>
                  <a:lnTo>
                    <a:pt x="7157" y="6783"/>
                  </a:lnTo>
                  <a:lnTo>
                    <a:pt x="79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40"/>
            <p:cNvSpPr/>
            <p:nvPr/>
          </p:nvSpPr>
          <p:spPr>
            <a:xfrm>
              <a:off x="8127444" y="2854430"/>
              <a:ext cx="173759" cy="83468"/>
            </a:xfrm>
            <a:custGeom>
              <a:avLst/>
              <a:gdLst/>
              <a:ahLst/>
              <a:cxnLst/>
              <a:rect l="l" t="t" r="r" b="b"/>
              <a:pathLst>
                <a:path w="5806" h="2789" extrusionOk="0">
                  <a:moveTo>
                    <a:pt x="5806" y="1"/>
                  </a:moveTo>
                  <a:lnTo>
                    <a:pt x="0" y="1697"/>
                  </a:lnTo>
                  <a:lnTo>
                    <a:pt x="949" y="2789"/>
                  </a:lnTo>
                  <a:lnTo>
                    <a:pt x="5403" y="1237"/>
                  </a:lnTo>
                  <a:lnTo>
                    <a:pt x="5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40"/>
            <p:cNvSpPr/>
            <p:nvPr/>
          </p:nvSpPr>
          <p:spPr>
            <a:xfrm>
              <a:off x="8165272" y="2949061"/>
              <a:ext cx="117017" cy="514424"/>
            </a:xfrm>
            <a:custGeom>
              <a:avLst/>
              <a:gdLst/>
              <a:ahLst/>
              <a:cxnLst/>
              <a:rect l="l" t="t" r="r" b="b"/>
              <a:pathLst>
                <a:path w="3910" h="17189" extrusionOk="0">
                  <a:moveTo>
                    <a:pt x="317" y="1"/>
                  </a:moveTo>
                  <a:lnTo>
                    <a:pt x="259" y="29"/>
                  </a:lnTo>
                  <a:lnTo>
                    <a:pt x="202" y="58"/>
                  </a:lnTo>
                  <a:lnTo>
                    <a:pt x="173" y="116"/>
                  </a:lnTo>
                  <a:lnTo>
                    <a:pt x="87" y="317"/>
                  </a:lnTo>
                  <a:lnTo>
                    <a:pt x="29" y="604"/>
                  </a:lnTo>
                  <a:lnTo>
                    <a:pt x="1" y="949"/>
                  </a:lnTo>
                  <a:lnTo>
                    <a:pt x="1" y="1380"/>
                  </a:lnTo>
                  <a:lnTo>
                    <a:pt x="29" y="1840"/>
                  </a:lnTo>
                  <a:lnTo>
                    <a:pt x="58" y="2357"/>
                  </a:lnTo>
                  <a:lnTo>
                    <a:pt x="202" y="3536"/>
                  </a:lnTo>
                  <a:lnTo>
                    <a:pt x="403" y="4858"/>
                  </a:lnTo>
                  <a:lnTo>
                    <a:pt x="662" y="6295"/>
                  </a:lnTo>
                  <a:lnTo>
                    <a:pt x="949" y="7790"/>
                  </a:lnTo>
                  <a:lnTo>
                    <a:pt x="1265" y="9313"/>
                  </a:lnTo>
                  <a:lnTo>
                    <a:pt x="1926" y="12244"/>
                  </a:lnTo>
                  <a:lnTo>
                    <a:pt x="2530" y="14774"/>
                  </a:lnTo>
                  <a:lnTo>
                    <a:pt x="3134" y="17188"/>
                  </a:lnTo>
                  <a:lnTo>
                    <a:pt x="3910" y="16786"/>
                  </a:lnTo>
                  <a:lnTo>
                    <a:pt x="3450" y="13940"/>
                  </a:lnTo>
                  <a:lnTo>
                    <a:pt x="2990" y="11037"/>
                  </a:lnTo>
                  <a:lnTo>
                    <a:pt x="2415" y="7790"/>
                  </a:lnTo>
                  <a:lnTo>
                    <a:pt x="2099" y="6151"/>
                  </a:lnTo>
                  <a:lnTo>
                    <a:pt x="1783" y="4628"/>
                  </a:lnTo>
                  <a:lnTo>
                    <a:pt x="1466" y="3191"/>
                  </a:lnTo>
                  <a:lnTo>
                    <a:pt x="1179" y="1984"/>
                  </a:lnTo>
                  <a:lnTo>
                    <a:pt x="892" y="1007"/>
                  </a:lnTo>
                  <a:lnTo>
                    <a:pt x="748" y="633"/>
                  </a:lnTo>
                  <a:lnTo>
                    <a:pt x="604" y="317"/>
                  </a:lnTo>
                  <a:lnTo>
                    <a:pt x="489" y="116"/>
                  </a:lnTo>
                  <a:lnTo>
                    <a:pt x="432" y="58"/>
                  </a:lnTo>
                  <a:lnTo>
                    <a:pt x="374" y="29"/>
                  </a:ln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40"/>
            <p:cNvSpPr/>
            <p:nvPr/>
          </p:nvSpPr>
          <p:spPr>
            <a:xfrm>
              <a:off x="8272802" y="2833809"/>
              <a:ext cx="86909" cy="514394"/>
            </a:xfrm>
            <a:custGeom>
              <a:avLst/>
              <a:gdLst/>
              <a:ahLst/>
              <a:cxnLst/>
              <a:rect l="l" t="t" r="r" b="b"/>
              <a:pathLst>
                <a:path w="2904" h="17188" extrusionOk="0">
                  <a:moveTo>
                    <a:pt x="2616" y="0"/>
                  </a:moveTo>
                  <a:lnTo>
                    <a:pt x="2558" y="29"/>
                  </a:lnTo>
                  <a:lnTo>
                    <a:pt x="2501" y="58"/>
                  </a:lnTo>
                  <a:lnTo>
                    <a:pt x="2357" y="230"/>
                  </a:lnTo>
                  <a:lnTo>
                    <a:pt x="2213" y="489"/>
                  </a:lnTo>
                  <a:lnTo>
                    <a:pt x="2099" y="805"/>
                  </a:lnTo>
                  <a:lnTo>
                    <a:pt x="1955" y="1207"/>
                  </a:lnTo>
                  <a:lnTo>
                    <a:pt x="1840" y="1638"/>
                  </a:lnTo>
                  <a:lnTo>
                    <a:pt x="1696" y="2156"/>
                  </a:lnTo>
                  <a:lnTo>
                    <a:pt x="1466" y="3334"/>
                  </a:lnTo>
                  <a:lnTo>
                    <a:pt x="1265" y="4656"/>
                  </a:lnTo>
                  <a:lnTo>
                    <a:pt x="1035" y="6093"/>
                  </a:lnTo>
                  <a:lnTo>
                    <a:pt x="863" y="7617"/>
                  </a:lnTo>
                  <a:lnTo>
                    <a:pt x="690" y="9140"/>
                  </a:lnTo>
                  <a:lnTo>
                    <a:pt x="403" y="12129"/>
                  </a:lnTo>
                  <a:lnTo>
                    <a:pt x="173" y="14716"/>
                  </a:lnTo>
                  <a:lnTo>
                    <a:pt x="0" y="17188"/>
                  </a:lnTo>
                  <a:lnTo>
                    <a:pt x="863" y="17073"/>
                  </a:lnTo>
                  <a:lnTo>
                    <a:pt x="1322" y="14227"/>
                  </a:lnTo>
                  <a:lnTo>
                    <a:pt x="1782" y="11324"/>
                  </a:lnTo>
                  <a:lnTo>
                    <a:pt x="2242" y="8048"/>
                  </a:lnTo>
                  <a:lnTo>
                    <a:pt x="2472" y="6410"/>
                  </a:lnTo>
                  <a:lnTo>
                    <a:pt x="2645" y="4829"/>
                  </a:lnTo>
                  <a:lnTo>
                    <a:pt x="2788" y="3392"/>
                  </a:lnTo>
                  <a:lnTo>
                    <a:pt x="2875" y="2156"/>
                  </a:lnTo>
                  <a:lnTo>
                    <a:pt x="2903" y="1121"/>
                  </a:lnTo>
                  <a:lnTo>
                    <a:pt x="2903" y="719"/>
                  </a:lnTo>
                  <a:lnTo>
                    <a:pt x="2875" y="403"/>
                  </a:lnTo>
                  <a:lnTo>
                    <a:pt x="2817" y="173"/>
                  </a:lnTo>
                  <a:lnTo>
                    <a:pt x="2760" y="86"/>
                  </a:lnTo>
                  <a:lnTo>
                    <a:pt x="2731" y="29"/>
                  </a:lnTo>
                  <a:lnTo>
                    <a:pt x="2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40"/>
            <p:cNvSpPr/>
            <p:nvPr/>
          </p:nvSpPr>
          <p:spPr>
            <a:xfrm>
              <a:off x="8418161" y="3503858"/>
              <a:ext cx="220236" cy="64554"/>
            </a:xfrm>
            <a:custGeom>
              <a:avLst/>
              <a:gdLst/>
              <a:ahLst/>
              <a:cxnLst/>
              <a:rect l="l" t="t" r="r" b="b"/>
              <a:pathLst>
                <a:path w="7359" h="2157" extrusionOk="0">
                  <a:moveTo>
                    <a:pt x="259" y="1"/>
                  </a:moveTo>
                  <a:lnTo>
                    <a:pt x="173" y="30"/>
                  </a:lnTo>
                  <a:lnTo>
                    <a:pt x="87" y="87"/>
                  </a:lnTo>
                  <a:lnTo>
                    <a:pt x="29" y="173"/>
                  </a:lnTo>
                  <a:lnTo>
                    <a:pt x="1" y="288"/>
                  </a:lnTo>
                  <a:lnTo>
                    <a:pt x="1" y="2157"/>
                  </a:lnTo>
                  <a:lnTo>
                    <a:pt x="7359" y="2157"/>
                  </a:lnTo>
                  <a:lnTo>
                    <a:pt x="7359" y="288"/>
                  </a:lnTo>
                  <a:lnTo>
                    <a:pt x="7330" y="173"/>
                  </a:lnTo>
                  <a:lnTo>
                    <a:pt x="7272" y="87"/>
                  </a:lnTo>
                  <a:lnTo>
                    <a:pt x="7186" y="30"/>
                  </a:lnTo>
                  <a:lnTo>
                    <a:pt x="7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40"/>
            <p:cNvSpPr/>
            <p:nvPr/>
          </p:nvSpPr>
          <p:spPr>
            <a:xfrm>
              <a:off x="8113677" y="3102170"/>
              <a:ext cx="269258" cy="459357"/>
            </a:xfrm>
            <a:custGeom>
              <a:avLst/>
              <a:gdLst/>
              <a:ahLst/>
              <a:cxnLst/>
              <a:rect l="l" t="t" r="r" b="b"/>
              <a:pathLst>
                <a:path w="8997" h="15349" extrusionOk="0">
                  <a:moveTo>
                    <a:pt x="8996" y="1"/>
                  </a:moveTo>
                  <a:lnTo>
                    <a:pt x="0" y="1294"/>
                  </a:lnTo>
                  <a:lnTo>
                    <a:pt x="1380" y="15349"/>
                  </a:lnTo>
                  <a:lnTo>
                    <a:pt x="8996" y="15349"/>
                  </a:lnTo>
                  <a:lnTo>
                    <a:pt x="8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40"/>
            <p:cNvSpPr/>
            <p:nvPr/>
          </p:nvSpPr>
          <p:spPr>
            <a:xfrm>
              <a:off x="8179039" y="3102170"/>
              <a:ext cx="203896" cy="389686"/>
            </a:xfrm>
            <a:custGeom>
              <a:avLst/>
              <a:gdLst/>
              <a:ahLst/>
              <a:cxnLst/>
              <a:rect l="l" t="t" r="r" b="b"/>
              <a:pathLst>
                <a:path w="6813" h="13021" extrusionOk="0">
                  <a:moveTo>
                    <a:pt x="6812" y="1"/>
                  </a:moveTo>
                  <a:lnTo>
                    <a:pt x="1" y="978"/>
                  </a:lnTo>
                  <a:lnTo>
                    <a:pt x="1" y="1323"/>
                  </a:lnTo>
                  <a:lnTo>
                    <a:pt x="29" y="2501"/>
                  </a:lnTo>
                  <a:lnTo>
                    <a:pt x="115" y="3679"/>
                  </a:lnTo>
                  <a:lnTo>
                    <a:pt x="288" y="4800"/>
                  </a:lnTo>
                  <a:lnTo>
                    <a:pt x="489" y="5864"/>
                  </a:lnTo>
                  <a:lnTo>
                    <a:pt x="777" y="6899"/>
                  </a:lnTo>
                  <a:lnTo>
                    <a:pt x="1093" y="7847"/>
                  </a:lnTo>
                  <a:lnTo>
                    <a:pt x="1466" y="8767"/>
                  </a:lnTo>
                  <a:lnTo>
                    <a:pt x="1668" y="9198"/>
                  </a:lnTo>
                  <a:lnTo>
                    <a:pt x="1869" y="9600"/>
                  </a:lnTo>
                  <a:lnTo>
                    <a:pt x="2099" y="9974"/>
                  </a:lnTo>
                  <a:lnTo>
                    <a:pt x="2329" y="10348"/>
                  </a:lnTo>
                  <a:lnTo>
                    <a:pt x="2559" y="10692"/>
                  </a:lnTo>
                  <a:lnTo>
                    <a:pt x="2817" y="11037"/>
                  </a:lnTo>
                  <a:lnTo>
                    <a:pt x="3076" y="11325"/>
                  </a:lnTo>
                  <a:lnTo>
                    <a:pt x="3363" y="11612"/>
                  </a:lnTo>
                  <a:lnTo>
                    <a:pt x="3622" y="11871"/>
                  </a:lnTo>
                  <a:lnTo>
                    <a:pt x="3909" y="12101"/>
                  </a:lnTo>
                  <a:lnTo>
                    <a:pt x="4197" y="12302"/>
                  </a:lnTo>
                  <a:lnTo>
                    <a:pt x="4513" y="12503"/>
                  </a:lnTo>
                  <a:lnTo>
                    <a:pt x="4800" y="12647"/>
                  </a:lnTo>
                  <a:lnTo>
                    <a:pt x="5117" y="12791"/>
                  </a:lnTo>
                  <a:lnTo>
                    <a:pt x="5433" y="12906"/>
                  </a:lnTo>
                  <a:lnTo>
                    <a:pt x="5749" y="12963"/>
                  </a:lnTo>
                  <a:lnTo>
                    <a:pt x="6094" y="13021"/>
                  </a:lnTo>
                  <a:lnTo>
                    <a:pt x="6410" y="13021"/>
                  </a:lnTo>
                  <a:lnTo>
                    <a:pt x="6812" y="12992"/>
                  </a:lnTo>
                  <a:lnTo>
                    <a:pt x="681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tretch>
            <a:fillRect/>
          </a:stretch>
        </p:blipFill>
        <p:spPr>
          <a:xfrm>
            <a:off x="1107440" y="407670"/>
            <a:ext cx="2783840" cy="3773170"/>
          </a:xfrm>
          <a:prstGeom prst="rect">
            <a:avLst/>
          </a:prstGeom>
        </p:spPr>
      </p:pic>
      <p:sp>
        <p:nvSpPr>
          <p:cNvPr id="3" name="Text Box 2"/>
          <p:cNvSpPr txBox="1"/>
          <p:nvPr/>
        </p:nvSpPr>
        <p:spPr>
          <a:xfrm>
            <a:off x="4016375" y="753745"/>
            <a:ext cx="3937635" cy="2245360"/>
          </a:xfrm>
          <a:prstGeom prst="rect">
            <a:avLst/>
          </a:prstGeom>
          <a:noFill/>
        </p:spPr>
        <p:txBody>
          <a:bodyPr wrap="square" rtlCol="0">
            <a:spAutoFit/>
          </a:bodyPr>
          <a:p>
            <a:r>
              <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rPr>
              <a:t>Let's create an easy way to see all items currently for sale, called ItemsForSaleView.</a:t>
            </a:r>
            <a:endPar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SYNTAX: CREATE VIEW ItemsForSaleView AS</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SELECT  a.ArtworkID, a.Title,</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ar.Name AS Artist,  c.Name AS Collection,</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a.ListPrice_ETH  FROM Artworks a</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JOIN Artists ar ON a.CreatorID = ar.ArtistID</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JOIN Collections c ON a.CollectionID = c.CollectionID</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WHERE a.ListPrice_ETH IS NOT NULL;</a:t>
            </a:r>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04"/>
        <p:cNvGrpSpPr/>
        <p:nvPr/>
      </p:nvGrpSpPr>
      <p:grpSpPr>
        <a:xfrm>
          <a:off x="0" y="0"/>
          <a:ext cx="0" cy="0"/>
          <a:chOff x="0" y="0"/>
          <a:chExt cx="0" cy="0"/>
        </a:xfrm>
      </p:grpSpPr>
      <p:grpSp>
        <p:nvGrpSpPr>
          <p:cNvPr id="1505" name="Google Shape;1505;p39"/>
          <p:cNvGrpSpPr/>
          <p:nvPr/>
        </p:nvGrpSpPr>
        <p:grpSpPr>
          <a:xfrm>
            <a:off x="4823929" y="2391251"/>
            <a:ext cx="707869" cy="914416"/>
            <a:chOff x="4818025" y="6245250"/>
            <a:chExt cx="1099175" cy="1419900"/>
          </a:xfrm>
        </p:grpSpPr>
        <p:sp>
          <p:nvSpPr>
            <p:cNvPr id="1506" name="Google Shape;1506;p39"/>
            <p:cNvSpPr/>
            <p:nvPr/>
          </p:nvSpPr>
          <p:spPr>
            <a:xfrm>
              <a:off x="4818025" y="6245250"/>
              <a:ext cx="1099164" cy="1419857"/>
            </a:xfrm>
            <a:custGeom>
              <a:avLst/>
              <a:gdLst/>
              <a:ahLst/>
              <a:cxnLst/>
              <a:rect l="l" t="t" r="r" b="b"/>
              <a:pathLst>
                <a:path w="35272" h="48192" extrusionOk="0">
                  <a:moveTo>
                    <a:pt x="1" y="0"/>
                  </a:moveTo>
                  <a:lnTo>
                    <a:pt x="1" y="48191"/>
                  </a:lnTo>
                  <a:lnTo>
                    <a:pt x="35272" y="48191"/>
                  </a:lnTo>
                  <a:lnTo>
                    <a:pt x="35272" y="0"/>
                  </a:lnTo>
                  <a:close/>
                </a:path>
              </a:pathLst>
            </a:custGeom>
            <a:solidFill>
              <a:schemeClr val="lt2"/>
            </a:solidFill>
            <a:ln>
              <a:noFill/>
            </a:ln>
            <a:effectLst>
              <a:outerShdw blurRad="71438" dist="47625" dir="27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7" name="Google Shape;1507;p39"/>
            <p:cNvSpPr/>
            <p:nvPr/>
          </p:nvSpPr>
          <p:spPr>
            <a:xfrm>
              <a:off x="4929000" y="6370800"/>
              <a:ext cx="881800" cy="1204800"/>
            </a:xfrm>
            <a:custGeom>
              <a:avLst/>
              <a:gdLst/>
              <a:ahLst/>
              <a:cxnLst/>
              <a:rect l="l" t="t" r="r" b="b"/>
              <a:pathLst>
                <a:path w="35272" h="48192" fill="none" extrusionOk="0">
                  <a:moveTo>
                    <a:pt x="35272" y="48191"/>
                  </a:moveTo>
                  <a:lnTo>
                    <a:pt x="1" y="48191"/>
                  </a:lnTo>
                  <a:lnTo>
                    <a:pt x="1" y="0"/>
                  </a:lnTo>
                  <a:lnTo>
                    <a:pt x="35272" y="0"/>
                  </a:lnTo>
                  <a:lnTo>
                    <a:pt x="35272" y="481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8" name="Google Shape;1508;p39"/>
            <p:cNvSpPr/>
            <p:nvPr/>
          </p:nvSpPr>
          <p:spPr>
            <a:xfrm>
              <a:off x="4818025" y="6245250"/>
              <a:ext cx="1099175" cy="1419900"/>
            </a:xfrm>
            <a:custGeom>
              <a:avLst/>
              <a:gdLst/>
              <a:ahLst/>
              <a:cxnLst/>
              <a:rect l="l" t="t" r="r" b="b"/>
              <a:pathLst>
                <a:path w="43967" h="56796" extrusionOk="0">
                  <a:moveTo>
                    <a:pt x="39190" y="5022"/>
                  </a:moveTo>
                  <a:lnTo>
                    <a:pt x="39190" y="51836"/>
                  </a:lnTo>
                  <a:lnTo>
                    <a:pt x="4746" y="51836"/>
                  </a:lnTo>
                  <a:lnTo>
                    <a:pt x="4746" y="5022"/>
                  </a:lnTo>
                  <a:close/>
                  <a:moveTo>
                    <a:pt x="0" y="1"/>
                  </a:moveTo>
                  <a:lnTo>
                    <a:pt x="0" y="56796"/>
                  </a:lnTo>
                  <a:lnTo>
                    <a:pt x="43966" y="56796"/>
                  </a:lnTo>
                  <a:lnTo>
                    <a:pt x="4396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09" name="Google Shape;1509;p39"/>
            <p:cNvSpPr/>
            <p:nvPr/>
          </p:nvSpPr>
          <p:spPr>
            <a:xfrm>
              <a:off x="4936650" y="6370800"/>
              <a:ext cx="861150" cy="1170350"/>
            </a:xfrm>
            <a:custGeom>
              <a:avLst/>
              <a:gdLst/>
              <a:ahLst/>
              <a:cxnLst/>
              <a:rect l="l" t="t" r="r" b="b"/>
              <a:pathLst>
                <a:path w="34446" h="46814" fill="none" extrusionOk="0">
                  <a:moveTo>
                    <a:pt x="34445" y="0"/>
                  </a:moveTo>
                  <a:lnTo>
                    <a:pt x="34445" y="46814"/>
                  </a:lnTo>
                  <a:lnTo>
                    <a:pt x="1" y="46814"/>
                  </a:lnTo>
                  <a:lnTo>
                    <a:pt x="1" y="0"/>
                  </a:lnTo>
                  <a:lnTo>
                    <a:pt x="344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0" name="Google Shape;1510;p39"/>
            <p:cNvSpPr/>
            <p:nvPr/>
          </p:nvSpPr>
          <p:spPr>
            <a:xfrm>
              <a:off x="4906050" y="6335575"/>
              <a:ext cx="922350" cy="1240025"/>
            </a:xfrm>
            <a:custGeom>
              <a:avLst/>
              <a:gdLst/>
              <a:ahLst/>
              <a:cxnLst/>
              <a:rect l="l" t="t" r="r" b="b"/>
              <a:pathLst>
                <a:path w="36894" h="49601" extrusionOk="0">
                  <a:moveTo>
                    <a:pt x="35149" y="1838"/>
                  </a:moveTo>
                  <a:lnTo>
                    <a:pt x="35149" y="47794"/>
                  </a:lnTo>
                  <a:lnTo>
                    <a:pt x="1745" y="47794"/>
                  </a:lnTo>
                  <a:lnTo>
                    <a:pt x="1745" y="1838"/>
                  </a:lnTo>
                  <a:close/>
                  <a:moveTo>
                    <a:pt x="0" y="1"/>
                  </a:moveTo>
                  <a:lnTo>
                    <a:pt x="0" y="49600"/>
                  </a:lnTo>
                  <a:lnTo>
                    <a:pt x="36894" y="49600"/>
                  </a:lnTo>
                  <a:lnTo>
                    <a:pt x="36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1" name="Google Shape;1511;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2" name="Google Shape;1512;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3" name="Google Shape;1513;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4" name="Google Shape;1514;p39"/>
            <p:cNvSpPr/>
            <p:nvPr/>
          </p:nvSpPr>
          <p:spPr>
            <a:xfrm>
              <a:off x="4906050" y="6335575"/>
              <a:ext cx="922350" cy="1240025"/>
            </a:xfrm>
            <a:custGeom>
              <a:avLst/>
              <a:gdLst/>
              <a:ahLst/>
              <a:cxnLst/>
              <a:rect l="l" t="t" r="r" b="b"/>
              <a:pathLst>
                <a:path w="36894" h="49601" fill="none" extrusionOk="0">
                  <a:moveTo>
                    <a:pt x="0" y="49600"/>
                  </a:moveTo>
                  <a:lnTo>
                    <a:pt x="36894" y="49600"/>
                  </a:lnTo>
                  <a:lnTo>
                    <a:pt x="36894" y="1"/>
                  </a:lnTo>
                  <a:lnTo>
                    <a:pt x="0" y="1"/>
                  </a:lnTo>
                  <a:lnTo>
                    <a:pt x="0" y="496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5" name="Google Shape;1515;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6" name="Google Shape;1516;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7" name="Google Shape;1517;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8" name="Google Shape;1518;p39"/>
            <p:cNvSpPr/>
            <p:nvPr/>
          </p:nvSpPr>
          <p:spPr>
            <a:xfrm>
              <a:off x="4906050" y="6336350"/>
              <a:ext cx="42875" cy="1238475"/>
            </a:xfrm>
            <a:custGeom>
              <a:avLst/>
              <a:gdLst/>
              <a:ahLst/>
              <a:cxnLst/>
              <a:rect l="l" t="t" r="r" b="b"/>
              <a:pathLst>
                <a:path w="1715" h="49539" extrusionOk="0">
                  <a:moveTo>
                    <a:pt x="0" y="0"/>
                  </a:moveTo>
                  <a:lnTo>
                    <a:pt x="0" y="49539"/>
                  </a:lnTo>
                  <a:lnTo>
                    <a:pt x="1715" y="47763"/>
                  </a:lnTo>
                  <a:lnTo>
                    <a:pt x="1715" y="1807"/>
                  </a:lnTo>
                  <a:lnTo>
                    <a:pt x="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19" name="Google Shape;1519;p39"/>
            <p:cNvSpPr/>
            <p:nvPr/>
          </p:nvSpPr>
          <p:spPr>
            <a:xfrm>
              <a:off x="5303300" y="7587825"/>
              <a:ext cx="148525" cy="59725"/>
            </a:xfrm>
            <a:custGeom>
              <a:avLst/>
              <a:gdLst/>
              <a:ahLst/>
              <a:cxnLst/>
              <a:rect l="l" t="t" r="r" b="b"/>
              <a:pathLst>
                <a:path w="5941" h="2389" extrusionOk="0">
                  <a:moveTo>
                    <a:pt x="0" y="0"/>
                  </a:moveTo>
                  <a:lnTo>
                    <a:pt x="0" y="2388"/>
                  </a:lnTo>
                  <a:lnTo>
                    <a:pt x="5940" y="2388"/>
                  </a:lnTo>
                  <a:lnTo>
                    <a:pt x="5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20" name="Google Shape;1520;p39"/>
          <p:cNvGrpSpPr/>
          <p:nvPr/>
        </p:nvGrpSpPr>
        <p:grpSpPr>
          <a:xfrm>
            <a:off x="4823929" y="1091649"/>
            <a:ext cx="707869" cy="914416"/>
            <a:chOff x="4818025" y="6245250"/>
            <a:chExt cx="1099175" cy="1419900"/>
          </a:xfrm>
        </p:grpSpPr>
        <p:sp>
          <p:nvSpPr>
            <p:cNvPr id="1521" name="Google Shape;1521;p39"/>
            <p:cNvSpPr/>
            <p:nvPr/>
          </p:nvSpPr>
          <p:spPr>
            <a:xfrm>
              <a:off x="4818025" y="6245250"/>
              <a:ext cx="1099164" cy="1419857"/>
            </a:xfrm>
            <a:custGeom>
              <a:avLst/>
              <a:gdLst/>
              <a:ahLst/>
              <a:cxnLst/>
              <a:rect l="l" t="t" r="r" b="b"/>
              <a:pathLst>
                <a:path w="35272" h="48192" extrusionOk="0">
                  <a:moveTo>
                    <a:pt x="1" y="0"/>
                  </a:moveTo>
                  <a:lnTo>
                    <a:pt x="1" y="48191"/>
                  </a:lnTo>
                  <a:lnTo>
                    <a:pt x="35272" y="48191"/>
                  </a:lnTo>
                  <a:lnTo>
                    <a:pt x="35272" y="0"/>
                  </a:lnTo>
                  <a:close/>
                </a:path>
              </a:pathLst>
            </a:custGeom>
            <a:solidFill>
              <a:schemeClr val="lt2"/>
            </a:solidFill>
            <a:ln>
              <a:noFill/>
            </a:ln>
            <a:effectLst>
              <a:outerShdw blurRad="71438" dist="47625" dir="27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2" name="Google Shape;1522;p39"/>
            <p:cNvSpPr/>
            <p:nvPr/>
          </p:nvSpPr>
          <p:spPr>
            <a:xfrm>
              <a:off x="4929000" y="6370800"/>
              <a:ext cx="881800" cy="1204800"/>
            </a:xfrm>
            <a:custGeom>
              <a:avLst/>
              <a:gdLst/>
              <a:ahLst/>
              <a:cxnLst/>
              <a:rect l="l" t="t" r="r" b="b"/>
              <a:pathLst>
                <a:path w="35272" h="48192" fill="none" extrusionOk="0">
                  <a:moveTo>
                    <a:pt x="35272" y="48191"/>
                  </a:moveTo>
                  <a:lnTo>
                    <a:pt x="1" y="48191"/>
                  </a:lnTo>
                  <a:lnTo>
                    <a:pt x="1" y="0"/>
                  </a:lnTo>
                  <a:lnTo>
                    <a:pt x="35272" y="0"/>
                  </a:lnTo>
                  <a:lnTo>
                    <a:pt x="35272" y="481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3" name="Google Shape;1523;p39"/>
            <p:cNvSpPr/>
            <p:nvPr/>
          </p:nvSpPr>
          <p:spPr>
            <a:xfrm>
              <a:off x="4818025" y="6245250"/>
              <a:ext cx="1099175" cy="1419900"/>
            </a:xfrm>
            <a:custGeom>
              <a:avLst/>
              <a:gdLst/>
              <a:ahLst/>
              <a:cxnLst/>
              <a:rect l="l" t="t" r="r" b="b"/>
              <a:pathLst>
                <a:path w="43967" h="56796" extrusionOk="0">
                  <a:moveTo>
                    <a:pt x="39190" y="5022"/>
                  </a:moveTo>
                  <a:lnTo>
                    <a:pt x="39190" y="51836"/>
                  </a:lnTo>
                  <a:lnTo>
                    <a:pt x="4746" y="51836"/>
                  </a:lnTo>
                  <a:lnTo>
                    <a:pt x="4746" y="5022"/>
                  </a:lnTo>
                  <a:close/>
                  <a:moveTo>
                    <a:pt x="0" y="1"/>
                  </a:moveTo>
                  <a:lnTo>
                    <a:pt x="0" y="56796"/>
                  </a:lnTo>
                  <a:lnTo>
                    <a:pt x="43966" y="56796"/>
                  </a:lnTo>
                  <a:lnTo>
                    <a:pt x="4396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4" name="Google Shape;1524;p39"/>
            <p:cNvSpPr/>
            <p:nvPr/>
          </p:nvSpPr>
          <p:spPr>
            <a:xfrm>
              <a:off x="4936650" y="6370800"/>
              <a:ext cx="861150" cy="1170350"/>
            </a:xfrm>
            <a:custGeom>
              <a:avLst/>
              <a:gdLst/>
              <a:ahLst/>
              <a:cxnLst/>
              <a:rect l="l" t="t" r="r" b="b"/>
              <a:pathLst>
                <a:path w="34446" h="46814" fill="none" extrusionOk="0">
                  <a:moveTo>
                    <a:pt x="34445" y="0"/>
                  </a:moveTo>
                  <a:lnTo>
                    <a:pt x="34445" y="46814"/>
                  </a:lnTo>
                  <a:lnTo>
                    <a:pt x="1" y="46814"/>
                  </a:lnTo>
                  <a:lnTo>
                    <a:pt x="1" y="0"/>
                  </a:lnTo>
                  <a:lnTo>
                    <a:pt x="344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5" name="Google Shape;1525;p39"/>
            <p:cNvSpPr/>
            <p:nvPr/>
          </p:nvSpPr>
          <p:spPr>
            <a:xfrm>
              <a:off x="4906050" y="6335575"/>
              <a:ext cx="922350" cy="1240025"/>
            </a:xfrm>
            <a:custGeom>
              <a:avLst/>
              <a:gdLst/>
              <a:ahLst/>
              <a:cxnLst/>
              <a:rect l="l" t="t" r="r" b="b"/>
              <a:pathLst>
                <a:path w="36894" h="49601" extrusionOk="0">
                  <a:moveTo>
                    <a:pt x="35149" y="1838"/>
                  </a:moveTo>
                  <a:lnTo>
                    <a:pt x="35149" y="47794"/>
                  </a:lnTo>
                  <a:lnTo>
                    <a:pt x="1745" y="47794"/>
                  </a:lnTo>
                  <a:lnTo>
                    <a:pt x="1745" y="1838"/>
                  </a:lnTo>
                  <a:close/>
                  <a:moveTo>
                    <a:pt x="0" y="1"/>
                  </a:moveTo>
                  <a:lnTo>
                    <a:pt x="0" y="49600"/>
                  </a:lnTo>
                  <a:lnTo>
                    <a:pt x="36894" y="49600"/>
                  </a:lnTo>
                  <a:lnTo>
                    <a:pt x="36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6" name="Google Shape;1526;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7" name="Google Shape;1527;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8" name="Google Shape;1528;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29" name="Google Shape;1529;p39"/>
            <p:cNvSpPr/>
            <p:nvPr/>
          </p:nvSpPr>
          <p:spPr>
            <a:xfrm>
              <a:off x="4906050" y="6335575"/>
              <a:ext cx="922350" cy="1240025"/>
            </a:xfrm>
            <a:custGeom>
              <a:avLst/>
              <a:gdLst/>
              <a:ahLst/>
              <a:cxnLst/>
              <a:rect l="l" t="t" r="r" b="b"/>
              <a:pathLst>
                <a:path w="36894" h="49601" fill="none" extrusionOk="0">
                  <a:moveTo>
                    <a:pt x="0" y="49600"/>
                  </a:moveTo>
                  <a:lnTo>
                    <a:pt x="36894" y="49600"/>
                  </a:lnTo>
                  <a:lnTo>
                    <a:pt x="36894" y="1"/>
                  </a:lnTo>
                  <a:lnTo>
                    <a:pt x="0" y="1"/>
                  </a:lnTo>
                  <a:lnTo>
                    <a:pt x="0" y="496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0" name="Google Shape;1530;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1" name="Google Shape;1531;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2" name="Google Shape;1532;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3" name="Google Shape;1533;p39"/>
            <p:cNvSpPr/>
            <p:nvPr/>
          </p:nvSpPr>
          <p:spPr>
            <a:xfrm>
              <a:off x="4906050" y="6336350"/>
              <a:ext cx="42875" cy="1238475"/>
            </a:xfrm>
            <a:custGeom>
              <a:avLst/>
              <a:gdLst/>
              <a:ahLst/>
              <a:cxnLst/>
              <a:rect l="l" t="t" r="r" b="b"/>
              <a:pathLst>
                <a:path w="1715" h="49539" extrusionOk="0">
                  <a:moveTo>
                    <a:pt x="0" y="0"/>
                  </a:moveTo>
                  <a:lnTo>
                    <a:pt x="0" y="49539"/>
                  </a:lnTo>
                  <a:lnTo>
                    <a:pt x="1715" y="47763"/>
                  </a:lnTo>
                  <a:lnTo>
                    <a:pt x="1715" y="1807"/>
                  </a:lnTo>
                  <a:lnTo>
                    <a:pt x="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4" name="Google Shape;1534;p39"/>
            <p:cNvSpPr/>
            <p:nvPr/>
          </p:nvSpPr>
          <p:spPr>
            <a:xfrm>
              <a:off x="5303300" y="7587825"/>
              <a:ext cx="148525" cy="59725"/>
            </a:xfrm>
            <a:custGeom>
              <a:avLst/>
              <a:gdLst/>
              <a:ahLst/>
              <a:cxnLst/>
              <a:rect l="l" t="t" r="r" b="b"/>
              <a:pathLst>
                <a:path w="5941" h="2389" extrusionOk="0">
                  <a:moveTo>
                    <a:pt x="0" y="0"/>
                  </a:moveTo>
                  <a:lnTo>
                    <a:pt x="0" y="2388"/>
                  </a:lnTo>
                  <a:lnTo>
                    <a:pt x="5940" y="2388"/>
                  </a:lnTo>
                  <a:lnTo>
                    <a:pt x="5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35" name="Google Shape;1535;p39"/>
          <p:cNvGrpSpPr/>
          <p:nvPr/>
        </p:nvGrpSpPr>
        <p:grpSpPr>
          <a:xfrm>
            <a:off x="981439" y="2391251"/>
            <a:ext cx="707869" cy="914416"/>
            <a:chOff x="4818025" y="6245250"/>
            <a:chExt cx="1099175" cy="1419900"/>
          </a:xfrm>
        </p:grpSpPr>
        <p:sp>
          <p:nvSpPr>
            <p:cNvPr id="1536" name="Google Shape;1536;p39"/>
            <p:cNvSpPr/>
            <p:nvPr/>
          </p:nvSpPr>
          <p:spPr>
            <a:xfrm>
              <a:off x="4818025" y="6245250"/>
              <a:ext cx="1099164" cy="1419857"/>
            </a:xfrm>
            <a:custGeom>
              <a:avLst/>
              <a:gdLst/>
              <a:ahLst/>
              <a:cxnLst/>
              <a:rect l="l" t="t" r="r" b="b"/>
              <a:pathLst>
                <a:path w="35272" h="48192" extrusionOk="0">
                  <a:moveTo>
                    <a:pt x="1" y="0"/>
                  </a:moveTo>
                  <a:lnTo>
                    <a:pt x="1" y="48191"/>
                  </a:lnTo>
                  <a:lnTo>
                    <a:pt x="35272" y="48191"/>
                  </a:lnTo>
                  <a:lnTo>
                    <a:pt x="35272" y="0"/>
                  </a:lnTo>
                  <a:close/>
                </a:path>
              </a:pathLst>
            </a:custGeom>
            <a:solidFill>
              <a:schemeClr val="lt2"/>
            </a:solidFill>
            <a:ln>
              <a:noFill/>
            </a:ln>
            <a:effectLst>
              <a:outerShdw blurRad="71438" dist="47625" dir="27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7" name="Google Shape;1537;p39"/>
            <p:cNvSpPr/>
            <p:nvPr/>
          </p:nvSpPr>
          <p:spPr>
            <a:xfrm>
              <a:off x="4929000" y="6370800"/>
              <a:ext cx="881800" cy="1204800"/>
            </a:xfrm>
            <a:custGeom>
              <a:avLst/>
              <a:gdLst/>
              <a:ahLst/>
              <a:cxnLst/>
              <a:rect l="l" t="t" r="r" b="b"/>
              <a:pathLst>
                <a:path w="35272" h="48192" fill="none" extrusionOk="0">
                  <a:moveTo>
                    <a:pt x="35272" y="48191"/>
                  </a:moveTo>
                  <a:lnTo>
                    <a:pt x="1" y="48191"/>
                  </a:lnTo>
                  <a:lnTo>
                    <a:pt x="1" y="0"/>
                  </a:lnTo>
                  <a:lnTo>
                    <a:pt x="35272" y="0"/>
                  </a:lnTo>
                  <a:lnTo>
                    <a:pt x="35272" y="481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8" name="Google Shape;1538;p39"/>
            <p:cNvSpPr/>
            <p:nvPr/>
          </p:nvSpPr>
          <p:spPr>
            <a:xfrm>
              <a:off x="4818025" y="6245250"/>
              <a:ext cx="1099175" cy="1419900"/>
            </a:xfrm>
            <a:custGeom>
              <a:avLst/>
              <a:gdLst/>
              <a:ahLst/>
              <a:cxnLst/>
              <a:rect l="l" t="t" r="r" b="b"/>
              <a:pathLst>
                <a:path w="43967" h="56796" extrusionOk="0">
                  <a:moveTo>
                    <a:pt x="39190" y="5022"/>
                  </a:moveTo>
                  <a:lnTo>
                    <a:pt x="39190" y="51836"/>
                  </a:lnTo>
                  <a:lnTo>
                    <a:pt x="4746" y="51836"/>
                  </a:lnTo>
                  <a:lnTo>
                    <a:pt x="4746" y="5022"/>
                  </a:lnTo>
                  <a:close/>
                  <a:moveTo>
                    <a:pt x="0" y="1"/>
                  </a:moveTo>
                  <a:lnTo>
                    <a:pt x="0" y="56796"/>
                  </a:lnTo>
                  <a:lnTo>
                    <a:pt x="43966" y="56796"/>
                  </a:lnTo>
                  <a:lnTo>
                    <a:pt x="4396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39" name="Google Shape;1539;p39"/>
            <p:cNvSpPr/>
            <p:nvPr/>
          </p:nvSpPr>
          <p:spPr>
            <a:xfrm>
              <a:off x="4936650" y="6370800"/>
              <a:ext cx="861150" cy="1170350"/>
            </a:xfrm>
            <a:custGeom>
              <a:avLst/>
              <a:gdLst/>
              <a:ahLst/>
              <a:cxnLst/>
              <a:rect l="l" t="t" r="r" b="b"/>
              <a:pathLst>
                <a:path w="34446" h="46814" fill="none" extrusionOk="0">
                  <a:moveTo>
                    <a:pt x="34445" y="0"/>
                  </a:moveTo>
                  <a:lnTo>
                    <a:pt x="34445" y="46814"/>
                  </a:lnTo>
                  <a:lnTo>
                    <a:pt x="1" y="46814"/>
                  </a:lnTo>
                  <a:lnTo>
                    <a:pt x="1" y="0"/>
                  </a:lnTo>
                  <a:lnTo>
                    <a:pt x="344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0" name="Google Shape;1540;p39"/>
            <p:cNvSpPr/>
            <p:nvPr/>
          </p:nvSpPr>
          <p:spPr>
            <a:xfrm>
              <a:off x="4906050" y="6335575"/>
              <a:ext cx="922350" cy="1240025"/>
            </a:xfrm>
            <a:custGeom>
              <a:avLst/>
              <a:gdLst/>
              <a:ahLst/>
              <a:cxnLst/>
              <a:rect l="l" t="t" r="r" b="b"/>
              <a:pathLst>
                <a:path w="36894" h="49601" extrusionOk="0">
                  <a:moveTo>
                    <a:pt x="35149" y="1838"/>
                  </a:moveTo>
                  <a:lnTo>
                    <a:pt x="35149" y="47794"/>
                  </a:lnTo>
                  <a:lnTo>
                    <a:pt x="1745" y="47794"/>
                  </a:lnTo>
                  <a:lnTo>
                    <a:pt x="1745" y="1838"/>
                  </a:lnTo>
                  <a:close/>
                  <a:moveTo>
                    <a:pt x="0" y="1"/>
                  </a:moveTo>
                  <a:lnTo>
                    <a:pt x="0" y="49600"/>
                  </a:lnTo>
                  <a:lnTo>
                    <a:pt x="36894" y="49600"/>
                  </a:lnTo>
                  <a:lnTo>
                    <a:pt x="36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1" name="Google Shape;1541;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2" name="Google Shape;1542;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3" name="Google Shape;1543;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4" name="Google Shape;1544;p39"/>
            <p:cNvSpPr/>
            <p:nvPr/>
          </p:nvSpPr>
          <p:spPr>
            <a:xfrm>
              <a:off x="4906050" y="6335575"/>
              <a:ext cx="922350" cy="1240025"/>
            </a:xfrm>
            <a:custGeom>
              <a:avLst/>
              <a:gdLst/>
              <a:ahLst/>
              <a:cxnLst/>
              <a:rect l="l" t="t" r="r" b="b"/>
              <a:pathLst>
                <a:path w="36894" h="49601" fill="none" extrusionOk="0">
                  <a:moveTo>
                    <a:pt x="0" y="49600"/>
                  </a:moveTo>
                  <a:lnTo>
                    <a:pt x="36894" y="49600"/>
                  </a:lnTo>
                  <a:lnTo>
                    <a:pt x="36894" y="1"/>
                  </a:lnTo>
                  <a:lnTo>
                    <a:pt x="0" y="1"/>
                  </a:lnTo>
                  <a:lnTo>
                    <a:pt x="0" y="496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5" name="Google Shape;1545;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6" name="Google Shape;1546;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7" name="Google Shape;1547;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8" name="Google Shape;1548;p39"/>
            <p:cNvSpPr/>
            <p:nvPr/>
          </p:nvSpPr>
          <p:spPr>
            <a:xfrm>
              <a:off x="4906050" y="6336350"/>
              <a:ext cx="42875" cy="1238475"/>
            </a:xfrm>
            <a:custGeom>
              <a:avLst/>
              <a:gdLst/>
              <a:ahLst/>
              <a:cxnLst/>
              <a:rect l="l" t="t" r="r" b="b"/>
              <a:pathLst>
                <a:path w="1715" h="49539" extrusionOk="0">
                  <a:moveTo>
                    <a:pt x="0" y="0"/>
                  </a:moveTo>
                  <a:lnTo>
                    <a:pt x="0" y="49539"/>
                  </a:lnTo>
                  <a:lnTo>
                    <a:pt x="1715" y="47763"/>
                  </a:lnTo>
                  <a:lnTo>
                    <a:pt x="1715" y="1807"/>
                  </a:lnTo>
                  <a:lnTo>
                    <a:pt x="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49" name="Google Shape;1549;p39"/>
            <p:cNvSpPr/>
            <p:nvPr/>
          </p:nvSpPr>
          <p:spPr>
            <a:xfrm>
              <a:off x="5303300" y="7587825"/>
              <a:ext cx="148525" cy="59725"/>
            </a:xfrm>
            <a:custGeom>
              <a:avLst/>
              <a:gdLst/>
              <a:ahLst/>
              <a:cxnLst/>
              <a:rect l="l" t="t" r="r" b="b"/>
              <a:pathLst>
                <a:path w="5941" h="2389" extrusionOk="0">
                  <a:moveTo>
                    <a:pt x="0" y="0"/>
                  </a:moveTo>
                  <a:lnTo>
                    <a:pt x="0" y="2388"/>
                  </a:lnTo>
                  <a:lnTo>
                    <a:pt x="5940" y="2388"/>
                  </a:lnTo>
                  <a:lnTo>
                    <a:pt x="5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550" name="Google Shape;1550;p39"/>
          <p:cNvGrpSpPr/>
          <p:nvPr/>
        </p:nvGrpSpPr>
        <p:grpSpPr>
          <a:xfrm>
            <a:off x="948690" y="1107440"/>
            <a:ext cx="734695" cy="906145"/>
            <a:chOff x="4818025" y="6245250"/>
            <a:chExt cx="1099175" cy="1419900"/>
          </a:xfrm>
        </p:grpSpPr>
        <p:sp>
          <p:nvSpPr>
            <p:cNvPr id="1551" name="Google Shape;1551;p39"/>
            <p:cNvSpPr/>
            <p:nvPr/>
          </p:nvSpPr>
          <p:spPr>
            <a:xfrm>
              <a:off x="4818025" y="6245250"/>
              <a:ext cx="1099164" cy="1419857"/>
            </a:xfrm>
            <a:custGeom>
              <a:avLst/>
              <a:gdLst/>
              <a:ahLst/>
              <a:cxnLst/>
              <a:rect l="l" t="t" r="r" b="b"/>
              <a:pathLst>
                <a:path w="35272" h="48192" extrusionOk="0">
                  <a:moveTo>
                    <a:pt x="1" y="0"/>
                  </a:moveTo>
                  <a:lnTo>
                    <a:pt x="1" y="48191"/>
                  </a:lnTo>
                  <a:lnTo>
                    <a:pt x="35272" y="48191"/>
                  </a:lnTo>
                  <a:lnTo>
                    <a:pt x="35272" y="0"/>
                  </a:lnTo>
                  <a:close/>
                </a:path>
              </a:pathLst>
            </a:custGeom>
            <a:solidFill>
              <a:schemeClr val="lt2"/>
            </a:solidFill>
            <a:ln>
              <a:noFill/>
            </a:ln>
            <a:effectLst>
              <a:outerShdw blurRad="71438" dist="47625" dir="27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2" name="Google Shape;1552;p39"/>
            <p:cNvSpPr/>
            <p:nvPr/>
          </p:nvSpPr>
          <p:spPr>
            <a:xfrm>
              <a:off x="4929000" y="6370800"/>
              <a:ext cx="881800" cy="1204800"/>
            </a:xfrm>
            <a:custGeom>
              <a:avLst/>
              <a:gdLst/>
              <a:ahLst/>
              <a:cxnLst/>
              <a:rect l="l" t="t" r="r" b="b"/>
              <a:pathLst>
                <a:path w="35272" h="48192" fill="none" extrusionOk="0">
                  <a:moveTo>
                    <a:pt x="35272" y="48191"/>
                  </a:moveTo>
                  <a:lnTo>
                    <a:pt x="1" y="48191"/>
                  </a:lnTo>
                  <a:lnTo>
                    <a:pt x="1" y="0"/>
                  </a:lnTo>
                  <a:lnTo>
                    <a:pt x="35272" y="0"/>
                  </a:lnTo>
                  <a:lnTo>
                    <a:pt x="35272" y="481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3" name="Google Shape;1553;p39"/>
            <p:cNvSpPr/>
            <p:nvPr/>
          </p:nvSpPr>
          <p:spPr>
            <a:xfrm>
              <a:off x="4818025" y="6245250"/>
              <a:ext cx="1099175" cy="1419900"/>
            </a:xfrm>
            <a:custGeom>
              <a:avLst/>
              <a:gdLst/>
              <a:ahLst/>
              <a:cxnLst/>
              <a:rect l="l" t="t" r="r" b="b"/>
              <a:pathLst>
                <a:path w="43967" h="56796" extrusionOk="0">
                  <a:moveTo>
                    <a:pt x="39190" y="5022"/>
                  </a:moveTo>
                  <a:lnTo>
                    <a:pt x="39190" y="51836"/>
                  </a:lnTo>
                  <a:lnTo>
                    <a:pt x="4746" y="51836"/>
                  </a:lnTo>
                  <a:lnTo>
                    <a:pt x="4746" y="5022"/>
                  </a:lnTo>
                  <a:close/>
                  <a:moveTo>
                    <a:pt x="0" y="1"/>
                  </a:moveTo>
                  <a:lnTo>
                    <a:pt x="0" y="56796"/>
                  </a:lnTo>
                  <a:lnTo>
                    <a:pt x="43966" y="56796"/>
                  </a:lnTo>
                  <a:lnTo>
                    <a:pt x="4396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4" name="Google Shape;1554;p39"/>
            <p:cNvSpPr/>
            <p:nvPr/>
          </p:nvSpPr>
          <p:spPr>
            <a:xfrm>
              <a:off x="4936650" y="6370800"/>
              <a:ext cx="861150" cy="1170350"/>
            </a:xfrm>
            <a:custGeom>
              <a:avLst/>
              <a:gdLst/>
              <a:ahLst/>
              <a:cxnLst/>
              <a:rect l="l" t="t" r="r" b="b"/>
              <a:pathLst>
                <a:path w="34446" h="46814" fill="none" extrusionOk="0">
                  <a:moveTo>
                    <a:pt x="34445" y="0"/>
                  </a:moveTo>
                  <a:lnTo>
                    <a:pt x="34445" y="46814"/>
                  </a:lnTo>
                  <a:lnTo>
                    <a:pt x="1" y="46814"/>
                  </a:lnTo>
                  <a:lnTo>
                    <a:pt x="1" y="0"/>
                  </a:lnTo>
                  <a:lnTo>
                    <a:pt x="344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5" name="Google Shape;1555;p39"/>
            <p:cNvSpPr/>
            <p:nvPr/>
          </p:nvSpPr>
          <p:spPr>
            <a:xfrm>
              <a:off x="4906050" y="6335575"/>
              <a:ext cx="922350" cy="1240025"/>
            </a:xfrm>
            <a:custGeom>
              <a:avLst/>
              <a:gdLst/>
              <a:ahLst/>
              <a:cxnLst/>
              <a:rect l="l" t="t" r="r" b="b"/>
              <a:pathLst>
                <a:path w="36894" h="49601" extrusionOk="0">
                  <a:moveTo>
                    <a:pt x="35149" y="1838"/>
                  </a:moveTo>
                  <a:lnTo>
                    <a:pt x="35149" y="47794"/>
                  </a:lnTo>
                  <a:lnTo>
                    <a:pt x="1745" y="47794"/>
                  </a:lnTo>
                  <a:lnTo>
                    <a:pt x="1745" y="1838"/>
                  </a:lnTo>
                  <a:close/>
                  <a:moveTo>
                    <a:pt x="0" y="1"/>
                  </a:moveTo>
                  <a:lnTo>
                    <a:pt x="0" y="49600"/>
                  </a:lnTo>
                  <a:lnTo>
                    <a:pt x="36894" y="49600"/>
                  </a:lnTo>
                  <a:lnTo>
                    <a:pt x="36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6" name="Google Shape;1556;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7" name="Google Shape;1557;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8" name="Google Shape;1558;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59" name="Google Shape;1559;p39"/>
            <p:cNvSpPr/>
            <p:nvPr/>
          </p:nvSpPr>
          <p:spPr>
            <a:xfrm>
              <a:off x="4906050" y="6335575"/>
              <a:ext cx="922350" cy="1240025"/>
            </a:xfrm>
            <a:custGeom>
              <a:avLst/>
              <a:gdLst/>
              <a:ahLst/>
              <a:cxnLst/>
              <a:rect l="l" t="t" r="r" b="b"/>
              <a:pathLst>
                <a:path w="36894" h="49601" fill="none" extrusionOk="0">
                  <a:moveTo>
                    <a:pt x="0" y="49600"/>
                  </a:moveTo>
                  <a:lnTo>
                    <a:pt x="36894" y="49600"/>
                  </a:lnTo>
                  <a:lnTo>
                    <a:pt x="36894" y="1"/>
                  </a:lnTo>
                  <a:lnTo>
                    <a:pt x="0" y="1"/>
                  </a:lnTo>
                  <a:lnTo>
                    <a:pt x="0" y="496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0" name="Google Shape;1560;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1" name="Google Shape;1561;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2" name="Google Shape;1562;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3" name="Google Shape;1563;p39"/>
            <p:cNvSpPr/>
            <p:nvPr/>
          </p:nvSpPr>
          <p:spPr>
            <a:xfrm>
              <a:off x="4906050" y="6336350"/>
              <a:ext cx="42875" cy="1238475"/>
            </a:xfrm>
            <a:custGeom>
              <a:avLst/>
              <a:gdLst/>
              <a:ahLst/>
              <a:cxnLst/>
              <a:rect l="l" t="t" r="r" b="b"/>
              <a:pathLst>
                <a:path w="1715" h="49539" extrusionOk="0">
                  <a:moveTo>
                    <a:pt x="0" y="0"/>
                  </a:moveTo>
                  <a:lnTo>
                    <a:pt x="0" y="49539"/>
                  </a:lnTo>
                  <a:lnTo>
                    <a:pt x="1715" y="47763"/>
                  </a:lnTo>
                  <a:lnTo>
                    <a:pt x="1715" y="1807"/>
                  </a:lnTo>
                  <a:lnTo>
                    <a:pt x="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64" name="Google Shape;1564;p39"/>
            <p:cNvSpPr/>
            <p:nvPr/>
          </p:nvSpPr>
          <p:spPr>
            <a:xfrm>
              <a:off x="5303300" y="7587825"/>
              <a:ext cx="148525" cy="59725"/>
            </a:xfrm>
            <a:custGeom>
              <a:avLst/>
              <a:gdLst/>
              <a:ahLst/>
              <a:cxnLst/>
              <a:rect l="l" t="t" r="r" b="b"/>
              <a:pathLst>
                <a:path w="5941" h="2389" extrusionOk="0">
                  <a:moveTo>
                    <a:pt x="0" y="0"/>
                  </a:moveTo>
                  <a:lnTo>
                    <a:pt x="0" y="2388"/>
                  </a:lnTo>
                  <a:lnTo>
                    <a:pt x="5940" y="2388"/>
                  </a:lnTo>
                  <a:lnTo>
                    <a:pt x="5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565" name="Google Shape;1565;p39"/>
          <p:cNvSpPr txBox="1">
            <a:spLocks noGrp="1"/>
          </p:cNvSpPr>
          <p:nvPr>
            <p:ph type="title" idx="6"/>
          </p:nvPr>
        </p:nvSpPr>
        <p:spPr>
          <a:xfrm>
            <a:off x="255180" y="339475"/>
            <a:ext cx="7704000"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GB"/>
              <a:t>Table of contents</a:t>
            </a:r>
            <a:endParaRPr>
              <a:solidFill>
                <a:schemeClr val="lt1"/>
              </a:solidFill>
            </a:endParaRPr>
          </a:p>
        </p:txBody>
      </p:sp>
      <p:sp>
        <p:nvSpPr>
          <p:cNvPr id="1567" name="Google Shape;1567;p39"/>
          <p:cNvSpPr txBox="1">
            <a:spLocks noGrp="1"/>
          </p:cNvSpPr>
          <p:nvPr>
            <p:ph type="title"/>
          </p:nvPr>
        </p:nvSpPr>
        <p:spPr>
          <a:xfrm>
            <a:off x="1771352" y="1373974"/>
            <a:ext cx="25689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t>ER - DIAGRAM</a:t>
            </a:r>
            <a:endParaRPr dirty="0"/>
          </a:p>
        </p:txBody>
      </p:sp>
      <p:sp>
        <p:nvSpPr>
          <p:cNvPr id="1569" name="Google Shape;1569;p39"/>
          <p:cNvSpPr txBox="1">
            <a:spLocks noGrp="1"/>
          </p:cNvSpPr>
          <p:nvPr>
            <p:ph type="title" idx="2"/>
          </p:nvPr>
        </p:nvSpPr>
        <p:spPr>
          <a:xfrm flipH="1">
            <a:off x="5598769" y="1502424"/>
            <a:ext cx="25689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000" dirty="0"/>
              <a:t>STRUCTURE OF TABLE </a:t>
            </a:r>
            <a:endParaRPr sz="2000" dirty="0"/>
          </a:p>
        </p:txBody>
      </p:sp>
      <p:sp>
        <p:nvSpPr>
          <p:cNvPr id="1570" name="Google Shape;1570;p39"/>
          <p:cNvSpPr txBox="1">
            <a:spLocks noGrp="1"/>
          </p:cNvSpPr>
          <p:nvPr>
            <p:ph type="title" idx="7"/>
          </p:nvPr>
        </p:nvSpPr>
        <p:spPr>
          <a:xfrm>
            <a:off x="1809115" y="2689225"/>
            <a:ext cx="2760345" cy="38862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US" altLang="en-IN" dirty="0">
                <a:sym typeface="+mn-ea"/>
              </a:rPr>
              <a:t>CONTENTS</a:t>
            </a:r>
            <a:r>
              <a:rPr lang="en-IN" dirty="0">
                <a:sym typeface="+mn-ea"/>
              </a:rPr>
              <a:t> OF TABLE </a:t>
            </a:r>
            <a:endParaRPr dirty="0"/>
          </a:p>
        </p:txBody>
      </p:sp>
      <p:sp>
        <p:nvSpPr>
          <p:cNvPr id="1572" name="Google Shape;1572;p39"/>
          <p:cNvSpPr txBox="1">
            <a:spLocks noGrp="1"/>
          </p:cNvSpPr>
          <p:nvPr>
            <p:ph type="title" idx="9"/>
          </p:nvPr>
        </p:nvSpPr>
        <p:spPr>
          <a:xfrm flipH="1">
            <a:off x="5727797" y="2676646"/>
            <a:ext cx="2568900" cy="365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dirty="0">
                <a:sym typeface="+mn-ea"/>
              </a:rPr>
              <a:t>SUBQUERY</a:t>
            </a:r>
            <a:endParaRPr dirty="0"/>
          </a:p>
        </p:txBody>
      </p:sp>
      <p:sp>
        <p:nvSpPr>
          <p:cNvPr id="1574" name="Google Shape;1574;p39"/>
          <p:cNvSpPr txBox="1">
            <a:spLocks noGrp="1"/>
          </p:cNvSpPr>
          <p:nvPr>
            <p:ph type="title" idx="4"/>
          </p:nvPr>
        </p:nvSpPr>
        <p:spPr>
          <a:xfrm>
            <a:off x="968023" y="1369152"/>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dirty="0">
                <a:gradFill>
                  <a:gsLst>
                    <a:gs pos="50000">
                      <a:schemeClr val="accent2"/>
                    </a:gs>
                    <a:gs pos="0">
                      <a:schemeClr val="accent2">
                        <a:lumMod val="25000"/>
                        <a:lumOff val="75000"/>
                      </a:schemeClr>
                    </a:gs>
                    <a:gs pos="100000">
                      <a:schemeClr val="accent2">
                        <a:lumMod val="85000"/>
                      </a:schemeClr>
                    </a:gs>
                  </a:gsLst>
                  <a:lin ang="5400000" scaled="1"/>
                </a:gradFill>
              </a:rPr>
              <a:t>1</a:t>
            </a:r>
            <a:endParaRPr lang="en-GB" dirty="0">
              <a:gradFill>
                <a:gsLst>
                  <a:gs pos="50000">
                    <a:schemeClr val="accent2"/>
                  </a:gs>
                  <a:gs pos="0">
                    <a:schemeClr val="accent2">
                      <a:lumMod val="25000"/>
                      <a:lumOff val="75000"/>
                    </a:schemeClr>
                  </a:gs>
                  <a:gs pos="100000">
                    <a:schemeClr val="accent2">
                      <a:lumMod val="85000"/>
                    </a:schemeClr>
                  </a:gs>
                </a:gsLst>
                <a:lin ang="5400000" scaled="1"/>
              </a:gradFill>
            </a:endParaRPr>
          </a:p>
        </p:txBody>
      </p:sp>
      <p:sp>
        <p:nvSpPr>
          <p:cNvPr id="1575" name="Google Shape;1575;p39"/>
          <p:cNvSpPr txBox="1">
            <a:spLocks noGrp="1"/>
          </p:cNvSpPr>
          <p:nvPr>
            <p:ph type="title" idx="14"/>
          </p:nvPr>
        </p:nvSpPr>
        <p:spPr>
          <a:xfrm>
            <a:off x="968023" y="2619859"/>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gradFill>
                  <a:gsLst>
                    <a:gs pos="50000">
                      <a:schemeClr val="accent2"/>
                    </a:gs>
                    <a:gs pos="0">
                      <a:schemeClr val="accent2">
                        <a:lumMod val="25000"/>
                        <a:lumOff val="75000"/>
                      </a:schemeClr>
                    </a:gs>
                    <a:gs pos="100000">
                      <a:schemeClr val="accent2">
                        <a:lumMod val="85000"/>
                      </a:schemeClr>
                    </a:gs>
                  </a:gsLst>
                  <a:lin ang="5400000" scaled="1"/>
                </a:gradFill>
              </a:rPr>
              <a:t>3</a:t>
            </a:r>
            <a:endParaRPr lang="en-GB">
              <a:gradFill>
                <a:gsLst>
                  <a:gs pos="50000">
                    <a:schemeClr val="accent2"/>
                  </a:gs>
                  <a:gs pos="0">
                    <a:schemeClr val="accent2">
                      <a:lumMod val="25000"/>
                      <a:lumOff val="75000"/>
                    </a:schemeClr>
                  </a:gs>
                  <a:gs pos="100000">
                    <a:schemeClr val="accent2">
                      <a:lumMod val="85000"/>
                    </a:schemeClr>
                  </a:gs>
                </a:gsLst>
                <a:lin ang="5400000" scaled="1"/>
              </a:gradFill>
            </a:endParaRPr>
          </a:p>
        </p:txBody>
      </p:sp>
      <p:sp>
        <p:nvSpPr>
          <p:cNvPr id="1576" name="Google Shape;1576;p39"/>
          <p:cNvSpPr txBox="1">
            <a:spLocks noGrp="1"/>
          </p:cNvSpPr>
          <p:nvPr>
            <p:ph type="title" idx="5"/>
          </p:nvPr>
        </p:nvSpPr>
        <p:spPr>
          <a:xfrm flipH="1">
            <a:off x="4810513" y="1320257"/>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gradFill>
                  <a:gsLst>
                    <a:gs pos="50000">
                      <a:schemeClr val="accent2"/>
                    </a:gs>
                    <a:gs pos="0">
                      <a:schemeClr val="accent2">
                        <a:lumMod val="25000"/>
                        <a:lumOff val="75000"/>
                      </a:schemeClr>
                    </a:gs>
                    <a:gs pos="100000">
                      <a:schemeClr val="accent2">
                        <a:lumMod val="85000"/>
                      </a:schemeClr>
                    </a:gs>
                  </a:gsLst>
                  <a:lin ang="5400000" scaled="1"/>
                </a:gradFill>
              </a:rPr>
              <a:t>2</a:t>
            </a:r>
            <a:endParaRPr lang="en-GB">
              <a:gradFill>
                <a:gsLst>
                  <a:gs pos="50000">
                    <a:schemeClr val="accent2"/>
                  </a:gs>
                  <a:gs pos="0">
                    <a:schemeClr val="accent2">
                      <a:lumMod val="25000"/>
                      <a:lumOff val="75000"/>
                    </a:schemeClr>
                  </a:gs>
                  <a:gs pos="100000">
                    <a:schemeClr val="accent2">
                      <a:lumMod val="85000"/>
                    </a:schemeClr>
                  </a:gs>
                </a:gsLst>
                <a:lin ang="5400000" scaled="1"/>
              </a:gradFill>
            </a:endParaRPr>
          </a:p>
        </p:txBody>
      </p:sp>
      <p:sp>
        <p:nvSpPr>
          <p:cNvPr id="1577" name="Google Shape;1577;p39"/>
          <p:cNvSpPr txBox="1">
            <a:spLocks noGrp="1"/>
          </p:cNvSpPr>
          <p:nvPr>
            <p:ph type="title" idx="15"/>
          </p:nvPr>
        </p:nvSpPr>
        <p:spPr>
          <a:xfrm flipH="1">
            <a:off x="4810513" y="2619859"/>
            <a:ext cx="7347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gradFill>
                  <a:gsLst>
                    <a:gs pos="50000">
                      <a:schemeClr val="accent2"/>
                    </a:gs>
                    <a:gs pos="0">
                      <a:schemeClr val="accent2">
                        <a:lumMod val="25000"/>
                        <a:lumOff val="75000"/>
                      </a:schemeClr>
                    </a:gs>
                    <a:gs pos="100000">
                      <a:schemeClr val="accent2">
                        <a:lumMod val="85000"/>
                      </a:schemeClr>
                    </a:gs>
                  </a:gsLst>
                  <a:lin ang="5400000" scaled="1"/>
                </a:gradFill>
              </a:rPr>
              <a:t>4</a:t>
            </a:r>
            <a:endParaRPr lang="en-GB">
              <a:gradFill>
                <a:gsLst>
                  <a:gs pos="50000">
                    <a:schemeClr val="accent2"/>
                  </a:gs>
                  <a:gs pos="0">
                    <a:schemeClr val="accent2">
                      <a:lumMod val="25000"/>
                      <a:lumOff val="75000"/>
                    </a:schemeClr>
                  </a:gs>
                  <a:gs pos="100000">
                    <a:schemeClr val="accent2">
                      <a:lumMod val="85000"/>
                    </a:schemeClr>
                  </a:gs>
                </a:gsLst>
                <a:lin ang="5400000" scaled="1"/>
              </a:gradFill>
            </a:endParaRPr>
          </a:p>
        </p:txBody>
      </p:sp>
      <p:grpSp>
        <p:nvGrpSpPr>
          <p:cNvPr id="1578" name="Google Shape;1578;p39"/>
          <p:cNvGrpSpPr/>
          <p:nvPr/>
        </p:nvGrpSpPr>
        <p:grpSpPr>
          <a:xfrm>
            <a:off x="7860975" y="-25"/>
            <a:ext cx="1147014" cy="4737840"/>
            <a:chOff x="114309" y="-33"/>
            <a:chExt cx="1188000" cy="4907136"/>
          </a:xfrm>
        </p:grpSpPr>
        <p:sp>
          <p:nvSpPr>
            <p:cNvPr id="1579" name="Google Shape;1579;p39"/>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580" name="Google Shape;1580;p39"/>
            <p:cNvGrpSpPr/>
            <p:nvPr/>
          </p:nvGrpSpPr>
          <p:grpSpPr>
            <a:xfrm>
              <a:off x="275677" y="-33"/>
              <a:ext cx="867222" cy="4839181"/>
              <a:chOff x="9218700" y="2116600"/>
              <a:chExt cx="314450" cy="1754725"/>
            </a:xfrm>
          </p:grpSpPr>
          <p:grpSp>
            <p:nvGrpSpPr>
              <p:cNvPr id="1581" name="Google Shape;1581;p39"/>
              <p:cNvGrpSpPr/>
              <p:nvPr/>
            </p:nvGrpSpPr>
            <p:grpSpPr>
              <a:xfrm>
                <a:off x="9218700" y="2116600"/>
                <a:ext cx="314450" cy="1754725"/>
                <a:chOff x="9218700" y="2116600"/>
                <a:chExt cx="314450" cy="1754725"/>
              </a:xfrm>
            </p:grpSpPr>
            <p:sp>
              <p:nvSpPr>
                <p:cNvPr id="1582" name="Google Shape;1582;p39"/>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3" name="Google Shape;1583;p39"/>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4" name="Google Shape;1584;p39"/>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5" name="Google Shape;1585;p39"/>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6" name="Google Shape;1586;p39"/>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7" name="Google Shape;1587;p39"/>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8" name="Google Shape;1588;p39"/>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89" name="Google Shape;1589;p39"/>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0" name="Google Shape;1590;p39"/>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1" name="Google Shape;1591;p39"/>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2" name="Google Shape;1592;p39"/>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3" name="Google Shape;1593;p39"/>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4" name="Google Shape;1594;p39"/>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5" name="Google Shape;1595;p39"/>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6" name="Google Shape;1596;p39"/>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7" name="Google Shape;1597;p39"/>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8" name="Google Shape;1598;p39"/>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99" name="Google Shape;1599;p39"/>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0" name="Google Shape;1600;p39"/>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1" name="Google Shape;1601;p39"/>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2" name="Google Shape;1602;p39"/>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3" name="Google Shape;1603;p39"/>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4" name="Google Shape;1604;p39"/>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5" name="Google Shape;1605;p39"/>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6" name="Google Shape;1606;p39"/>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7" name="Google Shape;1607;p39"/>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8" name="Google Shape;1608;p39"/>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09" name="Google Shape;1609;p39"/>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0" name="Google Shape;1610;p39"/>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1" name="Google Shape;1611;p39"/>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2" name="Google Shape;1612;p39"/>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3" name="Google Shape;1613;p39"/>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4" name="Google Shape;1614;p39"/>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5" name="Google Shape;1615;p39"/>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6" name="Google Shape;1616;p39"/>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7" name="Google Shape;1617;p39"/>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8" name="Google Shape;1618;p39"/>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19" name="Google Shape;1619;p39"/>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0" name="Google Shape;1620;p39"/>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1" name="Google Shape;1621;p39"/>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2" name="Google Shape;1622;p39"/>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623" name="Google Shape;1623;p39"/>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624" name="Google Shape;1624;p39"/>
          <p:cNvGrpSpPr/>
          <p:nvPr/>
        </p:nvGrpSpPr>
        <p:grpSpPr>
          <a:xfrm>
            <a:off x="-126290" y="3376835"/>
            <a:ext cx="895800" cy="1491190"/>
            <a:chOff x="6168800" y="3202085"/>
            <a:chExt cx="895800" cy="1491190"/>
          </a:xfrm>
        </p:grpSpPr>
        <p:sp>
          <p:nvSpPr>
            <p:cNvPr id="1625" name="Google Shape;1625;p39"/>
            <p:cNvSpPr/>
            <p:nvPr/>
          </p:nvSpPr>
          <p:spPr>
            <a:xfrm>
              <a:off x="6168800" y="4572975"/>
              <a:ext cx="895800" cy="1203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626" name="Google Shape;1626;p39"/>
            <p:cNvGrpSpPr/>
            <p:nvPr/>
          </p:nvGrpSpPr>
          <p:grpSpPr>
            <a:xfrm>
              <a:off x="6270580" y="3202085"/>
              <a:ext cx="761292" cy="1436996"/>
              <a:chOff x="2422300" y="238125"/>
              <a:chExt cx="2775400" cy="5238775"/>
            </a:xfrm>
          </p:grpSpPr>
          <p:sp>
            <p:nvSpPr>
              <p:cNvPr id="1627" name="Google Shape;1627;p39"/>
              <p:cNvSpPr/>
              <p:nvPr/>
            </p:nvSpPr>
            <p:spPr>
              <a:xfrm>
                <a:off x="3750575" y="1943950"/>
                <a:ext cx="216675" cy="3532950"/>
              </a:xfrm>
              <a:custGeom>
                <a:avLst/>
                <a:gdLst/>
                <a:ahLst/>
                <a:cxnLst/>
                <a:rect l="l" t="t" r="r" b="b"/>
                <a:pathLst>
                  <a:path w="8667" h="141318" extrusionOk="0">
                    <a:moveTo>
                      <a:pt x="0" y="0"/>
                    </a:moveTo>
                    <a:lnTo>
                      <a:pt x="0" y="141317"/>
                    </a:lnTo>
                    <a:lnTo>
                      <a:pt x="8667" y="141317"/>
                    </a:lnTo>
                    <a:lnTo>
                      <a:pt x="86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8" name="Google Shape;1628;p39"/>
              <p:cNvSpPr/>
              <p:nvPr/>
            </p:nvSpPr>
            <p:spPr>
              <a:xfrm>
                <a:off x="3038325" y="523500"/>
                <a:ext cx="403450" cy="247400"/>
              </a:xfrm>
              <a:custGeom>
                <a:avLst/>
                <a:gdLst/>
                <a:ahLst/>
                <a:cxnLst/>
                <a:rect l="l" t="t" r="r" b="b"/>
                <a:pathLst>
                  <a:path w="16138" h="9896" extrusionOk="0">
                    <a:moveTo>
                      <a:pt x="130" y="0"/>
                    </a:moveTo>
                    <a:lnTo>
                      <a:pt x="65" y="33"/>
                    </a:lnTo>
                    <a:lnTo>
                      <a:pt x="33" y="65"/>
                    </a:lnTo>
                    <a:lnTo>
                      <a:pt x="0" y="97"/>
                    </a:lnTo>
                    <a:lnTo>
                      <a:pt x="0" y="162"/>
                    </a:lnTo>
                    <a:lnTo>
                      <a:pt x="0" y="9896"/>
                    </a:lnTo>
                    <a:lnTo>
                      <a:pt x="16137" y="9896"/>
                    </a:lnTo>
                    <a:lnTo>
                      <a:pt x="16137" y="162"/>
                    </a:lnTo>
                    <a:lnTo>
                      <a:pt x="16137" y="97"/>
                    </a:lnTo>
                    <a:lnTo>
                      <a:pt x="16105" y="65"/>
                    </a:lnTo>
                    <a:lnTo>
                      <a:pt x="16040" y="33"/>
                    </a:lnTo>
                    <a:lnTo>
                      <a:pt x="15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29" name="Google Shape;1629;p39"/>
              <p:cNvSpPr/>
              <p:nvPr/>
            </p:nvSpPr>
            <p:spPr>
              <a:xfrm>
                <a:off x="3202450" y="523500"/>
                <a:ext cx="239325" cy="247400"/>
              </a:xfrm>
              <a:custGeom>
                <a:avLst/>
                <a:gdLst/>
                <a:ahLst/>
                <a:cxnLst/>
                <a:rect l="l" t="t" r="r" b="b"/>
                <a:pathLst>
                  <a:path w="9573" h="9896" extrusionOk="0">
                    <a:moveTo>
                      <a:pt x="162" y="0"/>
                    </a:moveTo>
                    <a:lnTo>
                      <a:pt x="97" y="33"/>
                    </a:lnTo>
                    <a:lnTo>
                      <a:pt x="65" y="65"/>
                    </a:lnTo>
                    <a:lnTo>
                      <a:pt x="32" y="97"/>
                    </a:lnTo>
                    <a:lnTo>
                      <a:pt x="0" y="162"/>
                    </a:lnTo>
                    <a:lnTo>
                      <a:pt x="0" y="9896"/>
                    </a:lnTo>
                    <a:lnTo>
                      <a:pt x="9572" y="9896"/>
                    </a:lnTo>
                    <a:lnTo>
                      <a:pt x="9572" y="162"/>
                    </a:lnTo>
                    <a:lnTo>
                      <a:pt x="9572" y="97"/>
                    </a:lnTo>
                    <a:lnTo>
                      <a:pt x="9540" y="65"/>
                    </a:lnTo>
                    <a:lnTo>
                      <a:pt x="9475" y="33"/>
                    </a:lnTo>
                    <a:lnTo>
                      <a:pt x="941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0" name="Google Shape;1630;p39"/>
              <p:cNvSpPr/>
              <p:nvPr/>
            </p:nvSpPr>
            <p:spPr>
              <a:xfrm>
                <a:off x="3038325" y="639100"/>
                <a:ext cx="403450" cy="131800"/>
              </a:xfrm>
              <a:custGeom>
                <a:avLst/>
                <a:gdLst/>
                <a:ahLst/>
                <a:cxnLst/>
                <a:rect l="l" t="t" r="r" b="b"/>
                <a:pathLst>
                  <a:path w="16138" h="5272" extrusionOk="0">
                    <a:moveTo>
                      <a:pt x="0" y="1"/>
                    </a:moveTo>
                    <a:lnTo>
                      <a:pt x="0" y="5272"/>
                    </a:lnTo>
                    <a:lnTo>
                      <a:pt x="16137" y="5272"/>
                    </a:lnTo>
                    <a:lnTo>
                      <a:pt x="16137"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1" name="Google Shape;1631;p39"/>
              <p:cNvSpPr/>
              <p:nvPr/>
            </p:nvSpPr>
            <p:spPr>
              <a:xfrm>
                <a:off x="2929175" y="686000"/>
                <a:ext cx="620925" cy="1109200"/>
              </a:xfrm>
              <a:custGeom>
                <a:avLst/>
                <a:gdLst/>
                <a:ahLst/>
                <a:cxnLst/>
                <a:rect l="l" t="t" r="r" b="b"/>
                <a:pathLst>
                  <a:path w="24837" h="44368" extrusionOk="0">
                    <a:moveTo>
                      <a:pt x="5207" y="0"/>
                    </a:moveTo>
                    <a:lnTo>
                      <a:pt x="4658" y="33"/>
                    </a:lnTo>
                    <a:lnTo>
                      <a:pt x="4140" y="130"/>
                    </a:lnTo>
                    <a:lnTo>
                      <a:pt x="3655" y="259"/>
                    </a:lnTo>
                    <a:lnTo>
                      <a:pt x="3170" y="421"/>
                    </a:lnTo>
                    <a:lnTo>
                      <a:pt x="2717" y="647"/>
                    </a:lnTo>
                    <a:lnTo>
                      <a:pt x="2297" y="906"/>
                    </a:lnTo>
                    <a:lnTo>
                      <a:pt x="1909" y="1197"/>
                    </a:lnTo>
                    <a:lnTo>
                      <a:pt x="1521" y="1520"/>
                    </a:lnTo>
                    <a:lnTo>
                      <a:pt x="1197" y="1908"/>
                    </a:lnTo>
                    <a:lnTo>
                      <a:pt x="906" y="2296"/>
                    </a:lnTo>
                    <a:lnTo>
                      <a:pt x="648" y="2717"/>
                    </a:lnTo>
                    <a:lnTo>
                      <a:pt x="421" y="3169"/>
                    </a:lnTo>
                    <a:lnTo>
                      <a:pt x="260" y="3654"/>
                    </a:lnTo>
                    <a:lnTo>
                      <a:pt x="130" y="4139"/>
                    </a:lnTo>
                    <a:lnTo>
                      <a:pt x="33" y="4657"/>
                    </a:lnTo>
                    <a:lnTo>
                      <a:pt x="1" y="5207"/>
                    </a:lnTo>
                    <a:lnTo>
                      <a:pt x="1" y="39194"/>
                    </a:lnTo>
                    <a:lnTo>
                      <a:pt x="33" y="39711"/>
                    </a:lnTo>
                    <a:lnTo>
                      <a:pt x="130" y="40229"/>
                    </a:lnTo>
                    <a:lnTo>
                      <a:pt x="260" y="40746"/>
                    </a:lnTo>
                    <a:lnTo>
                      <a:pt x="421" y="41199"/>
                    </a:lnTo>
                    <a:lnTo>
                      <a:pt x="648" y="41652"/>
                    </a:lnTo>
                    <a:lnTo>
                      <a:pt x="906" y="42104"/>
                    </a:lnTo>
                    <a:lnTo>
                      <a:pt x="1197" y="42492"/>
                    </a:lnTo>
                    <a:lnTo>
                      <a:pt x="1521" y="42848"/>
                    </a:lnTo>
                    <a:lnTo>
                      <a:pt x="1909" y="43204"/>
                    </a:lnTo>
                    <a:lnTo>
                      <a:pt x="2297" y="43495"/>
                    </a:lnTo>
                    <a:lnTo>
                      <a:pt x="2717" y="43753"/>
                    </a:lnTo>
                    <a:lnTo>
                      <a:pt x="3170" y="43980"/>
                    </a:lnTo>
                    <a:lnTo>
                      <a:pt x="3655" y="44142"/>
                    </a:lnTo>
                    <a:lnTo>
                      <a:pt x="4140" y="44271"/>
                    </a:lnTo>
                    <a:lnTo>
                      <a:pt x="4658" y="44336"/>
                    </a:lnTo>
                    <a:lnTo>
                      <a:pt x="5207" y="44368"/>
                    </a:lnTo>
                    <a:lnTo>
                      <a:pt x="19662" y="44368"/>
                    </a:lnTo>
                    <a:lnTo>
                      <a:pt x="20180" y="44336"/>
                    </a:lnTo>
                    <a:lnTo>
                      <a:pt x="20697" y="44271"/>
                    </a:lnTo>
                    <a:lnTo>
                      <a:pt x="21215" y="44142"/>
                    </a:lnTo>
                    <a:lnTo>
                      <a:pt x="21667" y="43980"/>
                    </a:lnTo>
                    <a:lnTo>
                      <a:pt x="22120" y="43753"/>
                    </a:lnTo>
                    <a:lnTo>
                      <a:pt x="22573" y="43495"/>
                    </a:lnTo>
                    <a:lnTo>
                      <a:pt x="22961" y="43204"/>
                    </a:lnTo>
                    <a:lnTo>
                      <a:pt x="23316" y="42848"/>
                    </a:lnTo>
                    <a:lnTo>
                      <a:pt x="23672" y="42492"/>
                    </a:lnTo>
                    <a:lnTo>
                      <a:pt x="23963" y="42104"/>
                    </a:lnTo>
                    <a:lnTo>
                      <a:pt x="24222" y="41652"/>
                    </a:lnTo>
                    <a:lnTo>
                      <a:pt x="24448" y="41199"/>
                    </a:lnTo>
                    <a:lnTo>
                      <a:pt x="24610" y="40746"/>
                    </a:lnTo>
                    <a:lnTo>
                      <a:pt x="24739" y="40229"/>
                    </a:lnTo>
                    <a:lnTo>
                      <a:pt x="24804" y="39711"/>
                    </a:lnTo>
                    <a:lnTo>
                      <a:pt x="24836" y="39194"/>
                    </a:lnTo>
                    <a:lnTo>
                      <a:pt x="24836" y="5207"/>
                    </a:lnTo>
                    <a:lnTo>
                      <a:pt x="24804" y="4657"/>
                    </a:lnTo>
                    <a:lnTo>
                      <a:pt x="24739" y="4139"/>
                    </a:lnTo>
                    <a:lnTo>
                      <a:pt x="24610" y="3654"/>
                    </a:lnTo>
                    <a:lnTo>
                      <a:pt x="24448" y="3169"/>
                    </a:lnTo>
                    <a:lnTo>
                      <a:pt x="24222" y="2717"/>
                    </a:lnTo>
                    <a:lnTo>
                      <a:pt x="23963" y="2296"/>
                    </a:lnTo>
                    <a:lnTo>
                      <a:pt x="23672" y="1908"/>
                    </a:lnTo>
                    <a:lnTo>
                      <a:pt x="23316" y="1520"/>
                    </a:lnTo>
                    <a:lnTo>
                      <a:pt x="22961" y="1197"/>
                    </a:lnTo>
                    <a:lnTo>
                      <a:pt x="22573" y="906"/>
                    </a:lnTo>
                    <a:lnTo>
                      <a:pt x="22120" y="647"/>
                    </a:lnTo>
                    <a:lnTo>
                      <a:pt x="21667" y="421"/>
                    </a:lnTo>
                    <a:lnTo>
                      <a:pt x="21215" y="259"/>
                    </a:lnTo>
                    <a:lnTo>
                      <a:pt x="20697" y="130"/>
                    </a:lnTo>
                    <a:lnTo>
                      <a:pt x="20180" y="33"/>
                    </a:lnTo>
                    <a:lnTo>
                      <a:pt x="196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2" name="Google Shape;1632;p39"/>
              <p:cNvSpPr/>
              <p:nvPr/>
            </p:nvSpPr>
            <p:spPr>
              <a:xfrm>
                <a:off x="2929175" y="686000"/>
                <a:ext cx="620925" cy="1109200"/>
              </a:xfrm>
              <a:custGeom>
                <a:avLst/>
                <a:gdLst/>
                <a:ahLst/>
                <a:cxnLst/>
                <a:rect l="l" t="t" r="r" b="b"/>
                <a:pathLst>
                  <a:path w="24837" h="44368" fill="none" extrusionOk="0">
                    <a:moveTo>
                      <a:pt x="19662" y="0"/>
                    </a:moveTo>
                    <a:lnTo>
                      <a:pt x="5207" y="0"/>
                    </a:lnTo>
                    <a:lnTo>
                      <a:pt x="5207" y="0"/>
                    </a:lnTo>
                    <a:lnTo>
                      <a:pt x="4658" y="33"/>
                    </a:lnTo>
                    <a:lnTo>
                      <a:pt x="4140" y="130"/>
                    </a:lnTo>
                    <a:lnTo>
                      <a:pt x="3655" y="259"/>
                    </a:lnTo>
                    <a:lnTo>
                      <a:pt x="3170" y="421"/>
                    </a:lnTo>
                    <a:lnTo>
                      <a:pt x="2717" y="647"/>
                    </a:lnTo>
                    <a:lnTo>
                      <a:pt x="2297" y="906"/>
                    </a:lnTo>
                    <a:lnTo>
                      <a:pt x="1909" y="1197"/>
                    </a:lnTo>
                    <a:lnTo>
                      <a:pt x="1521" y="1520"/>
                    </a:lnTo>
                    <a:lnTo>
                      <a:pt x="1197" y="1908"/>
                    </a:lnTo>
                    <a:lnTo>
                      <a:pt x="906" y="2296"/>
                    </a:lnTo>
                    <a:lnTo>
                      <a:pt x="648" y="2717"/>
                    </a:lnTo>
                    <a:lnTo>
                      <a:pt x="421" y="3169"/>
                    </a:lnTo>
                    <a:lnTo>
                      <a:pt x="260" y="3654"/>
                    </a:lnTo>
                    <a:lnTo>
                      <a:pt x="130" y="4139"/>
                    </a:lnTo>
                    <a:lnTo>
                      <a:pt x="33" y="4657"/>
                    </a:lnTo>
                    <a:lnTo>
                      <a:pt x="1" y="5207"/>
                    </a:lnTo>
                    <a:lnTo>
                      <a:pt x="1" y="39194"/>
                    </a:lnTo>
                    <a:lnTo>
                      <a:pt x="1" y="39194"/>
                    </a:lnTo>
                    <a:lnTo>
                      <a:pt x="33" y="39711"/>
                    </a:lnTo>
                    <a:lnTo>
                      <a:pt x="130" y="40229"/>
                    </a:lnTo>
                    <a:lnTo>
                      <a:pt x="260" y="40746"/>
                    </a:lnTo>
                    <a:lnTo>
                      <a:pt x="421" y="41199"/>
                    </a:lnTo>
                    <a:lnTo>
                      <a:pt x="648" y="41652"/>
                    </a:lnTo>
                    <a:lnTo>
                      <a:pt x="906" y="42104"/>
                    </a:lnTo>
                    <a:lnTo>
                      <a:pt x="1197" y="42492"/>
                    </a:lnTo>
                    <a:lnTo>
                      <a:pt x="1521" y="42848"/>
                    </a:lnTo>
                    <a:lnTo>
                      <a:pt x="1909" y="43204"/>
                    </a:lnTo>
                    <a:lnTo>
                      <a:pt x="2297" y="43495"/>
                    </a:lnTo>
                    <a:lnTo>
                      <a:pt x="2717" y="43753"/>
                    </a:lnTo>
                    <a:lnTo>
                      <a:pt x="3170" y="43980"/>
                    </a:lnTo>
                    <a:lnTo>
                      <a:pt x="3655" y="44142"/>
                    </a:lnTo>
                    <a:lnTo>
                      <a:pt x="4140" y="44271"/>
                    </a:lnTo>
                    <a:lnTo>
                      <a:pt x="4658" y="44336"/>
                    </a:lnTo>
                    <a:lnTo>
                      <a:pt x="5207" y="44368"/>
                    </a:lnTo>
                    <a:lnTo>
                      <a:pt x="19662" y="44368"/>
                    </a:lnTo>
                    <a:lnTo>
                      <a:pt x="19662" y="44368"/>
                    </a:lnTo>
                    <a:lnTo>
                      <a:pt x="20180" y="44336"/>
                    </a:lnTo>
                    <a:lnTo>
                      <a:pt x="20697" y="44271"/>
                    </a:lnTo>
                    <a:lnTo>
                      <a:pt x="21215" y="44142"/>
                    </a:lnTo>
                    <a:lnTo>
                      <a:pt x="21667" y="43980"/>
                    </a:lnTo>
                    <a:lnTo>
                      <a:pt x="22120" y="43753"/>
                    </a:lnTo>
                    <a:lnTo>
                      <a:pt x="22573" y="43495"/>
                    </a:lnTo>
                    <a:lnTo>
                      <a:pt x="22961" y="43204"/>
                    </a:lnTo>
                    <a:lnTo>
                      <a:pt x="23316" y="42848"/>
                    </a:lnTo>
                    <a:lnTo>
                      <a:pt x="23672" y="42492"/>
                    </a:lnTo>
                    <a:lnTo>
                      <a:pt x="23963" y="42104"/>
                    </a:lnTo>
                    <a:lnTo>
                      <a:pt x="24222" y="41652"/>
                    </a:lnTo>
                    <a:lnTo>
                      <a:pt x="24448" y="41199"/>
                    </a:lnTo>
                    <a:lnTo>
                      <a:pt x="24610" y="40746"/>
                    </a:lnTo>
                    <a:lnTo>
                      <a:pt x="24739" y="40229"/>
                    </a:lnTo>
                    <a:lnTo>
                      <a:pt x="24804" y="39711"/>
                    </a:lnTo>
                    <a:lnTo>
                      <a:pt x="24836" y="39194"/>
                    </a:lnTo>
                    <a:lnTo>
                      <a:pt x="24836" y="5207"/>
                    </a:lnTo>
                    <a:lnTo>
                      <a:pt x="24836" y="5207"/>
                    </a:lnTo>
                    <a:lnTo>
                      <a:pt x="24804" y="4657"/>
                    </a:lnTo>
                    <a:lnTo>
                      <a:pt x="24739" y="4139"/>
                    </a:lnTo>
                    <a:lnTo>
                      <a:pt x="24610" y="3654"/>
                    </a:lnTo>
                    <a:lnTo>
                      <a:pt x="24448" y="3169"/>
                    </a:lnTo>
                    <a:lnTo>
                      <a:pt x="24222" y="2717"/>
                    </a:lnTo>
                    <a:lnTo>
                      <a:pt x="23963" y="2296"/>
                    </a:lnTo>
                    <a:lnTo>
                      <a:pt x="23672" y="1908"/>
                    </a:lnTo>
                    <a:lnTo>
                      <a:pt x="23316" y="1520"/>
                    </a:lnTo>
                    <a:lnTo>
                      <a:pt x="22961" y="1197"/>
                    </a:lnTo>
                    <a:lnTo>
                      <a:pt x="22573" y="906"/>
                    </a:lnTo>
                    <a:lnTo>
                      <a:pt x="22120" y="647"/>
                    </a:lnTo>
                    <a:lnTo>
                      <a:pt x="21667" y="421"/>
                    </a:lnTo>
                    <a:lnTo>
                      <a:pt x="21215" y="259"/>
                    </a:lnTo>
                    <a:lnTo>
                      <a:pt x="20697" y="130"/>
                    </a:lnTo>
                    <a:lnTo>
                      <a:pt x="20180" y="33"/>
                    </a:lnTo>
                    <a:lnTo>
                      <a:pt x="196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3" name="Google Shape;1633;p39"/>
              <p:cNvSpPr/>
              <p:nvPr/>
            </p:nvSpPr>
            <p:spPr>
              <a:xfrm>
                <a:off x="2938075" y="686000"/>
                <a:ext cx="612025" cy="1109200"/>
              </a:xfrm>
              <a:custGeom>
                <a:avLst/>
                <a:gdLst/>
                <a:ahLst/>
                <a:cxnLst/>
                <a:rect l="l" t="t" r="r" b="b"/>
                <a:pathLst>
                  <a:path w="24481" h="44368" extrusionOk="0">
                    <a:moveTo>
                      <a:pt x="19242" y="0"/>
                    </a:moveTo>
                    <a:lnTo>
                      <a:pt x="19403" y="453"/>
                    </a:lnTo>
                    <a:lnTo>
                      <a:pt x="19500" y="873"/>
                    </a:lnTo>
                    <a:lnTo>
                      <a:pt x="19565" y="1326"/>
                    </a:lnTo>
                    <a:lnTo>
                      <a:pt x="19597" y="1811"/>
                    </a:lnTo>
                    <a:lnTo>
                      <a:pt x="19597" y="35798"/>
                    </a:lnTo>
                    <a:lnTo>
                      <a:pt x="19565" y="36348"/>
                    </a:lnTo>
                    <a:lnTo>
                      <a:pt x="19500" y="36833"/>
                    </a:lnTo>
                    <a:lnTo>
                      <a:pt x="19371" y="37351"/>
                    </a:lnTo>
                    <a:lnTo>
                      <a:pt x="19177" y="37836"/>
                    </a:lnTo>
                    <a:lnTo>
                      <a:pt x="18983" y="38288"/>
                    </a:lnTo>
                    <a:lnTo>
                      <a:pt x="18724" y="38709"/>
                    </a:lnTo>
                    <a:lnTo>
                      <a:pt x="18401" y="39097"/>
                    </a:lnTo>
                    <a:lnTo>
                      <a:pt x="18077" y="39485"/>
                    </a:lnTo>
                    <a:lnTo>
                      <a:pt x="17722" y="39808"/>
                    </a:lnTo>
                    <a:lnTo>
                      <a:pt x="17301" y="40099"/>
                    </a:lnTo>
                    <a:lnTo>
                      <a:pt x="16881" y="40358"/>
                    </a:lnTo>
                    <a:lnTo>
                      <a:pt x="16428" y="40584"/>
                    </a:lnTo>
                    <a:lnTo>
                      <a:pt x="15943" y="40746"/>
                    </a:lnTo>
                    <a:lnTo>
                      <a:pt x="15458" y="40875"/>
                    </a:lnTo>
                    <a:lnTo>
                      <a:pt x="14941" y="40972"/>
                    </a:lnTo>
                    <a:lnTo>
                      <a:pt x="1" y="40972"/>
                    </a:lnTo>
                    <a:lnTo>
                      <a:pt x="130" y="41360"/>
                    </a:lnTo>
                    <a:lnTo>
                      <a:pt x="324" y="41684"/>
                    </a:lnTo>
                    <a:lnTo>
                      <a:pt x="518" y="42040"/>
                    </a:lnTo>
                    <a:lnTo>
                      <a:pt x="744" y="42363"/>
                    </a:lnTo>
                    <a:lnTo>
                      <a:pt x="1003" y="42654"/>
                    </a:lnTo>
                    <a:lnTo>
                      <a:pt x="1262" y="42913"/>
                    </a:lnTo>
                    <a:lnTo>
                      <a:pt x="1553" y="43171"/>
                    </a:lnTo>
                    <a:lnTo>
                      <a:pt x="1844" y="43430"/>
                    </a:lnTo>
                    <a:lnTo>
                      <a:pt x="2167" y="43624"/>
                    </a:lnTo>
                    <a:lnTo>
                      <a:pt x="2523" y="43818"/>
                    </a:lnTo>
                    <a:lnTo>
                      <a:pt x="2879" y="43980"/>
                    </a:lnTo>
                    <a:lnTo>
                      <a:pt x="3234" y="44109"/>
                    </a:lnTo>
                    <a:lnTo>
                      <a:pt x="3622" y="44239"/>
                    </a:lnTo>
                    <a:lnTo>
                      <a:pt x="4010" y="44303"/>
                    </a:lnTo>
                    <a:lnTo>
                      <a:pt x="4431" y="44368"/>
                    </a:lnTo>
                    <a:lnTo>
                      <a:pt x="19306" y="44368"/>
                    </a:lnTo>
                    <a:lnTo>
                      <a:pt x="19824" y="44336"/>
                    </a:lnTo>
                    <a:lnTo>
                      <a:pt x="20341" y="44271"/>
                    </a:lnTo>
                    <a:lnTo>
                      <a:pt x="20859" y="44142"/>
                    </a:lnTo>
                    <a:lnTo>
                      <a:pt x="21311" y="43980"/>
                    </a:lnTo>
                    <a:lnTo>
                      <a:pt x="21764" y="43753"/>
                    </a:lnTo>
                    <a:lnTo>
                      <a:pt x="22217" y="43495"/>
                    </a:lnTo>
                    <a:lnTo>
                      <a:pt x="22605" y="43204"/>
                    </a:lnTo>
                    <a:lnTo>
                      <a:pt x="22960" y="42848"/>
                    </a:lnTo>
                    <a:lnTo>
                      <a:pt x="23316" y="42492"/>
                    </a:lnTo>
                    <a:lnTo>
                      <a:pt x="23607" y="42104"/>
                    </a:lnTo>
                    <a:lnTo>
                      <a:pt x="23866" y="41652"/>
                    </a:lnTo>
                    <a:lnTo>
                      <a:pt x="24092" y="41199"/>
                    </a:lnTo>
                    <a:lnTo>
                      <a:pt x="24254" y="40746"/>
                    </a:lnTo>
                    <a:lnTo>
                      <a:pt x="24383" y="40229"/>
                    </a:lnTo>
                    <a:lnTo>
                      <a:pt x="24448" y="39711"/>
                    </a:lnTo>
                    <a:lnTo>
                      <a:pt x="24480" y="39194"/>
                    </a:lnTo>
                    <a:lnTo>
                      <a:pt x="24480" y="5207"/>
                    </a:lnTo>
                    <a:lnTo>
                      <a:pt x="24448" y="4657"/>
                    </a:lnTo>
                    <a:lnTo>
                      <a:pt x="24383" y="4139"/>
                    </a:lnTo>
                    <a:lnTo>
                      <a:pt x="24254" y="3654"/>
                    </a:lnTo>
                    <a:lnTo>
                      <a:pt x="24092" y="3169"/>
                    </a:lnTo>
                    <a:lnTo>
                      <a:pt x="23866" y="2717"/>
                    </a:lnTo>
                    <a:lnTo>
                      <a:pt x="23607" y="2296"/>
                    </a:lnTo>
                    <a:lnTo>
                      <a:pt x="23316" y="1908"/>
                    </a:lnTo>
                    <a:lnTo>
                      <a:pt x="22960" y="1520"/>
                    </a:lnTo>
                    <a:lnTo>
                      <a:pt x="22605" y="1197"/>
                    </a:lnTo>
                    <a:lnTo>
                      <a:pt x="22217" y="906"/>
                    </a:lnTo>
                    <a:lnTo>
                      <a:pt x="21764" y="647"/>
                    </a:lnTo>
                    <a:lnTo>
                      <a:pt x="21311" y="421"/>
                    </a:lnTo>
                    <a:lnTo>
                      <a:pt x="20859" y="259"/>
                    </a:lnTo>
                    <a:lnTo>
                      <a:pt x="20341" y="130"/>
                    </a:lnTo>
                    <a:lnTo>
                      <a:pt x="19824" y="33"/>
                    </a:lnTo>
                    <a:lnTo>
                      <a:pt x="19306"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4" name="Google Shape;1634;p39"/>
              <p:cNvSpPr/>
              <p:nvPr/>
            </p:nvSpPr>
            <p:spPr>
              <a:xfrm>
                <a:off x="2938075" y="686000"/>
                <a:ext cx="612025" cy="1109200"/>
              </a:xfrm>
              <a:custGeom>
                <a:avLst/>
                <a:gdLst/>
                <a:ahLst/>
                <a:cxnLst/>
                <a:rect l="l" t="t" r="r" b="b"/>
                <a:pathLst>
                  <a:path w="24481" h="44368" fill="none" extrusionOk="0">
                    <a:moveTo>
                      <a:pt x="19306" y="0"/>
                    </a:moveTo>
                    <a:lnTo>
                      <a:pt x="19242" y="0"/>
                    </a:lnTo>
                    <a:lnTo>
                      <a:pt x="19242" y="0"/>
                    </a:lnTo>
                    <a:lnTo>
                      <a:pt x="19403" y="453"/>
                    </a:lnTo>
                    <a:lnTo>
                      <a:pt x="19500" y="873"/>
                    </a:lnTo>
                    <a:lnTo>
                      <a:pt x="19565" y="1326"/>
                    </a:lnTo>
                    <a:lnTo>
                      <a:pt x="19597" y="1811"/>
                    </a:lnTo>
                    <a:lnTo>
                      <a:pt x="19597" y="35798"/>
                    </a:lnTo>
                    <a:lnTo>
                      <a:pt x="19597" y="35798"/>
                    </a:lnTo>
                    <a:lnTo>
                      <a:pt x="19565" y="36348"/>
                    </a:lnTo>
                    <a:lnTo>
                      <a:pt x="19500" y="36833"/>
                    </a:lnTo>
                    <a:lnTo>
                      <a:pt x="19371" y="37351"/>
                    </a:lnTo>
                    <a:lnTo>
                      <a:pt x="19177" y="37836"/>
                    </a:lnTo>
                    <a:lnTo>
                      <a:pt x="18983" y="38288"/>
                    </a:lnTo>
                    <a:lnTo>
                      <a:pt x="18724" y="38709"/>
                    </a:lnTo>
                    <a:lnTo>
                      <a:pt x="18401" y="39097"/>
                    </a:lnTo>
                    <a:lnTo>
                      <a:pt x="18077" y="39485"/>
                    </a:lnTo>
                    <a:lnTo>
                      <a:pt x="17722" y="39808"/>
                    </a:lnTo>
                    <a:lnTo>
                      <a:pt x="17301" y="40099"/>
                    </a:lnTo>
                    <a:lnTo>
                      <a:pt x="16881" y="40358"/>
                    </a:lnTo>
                    <a:lnTo>
                      <a:pt x="16428" y="40584"/>
                    </a:lnTo>
                    <a:lnTo>
                      <a:pt x="15943" y="40746"/>
                    </a:lnTo>
                    <a:lnTo>
                      <a:pt x="15458" y="40875"/>
                    </a:lnTo>
                    <a:lnTo>
                      <a:pt x="14941" y="40972"/>
                    </a:lnTo>
                    <a:lnTo>
                      <a:pt x="14423" y="40972"/>
                    </a:lnTo>
                    <a:lnTo>
                      <a:pt x="1" y="40972"/>
                    </a:lnTo>
                    <a:lnTo>
                      <a:pt x="1" y="40972"/>
                    </a:lnTo>
                    <a:lnTo>
                      <a:pt x="130" y="41360"/>
                    </a:lnTo>
                    <a:lnTo>
                      <a:pt x="324" y="41684"/>
                    </a:lnTo>
                    <a:lnTo>
                      <a:pt x="518" y="42040"/>
                    </a:lnTo>
                    <a:lnTo>
                      <a:pt x="744" y="42363"/>
                    </a:lnTo>
                    <a:lnTo>
                      <a:pt x="1003" y="42654"/>
                    </a:lnTo>
                    <a:lnTo>
                      <a:pt x="1262" y="42913"/>
                    </a:lnTo>
                    <a:lnTo>
                      <a:pt x="1553" y="43171"/>
                    </a:lnTo>
                    <a:lnTo>
                      <a:pt x="1844" y="43430"/>
                    </a:lnTo>
                    <a:lnTo>
                      <a:pt x="2167" y="43624"/>
                    </a:lnTo>
                    <a:lnTo>
                      <a:pt x="2523" y="43818"/>
                    </a:lnTo>
                    <a:lnTo>
                      <a:pt x="2879" y="43980"/>
                    </a:lnTo>
                    <a:lnTo>
                      <a:pt x="3234" y="44109"/>
                    </a:lnTo>
                    <a:lnTo>
                      <a:pt x="3622" y="44239"/>
                    </a:lnTo>
                    <a:lnTo>
                      <a:pt x="4010" y="44303"/>
                    </a:lnTo>
                    <a:lnTo>
                      <a:pt x="4431" y="44368"/>
                    </a:lnTo>
                    <a:lnTo>
                      <a:pt x="4851" y="44368"/>
                    </a:lnTo>
                    <a:lnTo>
                      <a:pt x="19306" y="44368"/>
                    </a:lnTo>
                    <a:lnTo>
                      <a:pt x="19306" y="44368"/>
                    </a:lnTo>
                    <a:lnTo>
                      <a:pt x="19824" y="44336"/>
                    </a:lnTo>
                    <a:lnTo>
                      <a:pt x="20341" y="44271"/>
                    </a:lnTo>
                    <a:lnTo>
                      <a:pt x="20859" y="44142"/>
                    </a:lnTo>
                    <a:lnTo>
                      <a:pt x="21311" y="43980"/>
                    </a:lnTo>
                    <a:lnTo>
                      <a:pt x="21764" y="43753"/>
                    </a:lnTo>
                    <a:lnTo>
                      <a:pt x="22217" y="43495"/>
                    </a:lnTo>
                    <a:lnTo>
                      <a:pt x="22605" y="43204"/>
                    </a:lnTo>
                    <a:lnTo>
                      <a:pt x="22960" y="42848"/>
                    </a:lnTo>
                    <a:lnTo>
                      <a:pt x="23316" y="42492"/>
                    </a:lnTo>
                    <a:lnTo>
                      <a:pt x="23607" y="42104"/>
                    </a:lnTo>
                    <a:lnTo>
                      <a:pt x="23866" y="41652"/>
                    </a:lnTo>
                    <a:lnTo>
                      <a:pt x="24092" y="41199"/>
                    </a:lnTo>
                    <a:lnTo>
                      <a:pt x="24254" y="40746"/>
                    </a:lnTo>
                    <a:lnTo>
                      <a:pt x="24383" y="40229"/>
                    </a:lnTo>
                    <a:lnTo>
                      <a:pt x="24448" y="39711"/>
                    </a:lnTo>
                    <a:lnTo>
                      <a:pt x="24480" y="39194"/>
                    </a:lnTo>
                    <a:lnTo>
                      <a:pt x="24480" y="5207"/>
                    </a:lnTo>
                    <a:lnTo>
                      <a:pt x="24480" y="5207"/>
                    </a:lnTo>
                    <a:lnTo>
                      <a:pt x="24448" y="4657"/>
                    </a:lnTo>
                    <a:lnTo>
                      <a:pt x="24383" y="4139"/>
                    </a:lnTo>
                    <a:lnTo>
                      <a:pt x="24254" y="3654"/>
                    </a:lnTo>
                    <a:lnTo>
                      <a:pt x="24092" y="3169"/>
                    </a:lnTo>
                    <a:lnTo>
                      <a:pt x="23866" y="2717"/>
                    </a:lnTo>
                    <a:lnTo>
                      <a:pt x="23607" y="2296"/>
                    </a:lnTo>
                    <a:lnTo>
                      <a:pt x="23316" y="1908"/>
                    </a:lnTo>
                    <a:lnTo>
                      <a:pt x="22960" y="1520"/>
                    </a:lnTo>
                    <a:lnTo>
                      <a:pt x="22605" y="1197"/>
                    </a:lnTo>
                    <a:lnTo>
                      <a:pt x="22217" y="906"/>
                    </a:lnTo>
                    <a:lnTo>
                      <a:pt x="21764" y="647"/>
                    </a:lnTo>
                    <a:lnTo>
                      <a:pt x="21311" y="421"/>
                    </a:lnTo>
                    <a:lnTo>
                      <a:pt x="20859" y="259"/>
                    </a:lnTo>
                    <a:lnTo>
                      <a:pt x="20341" y="130"/>
                    </a:lnTo>
                    <a:lnTo>
                      <a:pt x="19824" y="33"/>
                    </a:lnTo>
                    <a:lnTo>
                      <a:pt x="193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5" name="Google Shape;1635;p39"/>
              <p:cNvSpPr/>
              <p:nvPr/>
            </p:nvSpPr>
            <p:spPr>
              <a:xfrm>
                <a:off x="3018125" y="783825"/>
                <a:ext cx="153625" cy="424450"/>
              </a:xfrm>
              <a:custGeom>
                <a:avLst/>
                <a:gdLst/>
                <a:ahLst/>
                <a:cxnLst/>
                <a:rect l="l" t="t" r="r" b="b"/>
                <a:pathLst>
                  <a:path w="6145" h="16978" extrusionOk="0">
                    <a:moveTo>
                      <a:pt x="2490" y="0"/>
                    </a:moveTo>
                    <a:lnTo>
                      <a:pt x="2231" y="32"/>
                    </a:lnTo>
                    <a:lnTo>
                      <a:pt x="1973" y="97"/>
                    </a:lnTo>
                    <a:lnTo>
                      <a:pt x="1746" y="226"/>
                    </a:lnTo>
                    <a:lnTo>
                      <a:pt x="1520" y="356"/>
                    </a:lnTo>
                    <a:lnTo>
                      <a:pt x="1294" y="550"/>
                    </a:lnTo>
                    <a:lnTo>
                      <a:pt x="1100" y="776"/>
                    </a:lnTo>
                    <a:lnTo>
                      <a:pt x="905" y="1035"/>
                    </a:lnTo>
                    <a:lnTo>
                      <a:pt x="711" y="1294"/>
                    </a:lnTo>
                    <a:lnTo>
                      <a:pt x="550" y="1617"/>
                    </a:lnTo>
                    <a:lnTo>
                      <a:pt x="420" y="1973"/>
                    </a:lnTo>
                    <a:lnTo>
                      <a:pt x="291" y="2328"/>
                    </a:lnTo>
                    <a:lnTo>
                      <a:pt x="194" y="2717"/>
                    </a:lnTo>
                    <a:lnTo>
                      <a:pt x="97" y="3105"/>
                    </a:lnTo>
                    <a:lnTo>
                      <a:pt x="32" y="3557"/>
                    </a:lnTo>
                    <a:lnTo>
                      <a:pt x="0" y="3978"/>
                    </a:lnTo>
                    <a:lnTo>
                      <a:pt x="0" y="4430"/>
                    </a:lnTo>
                    <a:lnTo>
                      <a:pt x="0" y="13323"/>
                    </a:lnTo>
                    <a:lnTo>
                      <a:pt x="0" y="13711"/>
                    </a:lnTo>
                    <a:lnTo>
                      <a:pt x="65" y="14067"/>
                    </a:lnTo>
                    <a:lnTo>
                      <a:pt x="162" y="14423"/>
                    </a:lnTo>
                    <a:lnTo>
                      <a:pt x="291" y="14746"/>
                    </a:lnTo>
                    <a:lnTo>
                      <a:pt x="453" y="15070"/>
                    </a:lnTo>
                    <a:lnTo>
                      <a:pt x="614" y="15361"/>
                    </a:lnTo>
                    <a:lnTo>
                      <a:pt x="841" y="15652"/>
                    </a:lnTo>
                    <a:lnTo>
                      <a:pt x="1067" y="15910"/>
                    </a:lnTo>
                    <a:lnTo>
                      <a:pt x="1326" y="16137"/>
                    </a:lnTo>
                    <a:lnTo>
                      <a:pt x="1617" y="16363"/>
                    </a:lnTo>
                    <a:lnTo>
                      <a:pt x="1908" y="16525"/>
                    </a:lnTo>
                    <a:lnTo>
                      <a:pt x="2231" y="16687"/>
                    </a:lnTo>
                    <a:lnTo>
                      <a:pt x="2555" y="16816"/>
                    </a:lnTo>
                    <a:lnTo>
                      <a:pt x="2910" y="16913"/>
                    </a:lnTo>
                    <a:lnTo>
                      <a:pt x="3266" y="16978"/>
                    </a:lnTo>
                    <a:lnTo>
                      <a:pt x="3654" y="16978"/>
                    </a:lnTo>
                    <a:lnTo>
                      <a:pt x="3913" y="16945"/>
                    </a:lnTo>
                    <a:lnTo>
                      <a:pt x="4139" y="16881"/>
                    </a:lnTo>
                    <a:lnTo>
                      <a:pt x="4398" y="16784"/>
                    </a:lnTo>
                    <a:lnTo>
                      <a:pt x="4624" y="16622"/>
                    </a:lnTo>
                    <a:lnTo>
                      <a:pt x="4851" y="16460"/>
                    </a:lnTo>
                    <a:lnTo>
                      <a:pt x="5045" y="16234"/>
                    </a:lnTo>
                    <a:lnTo>
                      <a:pt x="5239" y="15975"/>
                    </a:lnTo>
                    <a:lnTo>
                      <a:pt x="5400" y="15684"/>
                    </a:lnTo>
                    <a:lnTo>
                      <a:pt x="5562" y="15361"/>
                    </a:lnTo>
                    <a:lnTo>
                      <a:pt x="5724" y="15037"/>
                    </a:lnTo>
                    <a:lnTo>
                      <a:pt x="5853" y="14682"/>
                    </a:lnTo>
                    <a:lnTo>
                      <a:pt x="5950" y="14294"/>
                    </a:lnTo>
                    <a:lnTo>
                      <a:pt x="6047" y="13873"/>
                    </a:lnTo>
                    <a:lnTo>
                      <a:pt x="6080" y="13453"/>
                    </a:lnTo>
                    <a:lnTo>
                      <a:pt x="6144" y="13000"/>
                    </a:lnTo>
                    <a:lnTo>
                      <a:pt x="6144" y="12547"/>
                    </a:lnTo>
                    <a:lnTo>
                      <a:pt x="6144" y="3654"/>
                    </a:lnTo>
                    <a:lnTo>
                      <a:pt x="6112" y="3299"/>
                    </a:lnTo>
                    <a:lnTo>
                      <a:pt x="6080" y="2943"/>
                    </a:lnTo>
                    <a:lnTo>
                      <a:pt x="5983" y="2587"/>
                    </a:lnTo>
                    <a:lnTo>
                      <a:pt x="5853" y="2231"/>
                    </a:lnTo>
                    <a:lnTo>
                      <a:pt x="5692" y="1940"/>
                    </a:lnTo>
                    <a:lnTo>
                      <a:pt x="5530" y="1617"/>
                    </a:lnTo>
                    <a:lnTo>
                      <a:pt x="5303" y="1358"/>
                    </a:lnTo>
                    <a:lnTo>
                      <a:pt x="5077" y="1100"/>
                    </a:lnTo>
                    <a:lnTo>
                      <a:pt x="4818" y="841"/>
                    </a:lnTo>
                    <a:lnTo>
                      <a:pt x="4527" y="647"/>
                    </a:lnTo>
                    <a:lnTo>
                      <a:pt x="4236" y="453"/>
                    </a:lnTo>
                    <a:lnTo>
                      <a:pt x="3913" y="291"/>
                    </a:lnTo>
                    <a:lnTo>
                      <a:pt x="3590" y="162"/>
                    </a:lnTo>
                    <a:lnTo>
                      <a:pt x="3234" y="97"/>
                    </a:lnTo>
                    <a:lnTo>
                      <a:pt x="2846" y="32"/>
                    </a:lnTo>
                    <a:lnTo>
                      <a:pt x="2490" y="0"/>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6" name="Google Shape;1636;p39"/>
              <p:cNvSpPr/>
              <p:nvPr/>
            </p:nvSpPr>
            <p:spPr>
              <a:xfrm>
                <a:off x="3047225" y="1255150"/>
                <a:ext cx="85725" cy="160100"/>
              </a:xfrm>
              <a:custGeom>
                <a:avLst/>
                <a:gdLst/>
                <a:ahLst/>
                <a:cxnLst/>
                <a:rect l="l" t="t" r="r" b="b"/>
                <a:pathLst>
                  <a:path w="3429" h="6404" extrusionOk="0">
                    <a:moveTo>
                      <a:pt x="1391" y="0"/>
                    </a:moveTo>
                    <a:lnTo>
                      <a:pt x="1100" y="65"/>
                    </a:lnTo>
                    <a:lnTo>
                      <a:pt x="841" y="162"/>
                    </a:lnTo>
                    <a:lnTo>
                      <a:pt x="615" y="291"/>
                    </a:lnTo>
                    <a:lnTo>
                      <a:pt x="388" y="518"/>
                    </a:lnTo>
                    <a:lnTo>
                      <a:pt x="227" y="744"/>
                    </a:lnTo>
                    <a:lnTo>
                      <a:pt x="97" y="1035"/>
                    </a:lnTo>
                    <a:lnTo>
                      <a:pt x="33" y="1358"/>
                    </a:lnTo>
                    <a:lnTo>
                      <a:pt x="0" y="1682"/>
                    </a:lnTo>
                    <a:lnTo>
                      <a:pt x="0" y="5045"/>
                    </a:lnTo>
                    <a:lnTo>
                      <a:pt x="0" y="5174"/>
                    </a:lnTo>
                    <a:lnTo>
                      <a:pt x="33" y="5304"/>
                    </a:lnTo>
                    <a:lnTo>
                      <a:pt x="162" y="5562"/>
                    </a:lnTo>
                    <a:lnTo>
                      <a:pt x="356" y="5821"/>
                    </a:lnTo>
                    <a:lnTo>
                      <a:pt x="582" y="6015"/>
                    </a:lnTo>
                    <a:lnTo>
                      <a:pt x="906" y="6177"/>
                    </a:lnTo>
                    <a:lnTo>
                      <a:pt x="1261" y="6306"/>
                    </a:lnTo>
                    <a:lnTo>
                      <a:pt x="1617" y="6371"/>
                    </a:lnTo>
                    <a:lnTo>
                      <a:pt x="2037" y="6403"/>
                    </a:lnTo>
                    <a:lnTo>
                      <a:pt x="2329" y="6371"/>
                    </a:lnTo>
                    <a:lnTo>
                      <a:pt x="2587" y="6274"/>
                    </a:lnTo>
                    <a:lnTo>
                      <a:pt x="2814" y="6144"/>
                    </a:lnTo>
                    <a:lnTo>
                      <a:pt x="3040" y="5918"/>
                    </a:lnTo>
                    <a:lnTo>
                      <a:pt x="3202" y="5692"/>
                    </a:lnTo>
                    <a:lnTo>
                      <a:pt x="3331" y="5401"/>
                    </a:lnTo>
                    <a:lnTo>
                      <a:pt x="3428" y="5077"/>
                    </a:lnTo>
                    <a:lnTo>
                      <a:pt x="3428" y="4754"/>
                    </a:lnTo>
                    <a:lnTo>
                      <a:pt x="3428" y="1391"/>
                    </a:lnTo>
                    <a:lnTo>
                      <a:pt x="3428" y="1261"/>
                    </a:lnTo>
                    <a:lnTo>
                      <a:pt x="3396" y="1132"/>
                    </a:lnTo>
                    <a:lnTo>
                      <a:pt x="3266" y="873"/>
                    </a:lnTo>
                    <a:lnTo>
                      <a:pt x="3105" y="615"/>
                    </a:lnTo>
                    <a:lnTo>
                      <a:pt x="2846" y="421"/>
                    </a:lnTo>
                    <a:lnTo>
                      <a:pt x="2523" y="259"/>
                    </a:lnTo>
                    <a:lnTo>
                      <a:pt x="2199" y="130"/>
                    </a:lnTo>
                    <a:lnTo>
                      <a:pt x="1811" y="32"/>
                    </a:lnTo>
                    <a:lnTo>
                      <a:pt x="1391" y="0"/>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7" name="Google Shape;1637;p39"/>
              <p:cNvSpPr/>
              <p:nvPr/>
            </p:nvSpPr>
            <p:spPr>
              <a:xfrm>
                <a:off x="3047225" y="1255150"/>
                <a:ext cx="85725" cy="160100"/>
              </a:xfrm>
              <a:custGeom>
                <a:avLst/>
                <a:gdLst/>
                <a:ahLst/>
                <a:cxnLst/>
                <a:rect l="l" t="t" r="r" b="b"/>
                <a:pathLst>
                  <a:path w="3429" h="6404" fill="none" extrusionOk="0">
                    <a:moveTo>
                      <a:pt x="1391" y="0"/>
                    </a:moveTo>
                    <a:lnTo>
                      <a:pt x="1391" y="0"/>
                    </a:lnTo>
                    <a:lnTo>
                      <a:pt x="1100" y="65"/>
                    </a:lnTo>
                    <a:lnTo>
                      <a:pt x="841" y="162"/>
                    </a:lnTo>
                    <a:lnTo>
                      <a:pt x="615" y="291"/>
                    </a:lnTo>
                    <a:lnTo>
                      <a:pt x="388" y="518"/>
                    </a:lnTo>
                    <a:lnTo>
                      <a:pt x="227" y="744"/>
                    </a:lnTo>
                    <a:lnTo>
                      <a:pt x="97" y="1035"/>
                    </a:lnTo>
                    <a:lnTo>
                      <a:pt x="33" y="1358"/>
                    </a:lnTo>
                    <a:lnTo>
                      <a:pt x="0" y="1682"/>
                    </a:lnTo>
                    <a:lnTo>
                      <a:pt x="0" y="5045"/>
                    </a:lnTo>
                    <a:lnTo>
                      <a:pt x="0" y="5045"/>
                    </a:lnTo>
                    <a:lnTo>
                      <a:pt x="0" y="5174"/>
                    </a:lnTo>
                    <a:lnTo>
                      <a:pt x="33" y="5304"/>
                    </a:lnTo>
                    <a:lnTo>
                      <a:pt x="162" y="5562"/>
                    </a:lnTo>
                    <a:lnTo>
                      <a:pt x="356" y="5821"/>
                    </a:lnTo>
                    <a:lnTo>
                      <a:pt x="582" y="6015"/>
                    </a:lnTo>
                    <a:lnTo>
                      <a:pt x="906" y="6177"/>
                    </a:lnTo>
                    <a:lnTo>
                      <a:pt x="1261" y="6306"/>
                    </a:lnTo>
                    <a:lnTo>
                      <a:pt x="1617" y="6371"/>
                    </a:lnTo>
                    <a:lnTo>
                      <a:pt x="2037" y="6403"/>
                    </a:lnTo>
                    <a:lnTo>
                      <a:pt x="2037" y="6403"/>
                    </a:lnTo>
                    <a:lnTo>
                      <a:pt x="2329" y="6371"/>
                    </a:lnTo>
                    <a:lnTo>
                      <a:pt x="2587" y="6274"/>
                    </a:lnTo>
                    <a:lnTo>
                      <a:pt x="2814" y="6144"/>
                    </a:lnTo>
                    <a:lnTo>
                      <a:pt x="3040" y="5918"/>
                    </a:lnTo>
                    <a:lnTo>
                      <a:pt x="3202" y="5692"/>
                    </a:lnTo>
                    <a:lnTo>
                      <a:pt x="3331" y="5401"/>
                    </a:lnTo>
                    <a:lnTo>
                      <a:pt x="3428" y="5077"/>
                    </a:lnTo>
                    <a:lnTo>
                      <a:pt x="3428" y="4754"/>
                    </a:lnTo>
                    <a:lnTo>
                      <a:pt x="3428" y="1391"/>
                    </a:lnTo>
                    <a:lnTo>
                      <a:pt x="3428" y="1391"/>
                    </a:lnTo>
                    <a:lnTo>
                      <a:pt x="3428" y="1261"/>
                    </a:lnTo>
                    <a:lnTo>
                      <a:pt x="3396" y="1132"/>
                    </a:lnTo>
                    <a:lnTo>
                      <a:pt x="3266" y="873"/>
                    </a:lnTo>
                    <a:lnTo>
                      <a:pt x="3105" y="615"/>
                    </a:lnTo>
                    <a:lnTo>
                      <a:pt x="2846" y="421"/>
                    </a:lnTo>
                    <a:lnTo>
                      <a:pt x="2523" y="259"/>
                    </a:lnTo>
                    <a:lnTo>
                      <a:pt x="2199" y="130"/>
                    </a:lnTo>
                    <a:lnTo>
                      <a:pt x="1811" y="32"/>
                    </a:lnTo>
                    <a:lnTo>
                      <a:pt x="13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8" name="Google Shape;1638;p39"/>
              <p:cNvSpPr/>
              <p:nvPr/>
            </p:nvSpPr>
            <p:spPr>
              <a:xfrm>
                <a:off x="3475700" y="1226025"/>
                <a:ext cx="59850" cy="462475"/>
              </a:xfrm>
              <a:custGeom>
                <a:avLst/>
                <a:gdLst/>
                <a:ahLst/>
                <a:cxnLst/>
                <a:rect l="l" t="t" r="r" b="b"/>
                <a:pathLst>
                  <a:path w="2394" h="18499" fill="none" extrusionOk="0">
                    <a:moveTo>
                      <a:pt x="0" y="3299"/>
                    </a:moveTo>
                    <a:lnTo>
                      <a:pt x="0" y="18498"/>
                    </a:lnTo>
                    <a:lnTo>
                      <a:pt x="0" y="18498"/>
                    </a:lnTo>
                    <a:lnTo>
                      <a:pt x="259" y="18401"/>
                    </a:lnTo>
                    <a:lnTo>
                      <a:pt x="518" y="18272"/>
                    </a:lnTo>
                    <a:lnTo>
                      <a:pt x="744" y="18143"/>
                    </a:lnTo>
                    <a:lnTo>
                      <a:pt x="970" y="17981"/>
                    </a:lnTo>
                    <a:lnTo>
                      <a:pt x="1164" y="17819"/>
                    </a:lnTo>
                    <a:lnTo>
                      <a:pt x="1358" y="17658"/>
                    </a:lnTo>
                    <a:lnTo>
                      <a:pt x="1553" y="17463"/>
                    </a:lnTo>
                    <a:lnTo>
                      <a:pt x="1714" y="17237"/>
                    </a:lnTo>
                    <a:lnTo>
                      <a:pt x="1876" y="17043"/>
                    </a:lnTo>
                    <a:lnTo>
                      <a:pt x="2005" y="16784"/>
                    </a:lnTo>
                    <a:lnTo>
                      <a:pt x="2102" y="16558"/>
                    </a:lnTo>
                    <a:lnTo>
                      <a:pt x="2199" y="16299"/>
                    </a:lnTo>
                    <a:lnTo>
                      <a:pt x="2296" y="16041"/>
                    </a:lnTo>
                    <a:lnTo>
                      <a:pt x="2361" y="15782"/>
                    </a:lnTo>
                    <a:lnTo>
                      <a:pt x="2393" y="15491"/>
                    </a:lnTo>
                    <a:lnTo>
                      <a:pt x="2393" y="15200"/>
                    </a:lnTo>
                    <a:lnTo>
                      <a:pt x="2393" y="1"/>
                    </a:lnTo>
                    <a:lnTo>
                      <a:pt x="2393" y="1"/>
                    </a:lnTo>
                    <a:lnTo>
                      <a:pt x="2135" y="98"/>
                    </a:lnTo>
                    <a:lnTo>
                      <a:pt x="1876" y="227"/>
                    </a:lnTo>
                    <a:lnTo>
                      <a:pt x="1650" y="357"/>
                    </a:lnTo>
                    <a:lnTo>
                      <a:pt x="1423" y="518"/>
                    </a:lnTo>
                    <a:lnTo>
                      <a:pt x="1229" y="680"/>
                    </a:lnTo>
                    <a:lnTo>
                      <a:pt x="1035" y="842"/>
                    </a:lnTo>
                    <a:lnTo>
                      <a:pt x="841" y="1036"/>
                    </a:lnTo>
                    <a:lnTo>
                      <a:pt x="679" y="1262"/>
                    </a:lnTo>
                    <a:lnTo>
                      <a:pt x="518" y="1456"/>
                    </a:lnTo>
                    <a:lnTo>
                      <a:pt x="388" y="1715"/>
                    </a:lnTo>
                    <a:lnTo>
                      <a:pt x="291" y="1941"/>
                    </a:lnTo>
                    <a:lnTo>
                      <a:pt x="194" y="2200"/>
                    </a:lnTo>
                    <a:lnTo>
                      <a:pt x="97" y="2459"/>
                    </a:lnTo>
                    <a:lnTo>
                      <a:pt x="65" y="2717"/>
                    </a:lnTo>
                    <a:lnTo>
                      <a:pt x="0" y="3008"/>
                    </a:lnTo>
                    <a:lnTo>
                      <a:pt x="0" y="32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39" name="Google Shape;1639;p39"/>
              <p:cNvSpPr/>
              <p:nvPr/>
            </p:nvSpPr>
            <p:spPr>
              <a:xfrm>
                <a:off x="2957475" y="1230075"/>
                <a:ext cx="470550" cy="480250"/>
              </a:xfrm>
              <a:custGeom>
                <a:avLst/>
                <a:gdLst/>
                <a:ahLst/>
                <a:cxnLst/>
                <a:rect l="l" t="t" r="r" b="b"/>
                <a:pathLst>
                  <a:path w="18822" h="19210" extrusionOk="0">
                    <a:moveTo>
                      <a:pt x="12774" y="1"/>
                    </a:moveTo>
                    <a:lnTo>
                      <a:pt x="12095" y="292"/>
                    </a:lnTo>
                    <a:lnTo>
                      <a:pt x="11384" y="615"/>
                    </a:lnTo>
                    <a:lnTo>
                      <a:pt x="10672" y="874"/>
                    </a:lnTo>
                    <a:lnTo>
                      <a:pt x="9961" y="1100"/>
                    </a:lnTo>
                    <a:lnTo>
                      <a:pt x="9185" y="1327"/>
                    </a:lnTo>
                    <a:lnTo>
                      <a:pt x="8441" y="1521"/>
                    </a:lnTo>
                    <a:lnTo>
                      <a:pt x="7665" y="1682"/>
                    </a:lnTo>
                    <a:lnTo>
                      <a:pt x="6856" y="1844"/>
                    </a:lnTo>
                    <a:lnTo>
                      <a:pt x="6921" y="1973"/>
                    </a:lnTo>
                    <a:lnTo>
                      <a:pt x="6986" y="2103"/>
                    </a:lnTo>
                    <a:lnTo>
                      <a:pt x="7018" y="2264"/>
                    </a:lnTo>
                    <a:lnTo>
                      <a:pt x="7018" y="2394"/>
                    </a:lnTo>
                    <a:lnTo>
                      <a:pt x="7018" y="5757"/>
                    </a:lnTo>
                    <a:lnTo>
                      <a:pt x="7018" y="6080"/>
                    </a:lnTo>
                    <a:lnTo>
                      <a:pt x="6921" y="6404"/>
                    </a:lnTo>
                    <a:lnTo>
                      <a:pt x="6792" y="6695"/>
                    </a:lnTo>
                    <a:lnTo>
                      <a:pt x="6630" y="6921"/>
                    </a:lnTo>
                    <a:lnTo>
                      <a:pt x="6404" y="7147"/>
                    </a:lnTo>
                    <a:lnTo>
                      <a:pt x="6177" y="7277"/>
                    </a:lnTo>
                    <a:lnTo>
                      <a:pt x="5919" y="7374"/>
                    </a:lnTo>
                    <a:lnTo>
                      <a:pt x="5627" y="7406"/>
                    </a:lnTo>
                    <a:lnTo>
                      <a:pt x="5207" y="7374"/>
                    </a:lnTo>
                    <a:lnTo>
                      <a:pt x="4851" y="7309"/>
                    </a:lnTo>
                    <a:lnTo>
                      <a:pt x="4496" y="7180"/>
                    </a:lnTo>
                    <a:lnTo>
                      <a:pt x="4172" y="7018"/>
                    </a:lnTo>
                    <a:lnTo>
                      <a:pt x="3946" y="6824"/>
                    </a:lnTo>
                    <a:lnTo>
                      <a:pt x="3752" y="6565"/>
                    </a:lnTo>
                    <a:lnTo>
                      <a:pt x="3623" y="6307"/>
                    </a:lnTo>
                    <a:lnTo>
                      <a:pt x="3590" y="6177"/>
                    </a:lnTo>
                    <a:lnTo>
                      <a:pt x="3590" y="6048"/>
                    </a:lnTo>
                    <a:lnTo>
                      <a:pt x="3590" y="2685"/>
                    </a:lnTo>
                    <a:lnTo>
                      <a:pt x="3623" y="2394"/>
                    </a:lnTo>
                    <a:lnTo>
                      <a:pt x="3687" y="2103"/>
                    </a:lnTo>
                    <a:lnTo>
                      <a:pt x="3396" y="2103"/>
                    </a:lnTo>
                    <a:lnTo>
                      <a:pt x="2523" y="2070"/>
                    </a:lnTo>
                    <a:lnTo>
                      <a:pt x="1682" y="2038"/>
                    </a:lnTo>
                    <a:lnTo>
                      <a:pt x="841" y="1941"/>
                    </a:lnTo>
                    <a:lnTo>
                      <a:pt x="1" y="1844"/>
                    </a:lnTo>
                    <a:lnTo>
                      <a:pt x="1" y="15879"/>
                    </a:lnTo>
                    <a:lnTo>
                      <a:pt x="33" y="16364"/>
                    </a:lnTo>
                    <a:lnTo>
                      <a:pt x="98" y="16849"/>
                    </a:lnTo>
                    <a:lnTo>
                      <a:pt x="227" y="17301"/>
                    </a:lnTo>
                    <a:lnTo>
                      <a:pt x="356" y="17722"/>
                    </a:lnTo>
                    <a:lnTo>
                      <a:pt x="583" y="18142"/>
                    </a:lnTo>
                    <a:lnTo>
                      <a:pt x="809" y="18530"/>
                    </a:lnTo>
                    <a:lnTo>
                      <a:pt x="1068" y="18886"/>
                    </a:lnTo>
                    <a:lnTo>
                      <a:pt x="1391" y="19209"/>
                    </a:lnTo>
                    <a:lnTo>
                      <a:pt x="14165" y="19209"/>
                    </a:lnTo>
                    <a:lnTo>
                      <a:pt x="14682" y="19112"/>
                    </a:lnTo>
                    <a:lnTo>
                      <a:pt x="15167" y="18983"/>
                    </a:lnTo>
                    <a:lnTo>
                      <a:pt x="15652" y="18821"/>
                    </a:lnTo>
                    <a:lnTo>
                      <a:pt x="16105" y="18595"/>
                    </a:lnTo>
                    <a:lnTo>
                      <a:pt x="16525" y="18336"/>
                    </a:lnTo>
                    <a:lnTo>
                      <a:pt x="16946" y="18045"/>
                    </a:lnTo>
                    <a:lnTo>
                      <a:pt x="17301" y="17722"/>
                    </a:lnTo>
                    <a:lnTo>
                      <a:pt x="17625" y="17334"/>
                    </a:lnTo>
                    <a:lnTo>
                      <a:pt x="17948" y="16946"/>
                    </a:lnTo>
                    <a:lnTo>
                      <a:pt x="18207" y="16525"/>
                    </a:lnTo>
                    <a:lnTo>
                      <a:pt x="18401" y="16073"/>
                    </a:lnTo>
                    <a:lnTo>
                      <a:pt x="18595" y="15588"/>
                    </a:lnTo>
                    <a:lnTo>
                      <a:pt x="18724" y="15070"/>
                    </a:lnTo>
                    <a:lnTo>
                      <a:pt x="18789" y="14585"/>
                    </a:lnTo>
                    <a:lnTo>
                      <a:pt x="18821" y="14035"/>
                    </a:lnTo>
                    <a:lnTo>
                      <a:pt x="18821" y="1844"/>
                    </a:lnTo>
                    <a:lnTo>
                      <a:pt x="18013" y="1715"/>
                    </a:lnTo>
                    <a:lnTo>
                      <a:pt x="17204" y="1553"/>
                    </a:lnTo>
                    <a:lnTo>
                      <a:pt x="16428" y="1359"/>
                    </a:lnTo>
                    <a:lnTo>
                      <a:pt x="15652" y="1133"/>
                    </a:lnTo>
                    <a:lnTo>
                      <a:pt x="14908" y="874"/>
                    </a:lnTo>
                    <a:lnTo>
                      <a:pt x="14165" y="615"/>
                    </a:lnTo>
                    <a:lnTo>
                      <a:pt x="13453" y="324"/>
                    </a:lnTo>
                    <a:lnTo>
                      <a:pt x="127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0" name="Google Shape;1640;p39"/>
              <p:cNvSpPr/>
              <p:nvPr/>
            </p:nvSpPr>
            <p:spPr>
              <a:xfrm>
                <a:off x="2957475" y="1230075"/>
                <a:ext cx="470550" cy="480250"/>
              </a:xfrm>
              <a:custGeom>
                <a:avLst/>
                <a:gdLst/>
                <a:ahLst/>
                <a:cxnLst/>
                <a:rect l="l" t="t" r="r" b="b"/>
                <a:pathLst>
                  <a:path w="18822" h="19210" fill="none" extrusionOk="0">
                    <a:moveTo>
                      <a:pt x="12774" y="1"/>
                    </a:moveTo>
                    <a:lnTo>
                      <a:pt x="12774" y="1"/>
                    </a:lnTo>
                    <a:lnTo>
                      <a:pt x="12095" y="292"/>
                    </a:lnTo>
                    <a:lnTo>
                      <a:pt x="11384" y="615"/>
                    </a:lnTo>
                    <a:lnTo>
                      <a:pt x="10672" y="874"/>
                    </a:lnTo>
                    <a:lnTo>
                      <a:pt x="9961" y="1100"/>
                    </a:lnTo>
                    <a:lnTo>
                      <a:pt x="9185" y="1327"/>
                    </a:lnTo>
                    <a:lnTo>
                      <a:pt x="8441" y="1521"/>
                    </a:lnTo>
                    <a:lnTo>
                      <a:pt x="7665" y="1682"/>
                    </a:lnTo>
                    <a:lnTo>
                      <a:pt x="6856" y="1844"/>
                    </a:lnTo>
                    <a:lnTo>
                      <a:pt x="6856" y="1844"/>
                    </a:lnTo>
                    <a:lnTo>
                      <a:pt x="6921" y="1973"/>
                    </a:lnTo>
                    <a:lnTo>
                      <a:pt x="6986" y="2103"/>
                    </a:lnTo>
                    <a:lnTo>
                      <a:pt x="7018" y="2264"/>
                    </a:lnTo>
                    <a:lnTo>
                      <a:pt x="7018" y="2394"/>
                    </a:lnTo>
                    <a:lnTo>
                      <a:pt x="7018" y="5757"/>
                    </a:lnTo>
                    <a:lnTo>
                      <a:pt x="7018" y="5757"/>
                    </a:lnTo>
                    <a:lnTo>
                      <a:pt x="7018" y="6080"/>
                    </a:lnTo>
                    <a:lnTo>
                      <a:pt x="6921" y="6404"/>
                    </a:lnTo>
                    <a:lnTo>
                      <a:pt x="6792" y="6695"/>
                    </a:lnTo>
                    <a:lnTo>
                      <a:pt x="6630" y="6921"/>
                    </a:lnTo>
                    <a:lnTo>
                      <a:pt x="6404" y="7147"/>
                    </a:lnTo>
                    <a:lnTo>
                      <a:pt x="6177" y="7277"/>
                    </a:lnTo>
                    <a:lnTo>
                      <a:pt x="5919" y="7374"/>
                    </a:lnTo>
                    <a:lnTo>
                      <a:pt x="5627" y="7406"/>
                    </a:lnTo>
                    <a:lnTo>
                      <a:pt x="5627" y="7406"/>
                    </a:lnTo>
                    <a:lnTo>
                      <a:pt x="5207" y="7374"/>
                    </a:lnTo>
                    <a:lnTo>
                      <a:pt x="4851" y="7309"/>
                    </a:lnTo>
                    <a:lnTo>
                      <a:pt x="4496" y="7180"/>
                    </a:lnTo>
                    <a:lnTo>
                      <a:pt x="4172" y="7018"/>
                    </a:lnTo>
                    <a:lnTo>
                      <a:pt x="3946" y="6824"/>
                    </a:lnTo>
                    <a:lnTo>
                      <a:pt x="3752" y="6565"/>
                    </a:lnTo>
                    <a:lnTo>
                      <a:pt x="3623" y="6307"/>
                    </a:lnTo>
                    <a:lnTo>
                      <a:pt x="3590" y="6177"/>
                    </a:lnTo>
                    <a:lnTo>
                      <a:pt x="3590" y="6048"/>
                    </a:lnTo>
                    <a:lnTo>
                      <a:pt x="3590" y="2685"/>
                    </a:lnTo>
                    <a:lnTo>
                      <a:pt x="3590" y="2685"/>
                    </a:lnTo>
                    <a:lnTo>
                      <a:pt x="3623" y="2394"/>
                    </a:lnTo>
                    <a:lnTo>
                      <a:pt x="3687" y="2103"/>
                    </a:lnTo>
                    <a:lnTo>
                      <a:pt x="3687" y="2103"/>
                    </a:lnTo>
                    <a:lnTo>
                      <a:pt x="3396" y="2103"/>
                    </a:lnTo>
                    <a:lnTo>
                      <a:pt x="3396" y="2103"/>
                    </a:lnTo>
                    <a:lnTo>
                      <a:pt x="2523" y="2070"/>
                    </a:lnTo>
                    <a:lnTo>
                      <a:pt x="1682" y="2038"/>
                    </a:lnTo>
                    <a:lnTo>
                      <a:pt x="841" y="1941"/>
                    </a:lnTo>
                    <a:lnTo>
                      <a:pt x="1" y="1844"/>
                    </a:lnTo>
                    <a:lnTo>
                      <a:pt x="1" y="15879"/>
                    </a:lnTo>
                    <a:lnTo>
                      <a:pt x="1" y="15879"/>
                    </a:lnTo>
                    <a:lnTo>
                      <a:pt x="33" y="16364"/>
                    </a:lnTo>
                    <a:lnTo>
                      <a:pt x="98" y="16849"/>
                    </a:lnTo>
                    <a:lnTo>
                      <a:pt x="227" y="17301"/>
                    </a:lnTo>
                    <a:lnTo>
                      <a:pt x="356" y="17722"/>
                    </a:lnTo>
                    <a:lnTo>
                      <a:pt x="583" y="18142"/>
                    </a:lnTo>
                    <a:lnTo>
                      <a:pt x="809" y="18530"/>
                    </a:lnTo>
                    <a:lnTo>
                      <a:pt x="1068" y="18886"/>
                    </a:lnTo>
                    <a:lnTo>
                      <a:pt x="1391" y="19209"/>
                    </a:lnTo>
                    <a:lnTo>
                      <a:pt x="13647" y="19209"/>
                    </a:lnTo>
                    <a:lnTo>
                      <a:pt x="13647" y="19209"/>
                    </a:lnTo>
                    <a:lnTo>
                      <a:pt x="14165" y="19209"/>
                    </a:lnTo>
                    <a:lnTo>
                      <a:pt x="14682" y="19112"/>
                    </a:lnTo>
                    <a:lnTo>
                      <a:pt x="15167" y="18983"/>
                    </a:lnTo>
                    <a:lnTo>
                      <a:pt x="15652" y="18821"/>
                    </a:lnTo>
                    <a:lnTo>
                      <a:pt x="16105" y="18595"/>
                    </a:lnTo>
                    <a:lnTo>
                      <a:pt x="16525" y="18336"/>
                    </a:lnTo>
                    <a:lnTo>
                      <a:pt x="16946" y="18045"/>
                    </a:lnTo>
                    <a:lnTo>
                      <a:pt x="17301" y="17722"/>
                    </a:lnTo>
                    <a:lnTo>
                      <a:pt x="17625" y="17334"/>
                    </a:lnTo>
                    <a:lnTo>
                      <a:pt x="17948" y="16946"/>
                    </a:lnTo>
                    <a:lnTo>
                      <a:pt x="18207" y="16525"/>
                    </a:lnTo>
                    <a:lnTo>
                      <a:pt x="18401" y="16073"/>
                    </a:lnTo>
                    <a:lnTo>
                      <a:pt x="18595" y="15588"/>
                    </a:lnTo>
                    <a:lnTo>
                      <a:pt x="18724" y="15070"/>
                    </a:lnTo>
                    <a:lnTo>
                      <a:pt x="18789" y="14585"/>
                    </a:lnTo>
                    <a:lnTo>
                      <a:pt x="18821" y="14035"/>
                    </a:lnTo>
                    <a:lnTo>
                      <a:pt x="18821" y="1844"/>
                    </a:lnTo>
                    <a:lnTo>
                      <a:pt x="18821" y="1844"/>
                    </a:lnTo>
                    <a:lnTo>
                      <a:pt x="18013" y="1715"/>
                    </a:lnTo>
                    <a:lnTo>
                      <a:pt x="17204" y="1553"/>
                    </a:lnTo>
                    <a:lnTo>
                      <a:pt x="16428" y="1359"/>
                    </a:lnTo>
                    <a:lnTo>
                      <a:pt x="15652" y="1133"/>
                    </a:lnTo>
                    <a:lnTo>
                      <a:pt x="14908" y="874"/>
                    </a:lnTo>
                    <a:lnTo>
                      <a:pt x="14165" y="615"/>
                    </a:lnTo>
                    <a:lnTo>
                      <a:pt x="13453" y="324"/>
                    </a:lnTo>
                    <a:lnTo>
                      <a:pt x="1277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1" name="Google Shape;1641;p39"/>
              <p:cNvSpPr/>
              <p:nvPr/>
            </p:nvSpPr>
            <p:spPr>
              <a:xfrm>
                <a:off x="2992250" y="1276150"/>
                <a:ext cx="526325" cy="468925"/>
              </a:xfrm>
              <a:custGeom>
                <a:avLst/>
                <a:gdLst/>
                <a:ahLst/>
                <a:cxnLst/>
                <a:rect l="l" t="t" r="r" b="b"/>
                <a:pathLst>
                  <a:path w="21053" h="18757" extrusionOk="0">
                    <a:moveTo>
                      <a:pt x="17430" y="1"/>
                    </a:moveTo>
                    <a:lnTo>
                      <a:pt x="17430" y="12192"/>
                    </a:lnTo>
                    <a:lnTo>
                      <a:pt x="17398" y="12742"/>
                    </a:lnTo>
                    <a:lnTo>
                      <a:pt x="17333" y="13227"/>
                    </a:lnTo>
                    <a:lnTo>
                      <a:pt x="17204" y="13745"/>
                    </a:lnTo>
                    <a:lnTo>
                      <a:pt x="17010" y="14230"/>
                    </a:lnTo>
                    <a:lnTo>
                      <a:pt x="16816" y="14682"/>
                    </a:lnTo>
                    <a:lnTo>
                      <a:pt x="16557" y="15103"/>
                    </a:lnTo>
                    <a:lnTo>
                      <a:pt x="16234" y="15491"/>
                    </a:lnTo>
                    <a:lnTo>
                      <a:pt x="15910" y="15879"/>
                    </a:lnTo>
                    <a:lnTo>
                      <a:pt x="15555" y="16202"/>
                    </a:lnTo>
                    <a:lnTo>
                      <a:pt x="15134" y="16493"/>
                    </a:lnTo>
                    <a:lnTo>
                      <a:pt x="14714" y="16752"/>
                    </a:lnTo>
                    <a:lnTo>
                      <a:pt x="14261" y="16978"/>
                    </a:lnTo>
                    <a:lnTo>
                      <a:pt x="13776" y="17140"/>
                    </a:lnTo>
                    <a:lnTo>
                      <a:pt x="13291" y="17269"/>
                    </a:lnTo>
                    <a:lnTo>
                      <a:pt x="12774" y="17366"/>
                    </a:lnTo>
                    <a:lnTo>
                      <a:pt x="0" y="17366"/>
                    </a:lnTo>
                    <a:lnTo>
                      <a:pt x="324" y="17690"/>
                    </a:lnTo>
                    <a:lnTo>
                      <a:pt x="679" y="17949"/>
                    </a:lnTo>
                    <a:lnTo>
                      <a:pt x="1067" y="18207"/>
                    </a:lnTo>
                    <a:lnTo>
                      <a:pt x="1488" y="18401"/>
                    </a:lnTo>
                    <a:lnTo>
                      <a:pt x="1908" y="18563"/>
                    </a:lnTo>
                    <a:lnTo>
                      <a:pt x="2361" y="18660"/>
                    </a:lnTo>
                    <a:lnTo>
                      <a:pt x="2846" y="18757"/>
                    </a:lnTo>
                    <a:lnTo>
                      <a:pt x="16881" y="18757"/>
                    </a:lnTo>
                    <a:lnTo>
                      <a:pt x="17301" y="18692"/>
                    </a:lnTo>
                    <a:lnTo>
                      <a:pt x="17657" y="18628"/>
                    </a:lnTo>
                    <a:lnTo>
                      <a:pt x="18045" y="18498"/>
                    </a:lnTo>
                    <a:lnTo>
                      <a:pt x="18400" y="18369"/>
                    </a:lnTo>
                    <a:lnTo>
                      <a:pt x="18756" y="18175"/>
                    </a:lnTo>
                    <a:lnTo>
                      <a:pt x="19080" y="17981"/>
                    </a:lnTo>
                    <a:lnTo>
                      <a:pt x="19371" y="17754"/>
                    </a:lnTo>
                    <a:lnTo>
                      <a:pt x="19662" y="17528"/>
                    </a:lnTo>
                    <a:lnTo>
                      <a:pt x="19953" y="17269"/>
                    </a:lnTo>
                    <a:lnTo>
                      <a:pt x="20179" y="16978"/>
                    </a:lnTo>
                    <a:lnTo>
                      <a:pt x="20405" y="16655"/>
                    </a:lnTo>
                    <a:lnTo>
                      <a:pt x="20599" y="16332"/>
                    </a:lnTo>
                    <a:lnTo>
                      <a:pt x="20793" y="15976"/>
                    </a:lnTo>
                    <a:lnTo>
                      <a:pt x="20923" y="15620"/>
                    </a:lnTo>
                    <a:lnTo>
                      <a:pt x="21052" y="15264"/>
                    </a:lnTo>
                    <a:lnTo>
                      <a:pt x="20891" y="15458"/>
                    </a:lnTo>
                    <a:lnTo>
                      <a:pt x="20696" y="15653"/>
                    </a:lnTo>
                    <a:lnTo>
                      <a:pt x="20502" y="15847"/>
                    </a:lnTo>
                    <a:lnTo>
                      <a:pt x="20276" y="16008"/>
                    </a:lnTo>
                    <a:lnTo>
                      <a:pt x="20082" y="16138"/>
                    </a:lnTo>
                    <a:lnTo>
                      <a:pt x="19823" y="16267"/>
                    </a:lnTo>
                    <a:lnTo>
                      <a:pt x="19597" y="16396"/>
                    </a:lnTo>
                    <a:lnTo>
                      <a:pt x="19338" y="16493"/>
                    </a:lnTo>
                    <a:lnTo>
                      <a:pt x="19338" y="1294"/>
                    </a:lnTo>
                    <a:lnTo>
                      <a:pt x="19338" y="1003"/>
                    </a:lnTo>
                    <a:lnTo>
                      <a:pt x="19371" y="745"/>
                    </a:lnTo>
                    <a:lnTo>
                      <a:pt x="19435" y="486"/>
                    </a:lnTo>
                    <a:lnTo>
                      <a:pt x="19500" y="227"/>
                    </a:lnTo>
                    <a:lnTo>
                      <a:pt x="18465" y="130"/>
                    </a:lnTo>
                    <a:lnTo>
                      <a:pt x="17430"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2" name="Google Shape;1642;p39"/>
              <p:cNvSpPr/>
              <p:nvPr/>
            </p:nvSpPr>
            <p:spPr>
              <a:xfrm>
                <a:off x="3869400" y="238125"/>
                <a:ext cx="494800" cy="302375"/>
              </a:xfrm>
              <a:custGeom>
                <a:avLst/>
                <a:gdLst/>
                <a:ahLst/>
                <a:cxnLst/>
                <a:rect l="l" t="t" r="r" b="b"/>
                <a:pathLst>
                  <a:path w="19792" h="12095" extrusionOk="0">
                    <a:moveTo>
                      <a:pt x="130" y="0"/>
                    </a:moveTo>
                    <a:lnTo>
                      <a:pt x="66" y="65"/>
                    </a:lnTo>
                    <a:lnTo>
                      <a:pt x="1" y="129"/>
                    </a:lnTo>
                    <a:lnTo>
                      <a:pt x="1" y="226"/>
                    </a:lnTo>
                    <a:lnTo>
                      <a:pt x="1" y="12094"/>
                    </a:lnTo>
                    <a:lnTo>
                      <a:pt x="19792" y="12094"/>
                    </a:lnTo>
                    <a:lnTo>
                      <a:pt x="19792" y="226"/>
                    </a:lnTo>
                    <a:lnTo>
                      <a:pt x="19759" y="129"/>
                    </a:lnTo>
                    <a:lnTo>
                      <a:pt x="19727" y="65"/>
                    </a:lnTo>
                    <a:lnTo>
                      <a:pt x="196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3" name="Google Shape;1643;p39"/>
              <p:cNvSpPr/>
              <p:nvPr/>
            </p:nvSpPr>
            <p:spPr>
              <a:xfrm>
                <a:off x="3869400" y="389300"/>
                <a:ext cx="494800" cy="151200"/>
              </a:xfrm>
              <a:custGeom>
                <a:avLst/>
                <a:gdLst/>
                <a:ahLst/>
                <a:cxnLst/>
                <a:rect l="l" t="t" r="r" b="b"/>
                <a:pathLst>
                  <a:path w="19792" h="6048" extrusionOk="0">
                    <a:moveTo>
                      <a:pt x="1" y="0"/>
                    </a:moveTo>
                    <a:lnTo>
                      <a:pt x="1" y="6047"/>
                    </a:lnTo>
                    <a:lnTo>
                      <a:pt x="19792" y="6047"/>
                    </a:lnTo>
                    <a:lnTo>
                      <a:pt x="19792"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4" name="Google Shape;1644;p39"/>
              <p:cNvSpPr/>
              <p:nvPr/>
            </p:nvSpPr>
            <p:spPr>
              <a:xfrm>
                <a:off x="4084450" y="238125"/>
                <a:ext cx="279750" cy="302375"/>
              </a:xfrm>
              <a:custGeom>
                <a:avLst/>
                <a:gdLst/>
                <a:ahLst/>
                <a:cxnLst/>
                <a:rect l="l" t="t" r="r" b="b"/>
                <a:pathLst>
                  <a:path w="11190" h="12095" extrusionOk="0">
                    <a:moveTo>
                      <a:pt x="3623" y="0"/>
                    </a:moveTo>
                    <a:lnTo>
                      <a:pt x="3235" y="65"/>
                    </a:lnTo>
                    <a:lnTo>
                      <a:pt x="2846" y="162"/>
                    </a:lnTo>
                    <a:lnTo>
                      <a:pt x="2458" y="323"/>
                    </a:lnTo>
                    <a:lnTo>
                      <a:pt x="2103" y="485"/>
                    </a:lnTo>
                    <a:lnTo>
                      <a:pt x="1779" y="679"/>
                    </a:lnTo>
                    <a:lnTo>
                      <a:pt x="1488" y="905"/>
                    </a:lnTo>
                    <a:lnTo>
                      <a:pt x="1197" y="1164"/>
                    </a:lnTo>
                    <a:lnTo>
                      <a:pt x="939" y="1455"/>
                    </a:lnTo>
                    <a:lnTo>
                      <a:pt x="680" y="1779"/>
                    </a:lnTo>
                    <a:lnTo>
                      <a:pt x="486" y="2102"/>
                    </a:lnTo>
                    <a:lnTo>
                      <a:pt x="324" y="2458"/>
                    </a:lnTo>
                    <a:lnTo>
                      <a:pt x="195" y="2846"/>
                    </a:lnTo>
                    <a:lnTo>
                      <a:pt x="98" y="3201"/>
                    </a:lnTo>
                    <a:lnTo>
                      <a:pt x="33" y="3622"/>
                    </a:lnTo>
                    <a:lnTo>
                      <a:pt x="1" y="4042"/>
                    </a:lnTo>
                    <a:lnTo>
                      <a:pt x="1" y="12094"/>
                    </a:lnTo>
                    <a:lnTo>
                      <a:pt x="11190" y="12094"/>
                    </a:lnTo>
                    <a:lnTo>
                      <a:pt x="11190" y="4042"/>
                    </a:lnTo>
                    <a:lnTo>
                      <a:pt x="11157" y="3622"/>
                    </a:lnTo>
                    <a:lnTo>
                      <a:pt x="11093" y="3201"/>
                    </a:lnTo>
                    <a:lnTo>
                      <a:pt x="10996" y="2846"/>
                    </a:lnTo>
                    <a:lnTo>
                      <a:pt x="10866" y="2458"/>
                    </a:lnTo>
                    <a:lnTo>
                      <a:pt x="10705" y="2102"/>
                    </a:lnTo>
                    <a:lnTo>
                      <a:pt x="10478" y="1779"/>
                    </a:lnTo>
                    <a:lnTo>
                      <a:pt x="10252" y="1455"/>
                    </a:lnTo>
                    <a:lnTo>
                      <a:pt x="9993" y="1164"/>
                    </a:lnTo>
                    <a:lnTo>
                      <a:pt x="9702" y="905"/>
                    </a:lnTo>
                    <a:lnTo>
                      <a:pt x="9411" y="679"/>
                    </a:lnTo>
                    <a:lnTo>
                      <a:pt x="9055" y="485"/>
                    </a:lnTo>
                    <a:lnTo>
                      <a:pt x="8700" y="323"/>
                    </a:lnTo>
                    <a:lnTo>
                      <a:pt x="8344" y="162"/>
                    </a:lnTo>
                    <a:lnTo>
                      <a:pt x="7956" y="65"/>
                    </a:lnTo>
                    <a:lnTo>
                      <a:pt x="753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5" name="Google Shape;1645;p39"/>
              <p:cNvSpPr/>
              <p:nvPr/>
            </p:nvSpPr>
            <p:spPr>
              <a:xfrm>
                <a:off x="3736825" y="437000"/>
                <a:ext cx="759975" cy="1358200"/>
              </a:xfrm>
              <a:custGeom>
                <a:avLst/>
                <a:gdLst/>
                <a:ahLst/>
                <a:cxnLst/>
                <a:rect l="l" t="t" r="r" b="b"/>
                <a:pathLst>
                  <a:path w="30399" h="54328" extrusionOk="0">
                    <a:moveTo>
                      <a:pt x="6339" y="0"/>
                    </a:move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7990"/>
                    </a:lnTo>
                    <a:lnTo>
                      <a:pt x="33" y="48636"/>
                    </a:lnTo>
                    <a:lnTo>
                      <a:pt x="130" y="49251"/>
                    </a:lnTo>
                    <a:lnTo>
                      <a:pt x="259" y="49865"/>
                    </a:lnTo>
                    <a:lnTo>
                      <a:pt x="485" y="50447"/>
                    </a:lnTo>
                    <a:lnTo>
                      <a:pt x="744" y="50997"/>
                    </a:lnTo>
                    <a:lnTo>
                      <a:pt x="1068" y="51547"/>
                    </a:lnTo>
                    <a:lnTo>
                      <a:pt x="1423" y="52032"/>
                    </a:lnTo>
                    <a:lnTo>
                      <a:pt x="1844" y="52485"/>
                    </a:lnTo>
                    <a:lnTo>
                      <a:pt x="2296" y="52873"/>
                    </a:lnTo>
                    <a:lnTo>
                      <a:pt x="2781" y="53261"/>
                    </a:lnTo>
                    <a:lnTo>
                      <a:pt x="3299" y="53584"/>
                    </a:lnTo>
                    <a:lnTo>
                      <a:pt x="3849" y="53843"/>
                    </a:lnTo>
                    <a:lnTo>
                      <a:pt x="4431" y="54037"/>
                    </a:lnTo>
                    <a:lnTo>
                      <a:pt x="5045" y="54199"/>
                    </a:lnTo>
                    <a:lnTo>
                      <a:pt x="5692" y="54296"/>
                    </a:lnTo>
                    <a:lnTo>
                      <a:pt x="6339" y="54328"/>
                    </a:lnTo>
                    <a:lnTo>
                      <a:pt x="24060" y="54328"/>
                    </a:lnTo>
                    <a:lnTo>
                      <a:pt x="24707" y="54296"/>
                    </a:lnTo>
                    <a:lnTo>
                      <a:pt x="25321" y="54199"/>
                    </a:lnTo>
                    <a:lnTo>
                      <a:pt x="25935" y="54037"/>
                    </a:lnTo>
                    <a:lnTo>
                      <a:pt x="26518" y="53843"/>
                    </a:lnTo>
                    <a:lnTo>
                      <a:pt x="27067" y="53584"/>
                    </a:lnTo>
                    <a:lnTo>
                      <a:pt x="27585" y="53261"/>
                    </a:lnTo>
                    <a:lnTo>
                      <a:pt x="28102" y="52873"/>
                    </a:lnTo>
                    <a:lnTo>
                      <a:pt x="28522" y="52485"/>
                    </a:lnTo>
                    <a:lnTo>
                      <a:pt x="28943" y="52032"/>
                    </a:lnTo>
                    <a:lnTo>
                      <a:pt x="29299" y="51547"/>
                    </a:lnTo>
                    <a:lnTo>
                      <a:pt x="29622" y="50997"/>
                    </a:lnTo>
                    <a:lnTo>
                      <a:pt x="29913" y="50447"/>
                    </a:lnTo>
                    <a:lnTo>
                      <a:pt x="30107" y="49865"/>
                    </a:lnTo>
                    <a:lnTo>
                      <a:pt x="30269" y="49251"/>
                    </a:lnTo>
                    <a:lnTo>
                      <a:pt x="30366" y="48636"/>
                    </a:lnTo>
                    <a:lnTo>
                      <a:pt x="30398" y="47990"/>
                    </a:lnTo>
                    <a:lnTo>
                      <a:pt x="30398" y="6371"/>
                    </a:lnTo>
                    <a:lnTo>
                      <a:pt x="30366" y="5692"/>
                    </a:lnTo>
                    <a:lnTo>
                      <a:pt x="30269" y="5077"/>
                    </a:lnTo>
                    <a:lnTo>
                      <a:pt x="30107" y="4463"/>
                    </a:lnTo>
                    <a:lnTo>
                      <a:pt x="29913" y="3881"/>
                    </a:lnTo>
                    <a:lnTo>
                      <a:pt x="29622" y="3331"/>
                    </a:lnTo>
                    <a:lnTo>
                      <a:pt x="29299" y="2814"/>
                    </a:lnTo>
                    <a:lnTo>
                      <a:pt x="28943" y="2328"/>
                    </a:lnTo>
                    <a:lnTo>
                      <a:pt x="28522" y="1876"/>
                    </a:lnTo>
                    <a:lnTo>
                      <a:pt x="28102" y="1455"/>
                    </a:lnTo>
                    <a:lnTo>
                      <a:pt x="27585" y="1100"/>
                    </a:lnTo>
                    <a:lnTo>
                      <a:pt x="27067" y="776"/>
                    </a:lnTo>
                    <a:lnTo>
                      <a:pt x="26518" y="518"/>
                    </a:lnTo>
                    <a:lnTo>
                      <a:pt x="25935" y="291"/>
                    </a:lnTo>
                    <a:lnTo>
                      <a:pt x="25321" y="129"/>
                    </a:lnTo>
                    <a:lnTo>
                      <a:pt x="24707" y="32"/>
                    </a:lnTo>
                    <a:lnTo>
                      <a:pt x="240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6" name="Google Shape;1646;p39"/>
              <p:cNvSpPr/>
              <p:nvPr/>
            </p:nvSpPr>
            <p:spPr>
              <a:xfrm>
                <a:off x="3736825" y="437000"/>
                <a:ext cx="759975" cy="1358200"/>
              </a:xfrm>
              <a:custGeom>
                <a:avLst/>
                <a:gdLst/>
                <a:ahLst/>
                <a:cxnLst/>
                <a:rect l="l" t="t" r="r" b="b"/>
                <a:pathLst>
                  <a:path w="30399" h="54328" fill="none" extrusionOk="0">
                    <a:moveTo>
                      <a:pt x="24060" y="0"/>
                    </a:moveTo>
                    <a:lnTo>
                      <a:pt x="6339" y="0"/>
                    </a:lnTo>
                    <a:lnTo>
                      <a:pt x="6339" y="0"/>
                    </a:ln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7990"/>
                    </a:lnTo>
                    <a:lnTo>
                      <a:pt x="0" y="47990"/>
                    </a:lnTo>
                    <a:lnTo>
                      <a:pt x="33" y="48636"/>
                    </a:lnTo>
                    <a:lnTo>
                      <a:pt x="130" y="49251"/>
                    </a:lnTo>
                    <a:lnTo>
                      <a:pt x="259" y="49865"/>
                    </a:lnTo>
                    <a:lnTo>
                      <a:pt x="485" y="50447"/>
                    </a:lnTo>
                    <a:lnTo>
                      <a:pt x="744" y="50997"/>
                    </a:lnTo>
                    <a:lnTo>
                      <a:pt x="1068" y="51547"/>
                    </a:lnTo>
                    <a:lnTo>
                      <a:pt x="1423" y="52032"/>
                    </a:lnTo>
                    <a:lnTo>
                      <a:pt x="1844" y="52485"/>
                    </a:lnTo>
                    <a:lnTo>
                      <a:pt x="2296" y="52873"/>
                    </a:lnTo>
                    <a:lnTo>
                      <a:pt x="2781" y="53261"/>
                    </a:lnTo>
                    <a:lnTo>
                      <a:pt x="3299" y="53584"/>
                    </a:lnTo>
                    <a:lnTo>
                      <a:pt x="3849" y="53843"/>
                    </a:lnTo>
                    <a:lnTo>
                      <a:pt x="4431" y="54037"/>
                    </a:lnTo>
                    <a:lnTo>
                      <a:pt x="5045" y="54199"/>
                    </a:lnTo>
                    <a:lnTo>
                      <a:pt x="5692" y="54296"/>
                    </a:lnTo>
                    <a:lnTo>
                      <a:pt x="6339" y="54328"/>
                    </a:lnTo>
                    <a:lnTo>
                      <a:pt x="24060" y="54328"/>
                    </a:lnTo>
                    <a:lnTo>
                      <a:pt x="24060" y="54328"/>
                    </a:lnTo>
                    <a:lnTo>
                      <a:pt x="24707" y="54296"/>
                    </a:lnTo>
                    <a:lnTo>
                      <a:pt x="25321" y="54199"/>
                    </a:lnTo>
                    <a:lnTo>
                      <a:pt x="25935" y="54037"/>
                    </a:lnTo>
                    <a:lnTo>
                      <a:pt x="26518" y="53843"/>
                    </a:lnTo>
                    <a:lnTo>
                      <a:pt x="27067" y="53584"/>
                    </a:lnTo>
                    <a:lnTo>
                      <a:pt x="27585" y="53261"/>
                    </a:lnTo>
                    <a:lnTo>
                      <a:pt x="28102" y="52873"/>
                    </a:lnTo>
                    <a:lnTo>
                      <a:pt x="28522" y="52485"/>
                    </a:lnTo>
                    <a:lnTo>
                      <a:pt x="28943" y="52032"/>
                    </a:lnTo>
                    <a:lnTo>
                      <a:pt x="29299" y="51547"/>
                    </a:lnTo>
                    <a:lnTo>
                      <a:pt x="29622" y="50997"/>
                    </a:lnTo>
                    <a:lnTo>
                      <a:pt x="29913" y="50447"/>
                    </a:lnTo>
                    <a:lnTo>
                      <a:pt x="30107" y="49865"/>
                    </a:lnTo>
                    <a:lnTo>
                      <a:pt x="30269" y="49251"/>
                    </a:lnTo>
                    <a:lnTo>
                      <a:pt x="30366" y="48636"/>
                    </a:lnTo>
                    <a:lnTo>
                      <a:pt x="30398" y="47990"/>
                    </a:lnTo>
                    <a:lnTo>
                      <a:pt x="30398" y="6371"/>
                    </a:lnTo>
                    <a:lnTo>
                      <a:pt x="30398" y="6371"/>
                    </a:lnTo>
                    <a:lnTo>
                      <a:pt x="30366" y="5692"/>
                    </a:lnTo>
                    <a:lnTo>
                      <a:pt x="30269" y="5077"/>
                    </a:lnTo>
                    <a:lnTo>
                      <a:pt x="30107" y="4463"/>
                    </a:lnTo>
                    <a:lnTo>
                      <a:pt x="29913" y="3881"/>
                    </a:lnTo>
                    <a:lnTo>
                      <a:pt x="29622" y="3331"/>
                    </a:lnTo>
                    <a:lnTo>
                      <a:pt x="29299" y="2814"/>
                    </a:lnTo>
                    <a:lnTo>
                      <a:pt x="28943" y="2328"/>
                    </a:lnTo>
                    <a:lnTo>
                      <a:pt x="28522" y="1876"/>
                    </a:lnTo>
                    <a:lnTo>
                      <a:pt x="28102" y="1455"/>
                    </a:lnTo>
                    <a:lnTo>
                      <a:pt x="27585" y="1100"/>
                    </a:lnTo>
                    <a:lnTo>
                      <a:pt x="27067" y="776"/>
                    </a:lnTo>
                    <a:lnTo>
                      <a:pt x="26518" y="518"/>
                    </a:lnTo>
                    <a:lnTo>
                      <a:pt x="25935" y="291"/>
                    </a:lnTo>
                    <a:lnTo>
                      <a:pt x="25321" y="129"/>
                    </a:lnTo>
                    <a:lnTo>
                      <a:pt x="24707" y="32"/>
                    </a:lnTo>
                    <a:lnTo>
                      <a:pt x="240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7" name="Google Shape;1647;p39"/>
              <p:cNvSpPr/>
              <p:nvPr/>
            </p:nvSpPr>
            <p:spPr>
              <a:xfrm>
                <a:off x="3736825" y="437000"/>
                <a:ext cx="571600" cy="1076050"/>
              </a:xfrm>
              <a:custGeom>
                <a:avLst/>
                <a:gdLst/>
                <a:ahLst/>
                <a:cxnLst/>
                <a:rect l="l" t="t" r="r" b="b"/>
                <a:pathLst>
                  <a:path w="22864" h="43042" extrusionOk="0">
                    <a:moveTo>
                      <a:pt x="6339" y="0"/>
                    </a:move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3042"/>
                    </a:lnTo>
                    <a:lnTo>
                      <a:pt x="16525" y="43042"/>
                    </a:lnTo>
                    <a:lnTo>
                      <a:pt x="17172" y="43010"/>
                    </a:lnTo>
                    <a:lnTo>
                      <a:pt x="17786" y="42913"/>
                    </a:lnTo>
                    <a:lnTo>
                      <a:pt x="18401" y="42751"/>
                    </a:lnTo>
                    <a:lnTo>
                      <a:pt x="18983" y="42557"/>
                    </a:lnTo>
                    <a:lnTo>
                      <a:pt x="19533" y="42266"/>
                    </a:lnTo>
                    <a:lnTo>
                      <a:pt x="20082" y="41975"/>
                    </a:lnTo>
                    <a:lnTo>
                      <a:pt x="20567" y="41587"/>
                    </a:lnTo>
                    <a:lnTo>
                      <a:pt x="21020" y="41199"/>
                    </a:lnTo>
                    <a:lnTo>
                      <a:pt x="21408" y="40746"/>
                    </a:lnTo>
                    <a:lnTo>
                      <a:pt x="21796" y="40261"/>
                    </a:lnTo>
                    <a:lnTo>
                      <a:pt x="22120" y="39711"/>
                    </a:lnTo>
                    <a:lnTo>
                      <a:pt x="22378" y="39161"/>
                    </a:lnTo>
                    <a:lnTo>
                      <a:pt x="22572" y="38579"/>
                    </a:lnTo>
                    <a:lnTo>
                      <a:pt x="22734" y="37965"/>
                    </a:lnTo>
                    <a:lnTo>
                      <a:pt x="22831" y="37350"/>
                    </a:lnTo>
                    <a:lnTo>
                      <a:pt x="22863" y="36704"/>
                    </a:lnTo>
                    <a:lnTo>
                      <a:pt x="22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8" name="Google Shape;1648;p39"/>
              <p:cNvSpPr/>
              <p:nvPr/>
            </p:nvSpPr>
            <p:spPr>
              <a:xfrm>
                <a:off x="3736825" y="437000"/>
                <a:ext cx="571600" cy="1076050"/>
              </a:xfrm>
              <a:custGeom>
                <a:avLst/>
                <a:gdLst/>
                <a:ahLst/>
                <a:cxnLst/>
                <a:rect l="l" t="t" r="r" b="b"/>
                <a:pathLst>
                  <a:path w="22864" h="43042" fill="none" extrusionOk="0">
                    <a:moveTo>
                      <a:pt x="6339" y="0"/>
                    </a:moveTo>
                    <a:lnTo>
                      <a:pt x="6339" y="0"/>
                    </a:ln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3042"/>
                    </a:lnTo>
                    <a:lnTo>
                      <a:pt x="16525" y="43042"/>
                    </a:lnTo>
                    <a:lnTo>
                      <a:pt x="16525" y="43042"/>
                    </a:lnTo>
                    <a:lnTo>
                      <a:pt x="17172" y="43010"/>
                    </a:lnTo>
                    <a:lnTo>
                      <a:pt x="17786" y="42913"/>
                    </a:lnTo>
                    <a:lnTo>
                      <a:pt x="18401" y="42751"/>
                    </a:lnTo>
                    <a:lnTo>
                      <a:pt x="18983" y="42557"/>
                    </a:lnTo>
                    <a:lnTo>
                      <a:pt x="19533" y="42266"/>
                    </a:lnTo>
                    <a:lnTo>
                      <a:pt x="20082" y="41975"/>
                    </a:lnTo>
                    <a:lnTo>
                      <a:pt x="20567" y="41587"/>
                    </a:lnTo>
                    <a:lnTo>
                      <a:pt x="21020" y="41199"/>
                    </a:lnTo>
                    <a:lnTo>
                      <a:pt x="21408" y="40746"/>
                    </a:lnTo>
                    <a:lnTo>
                      <a:pt x="21796" y="40261"/>
                    </a:lnTo>
                    <a:lnTo>
                      <a:pt x="22120" y="39711"/>
                    </a:lnTo>
                    <a:lnTo>
                      <a:pt x="22378" y="39161"/>
                    </a:lnTo>
                    <a:lnTo>
                      <a:pt x="22572" y="38579"/>
                    </a:lnTo>
                    <a:lnTo>
                      <a:pt x="22734" y="37965"/>
                    </a:lnTo>
                    <a:lnTo>
                      <a:pt x="22831" y="37350"/>
                    </a:lnTo>
                    <a:lnTo>
                      <a:pt x="22863" y="36704"/>
                    </a:lnTo>
                    <a:lnTo>
                      <a:pt x="22863" y="0"/>
                    </a:lnTo>
                    <a:lnTo>
                      <a:pt x="63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49" name="Google Shape;1649;p39"/>
              <p:cNvSpPr/>
              <p:nvPr/>
            </p:nvSpPr>
            <p:spPr>
              <a:xfrm>
                <a:off x="3816050" y="512175"/>
                <a:ext cx="248225" cy="478625"/>
              </a:xfrm>
              <a:custGeom>
                <a:avLst/>
                <a:gdLst/>
                <a:ahLst/>
                <a:cxnLst/>
                <a:rect l="l" t="t" r="r" b="b"/>
                <a:pathLst>
                  <a:path w="9929" h="19145" extrusionOk="0">
                    <a:moveTo>
                      <a:pt x="8150" y="1"/>
                    </a:moveTo>
                    <a:lnTo>
                      <a:pt x="7729" y="33"/>
                    </a:lnTo>
                    <a:lnTo>
                      <a:pt x="7309" y="65"/>
                    </a:lnTo>
                    <a:lnTo>
                      <a:pt x="6889" y="98"/>
                    </a:lnTo>
                    <a:lnTo>
                      <a:pt x="6500" y="162"/>
                    </a:lnTo>
                    <a:lnTo>
                      <a:pt x="6112" y="259"/>
                    </a:lnTo>
                    <a:lnTo>
                      <a:pt x="5724" y="389"/>
                    </a:lnTo>
                    <a:lnTo>
                      <a:pt x="5336" y="518"/>
                    </a:lnTo>
                    <a:lnTo>
                      <a:pt x="4981" y="647"/>
                    </a:lnTo>
                    <a:lnTo>
                      <a:pt x="4269" y="1003"/>
                    </a:lnTo>
                    <a:lnTo>
                      <a:pt x="3590" y="1391"/>
                    </a:lnTo>
                    <a:lnTo>
                      <a:pt x="2976" y="1876"/>
                    </a:lnTo>
                    <a:lnTo>
                      <a:pt x="2394" y="2394"/>
                    </a:lnTo>
                    <a:lnTo>
                      <a:pt x="1876" y="2976"/>
                    </a:lnTo>
                    <a:lnTo>
                      <a:pt x="1391" y="3590"/>
                    </a:lnTo>
                    <a:lnTo>
                      <a:pt x="1003" y="4269"/>
                    </a:lnTo>
                    <a:lnTo>
                      <a:pt x="647" y="4981"/>
                    </a:lnTo>
                    <a:lnTo>
                      <a:pt x="518" y="5336"/>
                    </a:lnTo>
                    <a:lnTo>
                      <a:pt x="389" y="5724"/>
                    </a:lnTo>
                    <a:lnTo>
                      <a:pt x="259" y="6112"/>
                    </a:lnTo>
                    <a:lnTo>
                      <a:pt x="195" y="6501"/>
                    </a:lnTo>
                    <a:lnTo>
                      <a:pt x="98" y="6889"/>
                    </a:lnTo>
                    <a:lnTo>
                      <a:pt x="65" y="7309"/>
                    </a:lnTo>
                    <a:lnTo>
                      <a:pt x="33" y="7729"/>
                    </a:lnTo>
                    <a:lnTo>
                      <a:pt x="1" y="8150"/>
                    </a:lnTo>
                    <a:lnTo>
                      <a:pt x="1" y="17366"/>
                    </a:lnTo>
                    <a:lnTo>
                      <a:pt x="65" y="17722"/>
                    </a:lnTo>
                    <a:lnTo>
                      <a:pt x="162" y="18077"/>
                    </a:lnTo>
                    <a:lnTo>
                      <a:pt x="324" y="18369"/>
                    </a:lnTo>
                    <a:lnTo>
                      <a:pt x="550" y="18627"/>
                    </a:lnTo>
                    <a:lnTo>
                      <a:pt x="809" y="18854"/>
                    </a:lnTo>
                    <a:lnTo>
                      <a:pt x="1100" y="19015"/>
                    </a:lnTo>
                    <a:lnTo>
                      <a:pt x="1423" y="19112"/>
                    </a:lnTo>
                    <a:lnTo>
                      <a:pt x="1779" y="19145"/>
                    </a:lnTo>
                    <a:lnTo>
                      <a:pt x="2200" y="19145"/>
                    </a:lnTo>
                    <a:lnTo>
                      <a:pt x="2620" y="19112"/>
                    </a:lnTo>
                    <a:lnTo>
                      <a:pt x="3040" y="19048"/>
                    </a:lnTo>
                    <a:lnTo>
                      <a:pt x="3428" y="18983"/>
                    </a:lnTo>
                    <a:lnTo>
                      <a:pt x="3816" y="18886"/>
                    </a:lnTo>
                    <a:lnTo>
                      <a:pt x="4204" y="18789"/>
                    </a:lnTo>
                    <a:lnTo>
                      <a:pt x="4593" y="18660"/>
                    </a:lnTo>
                    <a:lnTo>
                      <a:pt x="4948" y="18498"/>
                    </a:lnTo>
                    <a:lnTo>
                      <a:pt x="5660" y="18175"/>
                    </a:lnTo>
                    <a:lnTo>
                      <a:pt x="6339" y="17754"/>
                    </a:lnTo>
                    <a:lnTo>
                      <a:pt x="6953" y="17301"/>
                    </a:lnTo>
                    <a:lnTo>
                      <a:pt x="7535" y="16784"/>
                    </a:lnTo>
                    <a:lnTo>
                      <a:pt x="8053" y="16202"/>
                    </a:lnTo>
                    <a:lnTo>
                      <a:pt x="8538" y="15555"/>
                    </a:lnTo>
                    <a:lnTo>
                      <a:pt x="8926" y="14908"/>
                    </a:lnTo>
                    <a:lnTo>
                      <a:pt x="9282" y="14197"/>
                    </a:lnTo>
                    <a:lnTo>
                      <a:pt x="9411" y="13809"/>
                    </a:lnTo>
                    <a:lnTo>
                      <a:pt x="9540" y="13453"/>
                    </a:lnTo>
                    <a:lnTo>
                      <a:pt x="9670" y="13065"/>
                    </a:lnTo>
                    <a:lnTo>
                      <a:pt x="9767" y="12677"/>
                    </a:lnTo>
                    <a:lnTo>
                      <a:pt x="9831" y="12257"/>
                    </a:lnTo>
                    <a:lnTo>
                      <a:pt x="9864" y="11869"/>
                    </a:lnTo>
                    <a:lnTo>
                      <a:pt x="9896" y="11448"/>
                    </a:lnTo>
                    <a:lnTo>
                      <a:pt x="9928" y="11028"/>
                    </a:lnTo>
                    <a:lnTo>
                      <a:pt x="9928" y="1779"/>
                    </a:lnTo>
                    <a:lnTo>
                      <a:pt x="9896" y="1423"/>
                    </a:lnTo>
                    <a:lnTo>
                      <a:pt x="9767" y="1100"/>
                    </a:lnTo>
                    <a:lnTo>
                      <a:pt x="9605" y="809"/>
                    </a:lnTo>
                    <a:lnTo>
                      <a:pt x="9411" y="518"/>
                    </a:lnTo>
                    <a:lnTo>
                      <a:pt x="9120" y="324"/>
                    </a:lnTo>
                    <a:lnTo>
                      <a:pt x="8829" y="162"/>
                    </a:lnTo>
                    <a:lnTo>
                      <a:pt x="8505" y="33"/>
                    </a:lnTo>
                    <a:lnTo>
                      <a:pt x="8150"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0" name="Google Shape;1650;p39"/>
              <p:cNvSpPr/>
              <p:nvPr/>
            </p:nvSpPr>
            <p:spPr>
              <a:xfrm>
                <a:off x="4150750" y="499250"/>
                <a:ext cx="114825" cy="222350"/>
              </a:xfrm>
              <a:custGeom>
                <a:avLst/>
                <a:gdLst/>
                <a:ahLst/>
                <a:cxnLst/>
                <a:rect l="l" t="t" r="r" b="b"/>
                <a:pathLst>
                  <a:path w="4593" h="8894" extrusionOk="0">
                    <a:moveTo>
                      <a:pt x="3784" y="0"/>
                    </a:moveTo>
                    <a:lnTo>
                      <a:pt x="3396" y="33"/>
                    </a:lnTo>
                    <a:lnTo>
                      <a:pt x="3008" y="97"/>
                    </a:lnTo>
                    <a:lnTo>
                      <a:pt x="2652" y="194"/>
                    </a:lnTo>
                    <a:lnTo>
                      <a:pt x="2296" y="324"/>
                    </a:lnTo>
                    <a:lnTo>
                      <a:pt x="1973" y="453"/>
                    </a:lnTo>
                    <a:lnTo>
                      <a:pt x="1682" y="647"/>
                    </a:lnTo>
                    <a:lnTo>
                      <a:pt x="1391" y="873"/>
                    </a:lnTo>
                    <a:lnTo>
                      <a:pt x="1100" y="1132"/>
                    </a:lnTo>
                    <a:lnTo>
                      <a:pt x="874" y="1391"/>
                    </a:lnTo>
                    <a:lnTo>
                      <a:pt x="647" y="1682"/>
                    </a:lnTo>
                    <a:lnTo>
                      <a:pt x="453" y="1973"/>
                    </a:lnTo>
                    <a:lnTo>
                      <a:pt x="291" y="2328"/>
                    </a:lnTo>
                    <a:lnTo>
                      <a:pt x="162" y="2652"/>
                    </a:lnTo>
                    <a:lnTo>
                      <a:pt x="97" y="3008"/>
                    </a:lnTo>
                    <a:lnTo>
                      <a:pt x="33" y="3396"/>
                    </a:lnTo>
                    <a:lnTo>
                      <a:pt x="0" y="3784"/>
                    </a:lnTo>
                    <a:lnTo>
                      <a:pt x="0" y="8085"/>
                    </a:lnTo>
                    <a:lnTo>
                      <a:pt x="33" y="8246"/>
                    </a:lnTo>
                    <a:lnTo>
                      <a:pt x="65" y="8408"/>
                    </a:lnTo>
                    <a:lnTo>
                      <a:pt x="162" y="8537"/>
                    </a:lnTo>
                    <a:lnTo>
                      <a:pt x="259" y="8667"/>
                    </a:lnTo>
                    <a:lnTo>
                      <a:pt x="356" y="8764"/>
                    </a:lnTo>
                    <a:lnTo>
                      <a:pt x="518" y="8828"/>
                    </a:lnTo>
                    <a:lnTo>
                      <a:pt x="680" y="8893"/>
                    </a:lnTo>
                    <a:lnTo>
                      <a:pt x="841" y="8893"/>
                    </a:lnTo>
                    <a:lnTo>
                      <a:pt x="1229" y="8861"/>
                    </a:lnTo>
                    <a:lnTo>
                      <a:pt x="1585" y="8828"/>
                    </a:lnTo>
                    <a:lnTo>
                      <a:pt x="1941" y="8731"/>
                    </a:lnTo>
                    <a:lnTo>
                      <a:pt x="2296" y="8602"/>
                    </a:lnTo>
                    <a:lnTo>
                      <a:pt x="2620" y="8440"/>
                    </a:lnTo>
                    <a:lnTo>
                      <a:pt x="2943" y="8246"/>
                    </a:lnTo>
                    <a:lnTo>
                      <a:pt x="3234" y="8020"/>
                    </a:lnTo>
                    <a:lnTo>
                      <a:pt x="3493" y="7794"/>
                    </a:lnTo>
                    <a:lnTo>
                      <a:pt x="3752" y="7535"/>
                    </a:lnTo>
                    <a:lnTo>
                      <a:pt x="3946" y="7244"/>
                    </a:lnTo>
                    <a:lnTo>
                      <a:pt x="4140" y="6920"/>
                    </a:lnTo>
                    <a:lnTo>
                      <a:pt x="4301" y="6597"/>
                    </a:lnTo>
                    <a:lnTo>
                      <a:pt x="4431" y="6241"/>
                    </a:lnTo>
                    <a:lnTo>
                      <a:pt x="4528" y="5886"/>
                    </a:lnTo>
                    <a:lnTo>
                      <a:pt x="4592" y="5498"/>
                    </a:lnTo>
                    <a:lnTo>
                      <a:pt x="4592" y="5110"/>
                    </a:lnTo>
                    <a:lnTo>
                      <a:pt x="4592" y="841"/>
                    </a:lnTo>
                    <a:lnTo>
                      <a:pt x="4592" y="679"/>
                    </a:lnTo>
                    <a:lnTo>
                      <a:pt x="4528" y="518"/>
                    </a:lnTo>
                    <a:lnTo>
                      <a:pt x="4463" y="388"/>
                    </a:lnTo>
                    <a:lnTo>
                      <a:pt x="4366" y="259"/>
                    </a:lnTo>
                    <a:lnTo>
                      <a:pt x="4237" y="162"/>
                    </a:lnTo>
                    <a:lnTo>
                      <a:pt x="4107" y="65"/>
                    </a:lnTo>
                    <a:lnTo>
                      <a:pt x="3946" y="33"/>
                    </a:lnTo>
                    <a:lnTo>
                      <a:pt x="3784" y="0"/>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1" name="Google Shape;1651;p39"/>
              <p:cNvSpPr/>
              <p:nvPr/>
            </p:nvSpPr>
            <p:spPr>
              <a:xfrm>
                <a:off x="3778050" y="486300"/>
                <a:ext cx="718750" cy="1308900"/>
              </a:xfrm>
              <a:custGeom>
                <a:avLst/>
                <a:gdLst/>
                <a:ahLst/>
                <a:cxnLst/>
                <a:rect l="l" t="t" r="r" b="b"/>
                <a:pathLst>
                  <a:path w="28750" h="52356" extrusionOk="0">
                    <a:moveTo>
                      <a:pt x="26970" y="1"/>
                    </a:moveTo>
                    <a:lnTo>
                      <a:pt x="26970" y="42816"/>
                    </a:lnTo>
                    <a:lnTo>
                      <a:pt x="26970" y="43204"/>
                    </a:lnTo>
                    <a:lnTo>
                      <a:pt x="26938" y="43560"/>
                    </a:lnTo>
                    <a:lnTo>
                      <a:pt x="26841" y="44304"/>
                    </a:lnTo>
                    <a:lnTo>
                      <a:pt x="26647" y="45015"/>
                    </a:lnTo>
                    <a:lnTo>
                      <a:pt x="26388" y="45694"/>
                    </a:lnTo>
                    <a:lnTo>
                      <a:pt x="26097" y="46373"/>
                    </a:lnTo>
                    <a:lnTo>
                      <a:pt x="25709" y="46988"/>
                    </a:lnTo>
                    <a:lnTo>
                      <a:pt x="25289" y="47538"/>
                    </a:lnTo>
                    <a:lnTo>
                      <a:pt x="24804" y="48087"/>
                    </a:lnTo>
                    <a:lnTo>
                      <a:pt x="24286" y="48540"/>
                    </a:lnTo>
                    <a:lnTo>
                      <a:pt x="23704" y="48993"/>
                    </a:lnTo>
                    <a:lnTo>
                      <a:pt x="23090" y="49348"/>
                    </a:lnTo>
                    <a:lnTo>
                      <a:pt x="22443" y="49672"/>
                    </a:lnTo>
                    <a:lnTo>
                      <a:pt x="21764" y="49931"/>
                    </a:lnTo>
                    <a:lnTo>
                      <a:pt x="21053" y="50092"/>
                    </a:lnTo>
                    <a:lnTo>
                      <a:pt x="20309" y="50222"/>
                    </a:lnTo>
                    <a:lnTo>
                      <a:pt x="19921" y="50254"/>
                    </a:lnTo>
                    <a:lnTo>
                      <a:pt x="1" y="50254"/>
                    </a:lnTo>
                    <a:lnTo>
                      <a:pt x="453" y="50707"/>
                    </a:lnTo>
                    <a:lnTo>
                      <a:pt x="938" y="51127"/>
                    </a:lnTo>
                    <a:lnTo>
                      <a:pt x="1488" y="51483"/>
                    </a:lnTo>
                    <a:lnTo>
                      <a:pt x="2070" y="51774"/>
                    </a:lnTo>
                    <a:lnTo>
                      <a:pt x="2685" y="52033"/>
                    </a:lnTo>
                    <a:lnTo>
                      <a:pt x="3331" y="52227"/>
                    </a:lnTo>
                    <a:lnTo>
                      <a:pt x="3978" y="52324"/>
                    </a:lnTo>
                    <a:lnTo>
                      <a:pt x="4690" y="52356"/>
                    </a:lnTo>
                    <a:lnTo>
                      <a:pt x="22411" y="52356"/>
                    </a:lnTo>
                    <a:lnTo>
                      <a:pt x="23058" y="52324"/>
                    </a:lnTo>
                    <a:lnTo>
                      <a:pt x="23672" y="52227"/>
                    </a:lnTo>
                    <a:lnTo>
                      <a:pt x="24286" y="52065"/>
                    </a:lnTo>
                    <a:lnTo>
                      <a:pt x="24869" y="51871"/>
                    </a:lnTo>
                    <a:lnTo>
                      <a:pt x="25418" y="51612"/>
                    </a:lnTo>
                    <a:lnTo>
                      <a:pt x="25936" y="51289"/>
                    </a:lnTo>
                    <a:lnTo>
                      <a:pt x="26453" y="50901"/>
                    </a:lnTo>
                    <a:lnTo>
                      <a:pt x="26873" y="50513"/>
                    </a:lnTo>
                    <a:lnTo>
                      <a:pt x="27294" y="50060"/>
                    </a:lnTo>
                    <a:lnTo>
                      <a:pt x="27650" y="49575"/>
                    </a:lnTo>
                    <a:lnTo>
                      <a:pt x="27973" y="49025"/>
                    </a:lnTo>
                    <a:lnTo>
                      <a:pt x="28264" y="48475"/>
                    </a:lnTo>
                    <a:lnTo>
                      <a:pt x="28458" y="47893"/>
                    </a:lnTo>
                    <a:lnTo>
                      <a:pt x="28620" y="47279"/>
                    </a:lnTo>
                    <a:lnTo>
                      <a:pt x="28717" y="46664"/>
                    </a:lnTo>
                    <a:lnTo>
                      <a:pt x="28749" y="46018"/>
                    </a:lnTo>
                    <a:lnTo>
                      <a:pt x="28749" y="4399"/>
                    </a:lnTo>
                    <a:lnTo>
                      <a:pt x="28717" y="3752"/>
                    </a:lnTo>
                    <a:lnTo>
                      <a:pt x="28620" y="3138"/>
                    </a:lnTo>
                    <a:lnTo>
                      <a:pt x="28490" y="2555"/>
                    </a:lnTo>
                    <a:lnTo>
                      <a:pt x="28264" y="1973"/>
                    </a:lnTo>
                    <a:lnTo>
                      <a:pt x="28005" y="1456"/>
                    </a:lnTo>
                    <a:lnTo>
                      <a:pt x="27714" y="939"/>
                    </a:lnTo>
                    <a:lnTo>
                      <a:pt x="27359" y="453"/>
                    </a:lnTo>
                    <a:lnTo>
                      <a:pt x="26970"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2" name="Google Shape;1652;p39"/>
              <p:cNvSpPr/>
              <p:nvPr/>
            </p:nvSpPr>
            <p:spPr>
              <a:xfrm>
                <a:off x="3755425" y="1070825"/>
                <a:ext cx="696900" cy="671825"/>
              </a:xfrm>
              <a:custGeom>
                <a:avLst/>
                <a:gdLst/>
                <a:ahLst/>
                <a:cxnLst/>
                <a:rect l="l" t="t" r="r" b="b"/>
                <a:pathLst>
                  <a:path w="27876" h="26873" extrusionOk="0">
                    <a:moveTo>
                      <a:pt x="27875" y="0"/>
                    </a:moveTo>
                    <a:lnTo>
                      <a:pt x="26485" y="162"/>
                    </a:lnTo>
                    <a:lnTo>
                      <a:pt x="25030" y="291"/>
                    </a:lnTo>
                    <a:lnTo>
                      <a:pt x="23607" y="388"/>
                    </a:lnTo>
                    <a:lnTo>
                      <a:pt x="22119" y="453"/>
                    </a:lnTo>
                    <a:lnTo>
                      <a:pt x="22119" y="11351"/>
                    </a:lnTo>
                    <a:lnTo>
                      <a:pt x="22087" y="11997"/>
                    </a:lnTo>
                    <a:lnTo>
                      <a:pt x="21990" y="12612"/>
                    </a:lnTo>
                    <a:lnTo>
                      <a:pt x="21828" y="13226"/>
                    </a:lnTo>
                    <a:lnTo>
                      <a:pt x="21634" y="13808"/>
                    </a:lnTo>
                    <a:lnTo>
                      <a:pt x="21376" y="14358"/>
                    </a:lnTo>
                    <a:lnTo>
                      <a:pt x="21052" y="14908"/>
                    </a:lnTo>
                    <a:lnTo>
                      <a:pt x="20664" y="15393"/>
                    </a:lnTo>
                    <a:lnTo>
                      <a:pt x="20276" y="15846"/>
                    </a:lnTo>
                    <a:lnTo>
                      <a:pt x="19823" y="16234"/>
                    </a:lnTo>
                    <a:lnTo>
                      <a:pt x="19338" y="16622"/>
                    </a:lnTo>
                    <a:lnTo>
                      <a:pt x="18789" y="16913"/>
                    </a:lnTo>
                    <a:lnTo>
                      <a:pt x="18239" y="17204"/>
                    </a:lnTo>
                    <a:lnTo>
                      <a:pt x="17657" y="17398"/>
                    </a:lnTo>
                    <a:lnTo>
                      <a:pt x="17042" y="17560"/>
                    </a:lnTo>
                    <a:lnTo>
                      <a:pt x="16428" y="17657"/>
                    </a:lnTo>
                    <a:lnTo>
                      <a:pt x="15781" y="17689"/>
                    </a:lnTo>
                    <a:lnTo>
                      <a:pt x="0" y="17689"/>
                    </a:lnTo>
                    <a:lnTo>
                      <a:pt x="0" y="22152"/>
                    </a:lnTo>
                    <a:lnTo>
                      <a:pt x="0" y="22507"/>
                    </a:lnTo>
                    <a:lnTo>
                      <a:pt x="33" y="22863"/>
                    </a:lnTo>
                    <a:lnTo>
                      <a:pt x="65" y="23186"/>
                    </a:lnTo>
                    <a:lnTo>
                      <a:pt x="162" y="23542"/>
                    </a:lnTo>
                    <a:lnTo>
                      <a:pt x="227" y="23866"/>
                    </a:lnTo>
                    <a:lnTo>
                      <a:pt x="356" y="24189"/>
                    </a:lnTo>
                    <a:lnTo>
                      <a:pt x="615" y="24803"/>
                    </a:lnTo>
                    <a:lnTo>
                      <a:pt x="938" y="25385"/>
                    </a:lnTo>
                    <a:lnTo>
                      <a:pt x="1326" y="25935"/>
                    </a:lnTo>
                    <a:lnTo>
                      <a:pt x="1779" y="26420"/>
                    </a:lnTo>
                    <a:lnTo>
                      <a:pt x="2264" y="26873"/>
                    </a:lnTo>
                    <a:lnTo>
                      <a:pt x="20826" y="26873"/>
                    </a:lnTo>
                    <a:lnTo>
                      <a:pt x="21214" y="26841"/>
                    </a:lnTo>
                    <a:lnTo>
                      <a:pt x="21958" y="26711"/>
                    </a:lnTo>
                    <a:lnTo>
                      <a:pt x="22669" y="26550"/>
                    </a:lnTo>
                    <a:lnTo>
                      <a:pt x="23348" y="26291"/>
                    </a:lnTo>
                    <a:lnTo>
                      <a:pt x="23995" y="25967"/>
                    </a:lnTo>
                    <a:lnTo>
                      <a:pt x="24609" y="25612"/>
                    </a:lnTo>
                    <a:lnTo>
                      <a:pt x="25191" y="25159"/>
                    </a:lnTo>
                    <a:lnTo>
                      <a:pt x="25709" y="24706"/>
                    </a:lnTo>
                    <a:lnTo>
                      <a:pt x="26194" y="24157"/>
                    </a:lnTo>
                    <a:lnTo>
                      <a:pt x="26614" y="23607"/>
                    </a:lnTo>
                    <a:lnTo>
                      <a:pt x="27002" y="22992"/>
                    </a:lnTo>
                    <a:lnTo>
                      <a:pt x="27293" y="22313"/>
                    </a:lnTo>
                    <a:lnTo>
                      <a:pt x="27552" y="21634"/>
                    </a:lnTo>
                    <a:lnTo>
                      <a:pt x="27746" y="20923"/>
                    </a:lnTo>
                    <a:lnTo>
                      <a:pt x="27843" y="20179"/>
                    </a:lnTo>
                    <a:lnTo>
                      <a:pt x="27875" y="19823"/>
                    </a:lnTo>
                    <a:lnTo>
                      <a:pt x="27875" y="19435"/>
                    </a:lnTo>
                    <a:lnTo>
                      <a:pt x="2787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3" name="Google Shape;1653;p39"/>
              <p:cNvSpPr/>
              <p:nvPr/>
            </p:nvSpPr>
            <p:spPr>
              <a:xfrm>
                <a:off x="3755425" y="1070825"/>
                <a:ext cx="696900" cy="671825"/>
              </a:xfrm>
              <a:custGeom>
                <a:avLst/>
                <a:gdLst/>
                <a:ahLst/>
                <a:cxnLst/>
                <a:rect l="l" t="t" r="r" b="b"/>
                <a:pathLst>
                  <a:path w="27876" h="26873" fill="none" extrusionOk="0">
                    <a:moveTo>
                      <a:pt x="27875" y="0"/>
                    </a:moveTo>
                    <a:lnTo>
                      <a:pt x="27875" y="0"/>
                    </a:lnTo>
                    <a:lnTo>
                      <a:pt x="26485" y="162"/>
                    </a:lnTo>
                    <a:lnTo>
                      <a:pt x="25030" y="291"/>
                    </a:lnTo>
                    <a:lnTo>
                      <a:pt x="23607" y="388"/>
                    </a:lnTo>
                    <a:lnTo>
                      <a:pt x="22119" y="453"/>
                    </a:lnTo>
                    <a:lnTo>
                      <a:pt x="22119" y="11351"/>
                    </a:lnTo>
                    <a:lnTo>
                      <a:pt x="22119" y="11351"/>
                    </a:lnTo>
                    <a:lnTo>
                      <a:pt x="22087" y="11997"/>
                    </a:lnTo>
                    <a:lnTo>
                      <a:pt x="21990" y="12612"/>
                    </a:lnTo>
                    <a:lnTo>
                      <a:pt x="21828" y="13226"/>
                    </a:lnTo>
                    <a:lnTo>
                      <a:pt x="21634" y="13808"/>
                    </a:lnTo>
                    <a:lnTo>
                      <a:pt x="21376" y="14358"/>
                    </a:lnTo>
                    <a:lnTo>
                      <a:pt x="21052" y="14908"/>
                    </a:lnTo>
                    <a:lnTo>
                      <a:pt x="20664" y="15393"/>
                    </a:lnTo>
                    <a:lnTo>
                      <a:pt x="20276" y="15846"/>
                    </a:lnTo>
                    <a:lnTo>
                      <a:pt x="19823" y="16234"/>
                    </a:lnTo>
                    <a:lnTo>
                      <a:pt x="19338" y="16622"/>
                    </a:lnTo>
                    <a:lnTo>
                      <a:pt x="18789" y="16913"/>
                    </a:lnTo>
                    <a:lnTo>
                      <a:pt x="18239" y="17204"/>
                    </a:lnTo>
                    <a:lnTo>
                      <a:pt x="17657" y="17398"/>
                    </a:lnTo>
                    <a:lnTo>
                      <a:pt x="17042" y="17560"/>
                    </a:lnTo>
                    <a:lnTo>
                      <a:pt x="16428" y="17657"/>
                    </a:lnTo>
                    <a:lnTo>
                      <a:pt x="15781" y="17689"/>
                    </a:lnTo>
                    <a:lnTo>
                      <a:pt x="0" y="17689"/>
                    </a:lnTo>
                    <a:lnTo>
                      <a:pt x="0" y="22152"/>
                    </a:lnTo>
                    <a:lnTo>
                      <a:pt x="0" y="22152"/>
                    </a:lnTo>
                    <a:lnTo>
                      <a:pt x="0" y="22507"/>
                    </a:lnTo>
                    <a:lnTo>
                      <a:pt x="33" y="22863"/>
                    </a:lnTo>
                    <a:lnTo>
                      <a:pt x="65" y="23186"/>
                    </a:lnTo>
                    <a:lnTo>
                      <a:pt x="162" y="23542"/>
                    </a:lnTo>
                    <a:lnTo>
                      <a:pt x="227" y="23866"/>
                    </a:lnTo>
                    <a:lnTo>
                      <a:pt x="356" y="24189"/>
                    </a:lnTo>
                    <a:lnTo>
                      <a:pt x="615" y="24803"/>
                    </a:lnTo>
                    <a:lnTo>
                      <a:pt x="938" y="25385"/>
                    </a:lnTo>
                    <a:lnTo>
                      <a:pt x="1326" y="25935"/>
                    </a:lnTo>
                    <a:lnTo>
                      <a:pt x="1779" y="26420"/>
                    </a:lnTo>
                    <a:lnTo>
                      <a:pt x="2264" y="26873"/>
                    </a:lnTo>
                    <a:lnTo>
                      <a:pt x="20438" y="26873"/>
                    </a:lnTo>
                    <a:lnTo>
                      <a:pt x="20438" y="26873"/>
                    </a:lnTo>
                    <a:lnTo>
                      <a:pt x="20826" y="26873"/>
                    </a:lnTo>
                    <a:lnTo>
                      <a:pt x="21214" y="26841"/>
                    </a:lnTo>
                    <a:lnTo>
                      <a:pt x="21958" y="26711"/>
                    </a:lnTo>
                    <a:lnTo>
                      <a:pt x="22669" y="26550"/>
                    </a:lnTo>
                    <a:lnTo>
                      <a:pt x="23348" y="26291"/>
                    </a:lnTo>
                    <a:lnTo>
                      <a:pt x="23995" y="25967"/>
                    </a:lnTo>
                    <a:lnTo>
                      <a:pt x="24609" y="25612"/>
                    </a:lnTo>
                    <a:lnTo>
                      <a:pt x="25191" y="25159"/>
                    </a:lnTo>
                    <a:lnTo>
                      <a:pt x="25709" y="24706"/>
                    </a:lnTo>
                    <a:lnTo>
                      <a:pt x="26194" y="24157"/>
                    </a:lnTo>
                    <a:lnTo>
                      <a:pt x="26614" y="23607"/>
                    </a:lnTo>
                    <a:lnTo>
                      <a:pt x="27002" y="22992"/>
                    </a:lnTo>
                    <a:lnTo>
                      <a:pt x="27293" y="22313"/>
                    </a:lnTo>
                    <a:lnTo>
                      <a:pt x="27552" y="21634"/>
                    </a:lnTo>
                    <a:lnTo>
                      <a:pt x="27746" y="20923"/>
                    </a:lnTo>
                    <a:lnTo>
                      <a:pt x="27843" y="20179"/>
                    </a:lnTo>
                    <a:lnTo>
                      <a:pt x="27875" y="19823"/>
                    </a:lnTo>
                    <a:lnTo>
                      <a:pt x="27875" y="19435"/>
                    </a:lnTo>
                    <a:lnTo>
                      <a:pt x="278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4" name="Google Shape;1654;p39"/>
              <p:cNvSpPr/>
              <p:nvPr/>
            </p:nvSpPr>
            <p:spPr>
              <a:xfrm>
                <a:off x="3755425" y="995625"/>
                <a:ext cx="553000" cy="517425"/>
              </a:xfrm>
              <a:custGeom>
                <a:avLst/>
                <a:gdLst/>
                <a:ahLst/>
                <a:cxnLst/>
                <a:rect l="l" t="t" r="r" b="b"/>
                <a:pathLst>
                  <a:path w="22120" h="20697" extrusionOk="0">
                    <a:moveTo>
                      <a:pt x="0" y="1"/>
                    </a:moveTo>
                    <a:lnTo>
                      <a:pt x="0" y="20697"/>
                    </a:lnTo>
                    <a:lnTo>
                      <a:pt x="15781" y="20697"/>
                    </a:lnTo>
                    <a:lnTo>
                      <a:pt x="16428" y="20665"/>
                    </a:lnTo>
                    <a:lnTo>
                      <a:pt x="17042" y="20568"/>
                    </a:lnTo>
                    <a:lnTo>
                      <a:pt x="17657" y="20406"/>
                    </a:lnTo>
                    <a:lnTo>
                      <a:pt x="18239" y="20212"/>
                    </a:lnTo>
                    <a:lnTo>
                      <a:pt x="18789" y="19921"/>
                    </a:lnTo>
                    <a:lnTo>
                      <a:pt x="19338" y="19630"/>
                    </a:lnTo>
                    <a:lnTo>
                      <a:pt x="19823" y="19242"/>
                    </a:lnTo>
                    <a:lnTo>
                      <a:pt x="20276" y="18854"/>
                    </a:lnTo>
                    <a:lnTo>
                      <a:pt x="20664" y="18401"/>
                    </a:lnTo>
                    <a:lnTo>
                      <a:pt x="21052" y="17916"/>
                    </a:lnTo>
                    <a:lnTo>
                      <a:pt x="21376" y="17366"/>
                    </a:lnTo>
                    <a:lnTo>
                      <a:pt x="21634" y="16816"/>
                    </a:lnTo>
                    <a:lnTo>
                      <a:pt x="21828" y="16234"/>
                    </a:lnTo>
                    <a:lnTo>
                      <a:pt x="21990" y="15620"/>
                    </a:lnTo>
                    <a:lnTo>
                      <a:pt x="22087" y="15005"/>
                    </a:lnTo>
                    <a:lnTo>
                      <a:pt x="22119" y="14359"/>
                    </a:lnTo>
                    <a:lnTo>
                      <a:pt x="22119" y="3461"/>
                    </a:lnTo>
                    <a:lnTo>
                      <a:pt x="20179" y="3493"/>
                    </a:lnTo>
                    <a:lnTo>
                      <a:pt x="18756" y="3493"/>
                    </a:lnTo>
                    <a:lnTo>
                      <a:pt x="17398" y="3428"/>
                    </a:lnTo>
                    <a:lnTo>
                      <a:pt x="16007" y="3364"/>
                    </a:lnTo>
                    <a:lnTo>
                      <a:pt x="14682" y="3267"/>
                    </a:lnTo>
                    <a:lnTo>
                      <a:pt x="13323" y="3137"/>
                    </a:lnTo>
                    <a:lnTo>
                      <a:pt x="12030" y="2976"/>
                    </a:lnTo>
                    <a:lnTo>
                      <a:pt x="10704" y="2782"/>
                    </a:lnTo>
                    <a:lnTo>
                      <a:pt x="9443" y="2588"/>
                    </a:lnTo>
                    <a:lnTo>
                      <a:pt x="8182" y="2329"/>
                    </a:lnTo>
                    <a:lnTo>
                      <a:pt x="6921" y="2070"/>
                    </a:lnTo>
                    <a:lnTo>
                      <a:pt x="5724" y="1779"/>
                    </a:lnTo>
                    <a:lnTo>
                      <a:pt x="4528" y="1488"/>
                    </a:lnTo>
                    <a:lnTo>
                      <a:pt x="3363" y="1133"/>
                    </a:lnTo>
                    <a:lnTo>
                      <a:pt x="2199" y="777"/>
                    </a:lnTo>
                    <a:lnTo>
                      <a:pt x="1067" y="42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5" name="Google Shape;1655;p39"/>
              <p:cNvSpPr/>
              <p:nvPr/>
            </p:nvSpPr>
            <p:spPr>
              <a:xfrm>
                <a:off x="3755425" y="995625"/>
                <a:ext cx="553000" cy="517425"/>
              </a:xfrm>
              <a:custGeom>
                <a:avLst/>
                <a:gdLst/>
                <a:ahLst/>
                <a:cxnLst/>
                <a:rect l="l" t="t" r="r" b="b"/>
                <a:pathLst>
                  <a:path w="22120" h="20697" fill="none" extrusionOk="0">
                    <a:moveTo>
                      <a:pt x="0" y="1"/>
                    </a:moveTo>
                    <a:lnTo>
                      <a:pt x="0" y="20697"/>
                    </a:lnTo>
                    <a:lnTo>
                      <a:pt x="15781" y="20697"/>
                    </a:lnTo>
                    <a:lnTo>
                      <a:pt x="15781" y="20697"/>
                    </a:lnTo>
                    <a:lnTo>
                      <a:pt x="16428" y="20665"/>
                    </a:lnTo>
                    <a:lnTo>
                      <a:pt x="17042" y="20568"/>
                    </a:lnTo>
                    <a:lnTo>
                      <a:pt x="17657" y="20406"/>
                    </a:lnTo>
                    <a:lnTo>
                      <a:pt x="18239" y="20212"/>
                    </a:lnTo>
                    <a:lnTo>
                      <a:pt x="18789" y="19921"/>
                    </a:lnTo>
                    <a:lnTo>
                      <a:pt x="19338" y="19630"/>
                    </a:lnTo>
                    <a:lnTo>
                      <a:pt x="19823" y="19242"/>
                    </a:lnTo>
                    <a:lnTo>
                      <a:pt x="20276" y="18854"/>
                    </a:lnTo>
                    <a:lnTo>
                      <a:pt x="20664" y="18401"/>
                    </a:lnTo>
                    <a:lnTo>
                      <a:pt x="21052" y="17916"/>
                    </a:lnTo>
                    <a:lnTo>
                      <a:pt x="21376" y="17366"/>
                    </a:lnTo>
                    <a:lnTo>
                      <a:pt x="21634" y="16816"/>
                    </a:lnTo>
                    <a:lnTo>
                      <a:pt x="21828" y="16234"/>
                    </a:lnTo>
                    <a:lnTo>
                      <a:pt x="21990" y="15620"/>
                    </a:lnTo>
                    <a:lnTo>
                      <a:pt x="22087" y="15005"/>
                    </a:lnTo>
                    <a:lnTo>
                      <a:pt x="22119" y="14359"/>
                    </a:lnTo>
                    <a:lnTo>
                      <a:pt x="22119" y="3461"/>
                    </a:lnTo>
                    <a:lnTo>
                      <a:pt x="22119" y="3461"/>
                    </a:lnTo>
                    <a:lnTo>
                      <a:pt x="20179" y="3493"/>
                    </a:lnTo>
                    <a:lnTo>
                      <a:pt x="20179" y="3493"/>
                    </a:lnTo>
                    <a:lnTo>
                      <a:pt x="18756" y="3493"/>
                    </a:lnTo>
                    <a:lnTo>
                      <a:pt x="17398" y="3428"/>
                    </a:lnTo>
                    <a:lnTo>
                      <a:pt x="16007" y="3364"/>
                    </a:lnTo>
                    <a:lnTo>
                      <a:pt x="14682" y="3267"/>
                    </a:lnTo>
                    <a:lnTo>
                      <a:pt x="13323" y="3137"/>
                    </a:lnTo>
                    <a:lnTo>
                      <a:pt x="12030" y="2976"/>
                    </a:lnTo>
                    <a:lnTo>
                      <a:pt x="10704" y="2782"/>
                    </a:lnTo>
                    <a:lnTo>
                      <a:pt x="9443" y="2588"/>
                    </a:lnTo>
                    <a:lnTo>
                      <a:pt x="8182" y="2329"/>
                    </a:lnTo>
                    <a:lnTo>
                      <a:pt x="6921" y="2070"/>
                    </a:lnTo>
                    <a:lnTo>
                      <a:pt x="5724" y="1779"/>
                    </a:lnTo>
                    <a:lnTo>
                      <a:pt x="4528" y="1488"/>
                    </a:lnTo>
                    <a:lnTo>
                      <a:pt x="3363" y="1133"/>
                    </a:lnTo>
                    <a:lnTo>
                      <a:pt x="2199" y="777"/>
                    </a:lnTo>
                    <a:lnTo>
                      <a:pt x="1067" y="42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6" name="Google Shape;1656;p39"/>
              <p:cNvSpPr/>
              <p:nvPr/>
            </p:nvSpPr>
            <p:spPr>
              <a:xfrm>
                <a:off x="2668875" y="2558350"/>
                <a:ext cx="2145625" cy="215900"/>
              </a:xfrm>
              <a:custGeom>
                <a:avLst/>
                <a:gdLst/>
                <a:ahLst/>
                <a:cxnLst/>
                <a:rect l="l" t="t" r="r" b="b"/>
                <a:pathLst>
                  <a:path w="85825" h="8636" extrusionOk="0">
                    <a:moveTo>
                      <a:pt x="0" y="1"/>
                    </a:moveTo>
                    <a:lnTo>
                      <a:pt x="0" y="8635"/>
                    </a:lnTo>
                    <a:lnTo>
                      <a:pt x="85825" y="8635"/>
                    </a:lnTo>
                    <a:lnTo>
                      <a:pt x="858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7" name="Google Shape;1657;p39"/>
              <p:cNvSpPr/>
              <p:nvPr/>
            </p:nvSpPr>
            <p:spPr>
              <a:xfrm>
                <a:off x="2422300" y="1761225"/>
                <a:ext cx="1122125" cy="215875"/>
              </a:xfrm>
              <a:custGeom>
                <a:avLst/>
                <a:gdLst/>
                <a:ahLst/>
                <a:cxnLst/>
                <a:rect l="l" t="t" r="r" b="b"/>
                <a:pathLst>
                  <a:path w="44885" h="8635" extrusionOk="0">
                    <a:moveTo>
                      <a:pt x="0" y="1"/>
                    </a:moveTo>
                    <a:lnTo>
                      <a:pt x="0" y="8635"/>
                    </a:lnTo>
                    <a:lnTo>
                      <a:pt x="44885" y="8635"/>
                    </a:lnTo>
                    <a:lnTo>
                      <a:pt x="448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8" name="Google Shape;1658;p39"/>
              <p:cNvSpPr/>
              <p:nvPr/>
            </p:nvSpPr>
            <p:spPr>
              <a:xfrm>
                <a:off x="2501525" y="1943950"/>
                <a:ext cx="216675" cy="3532950"/>
              </a:xfrm>
              <a:custGeom>
                <a:avLst/>
                <a:gdLst/>
                <a:ahLst/>
                <a:cxnLst/>
                <a:rect l="l" t="t" r="r" b="b"/>
                <a:pathLst>
                  <a:path w="8667" h="141318" extrusionOk="0">
                    <a:moveTo>
                      <a:pt x="0" y="0"/>
                    </a:moveTo>
                    <a:lnTo>
                      <a:pt x="0" y="141317"/>
                    </a:lnTo>
                    <a:lnTo>
                      <a:pt x="8667" y="141317"/>
                    </a:lnTo>
                    <a:lnTo>
                      <a:pt x="8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59" name="Google Shape;1659;p39"/>
              <p:cNvSpPr/>
              <p:nvPr/>
            </p:nvSpPr>
            <p:spPr>
              <a:xfrm>
                <a:off x="3193550" y="1943950"/>
                <a:ext cx="216675" cy="3532950"/>
              </a:xfrm>
              <a:custGeom>
                <a:avLst/>
                <a:gdLst/>
                <a:ahLst/>
                <a:cxnLst/>
                <a:rect l="l" t="t" r="r" b="b"/>
                <a:pathLst>
                  <a:path w="8667" h="141318" extrusionOk="0">
                    <a:moveTo>
                      <a:pt x="0" y="0"/>
                    </a:moveTo>
                    <a:lnTo>
                      <a:pt x="0" y="141317"/>
                    </a:lnTo>
                    <a:lnTo>
                      <a:pt x="8667" y="141317"/>
                    </a:lnTo>
                    <a:lnTo>
                      <a:pt x="8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0" name="Google Shape;1660;p39"/>
              <p:cNvSpPr/>
              <p:nvPr/>
            </p:nvSpPr>
            <p:spPr>
              <a:xfrm>
                <a:off x="4735250" y="1943950"/>
                <a:ext cx="216700" cy="3532950"/>
              </a:xfrm>
              <a:custGeom>
                <a:avLst/>
                <a:gdLst/>
                <a:ahLst/>
                <a:cxnLst/>
                <a:rect l="l" t="t" r="r" b="b"/>
                <a:pathLst>
                  <a:path w="8668" h="141318" extrusionOk="0">
                    <a:moveTo>
                      <a:pt x="1" y="0"/>
                    </a:moveTo>
                    <a:lnTo>
                      <a:pt x="1" y="141317"/>
                    </a:lnTo>
                    <a:lnTo>
                      <a:pt x="8667" y="141317"/>
                    </a:lnTo>
                    <a:lnTo>
                      <a:pt x="8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1" name="Google Shape;1661;p39"/>
              <p:cNvSpPr/>
              <p:nvPr/>
            </p:nvSpPr>
            <p:spPr>
              <a:xfrm>
                <a:off x="3288950" y="1761225"/>
                <a:ext cx="1908750" cy="215875"/>
              </a:xfrm>
              <a:custGeom>
                <a:avLst/>
                <a:gdLst/>
                <a:ahLst/>
                <a:cxnLst/>
                <a:rect l="l" t="t" r="r" b="b"/>
                <a:pathLst>
                  <a:path w="76350" h="8635" extrusionOk="0">
                    <a:moveTo>
                      <a:pt x="0" y="1"/>
                    </a:moveTo>
                    <a:lnTo>
                      <a:pt x="0" y="8635"/>
                    </a:lnTo>
                    <a:lnTo>
                      <a:pt x="76350" y="8635"/>
                    </a:lnTo>
                    <a:lnTo>
                      <a:pt x="763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662" name="Google Shape;1662;p39"/>
          <p:cNvGrpSpPr/>
          <p:nvPr/>
        </p:nvGrpSpPr>
        <p:grpSpPr>
          <a:xfrm>
            <a:off x="3172619" y="4341255"/>
            <a:ext cx="927289" cy="649336"/>
            <a:chOff x="4415225" y="6856300"/>
            <a:chExt cx="1383600" cy="968725"/>
          </a:xfrm>
        </p:grpSpPr>
        <p:sp>
          <p:nvSpPr>
            <p:cNvPr id="1663" name="Google Shape;1663;p39"/>
            <p:cNvSpPr/>
            <p:nvPr/>
          </p:nvSpPr>
          <p:spPr>
            <a:xfrm>
              <a:off x="4415225" y="7685825"/>
              <a:ext cx="1383600" cy="1392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4" name="Google Shape;1664;p39"/>
            <p:cNvSpPr/>
            <p:nvPr/>
          </p:nvSpPr>
          <p:spPr>
            <a:xfrm>
              <a:off x="4468375" y="6856300"/>
              <a:ext cx="1305850" cy="225075"/>
            </a:xfrm>
            <a:custGeom>
              <a:avLst/>
              <a:gdLst/>
              <a:ahLst/>
              <a:cxnLst/>
              <a:rect l="l" t="t" r="r" b="b"/>
              <a:pathLst>
                <a:path w="52234" h="9003" extrusionOk="0">
                  <a:moveTo>
                    <a:pt x="1" y="1"/>
                  </a:moveTo>
                  <a:lnTo>
                    <a:pt x="1" y="9002"/>
                  </a:lnTo>
                  <a:lnTo>
                    <a:pt x="52234" y="9002"/>
                  </a:lnTo>
                  <a:lnTo>
                    <a:pt x="5223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5" name="Google Shape;1665;p39"/>
            <p:cNvSpPr/>
            <p:nvPr/>
          </p:nvSpPr>
          <p:spPr>
            <a:xfrm>
              <a:off x="4468375" y="6856300"/>
              <a:ext cx="1305850" cy="225075"/>
            </a:xfrm>
            <a:custGeom>
              <a:avLst/>
              <a:gdLst/>
              <a:ahLst/>
              <a:cxnLst/>
              <a:rect l="l" t="t" r="r" b="b"/>
              <a:pathLst>
                <a:path w="52234" h="9003" fill="none" extrusionOk="0">
                  <a:moveTo>
                    <a:pt x="52234" y="9002"/>
                  </a:moveTo>
                  <a:lnTo>
                    <a:pt x="1" y="9002"/>
                  </a:lnTo>
                  <a:lnTo>
                    <a:pt x="1" y="1"/>
                  </a:lnTo>
                  <a:lnTo>
                    <a:pt x="52234" y="1"/>
                  </a:lnTo>
                  <a:lnTo>
                    <a:pt x="52234" y="900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6" name="Google Shape;1666;p39"/>
            <p:cNvSpPr/>
            <p:nvPr/>
          </p:nvSpPr>
          <p:spPr>
            <a:xfrm>
              <a:off x="4567125" y="7081350"/>
              <a:ext cx="1108375" cy="677425"/>
            </a:xfrm>
            <a:custGeom>
              <a:avLst/>
              <a:gdLst/>
              <a:ahLst/>
              <a:cxnLst/>
              <a:rect l="l" t="t" r="r" b="b"/>
              <a:pathLst>
                <a:path w="44335" h="27097" extrusionOk="0">
                  <a:moveTo>
                    <a:pt x="1" y="0"/>
                  </a:moveTo>
                  <a:lnTo>
                    <a:pt x="1" y="27096"/>
                  </a:lnTo>
                  <a:lnTo>
                    <a:pt x="44334" y="27096"/>
                  </a:lnTo>
                  <a:lnTo>
                    <a:pt x="4433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7" name="Google Shape;1667;p39"/>
            <p:cNvSpPr/>
            <p:nvPr/>
          </p:nvSpPr>
          <p:spPr>
            <a:xfrm>
              <a:off x="4567125" y="7081350"/>
              <a:ext cx="1108375" cy="677425"/>
            </a:xfrm>
            <a:custGeom>
              <a:avLst/>
              <a:gdLst/>
              <a:ahLst/>
              <a:cxnLst/>
              <a:rect l="l" t="t" r="r" b="b"/>
              <a:pathLst>
                <a:path w="44335" h="27097" fill="none" extrusionOk="0">
                  <a:moveTo>
                    <a:pt x="44334" y="27096"/>
                  </a:moveTo>
                  <a:lnTo>
                    <a:pt x="1" y="27096"/>
                  </a:lnTo>
                  <a:lnTo>
                    <a:pt x="1" y="0"/>
                  </a:lnTo>
                  <a:lnTo>
                    <a:pt x="44334" y="0"/>
                  </a:lnTo>
                  <a:lnTo>
                    <a:pt x="44334" y="2709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8" name="Google Shape;1668;p39"/>
            <p:cNvSpPr/>
            <p:nvPr/>
          </p:nvSpPr>
          <p:spPr>
            <a:xfrm>
              <a:off x="5004175" y="6899175"/>
              <a:ext cx="234250" cy="139325"/>
            </a:xfrm>
            <a:custGeom>
              <a:avLst/>
              <a:gdLst/>
              <a:ahLst/>
              <a:cxnLst/>
              <a:rect l="l" t="t" r="r" b="b"/>
              <a:pathLst>
                <a:path w="9370" h="5573" extrusionOk="0">
                  <a:moveTo>
                    <a:pt x="828" y="0"/>
                  </a:moveTo>
                  <a:lnTo>
                    <a:pt x="675" y="31"/>
                  </a:lnTo>
                  <a:lnTo>
                    <a:pt x="521" y="61"/>
                  </a:lnTo>
                  <a:lnTo>
                    <a:pt x="368" y="153"/>
                  </a:lnTo>
                  <a:lnTo>
                    <a:pt x="246" y="245"/>
                  </a:lnTo>
                  <a:lnTo>
                    <a:pt x="123" y="368"/>
                  </a:lnTo>
                  <a:lnTo>
                    <a:pt x="62" y="521"/>
                  </a:lnTo>
                  <a:lnTo>
                    <a:pt x="1" y="674"/>
                  </a:lnTo>
                  <a:lnTo>
                    <a:pt x="1" y="857"/>
                  </a:lnTo>
                  <a:lnTo>
                    <a:pt x="1" y="4746"/>
                  </a:lnTo>
                  <a:lnTo>
                    <a:pt x="1" y="4899"/>
                  </a:lnTo>
                  <a:lnTo>
                    <a:pt x="62" y="5052"/>
                  </a:lnTo>
                  <a:lnTo>
                    <a:pt x="123" y="5205"/>
                  </a:lnTo>
                  <a:lnTo>
                    <a:pt x="246" y="5328"/>
                  </a:lnTo>
                  <a:lnTo>
                    <a:pt x="368" y="5419"/>
                  </a:lnTo>
                  <a:lnTo>
                    <a:pt x="521" y="5511"/>
                  </a:lnTo>
                  <a:lnTo>
                    <a:pt x="675" y="5572"/>
                  </a:lnTo>
                  <a:lnTo>
                    <a:pt x="8696" y="5572"/>
                  </a:lnTo>
                  <a:lnTo>
                    <a:pt x="8880" y="5511"/>
                  </a:lnTo>
                  <a:lnTo>
                    <a:pt x="9002" y="5419"/>
                  </a:lnTo>
                  <a:lnTo>
                    <a:pt x="9125" y="5328"/>
                  </a:lnTo>
                  <a:lnTo>
                    <a:pt x="9247" y="5205"/>
                  </a:lnTo>
                  <a:lnTo>
                    <a:pt x="9309" y="5052"/>
                  </a:lnTo>
                  <a:lnTo>
                    <a:pt x="9370" y="4899"/>
                  </a:lnTo>
                  <a:lnTo>
                    <a:pt x="9370" y="4746"/>
                  </a:lnTo>
                  <a:lnTo>
                    <a:pt x="9370" y="857"/>
                  </a:lnTo>
                  <a:lnTo>
                    <a:pt x="9370" y="674"/>
                  </a:lnTo>
                  <a:lnTo>
                    <a:pt x="9309" y="521"/>
                  </a:lnTo>
                  <a:lnTo>
                    <a:pt x="9247" y="368"/>
                  </a:lnTo>
                  <a:lnTo>
                    <a:pt x="9125" y="245"/>
                  </a:lnTo>
                  <a:lnTo>
                    <a:pt x="9002" y="153"/>
                  </a:lnTo>
                  <a:lnTo>
                    <a:pt x="8880" y="61"/>
                  </a:lnTo>
                  <a:lnTo>
                    <a:pt x="8696" y="31"/>
                  </a:lnTo>
                  <a:lnTo>
                    <a:pt x="854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69" name="Google Shape;1669;p39"/>
            <p:cNvSpPr/>
            <p:nvPr/>
          </p:nvSpPr>
          <p:spPr>
            <a:xfrm>
              <a:off x="4567125" y="7081350"/>
              <a:ext cx="1108375" cy="224275"/>
            </a:xfrm>
            <a:custGeom>
              <a:avLst/>
              <a:gdLst/>
              <a:ahLst/>
              <a:cxnLst/>
              <a:rect l="l" t="t" r="r" b="b"/>
              <a:pathLst>
                <a:path w="44335" h="8971" extrusionOk="0">
                  <a:moveTo>
                    <a:pt x="1" y="0"/>
                  </a:moveTo>
                  <a:lnTo>
                    <a:pt x="1" y="8971"/>
                  </a:lnTo>
                  <a:lnTo>
                    <a:pt x="44334" y="4501"/>
                  </a:lnTo>
                  <a:lnTo>
                    <a:pt x="44334"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0" name="Google Shape;1670;p39"/>
            <p:cNvSpPr/>
            <p:nvPr/>
          </p:nvSpPr>
          <p:spPr>
            <a:xfrm>
              <a:off x="4567125" y="7081350"/>
              <a:ext cx="1108375" cy="224275"/>
            </a:xfrm>
            <a:custGeom>
              <a:avLst/>
              <a:gdLst/>
              <a:ahLst/>
              <a:cxnLst/>
              <a:rect l="l" t="t" r="r" b="b"/>
              <a:pathLst>
                <a:path w="44335" h="8971" fill="none" extrusionOk="0">
                  <a:moveTo>
                    <a:pt x="44334" y="0"/>
                  </a:moveTo>
                  <a:lnTo>
                    <a:pt x="1" y="0"/>
                  </a:lnTo>
                  <a:lnTo>
                    <a:pt x="1" y="8971"/>
                  </a:lnTo>
                  <a:lnTo>
                    <a:pt x="44334" y="4501"/>
                  </a:lnTo>
                  <a:lnTo>
                    <a:pt x="4433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71" name="Google Shape;1671;p39"/>
          <p:cNvGrpSpPr/>
          <p:nvPr/>
        </p:nvGrpSpPr>
        <p:grpSpPr>
          <a:xfrm>
            <a:off x="7466864" y="3951361"/>
            <a:ext cx="1825192" cy="965897"/>
            <a:chOff x="2808775" y="5447725"/>
            <a:chExt cx="2239500" cy="1185150"/>
          </a:xfrm>
        </p:grpSpPr>
        <p:sp>
          <p:nvSpPr>
            <p:cNvPr id="1672" name="Google Shape;1672;p39"/>
            <p:cNvSpPr/>
            <p:nvPr/>
          </p:nvSpPr>
          <p:spPr>
            <a:xfrm>
              <a:off x="2808775" y="6467575"/>
              <a:ext cx="2239500" cy="1653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3" name="Google Shape;1673;p39"/>
            <p:cNvSpPr/>
            <p:nvPr/>
          </p:nvSpPr>
          <p:spPr>
            <a:xfrm>
              <a:off x="3130475" y="5610750"/>
              <a:ext cx="1625800" cy="341425"/>
            </a:xfrm>
            <a:custGeom>
              <a:avLst/>
              <a:gdLst/>
              <a:ahLst/>
              <a:cxnLst/>
              <a:rect l="l" t="t" r="r" b="b"/>
              <a:pathLst>
                <a:path w="65032" h="13657" extrusionOk="0">
                  <a:moveTo>
                    <a:pt x="62797" y="1"/>
                  </a:moveTo>
                  <a:lnTo>
                    <a:pt x="61878" y="675"/>
                  </a:lnTo>
                  <a:lnTo>
                    <a:pt x="60929" y="1287"/>
                  </a:lnTo>
                  <a:lnTo>
                    <a:pt x="60011" y="1930"/>
                  </a:lnTo>
                  <a:lnTo>
                    <a:pt x="59092" y="2512"/>
                  </a:lnTo>
                  <a:lnTo>
                    <a:pt x="58143" y="3093"/>
                  </a:lnTo>
                  <a:lnTo>
                    <a:pt x="57194" y="3644"/>
                  </a:lnTo>
                  <a:lnTo>
                    <a:pt x="56275" y="4165"/>
                  </a:lnTo>
                  <a:lnTo>
                    <a:pt x="55326" y="4685"/>
                  </a:lnTo>
                  <a:lnTo>
                    <a:pt x="54377" y="5175"/>
                  </a:lnTo>
                  <a:lnTo>
                    <a:pt x="53428" y="5634"/>
                  </a:lnTo>
                  <a:lnTo>
                    <a:pt x="52479" y="6094"/>
                  </a:lnTo>
                  <a:lnTo>
                    <a:pt x="51530" y="6522"/>
                  </a:lnTo>
                  <a:lnTo>
                    <a:pt x="50580" y="6920"/>
                  </a:lnTo>
                  <a:lnTo>
                    <a:pt x="49601" y="7318"/>
                  </a:lnTo>
                  <a:lnTo>
                    <a:pt x="48652" y="7655"/>
                  </a:lnTo>
                  <a:lnTo>
                    <a:pt x="47702" y="7992"/>
                  </a:lnTo>
                  <a:lnTo>
                    <a:pt x="46723" y="8329"/>
                  </a:lnTo>
                  <a:lnTo>
                    <a:pt x="45774" y="8635"/>
                  </a:lnTo>
                  <a:lnTo>
                    <a:pt x="44794" y="8911"/>
                  </a:lnTo>
                  <a:lnTo>
                    <a:pt x="43814" y="9155"/>
                  </a:lnTo>
                  <a:lnTo>
                    <a:pt x="42865" y="9400"/>
                  </a:lnTo>
                  <a:lnTo>
                    <a:pt x="41885" y="9584"/>
                  </a:lnTo>
                  <a:lnTo>
                    <a:pt x="40905" y="9798"/>
                  </a:lnTo>
                  <a:lnTo>
                    <a:pt x="39926" y="9952"/>
                  </a:lnTo>
                  <a:lnTo>
                    <a:pt x="38946" y="10105"/>
                  </a:lnTo>
                  <a:lnTo>
                    <a:pt x="37997" y="10227"/>
                  </a:lnTo>
                  <a:lnTo>
                    <a:pt x="37017" y="10319"/>
                  </a:lnTo>
                  <a:lnTo>
                    <a:pt x="36007" y="10411"/>
                  </a:lnTo>
                  <a:lnTo>
                    <a:pt x="35027" y="10472"/>
                  </a:lnTo>
                  <a:lnTo>
                    <a:pt x="34047" y="10503"/>
                  </a:lnTo>
                  <a:lnTo>
                    <a:pt x="33067" y="10533"/>
                  </a:lnTo>
                  <a:lnTo>
                    <a:pt x="32088" y="10533"/>
                  </a:lnTo>
                  <a:lnTo>
                    <a:pt x="30496" y="10472"/>
                  </a:lnTo>
                  <a:lnTo>
                    <a:pt x="28934" y="10350"/>
                  </a:lnTo>
                  <a:lnTo>
                    <a:pt x="27403" y="10196"/>
                  </a:lnTo>
                  <a:lnTo>
                    <a:pt x="25872" y="10013"/>
                  </a:lnTo>
                  <a:lnTo>
                    <a:pt x="24403" y="9737"/>
                  </a:lnTo>
                  <a:lnTo>
                    <a:pt x="22994" y="9462"/>
                  </a:lnTo>
                  <a:lnTo>
                    <a:pt x="21586" y="9155"/>
                  </a:lnTo>
                  <a:lnTo>
                    <a:pt x="20208" y="8788"/>
                  </a:lnTo>
                  <a:lnTo>
                    <a:pt x="18892" y="8421"/>
                  </a:lnTo>
                  <a:lnTo>
                    <a:pt x="17606" y="7992"/>
                  </a:lnTo>
                  <a:lnTo>
                    <a:pt x="16381" y="7563"/>
                  </a:lnTo>
                  <a:lnTo>
                    <a:pt x="15187" y="7135"/>
                  </a:lnTo>
                  <a:lnTo>
                    <a:pt x="14024" y="6675"/>
                  </a:lnTo>
                  <a:lnTo>
                    <a:pt x="12921" y="6186"/>
                  </a:lnTo>
                  <a:lnTo>
                    <a:pt x="11850" y="5726"/>
                  </a:lnTo>
                  <a:lnTo>
                    <a:pt x="10839" y="5236"/>
                  </a:lnTo>
                  <a:lnTo>
                    <a:pt x="9860" y="4747"/>
                  </a:lnTo>
                  <a:lnTo>
                    <a:pt x="8941" y="4287"/>
                  </a:lnTo>
                  <a:lnTo>
                    <a:pt x="7288" y="3338"/>
                  </a:lnTo>
                  <a:lnTo>
                    <a:pt x="5849" y="2481"/>
                  </a:lnTo>
                  <a:lnTo>
                    <a:pt x="4624" y="1716"/>
                  </a:lnTo>
                  <a:lnTo>
                    <a:pt x="3675" y="1042"/>
                  </a:lnTo>
                  <a:lnTo>
                    <a:pt x="2940" y="552"/>
                  </a:lnTo>
                  <a:lnTo>
                    <a:pt x="2328" y="62"/>
                  </a:lnTo>
                  <a:lnTo>
                    <a:pt x="1" y="950"/>
                  </a:lnTo>
                  <a:lnTo>
                    <a:pt x="766" y="1624"/>
                  </a:lnTo>
                  <a:lnTo>
                    <a:pt x="1532" y="2267"/>
                  </a:lnTo>
                  <a:lnTo>
                    <a:pt x="2573" y="3093"/>
                  </a:lnTo>
                  <a:lnTo>
                    <a:pt x="3828" y="4042"/>
                  </a:lnTo>
                  <a:lnTo>
                    <a:pt x="5359" y="5083"/>
                  </a:lnTo>
                  <a:lnTo>
                    <a:pt x="6186" y="5634"/>
                  </a:lnTo>
                  <a:lnTo>
                    <a:pt x="7104" y="6216"/>
                  </a:lnTo>
                  <a:lnTo>
                    <a:pt x="8053" y="6798"/>
                  </a:lnTo>
                  <a:lnTo>
                    <a:pt x="9064" y="7349"/>
                  </a:lnTo>
                  <a:lnTo>
                    <a:pt x="10105" y="7931"/>
                  </a:lnTo>
                  <a:lnTo>
                    <a:pt x="11237" y="8513"/>
                  </a:lnTo>
                  <a:lnTo>
                    <a:pt x="12401" y="9064"/>
                  </a:lnTo>
                  <a:lnTo>
                    <a:pt x="13626" y="9615"/>
                  </a:lnTo>
                  <a:lnTo>
                    <a:pt x="14881" y="10166"/>
                  </a:lnTo>
                  <a:lnTo>
                    <a:pt x="16197" y="10656"/>
                  </a:lnTo>
                  <a:lnTo>
                    <a:pt x="17575" y="11146"/>
                  </a:lnTo>
                  <a:lnTo>
                    <a:pt x="18984" y="11605"/>
                  </a:lnTo>
                  <a:lnTo>
                    <a:pt x="20453" y="12033"/>
                  </a:lnTo>
                  <a:lnTo>
                    <a:pt x="21953" y="12401"/>
                  </a:lnTo>
                  <a:lnTo>
                    <a:pt x="23515" y="12738"/>
                  </a:lnTo>
                  <a:lnTo>
                    <a:pt x="25107" y="13044"/>
                  </a:lnTo>
                  <a:lnTo>
                    <a:pt x="26730" y="13289"/>
                  </a:lnTo>
                  <a:lnTo>
                    <a:pt x="28414" y="13472"/>
                  </a:lnTo>
                  <a:lnTo>
                    <a:pt x="30128" y="13595"/>
                  </a:lnTo>
                  <a:lnTo>
                    <a:pt x="31873" y="13656"/>
                  </a:lnTo>
                  <a:lnTo>
                    <a:pt x="34108" y="13656"/>
                  </a:lnTo>
                  <a:lnTo>
                    <a:pt x="35364" y="13595"/>
                  </a:lnTo>
                  <a:lnTo>
                    <a:pt x="36588" y="13534"/>
                  </a:lnTo>
                  <a:lnTo>
                    <a:pt x="37783" y="13442"/>
                  </a:lnTo>
                  <a:lnTo>
                    <a:pt x="38915" y="13289"/>
                  </a:lnTo>
                  <a:lnTo>
                    <a:pt x="40048" y="13166"/>
                  </a:lnTo>
                  <a:lnTo>
                    <a:pt x="41150" y="12983"/>
                  </a:lnTo>
                  <a:lnTo>
                    <a:pt x="42222" y="12768"/>
                  </a:lnTo>
                  <a:lnTo>
                    <a:pt x="43263" y="12523"/>
                  </a:lnTo>
                  <a:lnTo>
                    <a:pt x="44304" y="12278"/>
                  </a:lnTo>
                  <a:lnTo>
                    <a:pt x="45314" y="12003"/>
                  </a:lnTo>
                  <a:lnTo>
                    <a:pt x="46294" y="11697"/>
                  </a:lnTo>
                  <a:lnTo>
                    <a:pt x="47274" y="11360"/>
                  </a:lnTo>
                  <a:lnTo>
                    <a:pt x="48254" y="10992"/>
                  </a:lnTo>
                  <a:lnTo>
                    <a:pt x="49203" y="10625"/>
                  </a:lnTo>
                  <a:lnTo>
                    <a:pt x="50121" y="10227"/>
                  </a:lnTo>
                  <a:lnTo>
                    <a:pt x="51040" y="9798"/>
                  </a:lnTo>
                  <a:lnTo>
                    <a:pt x="51958" y="9370"/>
                  </a:lnTo>
                  <a:lnTo>
                    <a:pt x="52877" y="8880"/>
                  </a:lnTo>
                  <a:lnTo>
                    <a:pt x="53795" y="8390"/>
                  </a:lnTo>
                  <a:lnTo>
                    <a:pt x="54683" y="7900"/>
                  </a:lnTo>
                  <a:lnTo>
                    <a:pt x="55602" y="7349"/>
                  </a:lnTo>
                  <a:lnTo>
                    <a:pt x="57408" y="6216"/>
                  </a:lnTo>
                  <a:lnTo>
                    <a:pt x="59245" y="5022"/>
                  </a:lnTo>
                  <a:lnTo>
                    <a:pt x="61143" y="3736"/>
                  </a:lnTo>
                  <a:lnTo>
                    <a:pt x="63042" y="2389"/>
                  </a:lnTo>
                  <a:lnTo>
                    <a:pt x="65032" y="950"/>
                  </a:lnTo>
                  <a:lnTo>
                    <a:pt x="627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4" name="Google Shape;1674;p39"/>
            <p:cNvSpPr/>
            <p:nvPr/>
          </p:nvSpPr>
          <p:spPr>
            <a:xfrm>
              <a:off x="3066950" y="5613050"/>
              <a:ext cx="127100" cy="840475"/>
            </a:xfrm>
            <a:custGeom>
              <a:avLst/>
              <a:gdLst/>
              <a:ahLst/>
              <a:cxnLst/>
              <a:rect l="l" t="t" r="r" b="b"/>
              <a:pathLst>
                <a:path w="5084" h="33619" extrusionOk="0">
                  <a:moveTo>
                    <a:pt x="797" y="1"/>
                  </a:moveTo>
                  <a:lnTo>
                    <a:pt x="460" y="5175"/>
                  </a:lnTo>
                  <a:lnTo>
                    <a:pt x="215" y="9523"/>
                  </a:lnTo>
                  <a:lnTo>
                    <a:pt x="123" y="11482"/>
                  </a:lnTo>
                  <a:lnTo>
                    <a:pt x="62" y="13319"/>
                  </a:lnTo>
                  <a:lnTo>
                    <a:pt x="31" y="15095"/>
                  </a:lnTo>
                  <a:lnTo>
                    <a:pt x="1" y="16810"/>
                  </a:lnTo>
                  <a:lnTo>
                    <a:pt x="31" y="18555"/>
                  </a:lnTo>
                  <a:lnTo>
                    <a:pt x="62" y="20331"/>
                  </a:lnTo>
                  <a:lnTo>
                    <a:pt x="123" y="22168"/>
                  </a:lnTo>
                  <a:lnTo>
                    <a:pt x="215" y="24127"/>
                  </a:lnTo>
                  <a:lnTo>
                    <a:pt x="460" y="28444"/>
                  </a:lnTo>
                  <a:lnTo>
                    <a:pt x="797" y="33618"/>
                  </a:lnTo>
                  <a:lnTo>
                    <a:pt x="4318" y="33618"/>
                  </a:lnTo>
                  <a:lnTo>
                    <a:pt x="4655" y="28444"/>
                  </a:lnTo>
                  <a:lnTo>
                    <a:pt x="4899" y="24127"/>
                  </a:lnTo>
                  <a:lnTo>
                    <a:pt x="4991" y="22168"/>
                  </a:lnTo>
                  <a:lnTo>
                    <a:pt x="5053" y="20331"/>
                  </a:lnTo>
                  <a:lnTo>
                    <a:pt x="5083" y="18555"/>
                  </a:lnTo>
                  <a:lnTo>
                    <a:pt x="5083" y="16810"/>
                  </a:lnTo>
                  <a:lnTo>
                    <a:pt x="5083" y="15095"/>
                  </a:lnTo>
                  <a:lnTo>
                    <a:pt x="5053" y="13319"/>
                  </a:lnTo>
                  <a:lnTo>
                    <a:pt x="4991" y="11482"/>
                  </a:lnTo>
                  <a:lnTo>
                    <a:pt x="4899" y="9523"/>
                  </a:lnTo>
                  <a:lnTo>
                    <a:pt x="4655" y="5175"/>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5" name="Google Shape;1675;p39"/>
            <p:cNvSpPr/>
            <p:nvPr/>
          </p:nvSpPr>
          <p:spPr>
            <a:xfrm>
              <a:off x="3037100" y="5447725"/>
              <a:ext cx="186800" cy="165350"/>
            </a:xfrm>
            <a:custGeom>
              <a:avLst/>
              <a:gdLst/>
              <a:ahLst/>
              <a:cxnLst/>
              <a:rect l="l" t="t" r="r" b="b"/>
              <a:pathLst>
                <a:path w="7472" h="6614" extrusionOk="0">
                  <a:moveTo>
                    <a:pt x="3369" y="1"/>
                  </a:moveTo>
                  <a:lnTo>
                    <a:pt x="3001" y="62"/>
                  </a:lnTo>
                  <a:lnTo>
                    <a:pt x="2634" y="123"/>
                  </a:lnTo>
                  <a:lnTo>
                    <a:pt x="2297" y="245"/>
                  </a:lnTo>
                  <a:lnTo>
                    <a:pt x="1960" y="399"/>
                  </a:lnTo>
                  <a:lnTo>
                    <a:pt x="1654" y="552"/>
                  </a:lnTo>
                  <a:lnTo>
                    <a:pt x="1378" y="735"/>
                  </a:lnTo>
                  <a:lnTo>
                    <a:pt x="1103" y="950"/>
                  </a:lnTo>
                  <a:lnTo>
                    <a:pt x="858" y="1195"/>
                  </a:lnTo>
                  <a:lnTo>
                    <a:pt x="644" y="1440"/>
                  </a:lnTo>
                  <a:lnTo>
                    <a:pt x="460" y="1715"/>
                  </a:lnTo>
                  <a:lnTo>
                    <a:pt x="307" y="2021"/>
                  </a:lnTo>
                  <a:lnTo>
                    <a:pt x="184" y="2327"/>
                  </a:lnTo>
                  <a:lnTo>
                    <a:pt x="92" y="2634"/>
                  </a:lnTo>
                  <a:lnTo>
                    <a:pt x="31" y="2970"/>
                  </a:lnTo>
                  <a:lnTo>
                    <a:pt x="1" y="3307"/>
                  </a:lnTo>
                  <a:lnTo>
                    <a:pt x="31" y="3644"/>
                  </a:lnTo>
                  <a:lnTo>
                    <a:pt x="92" y="3981"/>
                  </a:lnTo>
                  <a:lnTo>
                    <a:pt x="184" y="4287"/>
                  </a:lnTo>
                  <a:lnTo>
                    <a:pt x="307" y="4593"/>
                  </a:lnTo>
                  <a:lnTo>
                    <a:pt x="460" y="4899"/>
                  </a:lnTo>
                  <a:lnTo>
                    <a:pt x="644" y="5175"/>
                  </a:lnTo>
                  <a:lnTo>
                    <a:pt x="858" y="5420"/>
                  </a:lnTo>
                  <a:lnTo>
                    <a:pt x="1103" y="5665"/>
                  </a:lnTo>
                  <a:lnTo>
                    <a:pt x="1378" y="5879"/>
                  </a:lnTo>
                  <a:lnTo>
                    <a:pt x="1654" y="6063"/>
                  </a:lnTo>
                  <a:lnTo>
                    <a:pt x="1960" y="6216"/>
                  </a:lnTo>
                  <a:lnTo>
                    <a:pt x="2297" y="6369"/>
                  </a:lnTo>
                  <a:lnTo>
                    <a:pt x="2634" y="6461"/>
                  </a:lnTo>
                  <a:lnTo>
                    <a:pt x="3001" y="6553"/>
                  </a:lnTo>
                  <a:lnTo>
                    <a:pt x="3369" y="6614"/>
                  </a:lnTo>
                  <a:lnTo>
                    <a:pt x="4134" y="6614"/>
                  </a:lnTo>
                  <a:lnTo>
                    <a:pt x="4501" y="6553"/>
                  </a:lnTo>
                  <a:lnTo>
                    <a:pt x="4838" y="6461"/>
                  </a:lnTo>
                  <a:lnTo>
                    <a:pt x="5206" y="6369"/>
                  </a:lnTo>
                  <a:lnTo>
                    <a:pt x="5512" y="6216"/>
                  </a:lnTo>
                  <a:lnTo>
                    <a:pt x="5818" y="6063"/>
                  </a:lnTo>
                  <a:lnTo>
                    <a:pt x="6124" y="5879"/>
                  </a:lnTo>
                  <a:lnTo>
                    <a:pt x="6369" y="5665"/>
                  </a:lnTo>
                  <a:lnTo>
                    <a:pt x="6614" y="5420"/>
                  </a:lnTo>
                  <a:lnTo>
                    <a:pt x="6828" y="5175"/>
                  </a:lnTo>
                  <a:lnTo>
                    <a:pt x="7012" y="4899"/>
                  </a:lnTo>
                  <a:lnTo>
                    <a:pt x="7196" y="4593"/>
                  </a:lnTo>
                  <a:lnTo>
                    <a:pt x="7318" y="4287"/>
                  </a:lnTo>
                  <a:lnTo>
                    <a:pt x="7410" y="3981"/>
                  </a:lnTo>
                  <a:lnTo>
                    <a:pt x="7441" y="3644"/>
                  </a:lnTo>
                  <a:lnTo>
                    <a:pt x="7471" y="3307"/>
                  </a:lnTo>
                  <a:lnTo>
                    <a:pt x="7441" y="2970"/>
                  </a:lnTo>
                  <a:lnTo>
                    <a:pt x="7410" y="2634"/>
                  </a:lnTo>
                  <a:lnTo>
                    <a:pt x="7318" y="2327"/>
                  </a:lnTo>
                  <a:lnTo>
                    <a:pt x="7196" y="2021"/>
                  </a:lnTo>
                  <a:lnTo>
                    <a:pt x="7012" y="1715"/>
                  </a:lnTo>
                  <a:lnTo>
                    <a:pt x="6828" y="1440"/>
                  </a:lnTo>
                  <a:lnTo>
                    <a:pt x="6614" y="1195"/>
                  </a:lnTo>
                  <a:lnTo>
                    <a:pt x="6369" y="950"/>
                  </a:lnTo>
                  <a:lnTo>
                    <a:pt x="6124" y="735"/>
                  </a:lnTo>
                  <a:lnTo>
                    <a:pt x="5818" y="552"/>
                  </a:lnTo>
                  <a:lnTo>
                    <a:pt x="5512" y="399"/>
                  </a:lnTo>
                  <a:lnTo>
                    <a:pt x="5206" y="245"/>
                  </a:lnTo>
                  <a:lnTo>
                    <a:pt x="4838" y="123"/>
                  </a:lnTo>
                  <a:lnTo>
                    <a:pt x="4501" y="62"/>
                  </a:lnTo>
                  <a:lnTo>
                    <a:pt x="4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6" name="Google Shape;1676;p39"/>
            <p:cNvSpPr/>
            <p:nvPr/>
          </p:nvSpPr>
          <p:spPr>
            <a:xfrm>
              <a:off x="3049350" y="5597750"/>
              <a:ext cx="163050" cy="36775"/>
            </a:xfrm>
            <a:custGeom>
              <a:avLst/>
              <a:gdLst/>
              <a:ahLst/>
              <a:cxnLst/>
              <a:rect l="l" t="t" r="r" b="b"/>
              <a:pathLst>
                <a:path w="6522" h="1471" extrusionOk="0">
                  <a:moveTo>
                    <a:pt x="0" y="0"/>
                  </a:moveTo>
                  <a:lnTo>
                    <a:pt x="0" y="1470"/>
                  </a:lnTo>
                  <a:lnTo>
                    <a:pt x="6522" y="1470"/>
                  </a:lnTo>
                  <a:lnTo>
                    <a:pt x="65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7" name="Google Shape;1677;p39"/>
            <p:cNvSpPr/>
            <p:nvPr/>
          </p:nvSpPr>
          <p:spPr>
            <a:xfrm>
              <a:off x="3040925" y="6448150"/>
              <a:ext cx="183725" cy="72725"/>
            </a:xfrm>
            <a:custGeom>
              <a:avLst/>
              <a:gdLst/>
              <a:ahLst/>
              <a:cxnLst/>
              <a:rect l="l" t="t" r="r" b="b"/>
              <a:pathLst>
                <a:path w="7349" h="2909" extrusionOk="0">
                  <a:moveTo>
                    <a:pt x="950" y="0"/>
                  </a:moveTo>
                  <a:lnTo>
                    <a:pt x="705" y="61"/>
                  </a:lnTo>
                  <a:lnTo>
                    <a:pt x="521" y="153"/>
                  </a:lnTo>
                  <a:lnTo>
                    <a:pt x="337" y="306"/>
                  </a:lnTo>
                  <a:lnTo>
                    <a:pt x="184" y="459"/>
                  </a:lnTo>
                  <a:lnTo>
                    <a:pt x="93" y="643"/>
                  </a:lnTo>
                  <a:lnTo>
                    <a:pt x="31" y="827"/>
                  </a:lnTo>
                  <a:lnTo>
                    <a:pt x="1" y="1041"/>
                  </a:lnTo>
                  <a:lnTo>
                    <a:pt x="1" y="2909"/>
                  </a:lnTo>
                  <a:lnTo>
                    <a:pt x="7349" y="2909"/>
                  </a:lnTo>
                  <a:lnTo>
                    <a:pt x="7349" y="1041"/>
                  </a:lnTo>
                  <a:lnTo>
                    <a:pt x="7318" y="827"/>
                  </a:lnTo>
                  <a:lnTo>
                    <a:pt x="7257" y="643"/>
                  </a:lnTo>
                  <a:lnTo>
                    <a:pt x="7135" y="459"/>
                  </a:lnTo>
                  <a:lnTo>
                    <a:pt x="7012" y="306"/>
                  </a:lnTo>
                  <a:lnTo>
                    <a:pt x="6828" y="153"/>
                  </a:lnTo>
                  <a:lnTo>
                    <a:pt x="6614" y="61"/>
                  </a:lnTo>
                  <a:lnTo>
                    <a:pt x="6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8" name="Google Shape;1678;p39"/>
            <p:cNvSpPr/>
            <p:nvPr/>
          </p:nvSpPr>
          <p:spPr>
            <a:xfrm>
              <a:off x="3000375" y="6484125"/>
              <a:ext cx="264075" cy="84200"/>
            </a:xfrm>
            <a:custGeom>
              <a:avLst/>
              <a:gdLst/>
              <a:ahLst/>
              <a:cxnLst/>
              <a:rect l="l" t="t" r="r" b="b"/>
              <a:pathLst>
                <a:path w="10563" h="3368" extrusionOk="0">
                  <a:moveTo>
                    <a:pt x="1010" y="0"/>
                  </a:moveTo>
                  <a:lnTo>
                    <a:pt x="796" y="31"/>
                  </a:lnTo>
                  <a:lnTo>
                    <a:pt x="612" y="92"/>
                  </a:lnTo>
                  <a:lnTo>
                    <a:pt x="459" y="153"/>
                  </a:lnTo>
                  <a:lnTo>
                    <a:pt x="306" y="276"/>
                  </a:lnTo>
                  <a:lnTo>
                    <a:pt x="184" y="398"/>
                  </a:lnTo>
                  <a:lnTo>
                    <a:pt x="92" y="551"/>
                  </a:lnTo>
                  <a:lnTo>
                    <a:pt x="31" y="704"/>
                  </a:lnTo>
                  <a:lnTo>
                    <a:pt x="0" y="888"/>
                  </a:lnTo>
                  <a:lnTo>
                    <a:pt x="0" y="3368"/>
                  </a:lnTo>
                  <a:lnTo>
                    <a:pt x="10563" y="3368"/>
                  </a:lnTo>
                  <a:lnTo>
                    <a:pt x="10563" y="888"/>
                  </a:lnTo>
                  <a:lnTo>
                    <a:pt x="10563" y="704"/>
                  </a:lnTo>
                  <a:lnTo>
                    <a:pt x="10502" y="551"/>
                  </a:lnTo>
                  <a:lnTo>
                    <a:pt x="10410" y="398"/>
                  </a:lnTo>
                  <a:lnTo>
                    <a:pt x="10287" y="276"/>
                  </a:lnTo>
                  <a:lnTo>
                    <a:pt x="10134" y="153"/>
                  </a:lnTo>
                  <a:lnTo>
                    <a:pt x="9951" y="92"/>
                  </a:lnTo>
                  <a:lnTo>
                    <a:pt x="9767" y="31"/>
                  </a:lnTo>
                  <a:lnTo>
                    <a:pt x="95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79" name="Google Shape;1679;p39"/>
            <p:cNvSpPr/>
            <p:nvPr/>
          </p:nvSpPr>
          <p:spPr>
            <a:xfrm>
              <a:off x="4699625" y="5613050"/>
              <a:ext cx="127075" cy="840475"/>
            </a:xfrm>
            <a:custGeom>
              <a:avLst/>
              <a:gdLst/>
              <a:ahLst/>
              <a:cxnLst/>
              <a:rect l="l" t="t" r="r" b="b"/>
              <a:pathLst>
                <a:path w="5083" h="33619" extrusionOk="0">
                  <a:moveTo>
                    <a:pt x="796" y="1"/>
                  </a:moveTo>
                  <a:lnTo>
                    <a:pt x="459" y="5175"/>
                  </a:lnTo>
                  <a:lnTo>
                    <a:pt x="214" y="9523"/>
                  </a:lnTo>
                  <a:lnTo>
                    <a:pt x="123" y="11482"/>
                  </a:lnTo>
                  <a:lnTo>
                    <a:pt x="61" y="13319"/>
                  </a:lnTo>
                  <a:lnTo>
                    <a:pt x="31" y="15095"/>
                  </a:lnTo>
                  <a:lnTo>
                    <a:pt x="0" y="16810"/>
                  </a:lnTo>
                  <a:lnTo>
                    <a:pt x="31" y="18555"/>
                  </a:lnTo>
                  <a:lnTo>
                    <a:pt x="61" y="20331"/>
                  </a:lnTo>
                  <a:lnTo>
                    <a:pt x="123" y="22168"/>
                  </a:lnTo>
                  <a:lnTo>
                    <a:pt x="214" y="24127"/>
                  </a:lnTo>
                  <a:lnTo>
                    <a:pt x="459" y="28444"/>
                  </a:lnTo>
                  <a:lnTo>
                    <a:pt x="796" y="33618"/>
                  </a:lnTo>
                  <a:lnTo>
                    <a:pt x="4317" y="33618"/>
                  </a:lnTo>
                  <a:lnTo>
                    <a:pt x="4654" y="28444"/>
                  </a:lnTo>
                  <a:lnTo>
                    <a:pt x="4899" y="24127"/>
                  </a:lnTo>
                  <a:lnTo>
                    <a:pt x="4991" y="22168"/>
                  </a:lnTo>
                  <a:lnTo>
                    <a:pt x="5052" y="20331"/>
                  </a:lnTo>
                  <a:lnTo>
                    <a:pt x="5083" y="18555"/>
                  </a:lnTo>
                  <a:lnTo>
                    <a:pt x="5083" y="16810"/>
                  </a:lnTo>
                  <a:lnTo>
                    <a:pt x="5083" y="15095"/>
                  </a:lnTo>
                  <a:lnTo>
                    <a:pt x="5052" y="13319"/>
                  </a:lnTo>
                  <a:lnTo>
                    <a:pt x="4991" y="11482"/>
                  </a:lnTo>
                  <a:lnTo>
                    <a:pt x="4899" y="9523"/>
                  </a:lnTo>
                  <a:lnTo>
                    <a:pt x="4654" y="5175"/>
                  </a:lnTo>
                  <a:lnTo>
                    <a:pt x="43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0" name="Google Shape;1680;p39"/>
            <p:cNvSpPr/>
            <p:nvPr/>
          </p:nvSpPr>
          <p:spPr>
            <a:xfrm>
              <a:off x="4669775" y="5447725"/>
              <a:ext cx="186775" cy="165350"/>
            </a:xfrm>
            <a:custGeom>
              <a:avLst/>
              <a:gdLst/>
              <a:ahLst/>
              <a:cxnLst/>
              <a:rect l="l" t="t" r="r" b="b"/>
              <a:pathLst>
                <a:path w="7471" h="6614" extrusionOk="0">
                  <a:moveTo>
                    <a:pt x="3368" y="1"/>
                  </a:moveTo>
                  <a:lnTo>
                    <a:pt x="3001" y="62"/>
                  </a:lnTo>
                  <a:lnTo>
                    <a:pt x="2633" y="123"/>
                  </a:lnTo>
                  <a:lnTo>
                    <a:pt x="2296" y="245"/>
                  </a:lnTo>
                  <a:lnTo>
                    <a:pt x="1960" y="399"/>
                  </a:lnTo>
                  <a:lnTo>
                    <a:pt x="1653" y="552"/>
                  </a:lnTo>
                  <a:lnTo>
                    <a:pt x="1378" y="735"/>
                  </a:lnTo>
                  <a:lnTo>
                    <a:pt x="1102" y="950"/>
                  </a:lnTo>
                  <a:lnTo>
                    <a:pt x="857" y="1195"/>
                  </a:lnTo>
                  <a:lnTo>
                    <a:pt x="643" y="1440"/>
                  </a:lnTo>
                  <a:lnTo>
                    <a:pt x="459" y="1715"/>
                  </a:lnTo>
                  <a:lnTo>
                    <a:pt x="306" y="2021"/>
                  </a:lnTo>
                  <a:lnTo>
                    <a:pt x="184" y="2327"/>
                  </a:lnTo>
                  <a:lnTo>
                    <a:pt x="92" y="2634"/>
                  </a:lnTo>
                  <a:lnTo>
                    <a:pt x="31" y="2970"/>
                  </a:lnTo>
                  <a:lnTo>
                    <a:pt x="0" y="3307"/>
                  </a:lnTo>
                  <a:lnTo>
                    <a:pt x="31" y="3644"/>
                  </a:lnTo>
                  <a:lnTo>
                    <a:pt x="92" y="3981"/>
                  </a:lnTo>
                  <a:lnTo>
                    <a:pt x="184" y="4287"/>
                  </a:lnTo>
                  <a:lnTo>
                    <a:pt x="306" y="4593"/>
                  </a:lnTo>
                  <a:lnTo>
                    <a:pt x="459" y="4899"/>
                  </a:lnTo>
                  <a:lnTo>
                    <a:pt x="643" y="5175"/>
                  </a:lnTo>
                  <a:lnTo>
                    <a:pt x="857" y="5420"/>
                  </a:lnTo>
                  <a:lnTo>
                    <a:pt x="1102" y="5665"/>
                  </a:lnTo>
                  <a:lnTo>
                    <a:pt x="1378" y="5879"/>
                  </a:lnTo>
                  <a:lnTo>
                    <a:pt x="1653" y="6063"/>
                  </a:lnTo>
                  <a:lnTo>
                    <a:pt x="1960" y="6216"/>
                  </a:lnTo>
                  <a:lnTo>
                    <a:pt x="2296" y="6369"/>
                  </a:lnTo>
                  <a:lnTo>
                    <a:pt x="2633" y="6461"/>
                  </a:lnTo>
                  <a:lnTo>
                    <a:pt x="3001" y="6553"/>
                  </a:lnTo>
                  <a:lnTo>
                    <a:pt x="3368" y="6614"/>
                  </a:lnTo>
                  <a:lnTo>
                    <a:pt x="4133" y="6614"/>
                  </a:lnTo>
                  <a:lnTo>
                    <a:pt x="4501" y="6553"/>
                  </a:lnTo>
                  <a:lnTo>
                    <a:pt x="4838" y="6461"/>
                  </a:lnTo>
                  <a:lnTo>
                    <a:pt x="5205" y="6369"/>
                  </a:lnTo>
                  <a:lnTo>
                    <a:pt x="5511" y="6216"/>
                  </a:lnTo>
                  <a:lnTo>
                    <a:pt x="5817" y="6063"/>
                  </a:lnTo>
                  <a:lnTo>
                    <a:pt x="6123" y="5879"/>
                  </a:lnTo>
                  <a:lnTo>
                    <a:pt x="6368" y="5665"/>
                  </a:lnTo>
                  <a:lnTo>
                    <a:pt x="6613" y="5420"/>
                  </a:lnTo>
                  <a:lnTo>
                    <a:pt x="6828" y="5175"/>
                  </a:lnTo>
                  <a:lnTo>
                    <a:pt x="7011" y="4899"/>
                  </a:lnTo>
                  <a:lnTo>
                    <a:pt x="7195" y="4593"/>
                  </a:lnTo>
                  <a:lnTo>
                    <a:pt x="7318" y="4287"/>
                  </a:lnTo>
                  <a:lnTo>
                    <a:pt x="7409" y="3981"/>
                  </a:lnTo>
                  <a:lnTo>
                    <a:pt x="7440" y="3644"/>
                  </a:lnTo>
                  <a:lnTo>
                    <a:pt x="7471" y="3307"/>
                  </a:lnTo>
                  <a:lnTo>
                    <a:pt x="7440" y="2970"/>
                  </a:lnTo>
                  <a:lnTo>
                    <a:pt x="7409" y="2634"/>
                  </a:lnTo>
                  <a:lnTo>
                    <a:pt x="7318" y="2327"/>
                  </a:lnTo>
                  <a:lnTo>
                    <a:pt x="7195" y="2021"/>
                  </a:lnTo>
                  <a:lnTo>
                    <a:pt x="7011" y="1715"/>
                  </a:lnTo>
                  <a:lnTo>
                    <a:pt x="6828" y="1440"/>
                  </a:lnTo>
                  <a:lnTo>
                    <a:pt x="6613" y="1195"/>
                  </a:lnTo>
                  <a:lnTo>
                    <a:pt x="6368" y="950"/>
                  </a:lnTo>
                  <a:lnTo>
                    <a:pt x="6123" y="735"/>
                  </a:lnTo>
                  <a:lnTo>
                    <a:pt x="5817" y="552"/>
                  </a:lnTo>
                  <a:lnTo>
                    <a:pt x="5511" y="399"/>
                  </a:lnTo>
                  <a:lnTo>
                    <a:pt x="5205" y="245"/>
                  </a:lnTo>
                  <a:lnTo>
                    <a:pt x="4838" y="123"/>
                  </a:lnTo>
                  <a:lnTo>
                    <a:pt x="4501" y="62"/>
                  </a:lnTo>
                  <a:lnTo>
                    <a:pt x="4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1" name="Google Shape;1681;p39"/>
            <p:cNvSpPr/>
            <p:nvPr/>
          </p:nvSpPr>
          <p:spPr>
            <a:xfrm>
              <a:off x="4682000" y="5597750"/>
              <a:ext cx="163075" cy="36775"/>
            </a:xfrm>
            <a:custGeom>
              <a:avLst/>
              <a:gdLst/>
              <a:ahLst/>
              <a:cxnLst/>
              <a:rect l="l" t="t" r="r" b="b"/>
              <a:pathLst>
                <a:path w="6523" h="1471" extrusionOk="0">
                  <a:moveTo>
                    <a:pt x="1" y="0"/>
                  </a:moveTo>
                  <a:lnTo>
                    <a:pt x="1" y="1470"/>
                  </a:lnTo>
                  <a:lnTo>
                    <a:pt x="6522" y="1470"/>
                  </a:lnTo>
                  <a:lnTo>
                    <a:pt x="65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2" name="Google Shape;1682;p39"/>
            <p:cNvSpPr/>
            <p:nvPr/>
          </p:nvSpPr>
          <p:spPr>
            <a:xfrm>
              <a:off x="4673600" y="6448150"/>
              <a:ext cx="183725" cy="72725"/>
            </a:xfrm>
            <a:custGeom>
              <a:avLst/>
              <a:gdLst/>
              <a:ahLst/>
              <a:cxnLst/>
              <a:rect l="l" t="t" r="r" b="b"/>
              <a:pathLst>
                <a:path w="7349" h="2909" extrusionOk="0">
                  <a:moveTo>
                    <a:pt x="949" y="0"/>
                  </a:moveTo>
                  <a:lnTo>
                    <a:pt x="704" y="61"/>
                  </a:lnTo>
                  <a:lnTo>
                    <a:pt x="521" y="153"/>
                  </a:lnTo>
                  <a:lnTo>
                    <a:pt x="337" y="306"/>
                  </a:lnTo>
                  <a:lnTo>
                    <a:pt x="184" y="459"/>
                  </a:lnTo>
                  <a:lnTo>
                    <a:pt x="92" y="643"/>
                  </a:lnTo>
                  <a:lnTo>
                    <a:pt x="31" y="827"/>
                  </a:lnTo>
                  <a:lnTo>
                    <a:pt x="0" y="1041"/>
                  </a:lnTo>
                  <a:lnTo>
                    <a:pt x="0" y="2909"/>
                  </a:lnTo>
                  <a:lnTo>
                    <a:pt x="7348" y="2909"/>
                  </a:lnTo>
                  <a:lnTo>
                    <a:pt x="7348" y="1041"/>
                  </a:lnTo>
                  <a:lnTo>
                    <a:pt x="7318" y="827"/>
                  </a:lnTo>
                  <a:lnTo>
                    <a:pt x="7256" y="643"/>
                  </a:lnTo>
                  <a:lnTo>
                    <a:pt x="7134" y="459"/>
                  </a:lnTo>
                  <a:lnTo>
                    <a:pt x="6981" y="306"/>
                  </a:lnTo>
                  <a:lnTo>
                    <a:pt x="6828" y="153"/>
                  </a:lnTo>
                  <a:lnTo>
                    <a:pt x="6613" y="61"/>
                  </a:lnTo>
                  <a:lnTo>
                    <a:pt x="63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3" name="Google Shape;1683;p39"/>
            <p:cNvSpPr/>
            <p:nvPr/>
          </p:nvSpPr>
          <p:spPr>
            <a:xfrm>
              <a:off x="4633025" y="6484125"/>
              <a:ext cx="264100" cy="84200"/>
            </a:xfrm>
            <a:custGeom>
              <a:avLst/>
              <a:gdLst/>
              <a:ahLst/>
              <a:cxnLst/>
              <a:rect l="l" t="t" r="r" b="b"/>
              <a:pathLst>
                <a:path w="10564" h="3368" extrusionOk="0">
                  <a:moveTo>
                    <a:pt x="1011" y="0"/>
                  </a:moveTo>
                  <a:lnTo>
                    <a:pt x="796" y="31"/>
                  </a:lnTo>
                  <a:lnTo>
                    <a:pt x="613" y="92"/>
                  </a:lnTo>
                  <a:lnTo>
                    <a:pt x="460" y="153"/>
                  </a:lnTo>
                  <a:lnTo>
                    <a:pt x="307" y="276"/>
                  </a:lnTo>
                  <a:lnTo>
                    <a:pt x="184" y="398"/>
                  </a:lnTo>
                  <a:lnTo>
                    <a:pt x="92" y="551"/>
                  </a:lnTo>
                  <a:lnTo>
                    <a:pt x="31" y="704"/>
                  </a:lnTo>
                  <a:lnTo>
                    <a:pt x="0" y="888"/>
                  </a:lnTo>
                  <a:lnTo>
                    <a:pt x="0" y="3368"/>
                  </a:lnTo>
                  <a:lnTo>
                    <a:pt x="10563" y="3368"/>
                  </a:lnTo>
                  <a:lnTo>
                    <a:pt x="10563" y="888"/>
                  </a:lnTo>
                  <a:lnTo>
                    <a:pt x="10563" y="704"/>
                  </a:lnTo>
                  <a:lnTo>
                    <a:pt x="10502" y="551"/>
                  </a:lnTo>
                  <a:lnTo>
                    <a:pt x="10410" y="398"/>
                  </a:lnTo>
                  <a:lnTo>
                    <a:pt x="10288" y="276"/>
                  </a:lnTo>
                  <a:lnTo>
                    <a:pt x="10135" y="153"/>
                  </a:lnTo>
                  <a:lnTo>
                    <a:pt x="9951" y="92"/>
                  </a:lnTo>
                  <a:lnTo>
                    <a:pt x="9767" y="31"/>
                  </a:lnTo>
                  <a:lnTo>
                    <a:pt x="95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1684" name="Google Shape;1684;p39"/>
          <p:cNvGrpSpPr/>
          <p:nvPr/>
        </p:nvGrpSpPr>
        <p:grpSpPr>
          <a:xfrm>
            <a:off x="426390" y="242029"/>
            <a:ext cx="573650" cy="594956"/>
            <a:chOff x="6190700" y="1963125"/>
            <a:chExt cx="524408" cy="543885"/>
          </a:xfrm>
        </p:grpSpPr>
        <p:sp>
          <p:nvSpPr>
            <p:cNvPr id="1685" name="Google Shape;1685;p39"/>
            <p:cNvSpPr/>
            <p:nvPr/>
          </p:nvSpPr>
          <p:spPr>
            <a:xfrm>
              <a:off x="6190700" y="2231786"/>
              <a:ext cx="524408" cy="275224"/>
            </a:xfrm>
            <a:custGeom>
              <a:avLst/>
              <a:gdLst/>
              <a:ahLst/>
              <a:cxnLst/>
              <a:rect l="l" t="t" r="r" b="b"/>
              <a:pathLst>
                <a:path w="17047" h="8946" extrusionOk="0">
                  <a:moveTo>
                    <a:pt x="1" y="1"/>
                  </a:move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6" name="Google Shape;1686;p39"/>
            <p:cNvSpPr/>
            <p:nvPr/>
          </p:nvSpPr>
          <p:spPr>
            <a:xfrm>
              <a:off x="6190700" y="2231786"/>
              <a:ext cx="524408" cy="275224"/>
            </a:xfrm>
            <a:custGeom>
              <a:avLst/>
              <a:gdLst/>
              <a:ahLst/>
              <a:cxnLst/>
              <a:rect l="l" t="t" r="r" b="b"/>
              <a:pathLst>
                <a:path w="17047" h="8946" fill="none" extrusionOk="0">
                  <a:moveTo>
                    <a:pt x="17028" y="1"/>
                  </a:move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lnTo>
                    <a:pt x="1" y="1"/>
                  </a:lnTo>
                  <a:lnTo>
                    <a:pt x="1" y="231"/>
                  </a:ln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524" y="8945"/>
                  </a:lnTo>
                  <a:lnTo>
                    <a:pt x="8524"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47" y="231"/>
                  </a:lnTo>
                  <a:lnTo>
                    <a:pt x="170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7" name="Google Shape;1687;p39"/>
            <p:cNvSpPr/>
            <p:nvPr/>
          </p:nvSpPr>
          <p:spPr>
            <a:xfrm>
              <a:off x="6190700" y="1963125"/>
              <a:ext cx="524408" cy="524451"/>
            </a:xfrm>
            <a:custGeom>
              <a:avLst/>
              <a:gdLst/>
              <a:ahLst/>
              <a:cxnLst/>
              <a:rect l="l" t="t" r="r" b="b"/>
              <a:pathLst>
                <a:path w="17047" h="17047" extrusionOk="0">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493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8" name="Google Shape;1688;p39"/>
            <p:cNvSpPr/>
            <p:nvPr/>
          </p:nvSpPr>
          <p:spPr>
            <a:xfrm>
              <a:off x="6190700" y="1963125"/>
              <a:ext cx="524408" cy="524451"/>
            </a:xfrm>
            <a:custGeom>
              <a:avLst/>
              <a:gdLst/>
              <a:ahLst/>
              <a:cxnLst/>
              <a:rect l="l" t="t" r="r" b="b"/>
              <a:pathLst>
                <a:path w="17047" h="17047" fill="none" extrusionOk="0">
                  <a:moveTo>
                    <a:pt x="1" y="8523"/>
                  </a:move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89" name="Google Shape;1689;p39"/>
            <p:cNvSpPr/>
            <p:nvPr/>
          </p:nvSpPr>
          <p:spPr>
            <a:xfrm>
              <a:off x="6226663" y="1999642"/>
              <a:ext cx="451932" cy="451384"/>
            </a:xfrm>
            <a:custGeom>
              <a:avLst/>
              <a:gdLst/>
              <a:ahLst/>
              <a:cxnLst/>
              <a:rect l="l" t="t" r="r" b="b"/>
              <a:pathLst>
                <a:path w="14691" h="14672" extrusionOk="0">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rgbClr val="FFE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0" name="Google Shape;1690;p39"/>
            <p:cNvSpPr/>
            <p:nvPr/>
          </p:nvSpPr>
          <p:spPr>
            <a:xfrm>
              <a:off x="6226663" y="1999642"/>
              <a:ext cx="451932" cy="451384"/>
            </a:xfrm>
            <a:custGeom>
              <a:avLst/>
              <a:gdLst/>
              <a:ahLst/>
              <a:cxnLst/>
              <a:rect l="l" t="t" r="r" b="b"/>
              <a:pathLst>
                <a:path w="14691" h="14672" fill="none" extrusionOk="0">
                  <a:moveTo>
                    <a:pt x="0" y="7336"/>
                  </a:move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1" name="Google Shape;1691;p39"/>
            <p:cNvSpPr/>
            <p:nvPr/>
          </p:nvSpPr>
          <p:spPr>
            <a:xfrm>
              <a:off x="6425210" y="2198223"/>
              <a:ext cx="54819" cy="54239"/>
            </a:xfrm>
            <a:custGeom>
              <a:avLst/>
              <a:gdLst/>
              <a:ahLst/>
              <a:cxnLst/>
              <a:rect l="l" t="t" r="r" b="b"/>
              <a:pathLst>
                <a:path w="1782" h="1763" fill="none" extrusionOk="0">
                  <a:moveTo>
                    <a:pt x="1" y="881"/>
                  </a:moveTo>
                  <a:lnTo>
                    <a:pt x="1" y="881"/>
                  </a:lnTo>
                  <a:lnTo>
                    <a:pt x="20" y="1053"/>
                  </a:lnTo>
                  <a:lnTo>
                    <a:pt x="77" y="1226"/>
                  </a:lnTo>
                  <a:lnTo>
                    <a:pt x="154" y="1379"/>
                  </a:lnTo>
                  <a:lnTo>
                    <a:pt x="269" y="1513"/>
                  </a:lnTo>
                  <a:lnTo>
                    <a:pt x="403" y="1609"/>
                  </a:lnTo>
                  <a:lnTo>
                    <a:pt x="556" y="1705"/>
                  </a:lnTo>
                  <a:lnTo>
                    <a:pt x="709" y="1743"/>
                  </a:lnTo>
                  <a:lnTo>
                    <a:pt x="901" y="1762"/>
                  </a:lnTo>
                  <a:lnTo>
                    <a:pt x="901" y="1762"/>
                  </a:lnTo>
                  <a:lnTo>
                    <a:pt x="1073" y="1743"/>
                  </a:lnTo>
                  <a:lnTo>
                    <a:pt x="1246" y="1705"/>
                  </a:lnTo>
                  <a:lnTo>
                    <a:pt x="1399" y="1609"/>
                  </a:lnTo>
                  <a:lnTo>
                    <a:pt x="1514" y="1513"/>
                  </a:lnTo>
                  <a:lnTo>
                    <a:pt x="1629" y="1379"/>
                  </a:lnTo>
                  <a:lnTo>
                    <a:pt x="1705" y="1226"/>
                  </a:lnTo>
                  <a:lnTo>
                    <a:pt x="1763" y="1053"/>
                  </a:lnTo>
                  <a:lnTo>
                    <a:pt x="1782" y="881"/>
                  </a:lnTo>
                  <a:lnTo>
                    <a:pt x="1782" y="881"/>
                  </a:lnTo>
                  <a:lnTo>
                    <a:pt x="1763" y="709"/>
                  </a:lnTo>
                  <a:lnTo>
                    <a:pt x="1705" y="536"/>
                  </a:lnTo>
                  <a:lnTo>
                    <a:pt x="1629" y="383"/>
                  </a:lnTo>
                  <a:lnTo>
                    <a:pt x="1514" y="249"/>
                  </a:lnTo>
                  <a:lnTo>
                    <a:pt x="1399" y="134"/>
                  </a:lnTo>
                  <a:lnTo>
                    <a:pt x="1246" y="58"/>
                  </a:lnTo>
                  <a:lnTo>
                    <a:pt x="1073" y="0"/>
                  </a:lnTo>
                  <a:lnTo>
                    <a:pt x="901" y="0"/>
                  </a:lnTo>
                  <a:lnTo>
                    <a:pt x="901" y="0"/>
                  </a:lnTo>
                  <a:lnTo>
                    <a:pt x="709" y="0"/>
                  </a:lnTo>
                  <a:lnTo>
                    <a:pt x="556" y="58"/>
                  </a:lnTo>
                  <a:lnTo>
                    <a:pt x="403" y="134"/>
                  </a:lnTo>
                  <a:lnTo>
                    <a:pt x="269" y="249"/>
                  </a:lnTo>
                  <a:lnTo>
                    <a:pt x="154" y="383"/>
                  </a:lnTo>
                  <a:lnTo>
                    <a:pt x="77" y="536"/>
                  </a:lnTo>
                  <a:lnTo>
                    <a:pt x="20" y="709"/>
                  </a:lnTo>
                  <a:lnTo>
                    <a:pt x="1" y="8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2" name="Google Shape;1692;p39"/>
            <p:cNvSpPr/>
            <p:nvPr/>
          </p:nvSpPr>
          <p:spPr>
            <a:xfrm>
              <a:off x="6440530" y="2237693"/>
              <a:ext cx="24179" cy="157363"/>
            </a:xfrm>
            <a:custGeom>
              <a:avLst/>
              <a:gdLst/>
              <a:ahLst/>
              <a:cxnLst/>
              <a:rect l="l" t="t" r="r" b="b"/>
              <a:pathLst>
                <a:path w="786" h="5115" extrusionOk="0">
                  <a:moveTo>
                    <a:pt x="1" y="0"/>
                  </a:moveTo>
                  <a:lnTo>
                    <a:pt x="1" y="5114"/>
                  </a:lnTo>
                  <a:lnTo>
                    <a:pt x="786" y="5114"/>
                  </a:lnTo>
                  <a:lnTo>
                    <a:pt x="786" y="0"/>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3" name="Google Shape;1693;p39"/>
            <p:cNvSpPr/>
            <p:nvPr/>
          </p:nvSpPr>
          <p:spPr>
            <a:xfrm>
              <a:off x="6440530" y="2237693"/>
              <a:ext cx="24179" cy="157363"/>
            </a:xfrm>
            <a:custGeom>
              <a:avLst/>
              <a:gdLst/>
              <a:ahLst/>
              <a:cxnLst/>
              <a:rect l="l" t="t" r="r" b="b"/>
              <a:pathLst>
                <a:path w="786" h="5115" fill="none" extrusionOk="0">
                  <a:moveTo>
                    <a:pt x="786" y="0"/>
                  </a:moveTo>
                  <a:lnTo>
                    <a:pt x="1" y="0"/>
                  </a:lnTo>
                  <a:lnTo>
                    <a:pt x="1" y="5114"/>
                  </a:lnTo>
                  <a:lnTo>
                    <a:pt x="786" y="5114"/>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4" name="Google Shape;1694;p39"/>
            <p:cNvSpPr/>
            <p:nvPr/>
          </p:nvSpPr>
          <p:spPr>
            <a:xfrm>
              <a:off x="6327413" y="2096271"/>
              <a:ext cx="129049" cy="129090"/>
            </a:xfrm>
            <a:custGeom>
              <a:avLst/>
              <a:gdLst/>
              <a:ahLst/>
              <a:cxnLst/>
              <a:rect l="l" t="t" r="r" b="b"/>
              <a:pathLst>
                <a:path w="4195" h="4196" extrusionOk="0">
                  <a:moveTo>
                    <a:pt x="575" y="1"/>
                  </a:moveTo>
                  <a:lnTo>
                    <a:pt x="0" y="575"/>
                  </a:lnTo>
                  <a:lnTo>
                    <a:pt x="3639" y="4195"/>
                  </a:lnTo>
                  <a:lnTo>
                    <a:pt x="4195" y="3640"/>
                  </a:lnTo>
                  <a:lnTo>
                    <a:pt x="575" y="1"/>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5" name="Google Shape;1695;p39"/>
            <p:cNvSpPr/>
            <p:nvPr/>
          </p:nvSpPr>
          <p:spPr>
            <a:xfrm>
              <a:off x="6327413" y="2096271"/>
              <a:ext cx="129049" cy="129090"/>
            </a:xfrm>
            <a:custGeom>
              <a:avLst/>
              <a:gdLst/>
              <a:ahLst/>
              <a:cxnLst/>
              <a:rect l="l" t="t" r="r" b="b"/>
              <a:pathLst>
                <a:path w="4195" h="4196" fill="none" extrusionOk="0">
                  <a:moveTo>
                    <a:pt x="3639" y="4195"/>
                  </a:moveTo>
                  <a:lnTo>
                    <a:pt x="4195" y="3640"/>
                  </a:lnTo>
                  <a:lnTo>
                    <a:pt x="575" y="1"/>
                  </a:lnTo>
                  <a:lnTo>
                    <a:pt x="0" y="575"/>
                  </a:lnTo>
                  <a:lnTo>
                    <a:pt x="3639" y="4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6" name="Google Shape;1696;p39"/>
            <p:cNvSpPr/>
            <p:nvPr/>
          </p:nvSpPr>
          <p:spPr>
            <a:xfrm>
              <a:off x="6190700" y="1963125"/>
              <a:ext cx="524408" cy="262241"/>
            </a:xfrm>
            <a:custGeom>
              <a:avLst/>
              <a:gdLst/>
              <a:ahLst/>
              <a:cxnLst/>
              <a:rect l="l" t="t" r="r" b="b"/>
              <a:pathLst>
                <a:path w="17047" h="8524"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BA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7" name="Google Shape;1697;p39"/>
            <p:cNvSpPr/>
            <p:nvPr/>
          </p:nvSpPr>
          <p:spPr>
            <a:xfrm>
              <a:off x="6190700" y="1963125"/>
              <a:ext cx="524408" cy="262241"/>
            </a:xfrm>
            <a:custGeom>
              <a:avLst/>
              <a:gdLst/>
              <a:ahLst/>
              <a:cxnLst/>
              <a:rect l="l" t="t" r="r" b="b"/>
              <a:pathLst>
                <a:path w="17047" h="8524"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8" name="Google Shape;1698;p39"/>
            <p:cNvSpPr/>
            <p:nvPr/>
          </p:nvSpPr>
          <p:spPr>
            <a:xfrm>
              <a:off x="6190700" y="1963125"/>
              <a:ext cx="524408" cy="524451"/>
            </a:xfrm>
            <a:custGeom>
              <a:avLst/>
              <a:gdLst/>
              <a:ahLst/>
              <a:cxnLst/>
              <a:rect l="l" t="t" r="r" b="b"/>
              <a:pathLst>
                <a:path w="17047" h="17047" extrusionOk="0">
                  <a:moveTo>
                    <a:pt x="8888" y="1188"/>
                  </a:moveTo>
                  <a:lnTo>
                    <a:pt x="9271" y="1226"/>
                  </a:lnTo>
                  <a:lnTo>
                    <a:pt x="9635" y="1264"/>
                  </a:lnTo>
                  <a:lnTo>
                    <a:pt x="9999" y="1341"/>
                  </a:lnTo>
                  <a:lnTo>
                    <a:pt x="10343" y="1417"/>
                  </a:lnTo>
                  <a:lnTo>
                    <a:pt x="10707" y="1513"/>
                  </a:lnTo>
                  <a:lnTo>
                    <a:pt x="11033" y="1628"/>
                  </a:lnTo>
                  <a:lnTo>
                    <a:pt x="11378" y="1762"/>
                  </a:lnTo>
                  <a:lnTo>
                    <a:pt x="11703" y="1915"/>
                  </a:lnTo>
                  <a:lnTo>
                    <a:pt x="12010" y="2069"/>
                  </a:lnTo>
                  <a:lnTo>
                    <a:pt x="12316" y="2241"/>
                  </a:lnTo>
                  <a:lnTo>
                    <a:pt x="12622" y="2433"/>
                  </a:lnTo>
                  <a:lnTo>
                    <a:pt x="12910" y="2643"/>
                  </a:lnTo>
                  <a:lnTo>
                    <a:pt x="13178" y="2854"/>
                  </a:lnTo>
                  <a:lnTo>
                    <a:pt x="13446" y="3084"/>
                  </a:lnTo>
                  <a:lnTo>
                    <a:pt x="13714" y="3333"/>
                  </a:lnTo>
                  <a:lnTo>
                    <a:pt x="13944" y="3582"/>
                  </a:lnTo>
                  <a:lnTo>
                    <a:pt x="14174" y="3850"/>
                  </a:lnTo>
                  <a:lnTo>
                    <a:pt x="14404" y="4137"/>
                  </a:lnTo>
                  <a:lnTo>
                    <a:pt x="14595" y="4424"/>
                  </a:lnTo>
                  <a:lnTo>
                    <a:pt x="14787" y="4712"/>
                  </a:lnTo>
                  <a:lnTo>
                    <a:pt x="14959" y="5018"/>
                  </a:lnTo>
                  <a:lnTo>
                    <a:pt x="15131" y="5344"/>
                  </a:lnTo>
                  <a:lnTo>
                    <a:pt x="15285" y="5669"/>
                  </a:lnTo>
                  <a:lnTo>
                    <a:pt x="15400" y="5995"/>
                  </a:lnTo>
                  <a:lnTo>
                    <a:pt x="15534" y="6340"/>
                  </a:lnTo>
                  <a:lnTo>
                    <a:pt x="15629" y="6684"/>
                  </a:lnTo>
                  <a:lnTo>
                    <a:pt x="15706" y="7048"/>
                  </a:lnTo>
                  <a:lnTo>
                    <a:pt x="15764" y="7412"/>
                  </a:lnTo>
                  <a:lnTo>
                    <a:pt x="15821" y="7776"/>
                  </a:lnTo>
                  <a:lnTo>
                    <a:pt x="15840" y="8140"/>
                  </a:lnTo>
                  <a:lnTo>
                    <a:pt x="15859" y="8523"/>
                  </a:lnTo>
                  <a:lnTo>
                    <a:pt x="15840" y="8906"/>
                  </a:lnTo>
                  <a:lnTo>
                    <a:pt x="15821" y="9270"/>
                  </a:lnTo>
                  <a:lnTo>
                    <a:pt x="15764" y="9634"/>
                  </a:lnTo>
                  <a:lnTo>
                    <a:pt x="15706" y="9998"/>
                  </a:lnTo>
                  <a:lnTo>
                    <a:pt x="15629" y="10362"/>
                  </a:lnTo>
                  <a:lnTo>
                    <a:pt x="15534" y="10707"/>
                  </a:lnTo>
                  <a:lnTo>
                    <a:pt x="15400" y="11051"/>
                  </a:lnTo>
                  <a:lnTo>
                    <a:pt x="15285" y="11377"/>
                  </a:lnTo>
                  <a:lnTo>
                    <a:pt x="15131" y="11702"/>
                  </a:lnTo>
                  <a:lnTo>
                    <a:pt x="14959" y="12028"/>
                  </a:lnTo>
                  <a:lnTo>
                    <a:pt x="14787" y="12335"/>
                  </a:lnTo>
                  <a:lnTo>
                    <a:pt x="14595" y="12622"/>
                  </a:lnTo>
                  <a:lnTo>
                    <a:pt x="14404" y="12909"/>
                  </a:lnTo>
                  <a:lnTo>
                    <a:pt x="14174" y="13196"/>
                  </a:lnTo>
                  <a:lnTo>
                    <a:pt x="13944" y="13465"/>
                  </a:lnTo>
                  <a:lnTo>
                    <a:pt x="13714" y="13714"/>
                  </a:lnTo>
                  <a:lnTo>
                    <a:pt x="13446" y="13962"/>
                  </a:lnTo>
                  <a:lnTo>
                    <a:pt x="13178" y="14192"/>
                  </a:lnTo>
                  <a:lnTo>
                    <a:pt x="12910" y="14403"/>
                  </a:lnTo>
                  <a:lnTo>
                    <a:pt x="12622" y="14614"/>
                  </a:lnTo>
                  <a:lnTo>
                    <a:pt x="12316" y="14805"/>
                  </a:lnTo>
                  <a:lnTo>
                    <a:pt x="12010" y="14978"/>
                  </a:lnTo>
                  <a:lnTo>
                    <a:pt x="11703" y="15131"/>
                  </a:lnTo>
                  <a:lnTo>
                    <a:pt x="11378" y="15284"/>
                  </a:lnTo>
                  <a:lnTo>
                    <a:pt x="11033" y="15418"/>
                  </a:lnTo>
                  <a:lnTo>
                    <a:pt x="10707" y="15533"/>
                  </a:lnTo>
                  <a:lnTo>
                    <a:pt x="10343" y="15629"/>
                  </a:lnTo>
                  <a:lnTo>
                    <a:pt x="9999" y="15705"/>
                  </a:lnTo>
                  <a:lnTo>
                    <a:pt x="9635" y="15782"/>
                  </a:lnTo>
                  <a:lnTo>
                    <a:pt x="9271" y="15820"/>
                  </a:lnTo>
                  <a:lnTo>
                    <a:pt x="8888" y="15859"/>
                  </a:lnTo>
                  <a:lnTo>
                    <a:pt x="8141" y="15859"/>
                  </a:lnTo>
                  <a:lnTo>
                    <a:pt x="7758" y="15820"/>
                  </a:lnTo>
                  <a:lnTo>
                    <a:pt x="7394" y="15782"/>
                  </a:lnTo>
                  <a:lnTo>
                    <a:pt x="7030" y="15705"/>
                  </a:lnTo>
                  <a:lnTo>
                    <a:pt x="6685" y="15629"/>
                  </a:lnTo>
                  <a:lnTo>
                    <a:pt x="6340" y="15533"/>
                  </a:lnTo>
                  <a:lnTo>
                    <a:pt x="5996" y="15418"/>
                  </a:lnTo>
                  <a:lnTo>
                    <a:pt x="5651" y="15284"/>
                  </a:lnTo>
                  <a:lnTo>
                    <a:pt x="5325" y="15131"/>
                  </a:lnTo>
                  <a:lnTo>
                    <a:pt x="5019" y="14978"/>
                  </a:lnTo>
                  <a:lnTo>
                    <a:pt x="4712" y="14805"/>
                  </a:lnTo>
                  <a:lnTo>
                    <a:pt x="4406" y="14614"/>
                  </a:lnTo>
                  <a:lnTo>
                    <a:pt x="4119" y="14403"/>
                  </a:lnTo>
                  <a:lnTo>
                    <a:pt x="3851" y="14192"/>
                  </a:lnTo>
                  <a:lnTo>
                    <a:pt x="3582" y="13962"/>
                  </a:lnTo>
                  <a:lnTo>
                    <a:pt x="3333" y="13714"/>
                  </a:lnTo>
                  <a:lnTo>
                    <a:pt x="3084" y="13465"/>
                  </a:lnTo>
                  <a:lnTo>
                    <a:pt x="2855" y="13196"/>
                  </a:lnTo>
                  <a:lnTo>
                    <a:pt x="2644" y="12909"/>
                  </a:lnTo>
                  <a:lnTo>
                    <a:pt x="2433" y="12622"/>
                  </a:lnTo>
                  <a:lnTo>
                    <a:pt x="2242" y="12335"/>
                  </a:lnTo>
                  <a:lnTo>
                    <a:pt x="2069" y="12028"/>
                  </a:lnTo>
                  <a:lnTo>
                    <a:pt x="1897" y="11702"/>
                  </a:lnTo>
                  <a:lnTo>
                    <a:pt x="1763" y="11377"/>
                  </a:lnTo>
                  <a:lnTo>
                    <a:pt x="1629" y="11051"/>
                  </a:lnTo>
                  <a:lnTo>
                    <a:pt x="1514" y="10707"/>
                  </a:lnTo>
                  <a:lnTo>
                    <a:pt x="1418" y="10362"/>
                  </a:lnTo>
                  <a:lnTo>
                    <a:pt x="1322" y="9998"/>
                  </a:lnTo>
                  <a:lnTo>
                    <a:pt x="1265" y="9634"/>
                  </a:lnTo>
                  <a:lnTo>
                    <a:pt x="1207" y="9270"/>
                  </a:lnTo>
                  <a:lnTo>
                    <a:pt x="1188" y="8906"/>
                  </a:lnTo>
                  <a:lnTo>
                    <a:pt x="1169" y="8523"/>
                  </a:lnTo>
                  <a:lnTo>
                    <a:pt x="1188" y="8140"/>
                  </a:lnTo>
                  <a:lnTo>
                    <a:pt x="1207" y="7776"/>
                  </a:lnTo>
                  <a:lnTo>
                    <a:pt x="1265" y="7412"/>
                  </a:lnTo>
                  <a:lnTo>
                    <a:pt x="1322" y="7048"/>
                  </a:lnTo>
                  <a:lnTo>
                    <a:pt x="1418" y="6684"/>
                  </a:lnTo>
                  <a:lnTo>
                    <a:pt x="1514" y="6340"/>
                  </a:lnTo>
                  <a:lnTo>
                    <a:pt x="1629" y="5995"/>
                  </a:lnTo>
                  <a:lnTo>
                    <a:pt x="1763" y="5669"/>
                  </a:lnTo>
                  <a:lnTo>
                    <a:pt x="1897" y="5344"/>
                  </a:lnTo>
                  <a:lnTo>
                    <a:pt x="2069" y="5018"/>
                  </a:lnTo>
                  <a:lnTo>
                    <a:pt x="2242" y="4712"/>
                  </a:lnTo>
                  <a:lnTo>
                    <a:pt x="2433" y="4424"/>
                  </a:lnTo>
                  <a:lnTo>
                    <a:pt x="2644" y="4137"/>
                  </a:lnTo>
                  <a:lnTo>
                    <a:pt x="2855" y="3850"/>
                  </a:lnTo>
                  <a:lnTo>
                    <a:pt x="3084" y="3582"/>
                  </a:lnTo>
                  <a:lnTo>
                    <a:pt x="3333" y="3333"/>
                  </a:lnTo>
                  <a:lnTo>
                    <a:pt x="3582" y="3084"/>
                  </a:lnTo>
                  <a:lnTo>
                    <a:pt x="3851" y="2854"/>
                  </a:lnTo>
                  <a:lnTo>
                    <a:pt x="4119" y="2643"/>
                  </a:lnTo>
                  <a:lnTo>
                    <a:pt x="4406" y="2433"/>
                  </a:lnTo>
                  <a:lnTo>
                    <a:pt x="4712" y="2241"/>
                  </a:lnTo>
                  <a:lnTo>
                    <a:pt x="5019" y="2069"/>
                  </a:lnTo>
                  <a:lnTo>
                    <a:pt x="5325" y="1915"/>
                  </a:lnTo>
                  <a:lnTo>
                    <a:pt x="5651" y="1762"/>
                  </a:lnTo>
                  <a:lnTo>
                    <a:pt x="5996" y="1628"/>
                  </a:lnTo>
                  <a:lnTo>
                    <a:pt x="6340" y="1513"/>
                  </a:lnTo>
                  <a:lnTo>
                    <a:pt x="6685" y="1417"/>
                  </a:lnTo>
                  <a:lnTo>
                    <a:pt x="7030" y="1341"/>
                  </a:lnTo>
                  <a:lnTo>
                    <a:pt x="7394" y="1264"/>
                  </a:lnTo>
                  <a:lnTo>
                    <a:pt x="7758" y="1226"/>
                  </a:lnTo>
                  <a:lnTo>
                    <a:pt x="8141" y="1188"/>
                  </a:lnTo>
                  <a:close/>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99" name="Google Shape;1699;p39"/>
            <p:cNvSpPr/>
            <p:nvPr/>
          </p:nvSpPr>
          <p:spPr>
            <a:xfrm>
              <a:off x="6226663" y="1999642"/>
              <a:ext cx="451932" cy="451384"/>
            </a:xfrm>
            <a:custGeom>
              <a:avLst/>
              <a:gdLst/>
              <a:ahLst/>
              <a:cxnLst/>
              <a:rect l="l" t="t" r="r" b="b"/>
              <a:pathLst>
                <a:path w="14691" h="14672" fill="none" extrusionOk="0">
                  <a:moveTo>
                    <a:pt x="7355" y="14672"/>
                  </a:moveTo>
                  <a:lnTo>
                    <a:pt x="7355" y="14672"/>
                  </a:lnTo>
                  <a:lnTo>
                    <a:pt x="6972" y="14672"/>
                  </a:lnTo>
                  <a:lnTo>
                    <a:pt x="6589" y="14633"/>
                  </a:lnTo>
                  <a:lnTo>
                    <a:pt x="6225" y="14595"/>
                  </a:lnTo>
                  <a:lnTo>
                    <a:pt x="5861" y="14518"/>
                  </a:lnTo>
                  <a:lnTo>
                    <a:pt x="5516" y="14442"/>
                  </a:lnTo>
                  <a:lnTo>
                    <a:pt x="5171" y="14346"/>
                  </a:lnTo>
                  <a:lnTo>
                    <a:pt x="4827" y="14231"/>
                  </a:lnTo>
                  <a:lnTo>
                    <a:pt x="4482" y="14097"/>
                  </a:lnTo>
                  <a:lnTo>
                    <a:pt x="4156" y="13944"/>
                  </a:lnTo>
                  <a:lnTo>
                    <a:pt x="3850" y="13791"/>
                  </a:lnTo>
                  <a:lnTo>
                    <a:pt x="3543" y="13618"/>
                  </a:lnTo>
                  <a:lnTo>
                    <a:pt x="3237" y="13427"/>
                  </a:lnTo>
                  <a:lnTo>
                    <a:pt x="2950" y="13216"/>
                  </a:lnTo>
                  <a:lnTo>
                    <a:pt x="2682" y="13005"/>
                  </a:lnTo>
                  <a:lnTo>
                    <a:pt x="2413" y="12775"/>
                  </a:lnTo>
                  <a:lnTo>
                    <a:pt x="2164" y="12527"/>
                  </a:lnTo>
                  <a:lnTo>
                    <a:pt x="1915" y="12278"/>
                  </a:lnTo>
                  <a:lnTo>
                    <a:pt x="1686" y="12009"/>
                  </a:lnTo>
                  <a:lnTo>
                    <a:pt x="1475" y="11722"/>
                  </a:lnTo>
                  <a:lnTo>
                    <a:pt x="1264" y="11435"/>
                  </a:lnTo>
                  <a:lnTo>
                    <a:pt x="1073" y="11148"/>
                  </a:lnTo>
                  <a:lnTo>
                    <a:pt x="900" y="10841"/>
                  </a:lnTo>
                  <a:lnTo>
                    <a:pt x="728" y="10515"/>
                  </a:lnTo>
                  <a:lnTo>
                    <a:pt x="594" y="10190"/>
                  </a:lnTo>
                  <a:lnTo>
                    <a:pt x="460" y="9864"/>
                  </a:lnTo>
                  <a:lnTo>
                    <a:pt x="345" y="9520"/>
                  </a:lnTo>
                  <a:lnTo>
                    <a:pt x="249" y="9175"/>
                  </a:lnTo>
                  <a:lnTo>
                    <a:pt x="153" y="8811"/>
                  </a:lnTo>
                  <a:lnTo>
                    <a:pt x="96" y="8447"/>
                  </a:lnTo>
                  <a:lnTo>
                    <a:pt x="38" y="8083"/>
                  </a:lnTo>
                  <a:lnTo>
                    <a:pt x="19" y="7719"/>
                  </a:lnTo>
                  <a:lnTo>
                    <a:pt x="0" y="7336"/>
                  </a:lnTo>
                  <a:lnTo>
                    <a:pt x="0" y="7336"/>
                  </a:lnTo>
                  <a:lnTo>
                    <a:pt x="19" y="6953"/>
                  </a:lnTo>
                  <a:lnTo>
                    <a:pt x="38" y="6589"/>
                  </a:lnTo>
                  <a:lnTo>
                    <a:pt x="96" y="6225"/>
                  </a:lnTo>
                  <a:lnTo>
                    <a:pt x="153" y="5861"/>
                  </a:lnTo>
                  <a:lnTo>
                    <a:pt x="249" y="5497"/>
                  </a:lnTo>
                  <a:lnTo>
                    <a:pt x="345" y="5153"/>
                  </a:lnTo>
                  <a:lnTo>
                    <a:pt x="460" y="4808"/>
                  </a:lnTo>
                  <a:lnTo>
                    <a:pt x="594" y="4482"/>
                  </a:lnTo>
                  <a:lnTo>
                    <a:pt x="728" y="4157"/>
                  </a:lnTo>
                  <a:lnTo>
                    <a:pt x="900" y="3831"/>
                  </a:lnTo>
                  <a:lnTo>
                    <a:pt x="1073" y="3525"/>
                  </a:lnTo>
                  <a:lnTo>
                    <a:pt x="1264" y="3237"/>
                  </a:lnTo>
                  <a:lnTo>
                    <a:pt x="1475" y="2950"/>
                  </a:lnTo>
                  <a:lnTo>
                    <a:pt x="1686" y="2663"/>
                  </a:lnTo>
                  <a:lnTo>
                    <a:pt x="1915" y="2395"/>
                  </a:lnTo>
                  <a:lnTo>
                    <a:pt x="2164" y="2146"/>
                  </a:lnTo>
                  <a:lnTo>
                    <a:pt x="2413" y="1897"/>
                  </a:lnTo>
                  <a:lnTo>
                    <a:pt x="2682" y="1667"/>
                  </a:lnTo>
                  <a:lnTo>
                    <a:pt x="2950" y="1456"/>
                  </a:lnTo>
                  <a:lnTo>
                    <a:pt x="3237" y="1246"/>
                  </a:lnTo>
                  <a:lnTo>
                    <a:pt x="3543" y="1054"/>
                  </a:lnTo>
                  <a:lnTo>
                    <a:pt x="3850" y="882"/>
                  </a:lnTo>
                  <a:lnTo>
                    <a:pt x="4156" y="728"/>
                  </a:lnTo>
                  <a:lnTo>
                    <a:pt x="4482" y="575"/>
                  </a:lnTo>
                  <a:lnTo>
                    <a:pt x="4827" y="441"/>
                  </a:lnTo>
                  <a:lnTo>
                    <a:pt x="5171" y="326"/>
                  </a:lnTo>
                  <a:lnTo>
                    <a:pt x="5516" y="230"/>
                  </a:lnTo>
                  <a:lnTo>
                    <a:pt x="5861" y="154"/>
                  </a:lnTo>
                  <a:lnTo>
                    <a:pt x="6225" y="77"/>
                  </a:lnTo>
                  <a:lnTo>
                    <a:pt x="6589" y="39"/>
                  </a:lnTo>
                  <a:lnTo>
                    <a:pt x="6972" y="1"/>
                  </a:lnTo>
                  <a:lnTo>
                    <a:pt x="7355" y="1"/>
                  </a:lnTo>
                  <a:lnTo>
                    <a:pt x="7355" y="1"/>
                  </a:lnTo>
                  <a:lnTo>
                    <a:pt x="7719" y="1"/>
                  </a:lnTo>
                  <a:lnTo>
                    <a:pt x="8102" y="39"/>
                  </a:lnTo>
                  <a:lnTo>
                    <a:pt x="8466" y="77"/>
                  </a:lnTo>
                  <a:lnTo>
                    <a:pt x="8830" y="154"/>
                  </a:lnTo>
                  <a:lnTo>
                    <a:pt x="9174" y="230"/>
                  </a:lnTo>
                  <a:lnTo>
                    <a:pt x="9538" y="326"/>
                  </a:lnTo>
                  <a:lnTo>
                    <a:pt x="9864" y="441"/>
                  </a:lnTo>
                  <a:lnTo>
                    <a:pt x="10209" y="575"/>
                  </a:lnTo>
                  <a:lnTo>
                    <a:pt x="10534" y="728"/>
                  </a:lnTo>
                  <a:lnTo>
                    <a:pt x="10841" y="882"/>
                  </a:lnTo>
                  <a:lnTo>
                    <a:pt x="11147" y="1054"/>
                  </a:lnTo>
                  <a:lnTo>
                    <a:pt x="11453" y="1246"/>
                  </a:lnTo>
                  <a:lnTo>
                    <a:pt x="11741" y="1456"/>
                  </a:lnTo>
                  <a:lnTo>
                    <a:pt x="12009" y="1667"/>
                  </a:lnTo>
                  <a:lnTo>
                    <a:pt x="12277" y="1897"/>
                  </a:lnTo>
                  <a:lnTo>
                    <a:pt x="12545" y="2146"/>
                  </a:lnTo>
                  <a:lnTo>
                    <a:pt x="12775" y="2395"/>
                  </a:lnTo>
                  <a:lnTo>
                    <a:pt x="13005" y="2663"/>
                  </a:lnTo>
                  <a:lnTo>
                    <a:pt x="13235" y="2950"/>
                  </a:lnTo>
                  <a:lnTo>
                    <a:pt x="13426" y="3237"/>
                  </a:lnTo>
                  <a:lnTo>
                    <a:pt x="13618" y="3525"/>
                  </a:lnTo>
                  <a:lnTo>
                    <a:pt x="13790" y="3831"/>
                  </a:lnTo>
                  <a:lnTo>
                    <a:pt x="13962" y="4157"/>
                  </a:lnTo>
                  <a:lnTo>
                    <a:pt x="14116" y="4482"/>
                  </a:lnTo>
                  <a:lnTo>
                    <a:pt x="14231" y="4808"/>
                  </a:lnTo>
                  <a:lnTo>
                    <a:pt x="14365" y="5153"/>
                  </a:lnTo>
                  <a:lnTo>
                    <a:pt x="14460" y="5497"/>
                  </a:lnTo>
                  <a:lnTo>
                    <a:pt x="14537" y="5861"/>
                  </a:lnTo>
                  <a:lnTo>
                    <a:pt x="14595" y="6225"/>
                  </a:lnTo>
                  <a:lnTo>
                    <a:pt x="14652" y="6589"/>
                  </a:lnTo>
                  <a:lnTo>
                    <a:pt x="14671" y="6953"/>
                  </a:lnTo>
                  <a:lnTo>
                    <a:pt x="14690" y="7336"/>
                  </a:lnTo>
                  <a:lnTo>
                    <a:pt x="14690" y="7336"/>
                  </a:lnTo>
                  <a:lnTo>
                    <a:pt x="14671" y="7719"/>
                  </a:lnTo>
                  <a:lnTo>
                    <a:pt x="14652" y="8083"/>
                  </a:lnTo>
                  <a:lnTo>
                    <a:pt x="14595" y="8447"/>
                  </a:lnTo>
                  <a:lnTo>
                    <a:pt x="14537" y="8811"/>
                  </a:lnTo>
                  <a:lnTo>
                    <a:pt x="14460" y="9175"/>
                  </a:lnTo>
                  <a:lnTo>
                    <a:pt x="14365" y="9520"/>
                  </a:lnTo>
                  <a:lnTo>
                    <a:pt x="14231" y="9864"/>
                  </a:lnTo>
                  <a:lnTo>
                    <a:pt x="14116" y="10190"/>
                  </a:lnTo>
                  <a:lnTo>
                    <a:pt x="13962" y="10515"/>
                  </a:lnTo>
                  <a:lnTo>
                    <a:pt x="13790" y="10841"/>
                  </a:lnTo>
                  <a:lnTo>
                    <a:pt x="13618" y="11148"/>
                  </a:lnTo>
                  <a:lnTo>
                    <a:pt x="13426" y="11435"/>
                  </a:lnTo>
                  <a:lnTo>
                    <a:pt x="13235" y="11722"/>
                  </a:lnTo>
                  <a:lnTo>
                    <a:pt x="13005" y="12009"/>
                  </a:lnTo>
                  <a:lnTo>
                    <a:pt x="12775" y="12278"/>
                  </a:lnTo>
                  <a:lnTo>
                    <a:pt x="12545" y="12527"/>
                  </a:lnTo>
                  <a:lnTo>
                    <a:pt x="12277" y="12775"/>
                  </a:lnTo>
                  <a:lnTo>
                    <a:pt x="12009" y="13005"/>
                  </a:lnTo>
                  <a:lnTo>
                    <a:pt x="11741" y="13216"/>
                  </a:lnTo>
                  <a:lnTo>
                    <a:pt x="11453" y="13427"/>
                  </a:lnTo>
                  <a:lnTo>
                    <a:pt x="11147" y="13618"/>
                  </a:lnTo>
                  <a:lnTo>
                    <a:pt x="10841" y="13791"/>
                  </a:lnTo>
                  <a:lnTo>
                    <a:pt x="10534" y="13944"/>
                  </a:lnTo>
                  <a:lnTo>
                    <a:pt x="10209" y="14097"/>
                  </a:lnTo>
                  <a:lnTo>
                    <a:pt x="9864" y="14231"/>
                  </a:lnTo>
                  <a:lnTo>
                    <a:pt x="9538" y="14346"/>
                  </a:lnTo>
                  <a:lnTo>
                    <a:pt x="9174" y="14442"/>
                  </a:lnTo>
                  <a:lnTo>
                    <a:pt x="8830" y="14518"/>
                  </a:lnTo>
                  <a:lnTo>
                    <a:pt x="8466" y="14595"/>
                  </a:lnTo>
                  <a:lnTo>
                    <a:pt x="8102" y="14633"/>
                  </a:lnTo>
                  <a:lnTo>
                    <a:pt x="7719" y="14672"/>
                  </a:lnTo>
                  <a:lnTo>
                    <a:pt x="7355" y="14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0" name="Google Shape;1700;p39"/>
            <p:cNvSpPr/>
            <p:nvPr/>
          </p:nvSpPr>
          <p:spPr>
            <a:xfrm>
              <a:off x="6190700" y="1963125"/>
              <a:ext cx="524408" cy="524451"/>
            </a:xfrm>
            <a:custGeom>
              <a:avLst/>
              <a:gdLst/>
              <a:ahLst/>
              <a:cxnLst/>
              <a:rect l="l" t="t" r="r" b="b"/>
              <a:pathLst>
                <a:path w="17047" h="17047"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1" name="Google Shape;1701;p39"/>
            <p:cNvSpPr/>
            <p:nvPr/>
          </p:nvSpPr>
          <p:spPr>
            <a:xfrm>
              <a:off x="6226663" y="1999642"/>
              <a:ext cx="451932" cy="451384"/>
            </a:xfrm>
            <a:custGeom>
              <a:avLst/>
              <a:gdLst/>
              <a:ahLst/>
              <a:cxnLst/>
              <a:rect l="l" t="t" r="r" b="b"/>
              <a:pathLst>
                <a:path w="14691" h="14672" extrusionOk="0">
                  <a:moveTo>
                    <a:pt x="3850" y="3142"/>
                  </a:moveTo>
                  <a:lnTo>
                    <a:pt x="7163" y="6474"/>
                  </a:lnTo>
                  <a:lnTo>
                    <a:pt x="7355" y="6455"/>
                  </a:lnTo>
                  <a:lnTo>
                    <a:pt x="7527" y="6455"/>
                  </a:lnTo>
                  <a:lnTo>
                    <a:pt x="7700" y="6513"/>
                  </a:lnTo>
                  <a:lnTo>
                    <a:pt x="7853" y="6589"/>
                  </a:lnTo>
                  <a:lnTo>
                    <a:pt x="7968" y="6704"/>
                  </a:lnTo>
                  <a:lnTo>
                    <a:pt x="8083" y="6838"/>
                  </a:lnTo>
                  <a:lnTo>
                    <a:pt x="8159" y="6991"/>
                  </a:lnTo>
                  <a:lnTo>
                    <a:pt x="8217" y="7164"/>
                  </a:lnTo>
                  <a:lnTo>
                    <a:pt x="8236" y="7336"/>
                  </a:lnTo>
                  <a:lnTo>
                    <a:pt x="8217" y="7470"/>
                  </a:lnTo>
                  <a:lnTo>
                    <a:pt x="8198" y="7585"/>
                  </a:lnTo>
                  <a:lnTo>
                    <a:pt x="8159" y="7700"/>
                  </a:lnTo>
                  <a:lnTo>
                    <a:pt x="8102" y="7815"/>
                  </a:lnTo>
                  <a:lnTo>
                    <a:pt x="8025" y="7911"/>
                  </a:lnTo>
                  <a:lnTo>
                    <a:pt x="7949" y="7987"/>
                  </a:lnTo>
                  <a:lnTo>
                    <a:pt x="7853" y="8064"/>
                  </a:lnTo>
                  <a:lnTo>
                    <a:pt x="7738" y="8121"/>
                  </a:lnTo>
                  <a:lnTo>
                    <a:pt x="7738" y="12852"/>
                  </a:lnTo>
                  <a:lnTo>
                    <a:pt x="6953" y="12852"/>
                  </a:lnTo>
                  <a:lnTo>
                    <a:pt x="6953" y="8121"/>
                  </a:lnTo>
                  <a:lnTo>
                    <a:pt x="6857" y="8064"/>
                  </a:lnTo>
                  <a:lnTo>
                    <a:pt x="6761" y="7987"/>
                  </a:lnTo>
                  <a:lnTo>
                    <a:pt x="6665" y="7911"/>
                  </a:lnTo>
                  <a:lnTo>
                    <a:pt x="6589" y="7815"/>
                  </a:lnTo>
                  <a:lnTo>
                    <a:pt x="6531" y="7700"/>
                  </a:lnTo>
                  <a:lnTo>
                    <a:pt x="6493" y="7585"/>
                  </a:lnTo>
                  <a:lnTo>
                    <a:pt x="6474" y="7470"/>
                  </a:lnTo>
                  <a:lnTo>
                    <a:pt x="6455" y="7336"/>
                  </a:lnTo>
                  <a:lnTo>
                    <a:pt x="6474" y="7145"/>
                  </a:lnTo>
                  <a:lnTo>
                    <a:pt x="6531" y="6972"/>
                  </a:lnTo>
                  <a:lnTo>
                    <a:pt x="3275" y="3716"/>
                  </a:lnTo>
                  <a:lnTo>
                    <a:pt x="3850" y="3142"/>
                  </a:lnTo>
                  <a:close/>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2" name="Google Shape;1702;p39"/>
            <p:cNvSpPr/>
            <p:nvPr/>
          </p:nvSpPr>
          <p:spPr>
            <a:xfrm>
              <a:off x="6327413" y="2096271"/>
              <a:ext cx="152613" cy="298790"/>
            </a:xfrm>
            <a:custGeom>
              <a:avLst/>
              <a:gdLst/>
              <a:ahLst/>
              <a:cxnLst/>
              <a:rect l="l" t="t" r="r" b="b"/>
              <a:pathLst>
                <a:path w="4961" h="9712" fill="none" extrusionOk="0">
                  <a:moveTo>
                    <a:pt x="3256" y="3831"/>
                  </a:moveTo>
                  <a:lnTo>
                    <a:pt x="0" y="575"/>
                  </a:lnTo>
                  <a:lnTo>
                    <a:pt x="575" y="1"/>
                  </a:lnTo>
                  <a:lnTo>
                    <a:pt x="3888" y="3333"/>
                  </a:lnTo>
                  <a:lnTo>
                    <a:pt x="3888" y="3333"/>
                  </a:lnTo>
                  <a:lnTo>
                    <a:pt x="4080" y="3314"/>
                  </a:lnTo>
                  <a:lnTo>
                    <a:pt x="4080" y="3314"/>
                  </a:lnTo>
                  <a:lnTo>
                    <a:pt x="4252" y="3314"/>
                  </a:lnTo>
                  <a:lnTo>
                    <a:pt x="4425" y="3372"/>
                  </a:lnTo>
                  <a:lnTo>
                    <a:pt x="4578" y="3448"/>
                  </a:lnTo>
                  <a:lnTo>
                    <a:pt x="4693" y="3563"/>
                  </a:lnTo>
                  <a:lnTo>
                    <a:pt x="4808" y="3697"/>
                  </a:lnTo>
                  <a:lnTo>
                    <a:pt x="4884" y="3850"/>
                  </a:lnTo>
                  <a:lnTo>
                    <a:pt x="4942" y="4023"/>
                  </a:lnTo>
                  <a:lnTo>
                    <a:pt x="4961" y="4195"/>
                  </a:lnTo>
                  <a:lnTo>
                    <a:pt x="4961" y="4195"/>
                  </a:lnTo>
                  <a:lnTo>
                    <a:pt x="4942" y="4329"/>
                  </a:lnTo>
                  <a:lnTo>
                    <a:pt x="4923" y="4444"/>
                  </a:lnTo>
                  <a:lnTo>
                    <a:pt x="4884" y="4559"/>
                  </a:lnTo>
                  <a:lnTo>
                    <a:pt x="4827" y="4674"/>
                  </a:lnTo>
                  <a:lnTo>
                    <a:pt x="4750" y="4770"/>
                  </a:lnTo>
                  <a:lnTo>
                    <a:pt x="4674" y="4846"/>
                  </a:lnTo>
                  <a:lnTo>
                    <a:pt x="4578" y="4923"/>
                  </a:lnTo>
                  <a:lnTo>
                    <a:pt x="4463" y="4980"/>
                  </a:lnTo>
                  <a:lnTo>
                    <a:pt x="4463" y="9711"/>
                  </a:lnTo>
                  <a:lnTo>
                    <a:pt x="3678" y="9711"/>
                  </a:lnTo>
                  <a:lnTo>
                    <a:pt x="3678" y="4980"/>
                  </a:lnTo>
                  <a:lnTo>
                    <a:pt x="3678" y="4980"/>
                  </a:lnTo>
                  <a:lnTo>
                    <a:pt x="3582" y="4923"/>
                  </a:lnTo>
                  <a:lnTo>
                    <a:pt x="3486" y="4846"/>
                  </a:lnTo>
                  <a:lnTo>
                    <a:pt x="3390" y="4770"/>
                  </a:lnTo>
                  <a:lnTo>
                    <a:pt x="3314" y="4674"/>
                  </a:lnTo>
                  <a:lnTo>
                    <a:pt x="3256" y="4559"/>
                  </a:lnTo>
                  <a:lnTo>
                    <a:pt x="3218" y="4444"/>
                  </a:lnTo>
                  <a:lnTo>
                    <a:pt x="3199" y="4329"/>
                  </a:lnTo>
                  <a:lnTo>
                    <a:pt x="3180" y="4195"/>
                  </a:lnTo>
                  <a:lnTo>
                    <a:pt x="3180" y="4195"/>
                  </a:lnTo>
                  <a:lnTo>
                    <a:pt x="3199" y="4004"/>
                  </a:lnTo>
                  <a:lnTo>
                    <a:pt x="3256" y="3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3" name="Google Shape;1703;p39"/>
            <p:cNvSpPr/>
            <p:nvPr/>
          </p:nvSpPr>
          <p:spPr>
            <a:xfrm>
              <a:off x="6226663" y="1999642"/>
              <a:ext cx="451932" cy="451384"/>
            </a:xfrm>
            <a:custGeom>
              <a:avLst/>
              <a:gdLst/>
              <a:ahLst/>
              <a:cxnLst/>
              <a:rect l="l" t="t" r="r" b="b"/>
              <a:pathLst>
                <a:path w="14691" h="14672" fill="none" extrusionOk="0">
                  <a:moveTo>
                    <a:pt x="7355" y="1"/>
                  </a:move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4" name="Google Shape;1704;p39"/>
            <p:cNvSpPr/>
            <p:nvPr/>
          </p:nvSpPr>
          <p:spPr>
            <a:xfrm>
              <a:off x="6440530" y="2237693"/>
              <a:ext cx="24179" cy="157363"/>
            </a:xfrm>
            <a:custGeom>
              <a:avLst/>
              <a:gdLst/>
              <a:ahLst/>
              <a:cxnLst/>
              <a:rect l="l" t="t" r="r" b="b"/>
              <a:pathLst>
                <a:path w="786" h="5115" extrusionOk="0">
                  <a:moveTo>
                    <a:pt x="1" y="0"/>
                  </a:moveTo>
                  <a:lnTo>
                    <a:pt x="1" y="383"/>
                  </a:lnTo>
                  <a:lnTo>
                    <a:pt x="1" y="5114"/>
                  </a:lnTo>
                  <a:lnTo>
                    <a:pt x="786" y="5114"/>
                  </a:lnTo>
                  <a:lnTo>
                    <a:pt x="786" y="38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5" name="Google Shape;1705;p39"/>
            <p:cNvSpPr/>
            <p:nvPr/>
          </p:nvSpPr>
          <p:spPr>
            <a:xfrm>
              <a:off x="6440530" y="2237693"/>
              <a:ext cx="24179" cy="157363"/>
            </a:xfrm>
            <a:custGeom>
              <a:avLst/>
              <a:gdLst/>
              <a:ahLst/>
              <a:cxnLst/>
              <a:rect l="l" t="t" r="r" b="b"/>
              <a:pathLst>
                <a:path w="786" h="5115" fill="none" extrusionOk="0">
                  <a:moveTo>
                    <a:pt x="786" y="0"/>
                  </a:moveTo>
                  <a:lnTo>
                    <a:pt x="1" y="0"/>
                  </a:lnTo>
                  <a:lnTo>
                    <a:pt x="1" y="383"/>
                  </a:lnTo>
                  <a:lnTo>
                    <a:pt x="1" y="5114"/>
                  </a:lnTo>
                  <a:lnTo>
                    <a:pt x="786" y="5114"/>
                  </a:lnTo>
                  <a:lnTo>
                    <a:pt x="786" y="383"/>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6" name="Google Shape;1706;p39"/>
            <p:cNvSpPr/>
            <p:nvPr/>
          </p:nvSpPr>
          <p:spPr>
            <a:xfrm>
              <a:off x="6327413" y="2096271"/>
              <a:ext cx="129049" cy="129090"/>
            </a:xfrm>
            <a:custGeom>
              <a:avLst/>
              <a:gdLst/>
              <a:ahLst/>
              <a:cxnLst/>
              <a:rect l="l" t="t" r="r" b="b"/>
              <a:pathLst>
                <a:path w="4195" h="4196" extrusionOk="0">
                  <a:moveTo>
                    <a:pt x="575" y="1"/>
                  </a:moveTo>
                  <a:lnTo>
                    <a:pt x="0" y="575"/>
                  </a:lnTo>
                  <a:lnTo>
                    <a:pt x="3256" y="3831"/>
                  </a:lnTo>
                  <a:lnTo>
                    <a:pt x="3639" y="4195"/>
                  </a:lnTo>
                  <a:lnTo>
                    <a:pt x="4195" y="3640"/>
                  </a:lnTo>
                  <a:lnTo>
                    <a:pt x="3888" y="3333"/>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7" name="Google Shape;1707;p39"/>
            <p:cNvSpPr/>
            <p:nvPr/>
          </p:nvSpPr>
          <p:spPr>
            <a:xfrm>
              <a:off x="6327413" y="2096271"/>
              <a:ext cx="129049" cy="129090"/>
            </a:xfrm>
            <a:custGeom>
              <a:avLst/>
              <a:gdLst/>
              <a:ahLst/>
              <a:cxnLst/>
              <a:rect l="l" t="t" r="r" b="b"/>
              <a:pathLst>
                <a:path w="4195" h="4196" fill="none" extrusionOk="0">
                  <a:moveTo>
                    <a:pt x="575" y="1"/>
                  </a:moveTo>
                  <a:lnTo>
                    <a:pt x="0" y="575"/>
                  </a:lnTo>
                  <a:lnTo>
                    <a:pt x="3256" y="3831"/>
                  </a:lnTo>
                  <a:lnTo>
                    <a:pt x="3639" y="4195"/>
                  </a:lnTo>
                  <a:lnTo>
                    <a:pt x="4195" y="3640"/>
                  </a:lnTo>
                  <a:lnTo>
                    <a:pt x="3888" y="3333"/>
                  </a:lnTo>
                  <a:lnTo>
                    <a:pt x="57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8" name="Google Shape;1708;p39"/>
            <p:cNvSpPr/>
            <p:nvPr/>
          </p:nvSpPr>
          <p:spPr>
            <a:xfrm>
              <a:off x="6425210" y="2198223"/>
              <a:ext cx="54819" cy="51285"/>
            </a:xfrm>
            <a:custGeom>
              <a:avLst/>
              <a:gdLst/>
              <a:ahLst/>
              <a:cxnLst/>
              <a:rect l="l" t="t" r="r" b="b"/>
              <a:pathLst>
                <a:path w="1782" h="1667" fill="none" extrusionOk="0">
                  <a:moveTo>
                    <a:pt x="901" y="0"/>
                  </a:moveTo>
                  <a:lnTo>
                    <a:pt x="901" y="0"/>
                  </a:lnTo>
                  <a:lnTo>
                    <a:pt x="709" y="19"/>
                  </a:lnTo>
                  <a:lnTo>
                    <a:pt x="1016" y="326"/>
                  </a:lnTo>
                  <a:lnTo>
                    <a:pt x="460" y="881"/>
                  </a:lnTo>
                  <a:lnTo>
                    <a:pt x="77" y="517"/>
                  </a:lnTo>
                  <a:lnTo>
                    <a:pt x="77" y="517"/>
                  </a:lnTo>
                  <a:lnTo>
                    <a:pt x="20" y="690"/>
                  </a:lnTo>
                  <a:lnTo>
                    <a:pt x="1" y="881"/>
                  </a:lnTo>
                  <a:lnTo>
                    <a:pt x="1" y="881"/>
                  </a:lnTo>
                  <a:lnTo>
                    <a:pt x="20" y="1015"/>
                  </a:lnTo>
                  <a:lnTo>
                    <a:pt x="39" y="1130"/>
                  </a:lnTo>
                  <a:lnTo>
                    <a:pt x="77" y="1245"/>
                  </a:lnTo>
                  <a:lnTo>
                    <a:pt x="135" y="1360"/>
                  </a:lnTo>
                  <a:lnTo>
                    <a:pt x="211" y="1456"/>
                  </a:lnTo>
                  <a:lnTo>
                    <a:pt x="307" y="1532"/>
                  </a:lnTo>
                  <a:lnTo>
                    <a:pt x="403" y="1609"/>
                  </a:lnTo>
                  <a:lnTo>
                    <a:pt x="499" y="1666"/>
                  </a:lnTo>
                  <a:lnTo>
                    <a:pt x="499" y="1283"/>
                  </a:lnTo>
                  <a:lnTo>
                    <a:pt x="1284" y="1283"/>
                  </a:lnTo>
                  <a:lnTo>
                    <a:pt x="1284" y="1666"/>
                  </a:lnTo>
                  <a:lnTo>
                    <a:pt x="1284" y="1666"/>
                  </a:lnTo>
                  <a:lnTo>
                    <a:pt x="1399" y="1609"/>
                  </a:lnTo>
                  <a:lnTo>
                    <a:pt x="1495" y="1532"/>
                  </a:lnTo>
                  <a:lnTo>
                    <a:pt x="1571" y="1456"/>
                  </a:lnTo>
                  <a:lnTo>
                    <a:pt x="1648" y="1360"/>
                  </a:lnTo>
                  <a:lnTo>
                    <a:pt x="1705" y="1245"/>
                  </a:lnTo>
                  <a:lnTo>
                    <a:pt x="1744" y="1130"/>
                  </a:lnTo>
                  <a:lnTo>
                    <a:pt x="1763" y="1015"/>
                  </a:lnTo>
                  <a:lnTo>
                    <a:pt x="1782" y="881"/>
                  </a:lnTo>
                  <a:lnTo>
                    <a:pt x="1782" y="881"/>
                  </a:lnTo>
                  <a:lnTo>
                    <a:pt x="1763" y="709"/>
                  </a:lnTo>
                  <a:lnTo>
                    <a:pt x="1705" y="536"/>
                  </a:lnTo>
                  <a:lnTo>
                    <a:pt x="1629" y="383"/>
                  </a:lnTo>
                  <a:lnTo>
                    <a:pt x="1514" y="249"/>
                  </a:lnTo>
                  <a:lnTo>
                    <a:pt x="1399" y="134"/>
                  </a:lnTo>
                  <a:lnTo>
                    <a:pt x="1246" y="58"/>
                  </a:lnTo>
                  <a:lnTo>
                    <a:pt x="1073" y="0"/>
                  </a:lnTo>
                  <a:lnTo>
                    <a:pt x="9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09" name="Google Shape;1709;p39"/>
            <p:cNvSpPr/>
            <p:nvPr/>
          </p:nvSpPr>
          <p:spPr>
            <a:xfrm>
              <a:off x="6425210" y="2198223"/>
              <a:ext cx="54819" cy="54239"/>
            </a:xfrm>
            <a:custGeom>
              <a:avLst/>
              <a:gdLst/>
              <a:ahLst/>
              <a:cxnLst/>
              <a:rect l="l" t="t" r="r" b="b"/>
              <a:pathLst>
                <a:path w="1782" h="1763" extrusionOk="0">
                  <a:moveTo>
                    <a:pt x="709" y="0"/>
                  </a:moveTo>
                  <a:lnTo>
                    <a:pt x="556" y="58"/>
                  </a:lnTo>
                  <a:lnTo>
                    <a:pt x="403" y="134"/>
                  </a:lnTo>
                  <a:lnTo>
                    <a:pt x="269" y="249"/>
                  </a:lnTo>
                  <a:lnTo>
                    <a:pt x="154" y="383"/>
                  </a:lnTo>
                  <a:lnTo>
                    <a:pt x="77" y="536"/>
                  </a:lnTo>
                  <a:lnTo>
                    <a:pt x="20" y="709"/>
                  </a:lnTo>
                  <a:lnTo>
                    <a:pt x="1" y="881"/>
                  </a:lnTo>
                  <a:lnTo>
                    <a:pt x="20" y="1053"/>
                  </a:lnTo>
                  <a:lnTo>
                    <a:pt x="77" y="1226"/>
                  </a:lnTo>
                  <a:lnTo>
                    <a:pt x="154" y="1379"/>
                  </a:lnTo>
                  <a:lnTo>
                    <a:pt x="269" y="1513"/>
                  </a:lnTo>
                  <a:lnTo>
                    <a:pt x="403" y="1609"/>
                  </a:lnTo>
                  <a:lnTo>
                    <a:pt x="556" y="1705"/>
                  </a:lnTo>
                  <a:lnTo>
                    <a:pt x="709" y="1743"/>
                  </a:lnTo>
                  <a:lnTo>
                    <a:pt x="901" y="1762"/>
                  </a:lnTo>
                  <a:lnTo>
                    <a:pt x="1073" y="1743"/>
                  </a:lnTo>
                  <a:lnTo>
                    <a:pt x="1246" y="1705"/>
                  </a:lnTo>
                  <a:lnTo>
                    <a:pt x="1399" y="1609"/>
                  </a:lnTo>
                  <a:lnTo>
                    <a:pt x="1514" y="1513"/>
                  </a:lnTo>
                  <a:lnTo>
                    <a:pt x="1629" y="1379"/>
                  </a:lnTo>
                  <a:lnTo>
                    <a:pt x="1705" y="1226"/>
                  </a:lnTo>
                  <a:lnTo>
                    <a:pt x="1763" y="1053"/>
                  </a:lnTo>
                  <a:lnTo>
                    <a:pt x="1782" y="881"/>
                  </a:lnTo>
                  <a:lnTo>
                    <a:pt x="1763" y="709"/>
                  </a:lnTo>
                  <a:lnTo>
                    <a:pt x="1705" y="536"/>
                  </a:lnTo>
                  <a:lnTo>
                    <a:pt x="1629" y="383"/>
                  </a:lnTo>
                  <a:lnTo>
                    <a:pt x="1514" y="249"/>
                  </a:lnTo>
                  <a:lnTo>
                    <a:pt x="1399" y="134"/>
                  </a:lnTo>
                  <a:lnTo>
                    <a:pt x="1246" y="58"/>
                  </a:lnTo>
                  <a:lnTo>
                    <a:pt x="1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 name="Google Shape;1505;p39"/>
          <p:cNvGrpSpPr/>
          <p:nvPr/>
        </p:nvGrpSpPr>
        <p:grpSpPr>
          <a:xfrm>
            <a:off x="981544" y="3535521"/>
            <a:ext cx="707869" cy="914416"/>
            <a:chOff x="4818025" y="6245250"/>
            <a:chExt cx="1099175" cy="1419900"/>
          </a:xfrm>
        </p:grpSpPr>
        <p:sp>
          <p:nvSpPr>
            <p:cNvPr id="3" name="Google Shape;1506;p39"/>
            <p:cNvSpPr/>
            <p:nvPr/>
          </p:nvSpPr>
          <p:spPr>
            <a:xfrm>
              <a:off x="4818025" y="6245250"/>
              <a:ext cx="1099164" cy="1419857"/>
            </a:xfrm>
            <a:custGeom>
              <a:avLst/>
              <a:gdLst/>
              <a:ahLst/>
              <a:cxnLst/>
              <a:rect l="l" t="t" r="r" b="b"/>
              <a:pathLst>
                <a:path w="35272" h="48192" extrusionOk="0">
                  <a:moveTo>
                    <a:pt x="1" y="0"/>
                  </a:moveTo>
                  <a:lnTo>
                    <a:pt x="1" y="48191"/>
                  </a:lnTo>
                  <a:lnTo>
                    <a:pt x="35272" y="48191"/>
                  </a:lnTo>
                  <a:lnTo>
                    <a:pt x="35272" y="0"/>
                  </a:lnTo>
                  <a:close/>
                </a:path>
              </a:pathLst>
            </a:custGeom>
            <a:solidFill>
              <a:schemeClr val="lt2"/>
            </a:solidFill>
            <a:ln>
              <a:noFill/>
            </a:ln>
            <a:effectLst>
              <a:outerShdw blurRad="71438" dist="47625" dir="27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 name="Google Shape;1507;p39"/>
            <p:cNvSpPr/>
            <p:nvPr/>
          </p:nvSpPr>
          <p:spPr>
            <a:xfrm>
              <a:off x="4929000" y="6370800"/>
              <a:ext cx="881800" cy="1204800"/>
            </a:xfrm>
            <a:custGeom>
              <a:avLst/>
              <a:gdLst/>
              <a:ahLst/>
              <a:cxnLst/>
              <a:rect l="l" t="t" r="r" b="b"/>
              <a:pathLst>
                <a:path w="35272" h="48192" fill="none" extrusionOk="0">
                  <a:moveTo>
                    <a:pt x="35272" y="48191"/>
                  </a:moveTo>
                  <a:lnTo>
                    <a:pt x="1" y="48191"/>
                  </a:lnTo>
                  <a:lnTo>
                    <a:pt x="1" y="0"/>
                  </a:lnTo>
                  <a:lnTo>
                    <a:pt x="35272" y="0"/>
                  </a:lnTo>
                  <a:lnTo>
                    <a:pt x="35272" y="481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 name="Google Shape;1508;p39"/>
            <p:cNvSpPr/>
            <p:nvPr/>
          </p:nvSpPr>
          <p:spPr>
            <a:xfrm>
              <a:off x="4818025" y="6245250"/>
              <a:ext cx="1099175" cy="1419900"/>
            </a:xfrm>
            <a:custGeom>
              <a:avLst/>
              <a:gdLst/>
              <a:ahLst/>
              <a:cxnLst/>
              <a:rect l="l" t="t" r="r" b="b"/>
              <a:pathLst>
                <a:path w="43967" h="56796" extrusionOk="0">
                  <a:moveTo>
                    <a:pt x="39190" y="5022"/>
                  </a:moveTo>
                  <a:lnTo>
                    <a:pt x="39190" y="51836"/>
                  </a:lnTo>
                  <a:lnTo>
                    <a:pt x="4746" y="51836"/>
                  </a:lnTo>
                  <a:lnTo>
                    <a:pt x="4746" y="5022"/>
                  </a:lnTo>
                  <a:close/>
                  <a:moveTo>
                    <a:pt x="0" y="1"/>
                  </a:moveTo>
                  <a:lnTo>
                    <a:pt x="0" y="56796"/>
                  </a:lnTo>
                  <a:lnTo>
                    <a:pt x="43966" y="56796"/>
                  </a:lnTo>
                  <a:lnTo>
                    <a:pt x="4396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6" name="Google Shape;1509;p39"/>
            <p:cNvSpPr/>
            <p:nvPr/>
          </p:nvSpPr>
          <p:spPr>
            <a:xfrm>
              <a:off x="4936650" y="6370800"/>
              <a:ext cx="861150" cy="1170350"/>
            </a:xfrm>
            <a:custGeom>
              <a:avLst/>
              <a:gdLst/>
              <a:ahLst/>
              <a:cxnLst/>
              <a:rect l="l" t="t" r="r" b="b"/>
              <a:pathLst>
                <a:path w="34446" h="46814" fill="none" extrusionOk="0">
                  <a:moveTo>
                    <a:pt x="34445" y="0"/>
                  </a:moveTo>
                  <a:lnTo>
                    <a:pt x="34445" y="46814"/>
                  </a:lnTo>
                  <a:lnTo>
                    <a:pt x="1" y="46814"/>
                  </a:lnTo>
                  <a:lnTo>
                    <a:pt x="1" y="0"/>
                  </a:lnTo>
                  <a:lnTo>
                    <a:pt x="344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7" name="Google Shape;1510;p39"/>
            <p:cNvSpPr/>
            <p:nvPr/>
          </p:nvSpPr>
          <p:spPr>
            <a:xfrm>
              <a:off x="4906050" y="6335575"/>
              <a:ext cx="922350" cy="1240025"/>
            </a:xfrm>
            <a:custGeom>
              <a:avLst/>
              <a:gdLst/>
              <a:ahLst/>
              <a:cxnLst/>
              <a:rect l="l" t="t" r="r" b="b"/>
              <a:pathLst>
                <a:path w="36894" h="49601" extrusionOk="0">
                  <a:moveTo>
                    <a:pt x="35149" y="1838"/>
                  </a:moveTo>
                  <a:lnTo>
                    <a:pt x="35149" y="47794"/>
                  </a:lnTo>
                  <a:lnTo>
                    <a:pt x="1745" y="47794"/>
                  </a:lnTo>
                  <a:lnTo>
                    <a:pt x="1745" y="1838"/>
                  </a:lnTo>
                  <a:close/>
                  <a:moveTo>
                    <a:pt x="0" y="1"/>
                  </a:moveTo>
                  <a:lnTo>
                    <a:pt x="0" y="49600"/>
                  </a:lnTo>
                  <a:lnTo>
                    <a:pt x="36894" y="49600"/>
                  </a:lnTo>
                  <a:lnTo>
                    <a:pt x="36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8" name="Google Shape;1511;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9" name="Google Shape;1512;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0" name="Google Shape;1513;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1" name="Google Shape;1514;p39"/>
            <p:cNvSpPr/>
            <p:nvPr/>
          </p:nvSpPr>
          <p:spPr>
            <a:xfrm>
              <a:off x="4906050" y="6335575"/>
              <a:ext cx="922350" cy="1240025"/>
            </a:xfrm>
            <a:custGeom>
              <a:avLst/>
              <a:gdLst/>
              <a:ahLst/>
              <a:cxnLst/>
              <a:rect l="l" t="t" r="r" b="b"/>
              <a:pathLst>
                <a:path w="36894" h="49601" fill="none" extrusionOk="0">
                  <a:moveTo>
                    <a:pt x="0" y="49600"/>
                  </a:moveTo>
                  <a:lnTo>
                    <a:pt x="36894" y="49600"/>
                  </a:lnTo>
                  <a:lnTo>
                    <a:pt x="36894" y="1"/>
                  </a:lnTo>
                  <a:lnTo>
                    <a:pt x="0" y="1"/>
                  </a:lnTo>
                  <a:lnTo>
                    <a:pt x="0" y="496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2" name="Google Shape;1515;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3" name="Google Shape;1516;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4" name="Google Shape;1517;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5" name="Google Shape;1518;p39"/>
            <p:cNvSpPr/>
            <p:nvPr/>
          </p:nvSpPr>
          <p:spPr>
            <a:xfrm>
              <a:off x="4906050" y="6336350"/>
              <a:ext cx="42875" cy="1238475"/>
            </a:xfrm>
            <a:custGeom>
              <a:avLst/>
              <a:gdLst/>
              <a:ahLst/>
              <a:cxnLst/>
              <a:rect l="l" t="t" r="r" b="b"/>
              <a:pathLst>
                <a:path w="1715" h="49539" extrusionOk="0">
                  <a:moveTo>
                    <a:pt x="0" y="0"/>
                  </a:moveTo>
                  <a:lnTo>
                    <a:pt x="0" y="49539"/>
                  </a:lnTo>
                  <a:lnTo>
                    <a:pt x="1715" y="47763"/>
                  </a:lnTo>
                  <a:lnTo>
                    <a:pt x="1715" y="1807"/>
                  </a:lnTo>
                  <a:lnTo>
                    <a:pt x="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6" name="Google Shape;1519;p39"/>
            <p:cNvSpPr/>
            <p:nvPr/>
          </p:nvSpPr>
          <p:spPr>
            <a:xfrm>
              <a:off x="5303300" y="7587825"/>
              <a:ext cx="148525" cy="59725"/>
            </a:xfrm>
            <a:custGeom>
              <a:avLst/>
              <a:gdLst/>
              <a:ahLst/>
              <a:cxnLst/>
              <a:rect l="l" t="t" r="r" b="b"/>
              <a:pathLst>
                <a:path w="5941" h="2389" extrusionOk="0">
                  <a:moveTo>
                    <a:pt x="0" y="0"/>
                  </a:moveTo>
                  <a:lnTo>
                    <a:pt x="0" y="2388"/>
                  </a:lnTo>
                  <a:lnTo>
                    <a:pt x="5940" y="2388"/>
                  </a:lnTo>
                  <a:lnTo>
                    <a:pt x="5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 name="Google Shape;1577;p39"/>
          <p:cNvSpPr txBox="1">
            <a:spLocks noGrp="1"/>
          </p:cNvSpPr>
          <p:nvPr/>
        </p:nvSpPr>
        <p:spPr>
          <a:xfrm flipH="1">
            <a:off x="968128" y="3764129"/>
            <a:ext cx="734700" cy="457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2500"/>
              <a:buFont typeface="Libre Baskerville"/>
              <a:buNone/>
              <a:defRPr sz="2200" b="0" i="0" u="none" strike="noStrike" cap="none">
                <a:solidFill>
                  <a:schemeClr val="lt1"/>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4"/>
              </a:buClr>
              <a:buSzPts val="2500"/>
              <a:buFont typeface="Bebas Neue" panose="020B0606020202050201"/>
              <a:buNone/>
              <a:defRPr sz="2500" b="0" i="0" u="none" strike="noStrike" cap="none">
                <a:solidFill>
                  <a:schemeClr val="accent4"/>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accent4"/>
              </a:buClr>
              <a:buSzPts val="2500"/>
              <a:buFont typeface="Bebas Neue" panose="020B0606020202050201"/>
              <a:buNone/>
              <a:defRPr sz="2500" b="0" i="0" u="none" strike="noStrike" cap="none">
                <a:solidFill>
                  <a:schemeClr val="accent4"/>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accent4"/>
              </a:buClr>
              <a:buSzPts val="2500"/>
              <a:buFont typeface="Bebas Neue" panose="020B0606020202050201"/>
              <a:buNone/>
              <a:defRPr sz="2500" b="0" i="0" u="none" strike="noStrike" cap="none">
                <a:solidFill>
                  <a:schemeClr val="accent4"/>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accent4"/>
              </a:buClr>
              <a:buSzPts val="2500"/>
              <a:buFont typeface="Bebas Neue" panose="020B0606020202050201"/>
              <a:buNone/>
              <a:defRPr sz="2500" b="0" i="0" u="none" strike="noStrike" cap="none">
                <a:solidFill>
                  <a:schemeClr val="accent4"/>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accent4"/>
              </a:buClr>
              <a:buSzPts val="2500"/>
              <a:buFont typeface="Bebas Neue" panose="020B0606020202050201"/>
              <a:buNone/>
              <a:defRPr sz="2500" b="0" i="0" u="none" strike="noStrike" cap="none">
                <a:solidFill>
                  <a:schemeClr val="accent4"/>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accent4"/>
              </a:buClr>
              <a:buSzPts val="2500"/>
              <a:buFont typeface="Bebas Neue" panose="020B0606020202050201"/>
              <a:buNone/>
              <a:defRPr sz="2500" b="0" i="0" u="none" strike="noStrike" cap="none">
                <a:solidFill>
                  <a:schemeClr val="accent4"/>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accent4"/>
              </a:buClr>
              <a:buSzPts val="2500"/>
              <a:buFont typeface="Bebas Neue" panose="020B0606020202050201"/>
              <a:buNone/>
              <a:defRPr sz="2500" b="0" i="0" u="none" strike="noStrike" cap="none">
                <a:solidFill>
                  <a:schemeClr val="accent4"/>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accent4"/>
              </a:buClr>
              <a:buSzPts val="2500"/>
              <a:buFont typeface="Bebas Neue" panose="020B0606020202050201"/>
              <a:buNone/>
              <a:defRPr sz="2500" b="0" i="0" u="none" strike="noStrike" cap="none">
                <a:solidFill>
                  <a:schemeClr val="accent4"/>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a:gradFill>
                  <a:gsLst>
                    <a:gs pos="50000">
                      <a:schemeClr val="accent2"/>
                    </a:gs>
                    <a:gs pos="0">
                      <a:schemeClr val="accent2">
                        <a:lumMod val="25000"/>
                        <a:lumOff val="75000"/>
                      </a:schemeClr>
                    </a:gs>
                    <a:gs pos="100000">
                      <a:schemeClr val="accent2">
                        <a:lumMod val="85000"/>
                      </a:schemeClr>
                    </a:gs>
                  </a:gsLst>
                  <a:lin ang="5400000" scaled="1"/>
                </a:gradFill>
              </a:rPr>
              <a:t>5</a:t>
            </a:r>
            <a:endParaRPr lang="en-US" altLang="en-GB">
              <a:gradFill>
                <a:gsLst>
                  <a:gs pos="50000">
                    <a:schemeClr val="accent2"/>
                  </a:gs>
                  <a:gs pos="0">
                    <a:schemeClr val="accent2">
                      <a:lumMod val="25000"/>
                      <a:lumOff val="75000"/>
                    </a:schemeClr>
                  </a:gs>
                  <a:gs pos="100000">
                    <a:schemeClr val="accent2">
                      <a:lumMod val="85000"/>
                    </a:schemeClr>
                  </a:gs>
                </a:gsLst>
                <a:lin ang="5400000" scaled="1"/>
              </a:gradFill>
            </a:endParaRPr>
          </a:p>
        </p:txBody>
      </p:sp>
      <p:sp>
        <p:nvSpPr>
          <p:cNvPr id="18" name="Text Box 17"/>
          <p:cNvSpPr txBox="1"/>
          <p:nvPr/>
        </p:nvSpPr>
        <p:spPr>
          <a:xfrm>
            <a:off x="1830070" y="3733165"/>
            <a:ext cx="1497965" cy="429895"/>
          </a:xfrm>
          <a:prstGeom prst="rect">
            <a:avLst/>
          </a:prstGeom>
          <a:noFill/>
        </p:spPr>
        <p:txBody>
          <a:bodyPr wrap="square" rtlCol="0">
            <a:spAutoFit/>
          </a:bodyPr>
          <a:p>
            <a:pPr algn="l">
              <a:buSzPts val="2500"/>
              <a:buFont typeface="Libre Baskerville"/>
            </a:pPr>
            <a:r>
              <a:rPr lang="en-US" altLang="en-IN" sz="2200" dirty="0">
                <a:solidFill>
                  <a:schemeClr val="lt1"/>
                </a:solidFill>
                <a:latin typeface="Libre Baskerville"/>
                <a:ea typeface="Libre Baskerville"/>
                <a:cs typeface="Libre Baskerville"/>
                <a:sym typeface="+mn-ea"/>
              </a:rPr>
              <a:t>JOINS</a:t>
            </a:r>
            <a:endParaRPr lang="en-IN" sz="2200" dirty="0">
              <a:solidFill>
                <a:schemeClr val="lt1"/>
              </a:solidFill>
              <a:latin typeface="Libre Baskerville"/>
              <a:ea typeface="Libre Baskerville"/>
              <a:cs typeface="Libre Baskerville"/>
            </a:endParaRPr>
          </a:p>
        </p:txBody>
      </p:sp>
      <p:grpSp>
        <p:nvGrpSpPr>
          <p:cNvPr id="23" name="Google Shape;1505;p39"/>
          <p:cNvGrpSpPr/>
          <p:nvPr/>
        </p:nvGrpSpPr>
        <p:grpSpPr>
          <a:xfrm>
            <a:off x="4837264" y="3535521"/>
            <a:ext cx="707869" cy="914416"/>
            <a:chOff x="4818025" y="6245250"/>
            <a:chExt cx="1099175" cy="1419900"/>
          </a:xfrm>
        </p:grpSpPr>
        <p:sp>
          <p:nvSpPr>
            <p:cNvPr id="24" name="Google Shape;1506;p39"/>
            <p:cNvSpPr/>
            <p:nvPr/>
          </p:nvSpPr>
          <p:spPr>
            <a:xfrm>
              <a:off x="4818025" y="6245250"/>
              <a:ext cx="1099164" cy="1419857"/>
            </a:xfrm>
            <a:custGeom>
              <a:avLst/>
              <a:gdLst/>
              <a:ahLst/>
              <a:cxnLst/>
              <a:rect l="l" t="t" r="r" b="b"/>
              <a:pathLst>
                <a:path w="35272" h="48192" extrusionOk="0">
                  <a:moveTo>
                    <a:pt x="1" y="0"/>
                  </a:moveTo>
                  <a:lnTo>
                    <a:pt x="1" y="48191"/>
                  </a:lnTo>
                  <a:lnTo>
                    <a:pt x="35272" y="48191"/>
                  </a:lnTo>
                  <a:lnTo>
                    <a:pt x="35272" y="0"/>
                  </a:lnTo>
                  <a:close/>
                </a:path>
              </a:pathLst>
            </a:custGeom>
            <a:solidFill>
              <a:schemeClr val="lt2"/>
            </a:solidFill>
            <a:ln>
              <a:noFill/>
            </a:ln>
            <a:effectLst>
              <a:outerShdw blurRad="71438" dist="47625" dir="27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 name="Google Shape;1507;p39"/>
            <p:cNvSpPr/>
            <p:nvPr/>
          </p:nvSpPr>
          <p:spPr>
            <a:xfrm>
              <a:off x="4929000" y="6370800"/>
              <a:ext cx="881800" cy="1204800"/>
            </a:xfrm>
            <a:custGeom>
              <a:avLst/>
              <a:gdLst/>
              <a:ahLst/>
              <a:cxnLst/>
              <a:rect l="l" t="t" r="r" b="b"/>
              <a:pathLst>
                <a:path w="35272" h="48192" fill="none" extrusionOk="0">
                  <a:moveTo>
                    <a:pt x="35272" y="48191"/>
                  </a:moveTo>
                  <a:lnTo>
                    <a:pt x="1" y="48191"/>
                  </a:lnTo>
                  <a:lnTo>
                    <a:pt x="1" y="0"/>
                  </a:lnTo>
                  <a:lnTo>
                    <a:pt x="35272" y="0"/>
                  </a:lnTo>
                  <a:lnTo>
                    <a:pt x="35272" y="481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 name="Google Shape;1508;p39"/>
            <p:cNvSpPr/>
            <p:nvPr/>
          </p:nvSpPr>
          <p:spPr>
            <a:xfrm>
              <a:off x="4818025" y="6245250"/>
              <a:ext cx="1099175" cy="1419900"/>
            </a:xfrm>
            <a:custGeom>
              <a:avLst/>
              <a:gdLst/>
              <a:ahLst/>
              <a:cxnLst/>
              <a:rect l="l" t="t" r="r" b="b"/>
              <a:pathLst>
                <a:path w="43967" h="56796" extrusionOk="0">
                  <a:moveTo>
                    <a:pt x="39190" y="5022"/>
                  </a:moveTo>
                  <a:lnTo>
                    <a:pt x="39190" y="51836"/>
                  </a:lnTo>
                  <a:lnTo>
                    <a:pt x="4746" y="51836"/>
                  </a:lnTo>
                  <a:lnTo>
                    <a:pt x="4746" y="5022"/>
                  </a:lnTo>
                  <a:close/>
                  <a:moveTo>
                    <a:pt x="0" y="1"/>
                  </a:moveTo>
                  <a:lnTo>
                    <a:pt x="0" y="56796"/>
                  </a:lnTo>
                  <a:lnTo>
                    <a:pt x="43966" y="56796"/>
                  </a:lnTo>
                  <a:lnTo>
                    <a:pt x="4396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 name="Google Shape;1509;p39"/>
            <p:cNvSpPr/>
            <p:nvPr/>
          </p:nvSpPr>
          <p:spPr>
            <a:xfrm>
              <a:off x="4936650" y="6370800"/>
              <a:ext cx="861150" cy="1170350"/>
            </a:xfrm>
            <a:custGeom>
              <a:avLst/>
              <a:gdLst/>
              <a:ahLst/>
              <a:cxnLst/>
              <a:rect l="l" t="t" r="r" b="b"/>
              <a:pathLst>
                <a:path w="34446" h="46814" fill="none" extrusionOk="0">
                  <a:moveTo>
                    <a:pt x="34445" y="0"/>
                  </a:moveTo>
                  <a:lnTo>
                    <a:pt x="34445" y="46814"/>
                  </a:lnTo>
                  <a:lnTo>
                    <a:pt x="1" y="46814"/>
                  </a:lnTo>
                  <a:lnTo>
                    <a:pt x="1" y="0"/>
                  </a:lnTo>
                  <a:lnTo>
                    <a:pt x="344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8" name="Google Shape;1510;p39"/>
            <p:cNvSpPr/>
            <p:nvPr/>
          </p:nvSpPr>
          <p:spPr>
            <a:xfrm>
              <a:off x="4906050" y="6335575"/>
              <a:ext cx="922350" cy="1240025"/>
            </a:xfrm>
            <a:custGeom>
              <a:avLst/>
              <a:gdLst/>
              <a:ahLst/>
              <a:cxnLst/>
              <a:rect l="l" t="t" r="r" b="b"/>
              <a:pathLst>
                <a:path w="36894" h="49601" extrusionOk="0">
                  <a:moveTo>
                    <a:pt x="35149" y="1838"/>
                  </a:moveTo>
                  <a:lnTo>
                    <a:pt x="35149" y="47794"/>
                  </a:lnTo>
                  <a:lnTo>
                    <a:pt x="1745" y="47794"/>
                  </a:lnTo>
                  <a:lnTo>
                    <a:pt x="1745" y="1838"/>
                  </a:lnTo>
                  <a:close/>
                  <a:moveTo>
                    <a:pt x="0" y="1"/>
                  </a:moveTo>
                  <a:lnTo>
                    <a:pt x="0" y="49600"/>
                  </a:lnTo>
                  <a:lnTo>
                    <a:pt x="36894" y="49600"/>
                  </a:lnTo>
                  <a:lnTo>
                    <a:pt x="36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9" name="Google Shape;1511;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0" name="Google Shape;1512;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1" name="Google Shape;1513;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2" name="Google Shape;1514;p39"/>
            <p:cNvSpPr/>
            <p:nvPr/>
          </p:nvSpPr>
          <p:spPr>
            <a:xfrm>
              <a:off x="4906050" y="6335575"/>
              <a:ext cx="922350" cy="1240025"/>
            </a:xfrm>
            <a:custGeom>
              <a:avLst/>
              <a:gdLst/>
              <a:ahLst/>
              <a:cxnLst/>
              <a:rect l="l" t="t" r="r" b="b"/>
              <a:pathLst>
                <a:path w="36894" h="49601" fill="none" extrusionOk="0">
                  <a:moveTo>
                    <a:pt x="0" y="49600"/>
                  </a:moveTo>
                  <a:lnTo>
                    <a:pt x="36894" y="49600"/>
                  </a:lnTo>
                  <a:lnTo>
                    <a:pt x="36894" y="1"/>
                  </a:lnTo>
                  <a:lnTo>
                    <a:pt x="0" y="1"/>
                  </a:lnTo>
                  <a:lnTo>
                    <a:pt x="0" y="496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 name="Google Shape;1515;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4" name="Google Shape;1516;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5" name="Google Shape;1517;p39"/>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6" name="Google Shape;1518;p39"/>
            <p:cNvSpPr/>
            <p:nvPr/>
          </p:nvSpPr>
          <p:spPr>
            <a:xfrm>
              <a:off x="4906050" y="6336350"/>
              <a:ext cx="42875" cy="1238475"/>
            </a:xfrm>
            <a:custGeom>
              <a:avLst/>
              <a:gdLst/>
              <a:ahLst/>
              <a:cxnLst/>
              <a:rect l="l" t="t" r="r" b="b"/>
              <a:pathLst>
                <a:path w="1715" h="49539" extrusionOk="0">
                  <a:moveTo>
                    <a:pt x="0" y="0"/>
                  </a:moveTo>
                  <a:lnTo>
                    <a:pt x="0" y="49539"/>
                  </a:lnTo>
                  <a:lnTo>
                    <a:pt x="1715" y="47763"/>
                  </a:lnTo>
                  <a:lnTo>
                    <a:pt x="1715" y="1807"/>
                  </a:lnTo>
                  <a:lnTo>
                    <a:pt x="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7" name="Google Shape;1519;p39"/>
            <p:cNvSpPr/>
            <p:nvPr/>
          </p:nvSpPr>
          <p:spPr>
            <a:xfrm>
              <a:off x="5303300" y="7587825"/>
              <a:ext cx="148525" cy="59725"/>
            </a:xfrm>
            <a:custGeom>
              <a:avLst/>
              <a:gdLst/>
              <a:ahLst/>
              <a:cxnLst/>
              <a:rect l="l" t="t" r="r" b="b"/>
              <a:pathLst>
                <a:path w="5941" h="2389" extrusionOk="0">
                  <a:moveTo>
                    <a:pt x="0" y="0"/>
                  </a:moveTo>
                  <a:lnTo>
                    <a:pt x="0" y="2388"/>
                  </a:lnTo>
                  <a:lnTo>
                    <a:pt x="5940" y="2388"/>
                  </a:lnTo>
                  <a:lnTo>
                    <a:pt x="5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38" name="Google Shape;1577;p39"/>
          <p:cNvSpPr txBox="1">
            <a:spLocks noGrp="1"/>
          </p:cNvSpPr>
          <p:nvPr/>
        </p:nvSpPr>
        <p:spPr>
          <a:xfrm flipH="1">
            <a:off x="4823848" y="3764129"/>
            <a:ext cx="734700" cy="457200"/>
          </a:xfrm>
          <a:prstGeom prst="rect">
            <a:avLst/>
          </a:prstGeom>
          <a:noFill/>
          <a:ln>
            <a:noFill/>
          </a:ln>
        </p:spPr>
        <p:txBody>
          <a:bodyPr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accent4"/>
              </a:buClr>
              <a:buSzPts val="2500"/>
              <a:buFont typeface="Libre Baskerville"/>
              <a:buNone/>
              <a:defRPr sz="2200" b="0" i="0" u="none" strike="noStrike" cap="none">
                <a:solidFill>
                  <a:schemeClr val="lt1"/>
                </a:solidFill>
                <a:latin typeface="Libre Baskerville"/>
                <a:ea typeface="Libre Baskerville"/>
                <a:cs typeface="Libre Baskerville"/>
                <a:sym typeface="Libre Baskerville"/>
              </a:defRPr>
            </a:lvl1pPr>
            <a:lvl2pPr marR="0" lvl="1" algn="ctr" rtl="0">
              <a:lnSpc>
                <a:spcPct val="100000"/>
              </a:lnSpc>
              <a:spcBef>
                <a:spcPts val="0"/>
              </a:spcBef>
              <a:spcAft>
                <a:spcPts val="0"/>
              </a:spcAft>
              <a:buClr>
                <a:schemeClr val="accent4"/>
              </a:buClr>
              <a:buSzPts val="2500"/>
              <a:buFont typeface="Bebas Neue" panose="020B0606020202050201"/>
              <a:buNone/>
              <a:defRPr sz="2500" b="0" i="0" u="none" strike="noStrike" cap="none">
                <a:solidFill>
                  <a:schemeClr val="accent4"/>
                </a:solidFill>
                <a:latin typeface="Bebas Neue" panose="020B0606020202050201"/>
                <a:ea typeface="Bebas Neue" panose="020B0606020202050201"/>
                <a:cs typeface="Bebas Neue" panose="020B0606020202050201"/>
                <a:sym typeface="Bebas Neue" panose="020B0606020202050201"/>
              </a:defRPr>
            </a:lvl2pPr>
            <a:lvl3pPr marR="0" lvl="2" algn="ctr" rtl="0">
              <a:lnSpc>
                <a:spcPct val="100000"/>
              </a:lnSpc>
              <a:spcBef>
                <a:spcPts val="0"/>
              </a:spcBef>
              <a:spcAft>
                <a:spcPts val="0"/>
              </a:spcAft>
              <a:buClr>
                <a:schemeClr val="accent4"/>
              </a:buClr>
              <a:buSzPts val="2500"/>
              <a:buFont typeface="Bebas Neue" panose="020B0606020202050201"/>
              <a:buNone/>
              <a:defRPr sz="2500" b="0" i="0" u="none" strike="noStrike" cap="none">
                <a:solidFill>
                  <a:schemeClr val="accent4"/>
                </a:solidFill>
                <a:latin typeface="Bebas Neue" panose="020B0606020202050201"/>
                <a:ea typeface="Bebas Neue" panose="020B0606020202050201"/>
                <a:cs typeface="Bebas Neue" panose="020B0606020202050201"/>
                <a:sym typeface="Bebas Neue" panose="020B0606020202050201"/>
              </a:defRPr>
            </a:lvl3pPr>
            <a:lvl4pPr marR="0" lvl="3" algn="ctr" rtl="0">
              <a:lnSpc>
                <a:spcPct val="100000"/>
              </a:lnSpc>
              <a:spcBef>
                <a:spcPts val="0"/>
              </a:spcBef>
              <a:spcAft>
                <a:spcPts val="0"/>
              </a:spcAft>
              <a:buClr>
                <a:schemeClr val="accent4"/>
              </a:buClr>
              <a:buSzPts val="2500"/>
              <a:buFont typeface="Bebas Neue" panose="020B0606020202050201"/>
              <a:buNone/>
              <a:defRPr sz="2500" b="0" i="0" u="none" strike="noStrike" cap="none">
                <a:solidFill>
                  <a:schemeClr val="accent4"/>
                </a:solidFill>
                <a:latin typeface="Bebas Neue" panose="020B0606020202050201"/>
                <a:ea typeface="Bebas Neue" panose="020B0606020202050201"/>
                <a:cs typeface="Bebas Neue" panose="020B0606020202050201"/>
                <a:sym typeface="Bebas Neue" panose="020B0606020202050201"/>
              </a:defRPr>
            </a:lvl4pPr>
            <a:lvl5pPr marR="0" lvl="4" algn="ctr" rtl="0">
              <a:lnSpc>
                <a:spcPct val="100000"/>
              </a:lnSpc>
              <a:spcBef>
                <a:spcPts val="0"/>
              </a:spcBef>
              <a:spcAft>
                <a:spcPts val="0"/>
              </a:spcAft>
              <a:buClr>
                <a:schemeClr val="accent4"/>
              </a:buClr>
              <a:buSzPts val="2500"/>
              <a:buFont typeface="Bebas Neue" panose="020B0606020202050201"/>
              <a:buNone/>
              <a:defRPr sz="2500" b="0" i="0" u="none" strike="noStrike" cap="none">
                <a:solidFill>
                  <a:schemeClr val="accent4"/>
                </a:solidFill>
                <a:latin typeface="Bebas Neue" panose="020B0606020202050201"/>
                <a:ea typeface="Bebas Neue" panose="020B0606020202050201"/>
                <a:cs typeface="Bebas Neue" panose="020B0606020202050201"/>
                <a:sym typeface="Bebas Neue" panose="020B0606020202050201"/>
              </a:defRPr>
            </a:lvl5pPr>
            <a:lvl6pPr marR="0" lvl="5" algn="ctr" rtl="0">
              <a:lnSpc>
                <a:spcPct val="100000"/>
              </a:lnSpc>
              <a:spcBef>
                <a:spcPts val="0"/>
              </a:spcBef>
              <a:spcAft>
                <a:spcPts val="0"/>
              </a:spcAft>
              <a:buClr>
                <a:schemeClr val="accent4"/>
              </a:buClr>
              <a:buSzPts val="2500"/>
              <a:buFont typeface="Bebas Neue" panose="020B0606020202050201"/>
              <a:buNone/>
              <a:defRPr sz="2500" b="0" i="0" u="none" strike="noStrike" cap="none">
                <a:solidFill>
                  <a:schemeClr val="accent4"/>
                </a:solidFill>
                <a:latin typeface="Bebas Neue" panose="020B0606020202050201"/>
                <a:ea typeface="Bebas Neue" panose="020B0606020202050201"/>
                <a:cs typeface="Bebas Neue" panose="020B0606020202050201"/>
                <a:sym typeface="Bebas Neue" panose="020B0606020202050201"/>
              </a:defRPr>
            </a:lvl6pPr>
            <a:lvl7pPr marR="0" lvl="6" algn="ctr" rtl="0">
              <a:lnSpc>
                <a:spcPct val="100000"/>
              </a:lnSpc>
              <a:spcBef>
                <a:spcPts val="0"/>
              </a:spcBef>
              <a:spcAft>
                <a:spcPts val="0"/>
              </a:spcAft>
              <a:buClr>
                <a:schemeClr val="accent4"/>
              </a:buClr>
              <a:buSzPts val="2500"/>
              <a:buFont typeface="Bebas Neue" panose="020B0606020202050201"/>
              <a:buNone/>
              <a:defRPr sz="2500" b="0" i="0" u="none" strike="noStrike" cap="none">
                <a:solidFill>
                  <a:schemeClr val="accent4"/>
                </a:solidFill>
                <a:latin typeface="Bebas Neue" panose="020B0606020202050201"/>
                <a:ea typeface="Bebas Neue" panose="020B0606020202050201"/>
                <a:cs typeface="Bebas Neue" panose="020B0606020202050201"/>
                <a:sym typeface="Bebas Neue" panose="020B0606020202050201"/>
              </a:defRPr>
            </a:lvl7pPr>
            <a:lvl8pPr marR="0" lvl="7" algn="ctr" rtl="0">
              <a:lnSpc>
                <a:spcPct val="100000"/>
              </a:lnSpc>
              <a:spcBef>
                <a:spcPts val="0"/>
              </a:spcBef>
              <a:spcAft>
                <a:spcPts val="0"/>
              </a:spcAft>
              <a:buClr>
                <a:schemeClr val="accent4"/>
              </a:buClr>
              <a:buSzPts val="2500"/>
              <a:buFont typeface="Bebas Neue" panose="020B0606020202050201"/>
              <a:buNone/>
              <a:defRPr sz="2500" b="0" i="0" u="none" strike="noStrike" cap="none">
                <a:solidFill>
                  <a:schemeClr val="accent4"/>
                </a:solidFill>
                <a:latin typeface="Bebas Neue" panose="020B0606020202050201"/>
                <a:ea typeface="Bebas Neue" panose="020B0606020202050201"/>
                <a:cs typeface="Bebas Neue" panose="020B0606020202050201"/>
                <a:sym typeface="Bebas Neue" panose="020B0606020202050201"/>
              </a:defRPr>
            </a:lvl8pPr>
            <a:lvl9pPr marR="0" lvl="8" algn="ctr" rtl="0">
              <a:lnSpc>
                <a:spcPct val="100000"/>
              </a:lnSpc>
              <a:spcBef>
                <a:spcPts val="0"/>
              </a:spcBef>
              <a:spcAft>
                <a:spcPts val="0"/>
              </a:spcAft>
              <a:buClr>
                <a:schemeClr val="accent4"/>
              </a:buClr>
              <a:buSzPts val="2500"/>
              <a:buFont typeface="Bebas Neue" panose="020B0606020202050201"/>
              <a:buNone/>
              <a:defRPr sz="2500" b="0" i="0" u="none" strike="noStrike" cap="none">
                <a:solidFill>
                  <a:schemeClr val="accent4"/>
                </a:solidFill>
                <a:latin typeface="Bebas Neue" panose="020B0606020202050201"/>
                <a:ea typeface="Bebas Neue" panose="020B0606020202050201"/>
                <a:cs typeface="Bebas Neue" panose="020B0606020202050201"/>
                <a:sym typeface="Bebas Neue" panose="020B0606020202050201"/>
              </a:defRPr>
            </a:lvl9pPr>
          </a:lstStyle>
          <a:p>
            <a:pPr marL="0" lvl="0" indent="0" algn="ctr" rtl="0">
              <a:spcBef>
                <a:spcPts val="0"/>
              </a:spcBef>
              <a:spcAft>
                <a:spcPts val="0"/>
              </a:spcAft>
              <a:buNone/>
            </a:pPr>
            <a:r>
              <a:rPr lang="en-US" altLang="en-GB">
                <a:gradFill>
                  <a:gsLst>
                    <a:gs pos="50000">
                      <a:schemeClr val="accent2"/>
                    </a:gs>
                    <a:gs pos="0">
                      <a:schemeClr val="accent2">
                        <a:lumMod val="25000"/>
                        <a:lumOff val="75000"/>
                      </a:schemeClr>
                    </a:gs>
                    <a:gs pos="100000">
                      <a:schemeClr val="accent2">
                        <a:lumMod val="85000"/>
                      </a:schemeClr>
                    </a:gs>
                  </a:gsLst>
                  <a:lin ang="5400000" scaled="1"/>
                </a:gradFill>
              </a:rPr>
              <a:t>6</a:t>
            </a:r>
            <a:endParaRPr lang="en-US" altLang="en-GB">
              <a:gradFill>
                <a:gsLst>
                  <a:gs pos="50000">
                    <a:schemeClr val="accent2"/>
                  </a:gs>
                  <a:gs pos="0">
                    <a:schemeClr val="accent2">
                      <a:lumMod val="25000"/>
                      <a:lumOff val="75000"/>
                    </a:schemeClr>
                  </a:gs>
                  <a:gs pos="100000">
                    <a:schemeClr val="accent2">
                      <a:lumMod val="85000"/>
                    </a:schemeClr>
                  </a:gs>
                </a:gsLst>
                <a:lin ang="5400000" scaled="1"/>
              </a:gradFill>
            </a:endParaRPr>
          </a:p>
        </p:txBody>
      </p:sp>
      <p:sp>
        <p:nvSpPr>
          <p:cNvPr id="39" name="Text Box 38"/>
          <p:cNvSpPr txBox="1"/>
          <p:nvPr/>
        </p:nvSpPr>
        <p:spPr>
          <a:xfrm>
            <a:off x="5685790" y="3733165"/>
            <a:ext cx="1497965" cy="429895"/>
          </a:xfrm>
          <a:prstGeom prst="rect">
            <a:avLst/>
          </a:prstGeom>
          <a:noFill/>
        </p:spPr>
        <p:txBody>
          <a:bodyPr wrap="square" rtlCol="0">
            <a:spAutoFit/>
          </a:bodyPr>
          <a:p>
            <a:pPr algn="l">
              <a:buSzPts val="2500"/>
              <a:buFont typeface="Libre Baskerville"/>
            </a:pPr>
            <a:r>
              <a:rPr lang="en-IN" sz="2200" dirty="0">
                <a:solidFill>
                  <a:schemeClr val="lt1"/>
                </a:solidFill>
                <a:latin typeface="Libre Baskerville"/>
                <a:ea typeface="Libre Baskerville"/>
                <a:cs typeface="Libre Baskerville"/>
              </a:rPr>
              <a:t>Views</a:t>
            </a:r>
            <a:endParaRPr lang="en-IN" sz="2200" dirty="0">
              <a:solidFill>
                <a:schemeClr val="lt1"/>
              </a:solidFill>
              <a:latin typeface="Libre Baskerville"/>
              <a:ea typeface="Libre Baskerville"/>
              <a:cs typeface="Libre Baskerville"/>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1713"/>
        <p:cNvGrpSpPr/>
        <p:nvPr/>
      </p:nvGrpSpPr>
      <p:grpSpPr>
        <a:xfrm>
          <a:off x="0" y="0"/>
          <a:ext cx="0" cy="0"/>
          <a:chOff x="0" y="0"/>
          <a:chExt cx="0" cy="0"/>
        </a:xfrm>
      </p:grpSpPr>
      <p:grpSp>
        <p:nvGrpSpPr>
          <p:cNvPr id="1716" name="Google Shape;1716;p40"/>
          <p:cNvGrpSpPr/>
          <p:nvPr/>
        </p:nvGrpSpPr>
        <p:grpSpPr>
          <a:xfrm>
            <a:off x="7860975" y="-25"/>
            <a:ext cx="1147014" cy="4737840"/>
            <a:chOff x="114309" y="-33"/>
            <a:chExt cx="1188000" cy="4907136"/>
          </a:xfrm>
        </p:grpSpPr>
        <p:sp>
          <p:nvSpPr>
            <p:cNvPr id="1717" name="Google Shape;1717;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18" name="Google Shape;1718;p40"/>
            <p:cNvGrpSpPr/>
            <p:nvPr/>
          </p:nvGrpSpPr>
          <p:grpSpPr>
            <a:xfrm>
              <a:off x="275677" y="-33"/>
              <a:ext cx="867222" cy="4839181"/>
              <a:chOff x="9218700" y="2116600"/>
              <a:chExt cx="314450" cy="1754725"/>
            </a:xfrm>
          </p:grpSpPr>
          <p:grpSp>
            <p:nvGrpSpPr>
              <p:cNvPr id="1719" name="Google Shape;1719;p40"/>
              <p:cNvGrpSpPr/>
              <p:nvPr/>
            </p:nvGrpSpPr>
            <p:grpSpPr>
              <a:xfrm>
                <a:off x="9218700" y="2116600"/>
                <a:ext cx="314450" cy="1754725"/>
                <a:chOff x="9218700" y="2116600"/>
                <a:chExt cx="314450" cy="1754725"/>
              </a:xfrm>
            </p:grpSpPr>
            <p:sp>
              <p:nvSpPr>
                <p:cNvPr id="1720" name="Google Shape;1720;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61" name="Google Shape;1761;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62" name="Google Shape;1762;p40"/>
          <p:cNvGrpSpPr/>
          <p:nvPr/>
        </p:nvGrpSpPr>
        <p:grpSpPr>
          <a:xfrm>
            <a:off x="114300" y="-25"/>
            <a:ext cx="1147014" cy="4737840"/>
            <a:chOff x="114309" y="-33"/>
            <a:chExt cx="1188000" cy="4907136"/>
          </a:xfrm>
        </p:grpSpPr>
        <p:sp>
          <p:nvSpPr>
            <p:cNvPr id="1763" name="Google Shape;1763;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64" name="Google Shape;1764;p40"/>
            <p:cNvGrpSpPr/>
            <p:nvPr/>
          </p:nvGrpSpPr>
          <p:grpSpPr>
            <a:xfrm>
              <a:off x="275677" y="-33"/>
              <a:ext cx="867222" cy="4839181"/>
              <a:chOff x="9218700" y="2116600"/>
              <a:chExt cx="314450" cy="1754725"/>
            </a:xfrm>
          </p:grpSpPr>
          <p:grpSp>
            <p:nvGrpSpPr>
              <p:cNvPr id="1765" name="Google Shape;1765;p40"/>
              <p:cNvGrpSpPr/>
              <p:nvPr/>
            </p:nvGrpSpPr>
            <p:grpSpPr>
              <a:xfrm>
                <a:off x="9218700" y="2116600"/>
                <a:ext cx="314450" cy="1754725"/>
                <a:chOff x="9218700" y="2116600"/>
                <a:chExt cx="314450" cy="1754725"/>
              </a:xfrm>
            </p:grpSpPr>
            <p:sp>
              <p:nvSpPr>
                <p:cNvPr id="1766" name="Google Shape;1766;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07" name="Google Shape;1807;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21" name="Google Shape;1821;p40"/>
          <p:cNvGrpSpPr/>
          <p:nvPr/>
        </p:nvGrpSpPr>
        <p:grpSpPr>
          <a:xfrm>
            <a:off x="7279258" y="2778910"/>
            <a:ext cx="865500" cy="2214181"/>
            <a:chOff x="7954898" y="2670375"/>
            <a:chExt cx="865500" cy="2214181"/>
          </a:xfrm>
        </p:grpSpPr>
        <p:sp>
          <p:nvSpPr>
            <p:cNvPr id="1822" name="Google Shape;1822;p40"/>
            <p:cNvSpPr/>
            <p:nvPr/>
          </p:nvSpPr>
          <p:spPr>
            <a:xfrm>
              <a:off x="7954898" y="4747756"/>
              <a:ext cx="865500" cy="136800"/>
            </a:xfrm>
            <a:prstGeom prst="ellipse">
              <a:avLst/>
            </a:pr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40"/>
            <p:cNvSpPr/>
            <p:nvPr/>
          </p:nvSpPr>
          <p:spPr>
            <a:xfrm>
              <a:off x="8030239" y="3597621"/>
              <a:ext cx="79158" cy="1237801"/>
            </a:xfrm>
            <a:custGeom>
              <a:avLst/>
              <a:gdLst/>
              <a:ahLst/>
              <a:cxnLst/>
              <a:rect l="l" t="t" r="r" b="b"/>
              <a:pathLst>
                <a:path w="2645" h="41360" extrusionOk="0">
                  <a:moveTo>
                    <a:pt x="0" y="1"/>
                  </a:moveTo>
                  <a:lnTo>
                    <a:pt x="0" y="41360"/>
                  </a:lnTo>
                  <a:lnTo>
                    <a:pt x="1552" y="41360"/>
                  </a:lnTo>
                  <a:lnTo>
                    <a:pt x="26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40"/>
            <p:cNvSpPr/>
            <p:nvPr/>
          </p:nvSpPr>
          <p:spPr>
            <a:xfrm>
              <a:off x="8665901" y="3597621"/>
              <a:ext cx="79158" cy="1237801"/>
            </a:xfrm>
            <a:custGeom>
              <a:avLst/>
              <a:gdLst/>
              <a:ahLst/>
              <a:cxnLst/>
              <a:rect l="l" t="t" r="r" b="b"/>
              <a:pathLst>
                <a:path w="2645" h="41360" extrusionOk="0">
                  <a:moveTo>
                    <a:pt x="0" y="1"/>
                  </a:moveTo>
                  <a:lnTo>
                    <a:pt x="1093" y="41360"/>
                  </a:lnTo>
                  <a:lnTo>
                    <a:pt x="2645" y="41360"/>
                  </a:lnTo>
                  <a:lnTo>
                    <a:pt x="26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40"/>
            <p:cNvSpPr/>
            <p:nvPr/>
          </p:nvSpPr>
          <p:spPr>
            <a:xfrm>
              <a:off x="8192806" y="3548599"/>
              <a:ext cx="589243" cy="92057"/>
            </a:xfrm>
            <a:custGeom>
              <a:avLst/>
              <a:gdLst/>
              <a:ahLst/>
              <a:cxnLst/>
              <a:rect l="l" t="t" r="r" b="b"/>
              <a:pathLst>
                <a:path w="19689" h="3076" extrusionOk="0">
                  <a:moveTo>
                    <a:pt x="0" y="0"/>
                  </a:moveTo>
                  <a:lnTo>
                    <a:pt x="0" y="3076"/>
                  </a:lnTo>
                  <a:lnTo>
                    <a:pt x="19688" y="3076"/>
                  </a:lnTo>
                  <a:lnTo>
                    <a:pt x="196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40"/>
            <p:cNvSpPr/>
            <p:nvPr/>
          </p:nvSpPr>
          <p:spPr>
            <a:xfrm>
              <a:off x="8451709" y="3444511"/>
              <a:ext cx="165200" cy="80894"/>
            </a:xfrm>
            <a:custGeom>
              <a:avLst/>
              <a:gdLst/>
              <a:ahLst/>
              <a:cxnLst/>
              <a:rect l="l" t="t" r="r" b="b"/>
              <a:pathLst>
                <a:path w="5520" h="2703" extrusionOk="0">
                  <a:moveTo>
                    <a:pt x="2243" y="1"/>
                  </a:moveTo>
                  <a:lnTo>
                    <a:pt x="1984" y="144"/>
                  </a:lnTo>
                  <a:lnTo>
                    <a:pt x="1725" y="317"/>
                  </a:lnTo>
                  <a:lnTo>
                    <a:pt x="1380" y="576"/>
                  </a:lnTo>
                  <a:lnTo>
                    <a:pt x="1035" y="949"/>
                  </a:lnTo>
                  <a:lnTo>
                    <a:pt x="834" y="1179"/>
                  </a:lnTo>
                  <a:lnTo>
                    <a:pt x="662" y="1438"/>
                  </a:lnTo>
                  <a:lnTo>
                    <a:pt x="489" y="1696"/>
                  </a:lnTo>
                  <a:lnTo>
                    <a:pt x="317" y="2013"/>
                  </a:lnTo>
                  <a:lnTo>
                    <a:pt x="144" y="2358"/>
                  </a:lnTo>
                  <a:lnTo>
                    <a:pt x="1" y="2702"/>
                  </a:lnTo>
                  <a:lnTo>
                    <a:pt x="5519" y="2530"/>
                  </a:lnTo>
                  <a:lnTo>
                    <a:pt x="5404" y="2300"/>
                  </a:lnTo>
                  <a:lnTo>
                    <a:pt x="5232" y="2070"/>
                  </a:lnTo>
                  <a:lnTo>
                    <a:pt x="5030" y="1840"/>
                  </a:lnTo>
                  <a:lnTo>
                    <a:pt x="4772" y="1610"/>
                  </a:lnTo>
                  <a:lnTo>
                    <a:pt x="4513" y="1380"/>
                  </a:lnTo>
                  <a:lnTo>
                    <a:pt x="4254" y="1179"/>
                  </a:lnTo>
                  <a:lnTo>
                    <a:pt x="3680" y="805"/>
                  </a:lnTo>
                  <a:lnTo>
                    <a:pt x="3133" y="461"/>
                  </a:lnTo>
                  <a:lnTo>
                    <a:pt x="2674" y="202"/>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40"/>
            <p:cNvSpPr/>
            <p:nvPr/>
          </p:nvSpPr>
          <p:spPr>
            <a:xfrm>
              <a:off x="8211720" y="2881963"/>
              <a:ext cx="94661" cy="517865"/>
            </a:xfrm>
            <a:custGeom>
              <a:avLst/>
              <a:gdLst/>
              <a:ahLst/>
              <a:cxnLst/>
              <a:rect l="l" t="t" r="r" b="b"/>
              <a:pathLst>
                <a:path w="3163" h="17304" extrusionOk="0">
                  <a:moveTo>
                    <a:pt x="805" y="1"/>
                  </a:moveTo>
                  <a:lnTo>
                    <a:pt x="1" y="346"/>
                  </a:lnTo>
                  <a:lnTo>
                    <a:pt x="317" y="3220"/>
                  </a:lnTo>
                  <a:lnTo>
                    <a:pt x="633" y="6151"/>
                  </a:lnTo>
                  <a:lnTo>
                    <a:pt x="1064" y="9428"/>
                  </a:lnTo>
                  <a:lnTo>
                    <a:pt x="1294" y="11066"/>
                  </a:lnTo>
                  <a:lnTo>
                    <a:pt x="1524" y="12618"/>
                  </a:lnTo>
                  <a:lnTo>
                    <a:pt x="1783" y="14055"/>
                  </a:lnTo>
                  <a:lnTo>
                    <a:pt x="2013" y="15291"/>
                  </a:lnTo>
                  <a:lnTo>
                    <a:pt x="2271" y="16268"/>
                  </a:lnTo>
                  <a:lnTo>
                    <a:pt x="2386" y="16671"/>
                  </a:lnTo>
                  <a:lnTo>
                    <a:pt x="2501" y="16958"/>
                  </a:lnTo>
                  <a:lnTo>
                    <a:pt x="2616" y="17159"/>
                  </a:lnTo>
                  <a:lnTo>
                    <a:pt x="2674" y="17246"/>
                  </a:lnTo>
                  <a:lnTo>
                    <a:pt x="2731" y="17274"/>
                  </a:lnTo>
                  <a:lnTo>
                    <a:pt x="2789" y="17303"/>
                  </a:lnTo>
                  <a:lnTo>
                    <a:pt x="2846" y="17303"/>
                  </a:lnTo>
                  <a:lnTo>
                    <a:pt x="2875" y="17246"/>
                  </a:lnTo>
                  <a:lnTo>
                    <a:pt x="2932" y="17188"/>
                  </a:lnTo>
                  <a:lnTo>
                    <a:pt x="3019" y="16987"/>
                  </a:lnTo>
                  <a:lnTo>
                    <a:pt x="3105" y="16700"/>
                  </a:lnTo>
                  <a:lnTo>
                    <a:pt x="3134" y="16355"/>
                  </a:lnTo>
                  <a:lnTo>
                    <a:pt x="3162" y="15952"/>
                  </a:lnTo>
                  <a:lnTo>
                    <a:pt x="3162" y="15492"/>
                  </a:lnTo>
                  <a:lnTo>
                    <a:pt x="3134" y="14946"/>
                  </a:lnTo>
                  <a:lnTo>
                    <a:pt x="3076" y="13768"/>
                  </a:lnTo>
                  <a:lnTo>
                    <a:pt x="2932" y="12446"/>
                  </a:lnTo>
                  <a:lnTo>
                    <a:pt x="2731" y="10980"/>
                  </a:lnTo>
                  <a:lnTo>
                    <a:pt x="2530" y="9485"/>
                  </a:lnTo>
                  <a:lnTo>
                    <a:pt x="2271" y="7933"/>
                  </a:lnTo>
                  <a:lnTo>
                    <a:pt x="1754" y="4973"/>
                  </a:lnTo>
                  <a:lnTo>
                    <a:pt x="1294" y="2444"/>
                  </a:lnTo>
                  <a:lnTo>
                    <a:pt x="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40"/>
            <p:cNvSpPr/>
            <p:nvPr/>
          </p:nvSpPr>
          <p:spPr>
            <a:xfrm>
              <a:off x="8070671" y="2670375"/>
              <a:ext cx="237415" cy="244298"/>
            </a:xfrm>
            <a:custGeom>
              <a:avLst/>
              <a:gdLst/>
              <a:ahLst/>
              <a:cxnLst/>
              <a:rect l="l" t="t" r="r" b="b"/>
              <a:pathLst>
                <a:path w="7933" h="8163" extrusionOk="0">
                  <a:moveTo>
                    <a:pt x="7933" y="0"/>
                  </a:moveTo>
                  <a:lnTo>
                    <a:pt x="5087" y="259"/>
                  </a:lnTo>
                  <a:lnTo>
                    <a:pt x="5116" y="1236"/>
                  </a:lnTo>
                  <a:lnTo>
                    <a:pt x="4426" y="345"/>
                  </a:lnTo>
                  <a:lnTo>
                    <a:pt x="0" y="2300"/>
                  </a:lnTo>
                  <a:lnTo>
                    <a:pt x="2673" y="8163"/>
                  </a:lnTo>
                  <a:lnTo>
                    <a:pt x="7157" y="6783"/>
                  </a:lnTo>
                  <a:lnTo>
                    <a:pt x="79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40"/>
            <p:cNvSpPr/>
            <p:nvPr/>
          </p:nvSpPr>
          <p:spPr>
            <a:xfrm>
              <a:off x="8127444" y="2854430"/>
              <a:ext cx="173759" cy="83468"/>
            </a:xfrm>
            <a:custGeom>
              <a:avLst/>
              <a:gdLst/>
              <a:ahLst/>
              <a:cxnLst/>
              <a:rect l="l" t="t" r="r" b="b"/>
              <a:pathLst>
                <a:path w="5806" h="2789" extrusionOk="0">
                  <a:moveTo>
                    <a:pt x="5806" y="1"/>
                  </a:moveTo>
                  <a:lnTo>
                    <a:pt x="0" y="1697"/>
                  </a:lnTo>
                  <a:lnTo>
                    <a:pt x="949" y="2789"/>
                  </a:lnTo>
                  <a:lnTo>
                    <a:pt x="5403" y="1237"/>
                  </a:lnTo>
                  <a:lnTo>
                    <a:pt x="5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40"/>
            <p:cNvSpPr/>
            <p:nvPr/>
          </p:nvSpPr>
          <p:spPr>
            <a:xfrm>
              <a:off x="8165272" y="2949061"/>
              <a:ext cx="117017" cy="514424"/>
            </a:xfrm>
            <a:custGeom>
              <a:avLst/>
              <a:gdLst/>
              <a:ahLst/>
              <a:cxnLst/>
              <a:rect l="l" t="t" r="r" b="b"/>
              <a:pathLst>
                <a:path w="3910" h="17189" extrusionOk="0">
                  <a:moveTo>
                    <a:pt x="317" y="1"/>
                  </a:moveTo>
                  <a:lnTo>
                    <a:pt x="259" y="29"/>
                  </a:lnTo>
                  <a:lnTo>
                    <a:pt x="202" y="58"/>
                  </a:lnTo>
                  <a:lnTo>
                    <a:pt x="173" y="116"/>
                  </a:lnTo>
                  <a:lnTo>
                    <a:pt x="87" y="317"/>
                  </a:lnTo>
                  <a:lnTo>
                    <a:pt x="29" y="604"/>
                  </a:lnTo>
                  <a:lnTo>
                    <a:pt x="1" y="949"/>
                  </a:lnTo>
                  <a:lnTo>
                    <a:pt x="1" y="1380"/>
                  </a:lnTo>
                  <a:lnTo>
                    <a:pt x="29" y="1840"/>
                  </a:lnTo>
                  <a:lnTo>
                    <a:pt x="58" y="2357"/>
                  </a:lnTo>
                  <a:lnTo>
                    <a:pt x="202" y="3536"/>
                  </a:lnTo>
                  <a:lnTo>
                    <a:pt x="403" y="4858"/>
                  </a:lnTo>
                  <a:lnTo>
                    <a:pt x="662" y="6295"/>
                  </a:lnTo>
                  <a:lnTo>
                    <a:pt x="949" y="7790"/>
                  </a:lnTo>
                  <a:lnTo>
                    <a:pt x="1265" y="9313"/>
                  </a:lnTo>
                  <a:lnTo>
                    <a:pt x="1926" y="12244"/>
                  </a:lnTo>
                  <a:lnTo>
                    <a:pt x="2530" y="14774"/>
                  </a:lnTo>
                  <a:lnTo>
                    <a:pt x="3134" y="17188"/>
                  </a:lnTo>
                  <a:lnTo>
                    <a:pt x="3910" y="16786"/>
                  </a:lnTo>
                  <a:lnTo>
                    <a:pt x="3450" y="13940"/>
                  </a:lnTo>
                  <a:lnTo>
                    <a:pt x="2990" y="11037"/>
                  </a:lnTo>
                  <a:lnTo>
                    <a:pt x="2415" y="7790"/>
                  </a:lnTo>
                  <a:lnTo>
                    <a:pt x="2099" y="6151"/>
                  </a:lnTo>
                  <a:lnTo>
                    <a:pt x="1783" y="4628"/>
                  </a:lnTo>
                  <a:lnTo>
                    <a:pt x="1466" y="3191"/>
                  </a:lnTo>
                  <a:lnTo>
                    <a:pt x="1179" y="1984"/>
                  </a:lnTo>
                  <a:lnTo>
                    <a:pt x="892" y="1007"/>
                  </a:lnTo>
                  <a:lnTo>
                    <a:pt x="748" y="633"/>
                  </a:lnTo>
                  <a:lnTo>
                    <a:pt x="604" y="317"/>
                  </a:lnTo>
                  <a:lnTo>
                    <a:pt x="489" y="116"/>
                  </a:lnTo>
                  <a:lnTo>
                    <a:pt x="432" y="58"/>
                  </a:lnTo>
                  <a:lnTo>
                    <a:pt x="374" y="29"/>
                  </a:ln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40"/>
            <p:cNvSpPr/>
            <p:nvPr/>
          </p:nvSpPr>
          <p:spPr>
            <a:xfrm>
              <a:off x="8272802" y="2833809"/>
              <a:ext cx="86909" cy="514394"/>
            </a:xfrm>
            <a:custGeom>
              <a:avLst/>
              <a:gdLst/>
              <a:ahLst/>
              <a:cxnLst/>
              <a:rect l="l" t="t" r="r" b="b"/>
              <a:pathLst>
                <a:path w="2904" h="17188" extrusionOk="0">
                  <a:moveTo>
                    <a:pt x="2616" y="0"/>
                  </a:moveTo>
                  <a:lnTo>
                    <a:pt x="2558" y="29"/>
                  </a:lnTo>
                  <a:lnTo>
                    <a:pt x="2501" y="58"/>
                  </a:lnTo>
                  <a:lnTo>
                    <a:pt x="2357" y="230"/>
                  </a:lnTo>
                  <a:lnTo>
                    <a:pt x="2213" y="489"/>
                  </a:lnTo>
                  <a:lnTo>
                    <a:pt x="2099" y="805"/>
                  </a:lnTo>
                  <a:lnTo>
                    <a:pt x="1955" y="1207"/>
                  </a:lnTo>
                  <a:lnTo>
                    <a:pt x="1840" y="1638"/>
                  </a:lnTo>
                  <a:lnTo>
                    <a:pt x="1696" y="2156"/>
                  </a:lnTo>
                  <a:lnTo>
                    <a:pt x="1466" y="3334"/>
                  </a:lnTo>
                  <a:lnTo>
                    <a:pt x="1265" y="4656"/>
                  </a:lnTo>
                  <a:lnTo>
                    <a:pt x="1035" y="6093"/>
                  </a:lnTo>
                  <a:lnTo>
                    <a:pt x="863" y="7617"/>
                  </a:lnTo>
                  <a:lnTo>
                    <a:pt x="690" y="9140"/>
                  </a:lnTo>
                  <a:lnTo>
                    <a:pt x="403" y="12129"/>
                  </a:lnTo>
                  <a:lnTo>
                    <a:pt x="173" y="14716"/>
                  </a:lnTo>
                  <a:lnTo>
                    <a:pt x="0" y="17188"/>
                  </a:lnTo>
                  <a:lnTo>
                    <a:pt x="863" y="17073"/>
                  </a:lnTo>
                  <a:lnTo>
                    <a:pt x="1322" y="14227"/>
                  </a:lnTo>
                  <a:lnTo>
                    <a:pt x="1782" y="11324"/>
                  </a:lnTo>
                  <a:lnTo>
                    <a:pt x="2242" y="8048"/>
                  </a:lnTo>
                  <a:lnTo>
                    <a:pt x="2472" y="6410"/>
                  </a:lnTo>
                  <a:lnTo>
                    <a:pt x="2645" y="4829"/>
                  </a:lnTo>
                  <a:lnTo>
                    <a:pt x="2788" y="3392"/>
                  </a:lnTo>
                  <a:lnTo>
                    <a:pt x="2875" y="2156"/>
                  </a:lnTo>
                  <a:lnTo>
                    <a:pt x="2903" y="1121"/>
                  </a:lnTo>
                  <a:lnTo>
                    <a:pt x="2903" y="719"/>
                  </a:lnTo>
                  <a:lnTo>
                    <a:pt x="2875" y="403"/>
                  </a:lnTo>
                  <a:lnTo>
                    <a:pt x="2817" y="173"/>
                  </a:lnTo>
                  <a:lnTo>
                    <a:pt x="2760" y="86"/>
                  </a:lnTo>
                  <a:lnTo>
                    <a:pt x="2731" y="29"/>
                  </a:lnTo>
                  <a:lnTo>
                    <a:pt x="2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40"/>
            <p:cNvSpPr/>
            <p:nvPr/>
          </p:nvSpPr>
          <p:spPr>
            <a:xfrm>
              <a:off x="8418161" y="3503858"/>
              <a:ext cx="220236" cy="64554"/>
            </a:xfrm>
            <a:custGeom>
              <a:avLst/>
              <a:gdLst/>
              <a:ahLst/>
              <a:cxnLst/>
              <a:rect l="l" t="t" r="r" b="b"/>
              <a:pathLst>
                <a:path w="7359" h="2157" extrusionOk="0">
                  <a:moveTo>
                    <a:pt x="259" y="1"/>
                  </a:moveTo>
                  <a:lnTo>
                    <a:pt x="173" y="30"/>
                  </a:lnTo>
                  <a:lnTo>
                    <a:pt x="87" y="87"/>
                  </a:lnTo>
                  <a:lnTo>
                    <a:pt x="29" y="173"/>
                  </a:lnTo>
                  <a:lnTo>
                    <a:pt x="1" y="288"/>
                  </a:lnTo>
                  <a:lnTo>
                    <a:pt x="1" y="2157"/>
                  </a:lnTo>
                  <a:lnTo>
                    <a:pt x="7359" y="2157"/>
                  </a:lnTo>
                  <a:lnTo>
                    <a:pt x="7359" y="288"/>
                  </a:lnTo>
                  <a:lnTo>
                    <a:pt x="7330" y="173"/>
                  </a:lnTo>
                  <a:lnTo>
                    <a:pt x="7272" y="87"/>
                  </a:lnTo>
                  <a:lnTo>
                    <a:pt x="7186" y="30"/>
                  </a:lnTo>
                  <a:lnTo>
                    <a:pt x="7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40"/>
            <p:cNvSpPr/>
            <p:nvPr/>
          </p:nvSpPr>
          <p:spPr>
            <a:xfrm>
              <a:off x="8113677" y="3102170"/>
              <a:ext cx="269258" cy="459357"/>
            </a:xfrm>
            <a:custGeom>
              <a:avLst/>
              <a:gdLst/>
              <a:ahLst/>
              <a:cxnLst/>
              <a:rect l="l" t="t" r="r" b="b"/>
              <a:pathLst>
                <a:path w="8997" h="15349" extrusionOk="0">
                  <a:moveTo>
                    <a:pt x="8996" y="1"/>
                  </a:moveTo>
                  <a:lnTo>
                    <a:pt x="0" y="1294"/>
                  </a:lnTo>
                  <a:lnTo>
                    <a:pt x="1380" y="15349"/>
                  </a:lnTo>
                  <a:lnTo>
                    <a:pt x="8996" y="15349"/>
                  </a:lnTo>
                  <a:lnTo>
                    <a:pt x="8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40"/>
            <p:cNvSpPr/>
            <p:nvPr/>
          </p:nvSpPr>
          <p:spPr>
            <a:xfrm>
              <a:off x="8179039" y="3102170"/>
              <a:ext cx="203896" cy="389686"/>
            </a:xfrm>
            <a:custGeom>
              <a:avLst/>
              <a:gdLst/>
              <a:ahLst/>
              <a:cxnLst/>
              <a:rect l="l" t="t" r="r" b="b"/>
              <a:pathLst>
                <a:path w="6813" h="13021" extrusionOk="0">
                  <a:moveTo>
                    <a:pt x="6812" y="1"/>
                  </a:moveTo>
                  <a:lnTo>
                    <a:pt x="1" y="978"/>
                  </a:lnTo>
                  <a:lnTo>
                    <a:pt x="1" y="1323"/>
                  </a:lnTo>
                  <a:lnTo>
                    <a:pt x="29" y="2501"/>
                  </a:lnTo>
                  <a:lnTo>
                    <a:pt x="115" y="3679"/>
                  </a:lnTo>
                  <a:lnTo>
                    <a:pt x="288" y="4800"/>
                  </a:lnTo>
                  <a:lnTo>
                    <a:pt x="489" y="5864"/>
                  </a:lnTo>
                  <a:lnTo>
                    <a:pt x="777" y="6899"/>
                  </a:lnTo>
                  <a:lnTo>
                    <a:pt x="1093" y="7847"/>
                  </a:lnTo>
                  <a:lnTo>
                    <a:pt x="1466" y="8767"/>
                  </a:lnTo>
                  <a:lnTo>
                    <a:pt x="1668" y="9198"/>
                  </a:lnTo>
                  <a:lnTo>
                    <a:pt x="1869" y="9600"/>
                  </a:lnTo>
                  <a:lnTo>
                    <a:pt x="2099" y="9974"/>
                  </a:lnTo>
                  <a:lnTo>
                    <a:pt x="2329" y="10348"/>
                  </a:lnTo>
                  <a:lnTo>
                    <a:pt x="2559" y="10692"/>
                  </a:lnTo>
                  <a:lnTo>
                    <a:pt x="2817" y="11037"/>
                  </a:lnTo>
                  <a:lnTo>
                    <a:pt x="3076" y="11325"/>
                  </a:lnTo>
                  <a:lnTo>
                    <a:pt x="3363" y="11612"/>
                  </a:lnTo>
                  <a:lnTo>
                    <a:pt x="3622" y="11871"/>
                  </a:lnTo>
                  <a:lnTo>
                    <a:pt x="3909" y="12101"/>
                  </a:lnTo>
                  <a:lnTo>
                    <a:pt x="4197" y="12302"/>
                  </a:lnTo>
                  <a:lnTo>
                    <a:pt x="4513" y="12503"/>
                  </a:lnTo>
                  <a:lnTo>
                    <a:pt x="4800" y="12647"/>
                  </a:lnTo>
                  <a:lnTo>
                    <a:pt x="5117" y="12791"/>
                  </a:lnTo>
                  <a:lnTo>
                    <a:pt x="5433" y="12906"/>
                  </a:lnTo>
                  <a:lnTo>
                    <a:pt x="5749" y="12963"/>
                  </a:lnTo>
                  <a:lnTo>
                    <a:pt x="6094" y="13021"/>
                  </a:lnTo>
                  <a:lnTo>
                    <a:pt x="6410" y="13021"/>
                  </a:lnTo>
                  <a:lnTo>
                    <a:pt x="6812" y="12992"/>
                  </a:lnTo>
                  <a:lnTo>
                    <a:pt x="681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tretch>
            <a:fillRect/>
          </a:stretch>
        </p:blipFill>
        <p:spPr>
          <a:xfrm>
            <a:off x="1050925" y="518795"/>
            <a:ext cx="2665095" cy="3686175"/>
          </a:xfrm>
          <a:prstGeom prst="rect">
            <a:avLst/>
          </a:prstGeom>
        </p:spPr>
      </p:pic>
      <p:sp>
        <p:nvSpPr>
          <p:cNvPr id="3" name="Text Box 2"/>
          <p:cNvSpPr txBox="1"/>
          <p:nvPr/>
        </p:nvSpPr>
        <p:spPr>
          <a:xfrm>
            <a:off x="3872865" y="812165"/>
            <a:ext cx="3724275" cy="2245360"/>
          </a:xfrm>
          <a:prstGeom prst="rect">
            <a:avLst/>
          </a:prstGeom>
          <a:noFill/>
        </p:spPr>
        <p:txBody>
          <a:bodyPr wrap="square" rtlCol="0">
            <a:spAutoFit/>
          </a:bodyPr>
          <a:p>
            <a:r>
              <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rPr>
              <a:t>Make a view called CollectorPortfolioView to easily check any collector's current holdings.</a:t>
            </a:r>
            <a:endPar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SYNTAX: CREATE VIEW CollectorPortfolioView AS</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Select  col.Username, a.Title AS ArtworkTitle,</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ar.Name AS ArtistName,  a.ArtworkID</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FROM Collectors col</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JOIN Artworks a ON col.CollectorID = a.CurrentOwnerID</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JOIN Artists ar ON a.CreatorID = ar.ArtistID;</a:t>
            </a:r>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1713"/>
        <p:cNvGrpSpPr/>
        <p:nvPr/>
      </p:nvGrpSpPr>
      <p:grpSpPr>
        <a:xfrm>
          <a:off x="0" y="0"/>
          <a:ext cx="0" cy="0"/>
          <a:chOff x="0" y="0"/>
          <a:chExt cx="0" cy="0"/>
        </a:xfrm>
      </p:grpSpPr>
      <p:grpSp>
        <p:nvGrpSpPr>
          <p:cNvPr id="1716" name="Google Shape;1716;p40"/>
          <p:cNvGrpSpPr/>
          <p:nvPr/>
        </p:nvGrpSpPr>
        <p:grpSpPr>
          <a:xfrm>
            <a:off x="7860975" y="-25"/>
            <a:ext cx="1147014" cy="4737840"/>
            <a:chOff x="114309" y="-33"/>
            <a:chExt cx="1188000" cy="4907136"/>
          </a:xfrm>
        </p:grpSpPr>
        <p:sp>
          <p:nvSpPr>
            <p:cNvPr id="1717" name="Google Shape;1717;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18" name="Google Shape;1718;p40"/>
            <p:cNvGrpSpPr/>
            <p:nvPr/>
          </p:nvGrpSpPr>
          <p:grpSpPr>
            <a:xfrm>
              <a:off x="275677" y="-33"/>
              <a:ext cx="867222" cy="4839181"/>
              <a:chOff x="9218700" y="2116600"/>
              <a:chExt cx="314450" cy="1754725"/>
            </a:xfrm>
          </p:grpSpPr>
          <p:grpSp>
            <p:nvGrpSpPr>
              <p:cNvPr id="1719" name="Google Shape;1719;p40"/>
              <p:cNvGrpSpPr/>
              <p:nvPr/>
            </p:nvGrpSpPr>
            <p:grpSpPr>
              <a:xfrm>
                <a:off x="9218700" y="2116600"/>
                <a:ext cx="314450" cy="1754725"/>
                <a:chOff x="9218700" y="2116600"/>
                <a:chExt cx="314450" cy="1754725"/>
              </a:xfrm>
            </p:grpSpPr>
            <p:sp>
              <p:nvSpPr>
                <p:cNvPr id="1720" name="Google Shape;1720;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61" name="Google Shape;1761;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62" name="Google Shape;1762;p40"/>
          <p:cNvGrpSpPr/>
          <p:nvPr/>
        </p:nvGrpSpPr>
        <p:grpSpPr>
          <a:xfrm>
            <a:off x="114300" y="-25"/>
            <a:ext cx="1147014" cy="4737840"/>
            <a:chOff x="114309" y="-33"/>
            <a:chExt cx="1188000" cy="4907136"/>
          </a:xfrm>
        </p:grpSpPr>
        <p:sp>
          <p:nvSpPr>
            <p:cNvPr id="1763" name="Google Shape;1763;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64" name="Google Shape;1764;p40"/>
            <p:cNvGrpSpPr/>
            <p:nvPr/>
          </p:nvGrpSpPr>
          <p:grpSpPr>
            <a:xfrm>
              <a:off x="275677" y="-33"/>
              <a:ext cx="867222" cy="4839181"/>
              <a:chOff x="9218700" y="2116600"/>
              <a:chExt cx="314450" cy="1754725"/>
            </a:xfrm>
          </p:grpSpPr>
          <p:grpSp>
            <p:nvGrpSpPr>
              <p:cNvPr id="1765" name="Google Shape;1765;p40"/>
              <p:cNvGrpSpPr/>
              <p:nvPr/>
            </p:nvGrpSpPr>
            <p:grpSpPr>
              <a:xfrm>
                <a:off x="9218700" y="2116600"/>
                <a:ext cx="314450" cy="1754725"/>
                <a:chOff x="9218700" y="2116600"/>
                <a:chExt cx="314450" cy="1754725"/>
              </a:xfrm>
            </p:grpSpPr>
            <p:sp>
              <p:nvSpPr>
                <p:cNvPr id="1766" name="Google Shape;1766;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07" name="Google Shape;1807;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21" name="Google Shape;1821;p40"/>
          <p:cNvGrpSpPr/>
          <p:nvPr/>
        </p:nvGrpSpPr>
        <p:grpSpPr>
          <a:xfrm>
            <a:off x="7237983" y="2910355"/>
            <a:ext cx="865500" cy="2214181"/>
            <a:chOff x="7954898" y="2670375"/>
            <a:chExt cx="865500" cy="2214181"/>
          </a:xfrm>
        </p:grpSpPr>
        <p:sp>
          <p:nvSpPr>
            <p:cNvPr id="1822" name="Google Shape;1822;p40"/>
            <p:cNvSpPr/>
            <p:nvPr/>
          </p:nvSpPr>
          <p:spPr>
            <a:xfrm>
              <a:off x="7954898" y="4747756"/>
              <a:ext cx="865500" cy="136800"/>
            </a:xfrm>
            <a:prstGeom prst="ellipse">
              <a:avLst/>
            </a:pr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40"/>
            <p:cNvSpPr/>
            <p:nvPr/>
          </p:nvSpPr>
          <p:spPr>
            <a:xfrm>
              <a:off x="8030239" y="3597621"/>
              <a:ext cx="79158" cy="1237801"/>
            </a:xfrm>
            <a:custGeom>
              <a:avLst/>
              <a:gdLst/>
              <a:ahLst/>
              <a:cxnLst/>
              <a:rect l="l" t="t" r="r" b="b"/>
              <a:pathLst>
                <a:path w="2645" h="41360" extrusionOk="0">
                  <a:moveTo>
                    <a:pt x="0" y="1"/>
                  </a:moveTo>
                  <a:lnTo>
                    <a:pt x="0" y="41360"/>
                  </a:lnTo>
                  <a:lnTo>
                    <a:pt x="1552" y="41360"/>
                  </a:lnTo>
                  <a:lnTo>
                    <a:pt x="26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40"/>
            <p:cNvSpPr/>
            <p:nvPr/>
          </p:nvSpPr>
          <p:spPr>
            <a:xfrm>
              <a:off x="8665901" y="3597621"/>
              <a:ext cx="79158" cy="1237801"/>
            </a:xfrm>
            <a:custGeom>
              <a:avLst/>
              <a:gdLst/>
              <a:ahLst/>
              <a:cxnLst/>
              <a:rect l="l" t="t" r="r" b="b"/>
              <a:pathLst>
                <a:path w="2645" h="41360" extrusionOk="0">
                  <a:moveTo>
                    <a:pt x="0" y="1"/>
                  </a:moveTo>
                  <a:lnTo>
                    <a:pt x="1093" y="41360"/>
                  </a:lnTo>
                  <a:lnTo>
                    <a:pt x="2645" y="41360"/>
                  </a:lnTo>
                  <a:lnTo>
                    <a:pt x="26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40"/>
            <p:cNvSpPr/>
            <p:nvPr/>
          </p:nvSpPr>
          <p:spPr>
            <a:xfrm>
              <a:off x="8192806" y="3548599"/>
              <a:ext cx="589243" cy="92057"/>
            </a:xfrm>
            <a:custGeom>
              <a:avLst/>
              <a:gdLst/>
              <a:ahLst/>
              <a:cxnLst/>
              <a:rect l="l" t="t" r="r" b="b"/>
              <a:pathLst>
                <a:path w="19689" h="3076" extrusionOk="0">
                  <a:moveTo>
                    <a:pt x="0" y="0"/>
                  </a:moveTo>
                  <a:lnTo>
                    <a:pt x="0" y="3076"/>
                  </a:lnTo>
                  <a:lnTo>
                    <a:pt x="19688" y="3076"/>
                  </a:lnTo>
                  <a:lnTo>
                    <a:pt x="196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40"/>
            <p:cNvSpPr/>
            <p:nvPr/>
          </p:nvSpPr>
          <p:spPr>
            <a:xfrm>
              <a:off x="8451709" y="3444511"/>
              <a:ext cx="165200" cy="80894"/>
            </a:xfrm>
            <a:custGeom>
              <a:avLst/>
              <a:gdLst/>
              <a:ahLst/>
              <a:cxnLst/>
              <a:rect l="l" t="t" r="r" b="b"/>
              <a:pathLst>
                <a:path w="5520" h="2703" extrusionOk="0">
                  <a:moveTo>
                    <a:pt x="2243" y="1"/>
                  </a:moveTo>
                  <a:lnTo>
                    <a:pt x="1984" y="144"/>
                  </a:lnTo>
                  <a:lnTo>
                    <a:pt x="1725" y="317"/>
                  </a:lnTo>
                  <a:lnTo>
                    <a:pt x="1380" y="576"/>
                  </a:lnTo>
                  <a:lnTo>
                    <a:pt x="1035" y="949"/>
                  </a:lnTo>
                  <a:lnTo>
                    <a:pt x="834" y="1179"/>
                  </a:lnTo>
                  <a:lnTo>
                    <a:pt x="662" y="1438"/>
                  </a:lnTo>
                  <a:lnTo>
                    <a:pt x="489" y="1696"/>
                  </a:lnTo>
                  <a:lnTo>
                    <a:pt x="317" y="2013"/>
                  </a:lnTo>
                  <a:lnTo>
                    <a:pt x="144" y="2358"/>
                  </a:lnTo>
                  <a:lnTo>
                    <a:pt x="1" y="2702"/>
                  </a:lnTo>
                  <a:lnTo>
                    <a:pt x="5519" y="2530"/>
                  </a:lnTo>
                  <a:lnTo>
                    <a:pt x="5404" y="2300"/>
                  </a:lnTo>
                  <a:lnTo>
                    <a:pt x="5232" y="2070"/>
                  </a:lnTo>
                  <a:lnTo>
                    <a:pt x="5030" y="1840"/>
                  </a:lnTo>
                  <a:lnTo>
                    <a:pt x="4772" y="1610"/>
                  </a:lnTo>
                  <a:lnTo>
                    <a:pt x="4513" y="1380"/>
                  </a:lnTo>
                  <a:lnTo>
                    <a:pt x="4254" y="1179"/>
                  </a:lnTo>
                  <a:lnTo>
                    <a:pt x="3680" y="805"/>
                  </a:lnTo>
                  <a:lnTo>
                    <a:pt x="3133" y="461"/>
                  </a:lnTo>
                  <a:lnTo>
                    <a:pt x="2674" y="202"/>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40"/>
            <p:cNvSpPr/>
            <p:nvPr/>
          </p:nvSpPr>
          <p:spPr>
            <a:xfrm>
              <a:off x="8211720" y="2881963"/>
              <a:ext cx="94661" cy="517865"/>
            </a:xfrm>
            <a:custGeom>
              <a:avLst/>
              <a:gdLst/>
              <a:ahLst/>
              <a:cxnLst/>
              <a:rect l="l" t="t" r="r" b="b"/>
              <a:pathLst>
                <a:path w="3163" h="17304" extrusionOk="0">
                  <a:moveTo>
                    <a:pt x="805" y="1"/>
                  </a:moveTo>
                  <a:lnTo>
                    <a:pt x="1" y="346"/>
                  </a:lnTo>
                  <a:lnTo>
                    <a:pt x="317" y="3220"/>
                  </a:lnTo>
                  <a:lnTo>
                    <a:pt x="633" y="6151"/>
                  </a:lnTo>
                  <a:lnTo>
                    <a:pt x="1064" y="9428"/>
                  </a:lnTo>
                  <a:lnTo>
                    <a:pt x="1294" y="11066"/>
                  </a:lnTo>
                  <a:lnTo>
                    <a:pt x="1524" y="12618"/>
                  </a:lnTo>
                  <a:lnTo>
                    <a:pt x="1783" y="14055"/>
                  </a:lnTo>
                  <a:lnTo>
                    <a:pt x="2013" y="15291"/>
                  </a:lnTo>
                  <a:lnTo>
                    <a:pt x="2271" y="16268"/>
                  </a:lnTo>
                  <a:lnTo>
                    <a:pt x="2386" y="16671"/>
                  </a:lnTo>
                  <a:lnTo>
                    <a:pt x="2501" y="16958"/>
                  </a:lnTo>
                  <a:lnTo>
                    <a:pt x="2616" y="17159"/>
                  </a:lnTo>
                  <a:lnTo>
                    <a:pt x="2674" y="17246"/>
                  </a:lnTo>
                  <a:lnTo>
                    <a:pt x="2731" y="17274"/>
                  </a:lnTo>
                  <a:lnTo>
                    <a:pt x="2789" y="17303"/>
                  </a:lnTo>
                  <a:lnTo>
                    <a:pt x="2846" y="17303"/>
                  </a:lnTo>
                  <a:lnTo>
                    <a:pt x="2875" y="17246"/>
                  </a:lnTo>
                  <a:lnTo>
                    <a:pt x="2932" y="17188"/>
                  </a:lnTo>
                  <a:lnTo>
                    <a:pt x="3019" y="16987"/>
                  </a:lnTo>
                  <a:lnTo>
                    <a:pt x="3105" y="16700"/>
                  </a:lnTo>
                  <a:lnTo>
                    <a:pt x="3134" y="16355"/>
                  </a:lnTo>
                  <a:lnTo>
                    <a:pt x="3162" y="15952"/>
                  </a:lnTo>
                  <a:lnTo>
                    <a:pt x="3162" y="15492"/>
                  </a:lnTo>
                  <a:lnTo>
                    <a:pt x="3134" y="14946"/>
                  </a:lnTo>
                  <a:lnTo>
                    <a:pt x="3076" y="13768"/>
                  </a:lnTo>
                  <a:lnTo>
                    <a:pt x="2932" y="12446"/>
                  </a:lnTo>
                  <a:lnTo>
                    <a:pt x="2731" y="10980"/>
                  </a:lnTo>
                  <a:lnTo>
                    <a:pt x="2530" y="9485"/>
                  </a:lnTo>
                  <a:lnTo>
                    <a:pt x="2271" y="7933"/>
                  </a:lnTo>
                  <a:lnTo>
                    <a:pt x="1754" y="4973"/>
                  </a:lnTo>
                  <a:lnTo>
                    <a:pt x="1294" y="2444"/>
                  </a:lnTo>
                  <a:lnTo>
                    <a:pt x="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40"/>
            <p:cNvSpPr/>
            <p:nvPr/>
          </p:nvSpPr>
          <p:spPr>
            <a:xfrm>
              <a:off x="8070671" y="2670375"/>
              <a:ext cx="237415" cy="244298"/>
            </a:xfrm>
            <a:custGeom>
              <a:avLst/>
              <a:gdLst/>
              <a:ahLst/>
              <a:cxnLst/>
              <a:rect l="l" t="t" r="r" b="b"/>
              <a:pathLst>
                <a:path w="7933" h="8163" extrusionOk="0">
                  <a:moveTo>
                    <a:pt x="7933" y="0"/>
                  </a:moveTo>
                  <a:lnTo>
                    <a:pt x="5087" y="259"/>
                  </a:lnTo>
                  <a:lnTo>
                    <a:pt x="5116" y="1236"/>
                  </a:lnTo>
                  <a:lnTo>
                    <a:pt x="4426" y="345"/>
                  </a:lnTo>
                  <a:lnTo>
                    <a:pt x="0" y="2300"/>
                  </a:lnTo>
                  <a:lnTo>
                    <a:pt x="2673" y="8163"/>
                  </a:lnTo>
                  <a:lnTo>
                    <a:pt x="7157" y="6783"/>
                  </a:lnTo>
                  <a:lnTo>
                    <a:pt x="79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40"/>
            <p:cNvSpPr/>
            <p:nvPr/>
          </p:nvSpPr>
          <p:spPr>
            <a:xfrm>
              <a:off x="8127444" y="2854430"/>
              <a:ext cx="173759" cy="83468"/>
            </a:xfrm>
            <a:custGeom>
              <a:avLst/>
              <a:gdLst/>
              <a:ahLst/>
              <a:cxnLst/>
              <a:rect l="l" t="t" r="r" b="b"/>
              <a:pathLst>
                <a:path w="5806" h="2789" extrusionOk="0">
                  <a:moveTo>
                    <a:pt x="5806" y="1"/>
                  </a:moveTo>
                  <a:lnTo>
                    <a:pt x="0" y="1697"/>
                  </a:lnTo>
                  <a:lnTo>
                    <a:pt x="949" y="2789"/>
                  </a:lnTo>
                  <a:lnTo>
                    <a:pt x="5403" y="1237"/>
                  </a:lnTo>
                  <a:lnTo>
                    <a:pt x="5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40"/>
            <p:cNvSpPr/>
            <p:nvPr/>
          </p:nvSpPr>
          <p:spPr>
            <a:xfrm>
              <a:off x="8165272" y="2949061"/>
              <a:ext cx="117017" cy="514424"/>
            </a:xfrm>
            <a:custGeom>
              <a:avLst/>
              <a:gdLst/>
              <a:ahLst/>
              <a:cxnLst/>
              <a:rect l="l" t="t" r="r" b="b"/>
              <a:pathLst>
                <a:path w="3910" h="17189" extrusionOk="0">
                  <a:moveTo>
                    <a:pt x="317" y="1"/>
                  </a:moveTo>
                  <a:lnTo>
                    <a:pt x="259" y="29"/>
                  </a:lnTo>
                  <a:lnTo>
                    <a:pt x="202" y="58"/>
                  </a:lnTo>
                  <a:lnTo>
                    <a:pt x="173" y="116"/>
                  </a:lnTo>
                  <a:lnTo>
                    <a:pt x="87" y="317"/>
                  </a:lnTo>
                  <a:lnTo>
                    <a:pt x="29" y="604"/>
                  </a:lnTo>
                  <a:lnTo>
                    <a:pt x="1" y="949"/>
                  </a:lnTo>
                  <a:lnTo>
                    <a:pt x="1" y="1380"/>
                  </a:lnTo>
                  <a:lnTo>
                    <a:pt x="29" y="1840"/>
                  </a:lnTo>
                  <a:lnTo>
                    <a:pt x="58" y="2357"/>
                  </a:lnTo>
                  <a:lnTo>
                    <a:pt x="202" y="3536"/>
                  </a:lnTo>
                  <a:lnTo>
                    <a:pt x="403" y="4858"/>
                  </a:lnTo>
                  <a:lnTo>
                    <a:pt x="662" y="6295"/>
                  </a:lnTo>
                  <a:lnTo>
                    <a:pt x="949" y="7790"/>
                  </a:lnTo>
                  <a:lnTo>
                    <a:pt x="1265" y="9313"/>
                  </a:lnTo>
                  <a:lnTo>
                    <a:pt x="1926" y="12244"/>
                  </a:lnTo>
                  <a:lnTo>
                    <a:pt x="2530" y="14774"/>
                  </a:lnTo>
                  <a:lnTo>
                    <a:pt x="3134" y="17188"/>
                  </a:lnTo>
                  <a:lnTo>
                    <a:pt x="3910" y="16786"/>
                  </a:lnTo>
                  <a:lnTo>
                    <a:pt x="3450" y="13940"/>
                  </a:lnTo>
                  <a:lnTo>
                    <a:pt x="2990" y="11037"/>
                  </a:lnTo>
                  <a:lnTo>
                    <a:pt x="2415" y="7790"/>
                  </a:lnTo>
                  <a:lnTo>
                    <a:pt x="2099" y="6151"/>
                  </a:lnTo>
                  <a:lnTo>
                    <a:pt x="1783" y="4628"/>
                  </a:lnTo>
                  <a:lnTo>
                    <a:pt x="1466" y="3191"/>
                  </a:lnTo>
                  <a:lnTo>
                    <a:pt x="1179" y="1984"/>
                  </a:lnTo>
                  <a:lnTo>
                    <a:pt x="892" y="1007"/>
                  </a:lnTo>
                  <a:lnTo>
                    <a:pt x="748" y="633"/>
                  </a:lnTo>
                  <a:lnTo>
                    <a:pt x="604" y="317"/>
                  </a:lnTo>
                  <a:lnTo>
                    <a:pt x="489" y="116"/>
                  </a:lnTo>
                  <a:lnTo>
                    <a:pt x="432" y="58"/>
                  </a:lnTo>
                  <a:lnTo>
                    <a:pt x="374" y="29"/>
                  </a:ln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40"/>
            <p:cNvSpPr/>
            <p:nvPr/>
          </p:nvSpPr>
          <p:spPr>
            <a:xfrm>
              <a:off x="8272802" y="2833809"/>
              <a:ext cx="86909" cy="514394"/>
            </a:xfrm>
            <a:custGeom>
              <a:avLst/>
              <a:gdLst/>
              <a:ahLst/>
              <a:cxnLst/>
              <a:rect l="l" t="t" r="r" b="b"/>
              <a:pathLst>
                <a:path w="2904" h="17188" extrusionOk="0">
                  <a:moveTo>
                    <a:pt x="2616" y="0"/>
                  </a:moveTo>
                  <a:lnTo>
                    <a:pt x="2558" y="29"/>
                  </a:lnTo>
                  <a:lnTo>
                    <a:pt x="2501" y="58"/>
                  </a:lnTo>
                  <a:lnTo>
                    <a:pt x="2357" y="230"/>
                  </a:lnTo>
                  <a:lnTo>
                    <a:pt x="2213" y="489"/>
                  </a:lnTo>
                  <a:lnTo>
                    <a:pt x="2099" y="805"/>
                  </a:lnTo>
                  <a:lnTo>
                    <a:pt x="1955" y="1207"/>
                  </a:lnTo>
                  <a:lnTo>
                    <a:pt x="1840" y="1638"/>
                  </a:lnTo>
                  <a:lnTo>
                    <a:pt x="1696" y="2156"/>
                  </a:lnTo>
                  <a:lnTo>
                    <a:pt x="1466" y="3334"/>
                  </a:lnTo>
                  <a:lnTo>
                    <a:pt x="1265" y="4656"/>
                  </a:lnTo>
                  <a:lnTo>
                    <a:pt x="1035" y="6093"/>
                  </a:lnTo>
                  <a:lnTo>
                    <a:pt x="863" y="7617"/>
                  </a:lnTo>
                  <a:lnTo>
                    <a:pt x="690" y="9140"/>
                  </a:lnTo>
                  <a:lnTo>
                    <a:pt x="403" y="12129"/>
                  </a:lnTo>
                  <a:lnTo>
                    <a:pt x="173" y="14716"/>
                  </a:lnTo>
                  <a:lnTo>
                    <a:pt x="0" y="17188"/>
                  </a:lnTo>
                  <a:lnTo>
                    <a:pt x="863" y="17073"/>
                  </a:lnTo>
                  <a:lnTo>
                    <a:pt x="1322" y="14227"/>
                  </a:lnTo>
                  <a:lnTo>
                    <a:pt x="1782" y="11324"/>
                  </a:lnTo>
                  <a:lnTo>
                    <a:pt x="2242" y="8048"/>
                  </a:lnTo>
                  <a:lnTo>
                    <a:pt x="2472" y="6410"/>
                  </a:lnTo>
                  <a:lnTo>
                    <a:pt x="2645" y="4829"/>
                  </a:lnTo>
                  <a:lnTo>
                    <a:pt x="2788" y="3392"/>
                  </a:lnTo>
                  <a:lnTo>
                    <a:pt x="2875" y="2156"/>
                  </a:lnTo>
                  <a:lnTo>
                    <a:pt x="2903" y="1121"/>
                  </a:lnTo>
                  <a:lnTo>
                    <a:pt x="2903" y="719"/>
                  </a:lnTo>
                  <a:lnTo>
                    <a:pt x="2875" y="403"/>
                  </a:lnTo>
                  <a:lnTo>
                    <a:pt x="2817" y="173"/>
                  </a:lnTo>
                  <a:lnTo>
                    <a:pt x="2760" y="86"/>
                  </a:lnTo>
                  <a:lnTo>
                    <a:pt x="2731" y="29"/>
                  </a:lnTo>
                  <a:lnTo>
                    <a:pt x="2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40"/>
            <p:cNvSpPr/>
            <p:nvPr/>
          </p:nvSpPr>
          <p:spPr>
            <a:xfrm>
              <a:off x="8418161" y="3503858"/>
              <a:ext cx="220236" cy="64554"/>
            </a:xfrm>
            <a:custGeom>
              <a:avLst/>
              <a:gdLst/>
              <a:ahLst/>
              <a:cxnLst/>
              <a:rect l="l" t="t" r="r" b="b"/>
              <a:pathLst>
                <a:path w="7359" h="2157" extrusionOk="0">
                  <a:moveTo>
                    <a:pt x="259" y="1"/>
                  </a:moveTo>
                  <a:lnTo>
                    <a:pt x="173" y="30"/>
                  </a:lnTo>
                  <a:lnTo>
                    <a:pt x="87" y="87"/>
                  </a:lnTo>
                  <a:lnTo>
                    <a:pt x="29" y="173"/>
                  </a:lnTo>
                  <a:lnTo>
                    <a:pt x="1" y="288"/>
                  </a:lnTo>
                  <a:lnTo>
                    <a:pt x="1" y="2157"/>
                  </a:lnTo>
                  <a:lnTo>
                    <a:pt x="7359" y="2157"/>
                  </a:lnTo>
                  <a:lnTo>
                    <a:pt x="7359" y="288"/>
                  </a:lnTo>
                  <a:lnTo>
                    <a:pt x="7330" y="173"/>
                  </a:lnTo>
                  <a:lnTo>
                    <a:pt x="7272" y="87"/>
                  </a:lnTo>
                  <a:lnTo>
                    <a:pt x="7186" y="30"/>
                  </a:lnTo>
                  <a:lnTo>
                    <a:pt x="7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40"/>
            <p:cNvSpPr/>
            <p:nvPr/>
          </p:nvSpPr>
          <p:spPr>
            <a:xfrm>
              <a:off x="8113677" y="3102170"/>
              <a:ext cx="269258" cy="459357"/>
            </a:xfrm>
            <a:custGeom>
              <a:avLst/>
              <a:gdLst/>
              <a:ahLst/>
              <a:cxnLst/>
              <a:rect l="l" t="t" r="r" b="b"/>
              <a:pathLst>
                <a:path w="8997" h="15349" extrusionOk="0">
                  <a:moveTo>
                    <a:pt x="8996" y="1"/>
                  </a:moveTo>
                  <a:lnTo>
                    <a:pt x="0" y="1294"/>
                  </a:lnTo>
                  <a:lnTo>
                    <a:pt x="1380" y="15349"/>
                  </a:lnTo>
                  <a:lnTo>
                    <a:pt x="8996" y="15349"/>
                  </a:lnTo>
                  <a:lnTo>
                    <a:pt x="8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40"/>
            <p:cNvSpPr/>
            <p:nvPr/>
          </p:nvSpPr>
          <p:spPr>
            <a:xfrm>
              <a:off x="8179039" y="3102170"/>
              <a:ext cx="203896" cy="389686"/>
            </a:xfrm>
            <a:custGeom>
              <a:avLst/>
              <a:gdLst/>
              <a:ahLst/>
              <a:cxnLst/>
              <a:rect l="l" t="t" r="r" b="b"/>
              <a:pathLst>
                <a:path w="6813" h="13021" extrusionOk="0">
                  <a:moveTo>
                    <a:pt x="6812" y="1"/>
                  </a:moveTo>
                  <a:lnTo>
                    <a:pt x="1" y="978"/>
                  </a:lnTo>
                  <a:lnTo>
                    <a:pt x="1" y="1323"/>
                  </a:lnTo>
                  <a:lnTo>
                    <a:pt x="29" y="2501"/>
                  </a:lnTo>
                  <a:lnTo>
                    <a:pt x="115" y="3679"/>
                  </a:lnTo>
                  <a:lnTo>
                    <a:pt x="288" y="4800"/>
                  </a:lnTo>
                  <a:lnTo>
                    <a:pt x="489" y="5864"/>
                  </a:lnTo>
                  <a:lnTo>
                    <a:pt x="777" y="6899"/>
                  </a:lnTo>
                  <a:lnTo>
                    <a:pt x="1093" y="7847"/>
                  </a:lnTo>
                  <a:lnTo>
                    <a:pt x="1466" y="8767"/>
                  </a:lnTo>
                  <a:lnTo>
                    <a:pt x="1668" y="9198"/>
                  </a:lnTo>
                  <a:lnTo>
                    <a:pt x="1869" y="9600"/>
                  </a:lnTo>
                  <a:lnTo>
                    <a:pt x="2099" y="9974"/>
                  </a:lnTo>
                  <a:lnTo>
                    <a:pt x="2329" y="10348"/>
                  </a:lnTo>
                  <a:lnTo>
                    <a:pt x="2559" y="10692"/>
                  </a:lnTo>
                  <a:lnTo>
                    <a:pt x="2817" y="11037"/>
                  </a:lnTo>
                  <a:lnTo>
                    <a:pt x="3076" y="11325"/>
                  </a:lnTo>
                  <a:lnTo>
                    <a:pt x="3363" y="11612"/>
                  </a:lnTo>
                  <a:lnTo>
                    <a:pt x="3622" y="11871"/>
                  </a:lnTo>
                  <a:lnTo>
                    <a:pt x="3909" y="12101"/>
                  </a:lnTo>
                  <a:lnTo>
                    <a:pt x="4197" y="12302"/>
                  </a:lnTo>
                  <a:lnTo>
                    <a:pt x="4513" y="12503"/>
                  </a:lnTo>
                  <a:lnTo>
                    <a:pt x="4800" y="12647"/>
                  </a:lnTo>
                  <a:lnTo>
                    <a:pt x="5117" y="12791"/>
                  </a:lnTo>
                  <a:lnTo>
                    <a:pt x="5433" y="12906"/>
                  </a:lnTo>
                  <a:lnTo>
                    <a:pt x="5749" y="12963"/>
                  </a:lnTo>
                  <a:lnTo>
                    <a:pt x="6094" y="13021"/>
                  </a:lnTo>
                  <a:lnTo>
                    <a:pt x="6410" y="13021"/>
                  </a:lnTo>
                  <a:lnTo>
                    <a:pt x="6812" y="12992"/>
                  </a:lnTo>
                  <a:lnTo>
                    <a:pt x="681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tretch>
            <a:fillRect/>
          </a:stretch>
        </p:blipFill>
        <p:spPr>
          <a:xfrm>
            <a:off x="1013460" y="339725"/>
            <a:ext cx="2552700" cy="3990975"/>
          </a:xfrm>
          <a:prstGeom prst="rect">
            <a:avLst/>
          </a:prstGeom>
        </p:spPr>
      </p:pic>
      <p:sp>
        <p:nvSpPr>
          <p:cNvPr id="3" name="Text Box 2"/>
          <p:cNvSpPr txBox="1"/>
          <p:nvPr/>
        </p:nvSpPr>
        <p:spPr>
          <a:xfrm>
            <a:off x="3702050" y="758190"/>
            <a:ext cx="4080510" cy="2602865"/>
          </a:xfrm>
          <a:prstGeom prst="rect">
            <a:avLst/>
          </a:prstGeom>
          <a:noFill/>
        </p:spPr>
        <p:txBody>
          <a:bodyPr wrap="square" rtlCol="0">
            <a:noAutofit/>
          </a:bodyPr>
          <a:p>
            <a:r>
              <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rPr>
              <a:t>Create a view called CollectionFloorPriceView to quickly see the cheapest item in each collection.</a:t>
            </a:r>
            <a:endPar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SYNTAX: CREATE VIEW CollectionFloorPriceView AS</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Select</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c.Name AS CollectionName,</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MIN(a.ListPrice_ETH) AS FloorPrice_ETH</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FROM Collections c</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JOIN Artworks a ON c.CollectionID = a.CollectionID</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WHERE a.ListPrice_ETH IS NOT NULL</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GROUP BY c.Name;</a:t>
            </a:r>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1713"/>
        <p:cNvGrpSpPr/>
        <p:nvPr/>
      </p:nvGrpSpPr>
      <p:grpSpPr>
        <a:xfrm>
          <a:off x="0" y="0"/>
          <a:ext cx="0" cy="0"/>
          <a:chOff x="0" y="0"/>
          <a:chExt cx="0" cy="0"/>
        </a:xfrm>
      </p:grpSpPr>
      <p:grpSp>
        <p:nvGrpSpPr>
          <p:cNvPr id="1716" name="Google Shape;1716;p40"/>
          <p:cNvGrpSpPr/>
          <p:nvPr/>
        </p:nvGrpSpPr>
        <p:grpSpPr>
          <a:xfrm>
            <a:off x="7860975" y="-25"/>
            <a:ext cx="1147014" cy="4737840"/>
            <a:chOff x="114309" y="-33"/>
            <a:chExt cx="1188000" cy="4907136"/>
          </a:xfrm>
        </p:grpSpPr>
        <p:sp>
          <p:nvSpPr>
            <p:cNvPr id="1717" name="Google Shape;1717;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18" name="Google Shape;1718;p40"/>
            <p:cNvGrpSpPr/>
            <p:nvPr/>
          </p:nvGrpSpPr>
          <p:grpSpPr>
            <a:xfrm>
              <a:off x="275677" y="-33"/>
              <a:ext cx="867222" cy="4839181"/>
              <a:chOff x="9218700" y="2116600"/>
              <a:chExt cx="314450" cy="1754725"/>
            </a:xfrm>
          </p:grpSpPr>
          <p:grpSp>
            <p:nvGrpSpPr>
              <p:cNvPr id="1719" name="Google Shape;1719;p40"/>
              <p:cNvGrpSpPr/>
              <p:nvPr/>
            </p:nvGrpSpPr>
            <p:grpSpPr>
              <a:xfrm>
                <a:off x="9218700" y="2116600"/>
                <a:ext cx="314450" cy="1754725"/>
                <a:chOff x="9218700" y="2116600"/>
                <a:chExt cx="314450" cy="1754725"/>
              </a:xfrm>
            </p:grpSpPr>
            <p:sp>
              <p:nvSpPr>
                <p:cNvPr id="1720" name="Google Shape;1720;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1" name="Google Shape;1721;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2" name="Google Shape;1722;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3" name="Google Shape;1723;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4" name="Google Shape;1724;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5" name="Google Shape;1725;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6" name="Google Shape;1726;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7" name="Google Shape;1727;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8" name="Google Shape;1728;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29" name="Google Shape;1729;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0" name="Google Shape;1730;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1" name="Google Shape;1731;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2" name="Google Shape;1732;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3" name="Google Shape;1733;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4" name="Google Shape;1734;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5" name="Google Shape;1735;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6" name="Google Shape;1736;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7" name="Google Shape;1737;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8" name="Google Shape;1738;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39" name="Google Shape;1739;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0" name="Google Shape;1740;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1" name="Google Shape;1741;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2" name="Google Shape;1742;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3" name="Google Shape;1743;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4" name="Google Shape;1744;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5" name="Google Shape;1745;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6" name="Google Shape;1746;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7" name="Google Shape;1747;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8" name="Google Shape;1748;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49" name="Google Shape;1749;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0" name="Google Shape;1750;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1" name="Google Shape;1751;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2" name="Google Shape;1752;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3" name="Google Shape;1753;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4" name="Google Shape;1754;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5" name="Google Shape;1755;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6" name="Google Shape;1756;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7" name="Google Shape;1757;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8" name="Google Shape;1758;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59" name="Google Shape;1759;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0" name="Google Shape;1760;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761" name="Google Shape;1761;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762" name="Google Shape;1762;p40"/>
          <p:cNvGrpSpPr/>
          <p:nvPr/>
        </p:nvGrpSpPr>
        <p:grpSpPr>
          <a:xfrm>
            <a:off x="114300" y="-25"/>
            <a:ext cx="1147014" cy="4737840"/>
            <a:chOff x="114309" y="-33"/>
            <a:chExt cx="1188000" cy="4907136"/>
          </a:xfrm>
        </p:grpSpPr>
        <p:sp>
          <p:nvSpPr>
            <p:cNvPr id="1763" name="Google Shape;1763;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64" name="Google Shape;1764;p40"/>
            <p:cNvGrpSpPr/>
            <p:nvPr/>
          </p:nvGrpSpPr>
          <p:grpSpPr>
            <a:xfrm>
              <a:off x="275677" y="-33"/>
              <a:ext cx="867222" cy="4839181"/>
              <a:chOff x="9218700" y="2116600"/>
              <a:chExt cx="314450" cy="1754725"/>
            </a:xfrm>
          </p:grpSpPr>
          <p:grpSp>
            <p:nvGrpSpPr>
              <p:cNvPr id="1765" name="Google Shape;1765;p40"/>
              <p:cNvGrpSpPr/>
              <p:nvPr/>
            </p:nvGrpSpPr>
            <p:grpSpPr>
              <a:xfrm>
                <a:off x="9218700" y="2116600"/>
                <a:ext cx="314450" cy="1754725"/>
                <a:chOff x="9218700" y="2116600"/>
                <a:chExt cx="314450" cy="1754725"/>
              </a:xfrm>
            </p:grpSpPr>
            <p:sp>
              <p:nvSpPr>
                <p:cNvPr id="1766" name="Google Shape;1766;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07" name="Google Shape;1807;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1821" name="Google Shape;1821;p40"/>
          <p:cNvGrpSpPr/>
          <p:nvPr/>
        </p:nvGrpSpPr>
        <p:grpSpPr>
          <a:xfrm>
            <a:off x="7199883" y="2742715"/>
            <a:ext cx="865500" cy="2214181"/>
            <a:chOff x="7954898" y="2670375"/>
            <a:chExt cx="865500" cy="2214181"/>
          </a:xfrm>
        </p:grpSpPr>
        <p:sp>
          <p:nvSpPr>
            <p:cNvPr id="1822" name="Google Shape;1822;p40"/>
            <p:cNvSpPr/>
            <p:nvPr/>
          </p:nvSpPr>
          <p:spPr>
            <a:xfrm>
              <a:off x="7954898" y="4747756"/>
              <a:ext cx="865500" cy="136800"/>
            </a:xfrm>
            <a:prstGeom prst="ellipse">
              <a:avLst/>
            </a:pr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3" name="Google Shape;1823;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4" name="Google Shape;1824;p40"/>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5" name="Google Shape;1825;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6" name="Google Shape;1826;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7" name="Google Shape;1827;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8" name="Google Shape;1828;p40"/>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29" name="Google Shape;1829;p40"/>
            <p:cNvSpPr/>
            <p:nvPr/>
          </p:nvSpPr>
          <p:spPr>
            <a:xfrm>
              <a:off x="8030239" y="3597621"/>
              <a:ext cx="79158" cy="1237801"/>
            </a:xfrm>
            <a:custGeom>
              <a:avLst/>
              <a:gdLst/>
              <a:ahLst/>
              <a:cxnLst/>
              <a:rect l="l" t="t" r="r" b="b"/>
              <a:pathLst>
                <a:path w="2645" h="41360" extrusionOk="0">
                  <a:moveTo>
                    <a:pt x="0" y="1"/>
                  </a:moveTo>
                  <a:lnTo>
                    <a:pt x="0" y="41360"/>
                  </a:lnTo>
                  <a:lnTo>
                    <a:pt x="1552" y="41360"/>
                  </a:lnTo>
                  <a:lnTo>
                    <a:pt x="26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0" name="Google Shape;1830;p40"/>
            <p:cNvSpPr/>
            <p:nvPr/>
          </p:nvSpPr>
          <p:spPr>
            <a:xfrm>
              <a:off x="8665901" y="3597621"/>
              <a:ext cx="79158" cy="1237801"/>
            </a:xfrm>
            <a:custGeom>
              <a:avLst/>
              <a:gdLst/>
              <a:ahLst/>
              <a:cxnLst/>
              <a:rect l="l" t="t" r="r" b="b"/>
              <a:pathLst>
                <a:path w="2645" h="41360" extrusionOk="0">
                  <a:moveTo>
                    <a:pt x="0" y="1"/>
                  </a:moveTo>
                  <a:lnTo>
                    <a:pt x="1093" y="41360"/>
                  </a:lnTo>
                  <a:lnTo>
                    <a:pt x="2645" y="41360"/>
                  </a:lnTo>
                  <a:lnTo>
                    <a:pt x="26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1" name="Google Shape;1831;p40"/>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2" name="Google Shape;1832;p40"/>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3" name="Google Shape;1833;p40"/>
            <p:cNvSpPr/>
            <p:nvPr/>
          </p:nvSpPr>
          <p:spPr>
            <a:xfrm>
              <a:off x="8192806" y="3548599"/>
              <a:ext cx="589243" cy="92057"/>
            </a:xfrm>
            <a:custGeom>
              <a:avLst/>
              <a:gdLst/>
              <a:ahLst/>
              <a:cxnLst/>
              <a:rect l="l" t="t" r="r" b="b"/>
              <a:pathLst>
                <a:path w="19689" h="3076" extrusionOk="0">
                  <a:moveTo>
                    <a:pt x="0" y="0"/>
                  </a:moveTo>
                  <a:lnTo>
                    <a:pt x="0" y="3076"/>
                  </a:lnTo>
                  <a:lnTo>
                    <a:pt x="19688" y="3076"/>
                  </a:lnTo>
                  <a:lnTo>
                    <a:pt x="196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4" name="Google Shape;1834;p40"/>
            <p:cNvSpPr/>
            <p:nvPr/>
          </p:nvSpPr>
          <p:spPr>
            <a:xfrm>
              <a:off x="8451709" y="3444511"/>
              <a:ext cx="165200" cy="80894"/>
            </a:xfrm>
            <a:custGeom>
              <a:avLst/>
              <a:gdLst/>
              <a:ahLst/>
              <a:cxnLst/>
              <a:rect l="l" t="t" r="r" b="b"/>
              <a:pathLst>
                <a:path w="5520" h="2703" extrusionOk="0">
                  <a:moveTo>
                    <a:pt x="2243" y="1"/>
                  </a:moveTo>
                  <a:lnTo>
                    <a:pt x="1984" y="144"/>
                  </a:lnTo>
                  <a:lnTo>
                    <a:pt x="1725" y="317"/>
                  </a:lnTo>
                  <a:lnTo>
                    <a:pt x="1380" y="576"/>
                  </a:lnTo>
                  <a:lnTo>
                    <a:pt x="1035" y="949"/>
                  </a:lnTo>
                  <a:lnTo>
                    <a:pt x="834" y="1179"/>
                  </a:lnTo>
                  <a:lnTo>
                    <a:pt x="662" y="1438"/>
                  </a:lnTo>
                  <a:lnTo>
                    <a:pt x="489" y="1696"/>
                  </a:lnTo>
                  <a:lnTo>
                    <a:pt x="317" y="2013"/>
                  </a:lnTo>
                  <a:lnTo>
                    <a:pt x="144" y="2358"/>
                  </a:lnTo>
                  <a:lnTo>
                    <a:pt x="1" y="2702"/>
                  </a:lnTo>
                  <a:lnTo>
                    <a:pt x="5519" y="2530"/>
                  </a:lnTo>
                  <a:lnTo>
                    <a:pt x="5404" y="2300"/>
                  </a:lnTo>
                  <a:lnTo>
                    <a:pt x="5232" y="2070"/>
                  </a:lnTo>
                  <a:lnTo>
                    <a:pt x="5030" y="1840"/>
                  </a:lnTo>
                  <a:lnTo>
                    <a:pt x="4772" y="1610"/>
                  </a:lnTo>
                  <a:lnTo>
                    <a:pt x="4513" y="1380"/>
                  </a:lnTo>
                  <a:lnTo>
                    <a:pt x="4254" y="1179"/>
                  </a:lnTo>
                  <a:lnTo>
                    <a:pt x="3680" y="805"/>
                  </a:lnTo>
                  <a:lnTo>
                    <a:pt x="3133" y="461"/>
                  </a:lnTo>
                  <a:lnTo>
                    <a:pt x="2674" y="202"/>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5" name="Google Shape;1835;p40"/>
            <p:cNvSpPr/>
            <p:nvPr/>
          </p:nvSpPr>
          <p:spPr>
            <a:xfrm>
              <a:off x="8211720" y="2881963"/>
              <a:ext cx="94661" cy="517865"/>
            </a:xfrm>
            <a:custGeom>
              <a:avLst/>
              <a:gdLst/>
              <a:ahLst/>
              <a:cxnLst/>
              <a:rect l="l" t="t" r="r" b="b"/>
              <a:pathLst>
                <a:path w="3163" h="17304" extrusionOk="0">
                  <a:moveTo>
                    <a:pt x="805" y="1"/>
                  </a:moveTo>
                  <a:lnTo>
                    <a:pt x="1" y="346"/>
                  </a:lnTo>
                  <a:lnTo>
                    <a:pt x="317" y="3220"/>
                  </a:lnTo>
                  <a:lnTo>
                    <a:pt x="633" y="6151"/>
                  </a:lnTo>
                  <a:lnTo>
                    <a:pt x="1064" y="9428"/>
                  </a:lnTo>
                  <a:lnTo>
                    <a:pt x="1294" y="11066"/>
                  </a:lnTo>
                  <a:lnTo>
                    <a:pt x="1524" y="12618"/>
                  </a:lnTo>
                  <a:lnTo>
                    <a:pt x="1783" y="14055"/>
                  </a:lnTo>
                  <a:lnTo>
                    <a:pt x="2013" y="15291"/>
                  </a:lnTo>
                  <a:lnTo>
                    <a:pt x="2271" y="16268"/>
                  </a:lnTo>
                  <a:lnTo>
                    <a:pt x="2386" y="16671"/>
                  </a:lnTo>
                  <a:lnTo>
                    <a:pt x="2501" y="16958"/>
                  </a:lnTo>
                  <a:lnTo>
                    <a:pt x="2616" y="17159"/>
                  </a:lnTo>
                  <a:lnTo>
                    <a:pt x="2674" y="17246"/>
                  </a:lnTo>
                  <a:lnTo>
                    <a:pt x="2731" y="17274"/>
                  </a:lnTo>
                  <a:lnTo>
                    <a:pt x="2789" y="17303"/>
                  </a:lnTo>
                  <a:lnTo>
                    <a:pt x="2846" y="17303"/>
                  </a:lnTo>
                  <a:lnTo>
                    <a:pt x="2875" y="17246"/>
                  </a:lnTo>
                  <a:lnTo>
                    <a:pt x="2932" y="17188"/>
                  </a:lnTo>
                  <a:lnTo>
                    <a:pt x="3019" y="16987"/>
                  </a:lnTo>
                  <a:lnTo>
                    <a:pt x="3105" y="16700"/>
                  </a:lnTo>
                  <a:lnTo>
                    <a:pt x="3134" y="16355"/>
                  </a:lnTo>
                  <a:lnTo>
                    <a:pt x="3162" y="15952"/>
                  </a:lnTo>
                  <a:lnTo>
                    <a:pt x="3162" y="15492"/>
                  </a:lnTo>
                  <a:lnTo>
                    <a:pt x="3134" y="14946"/>
                  </a:lnTo>
                  <a:lnTo>
                    <a:pt x="3076" y="13768"/>
                  </a:lnTo>
                  <a:lnTo>
                    <a:pt x="2932" y="12446"/>
                  </a:lnTo>
                  <a:lnTo>
                    <a:pt x="2731" y="10980"/>
                  </a:lnTo>
                  <a:lnTo>
                    <a:pt x="2530" y="9485"/>
                  </a:lnTo>
                  <a:lnTo>
                    <a:pt x="2271" y="7933"/>
                  </a:lnTo>
                  <a:lnTo>
                    <a:pt x="1754" y="4973"/>
                  </a:lnTo>
                  <a:lnTo>
                    <a:pt x="1294" y="2444"/>
                  </a:lnTo>
                  <a:lnTo>
                    <a:pt x="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6" name="Google Shape;1836;p40"/>
            <p:cNvSpPr/>
            <p:nvPr/>
          </p:nvSpPr>
          <p:spPr>
            <a:xfrm>
              <a:off x="8070671" y="2670375"/>
              <a:ext cx="237415" cy="244298"/>
            </a:xfrm>
            <a:custGeom>
              <a:avLst/>
              <a:gdLst/>
              <a:ahLst/>
              <a:cxnLst/>
              <a:rect l="l" t="t" r="r" b="b"/>
              <a:pathLst>
                <a:path w="7933" h="8163" extrusionOk="0">
                  <a:moveTo>
                    <a:pt x="7933" y="0"/>
                  </a:moveTo>
                  <a:lnTo>
                    <a:pt x="5087" y="259"/>
                  </a:lnTo>
                  <a:lnTo>
                    <a:pt x="5116" y="1236"/>
                  </a:lnTo>
                  <a:lnTo>
                    <a:pt x="4426" y="345"/>
                  </a:lnTo>
                  <a:lnTo>
                    <a:pt x="0" y="2300"/>
                  </a:lnTo>
                  <a:lnTo>
                    <a:pt x="2673" y="8163"/>
                  </a:lnTo>
                  <a:lnTo>
                    <a:pt x="7157" y="6783"/>
                  </a:lnTo>
                  <a:lnTo>
                    <a:pt x="79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7" name="Google Shape;1837;p40"/>
            <p:cNvSpPr/>
            <p:nvPr/>
          </p:nvSpPr>
          <p:spPr>
            <a:xfrm>
              <a:off x="8127444" y="2854430"/>
              <a:ext cx="173759" cy="83468"/>
            </a:xfrm>
            <a:custGeom>
              <a:avLst/>
              <a:gdLst/>
              <a:ahLst/>
              <a:cxnLst/>
              <a:rect l="l" t="t" r="r" b="b"/>
              <a:pathLst>
                <a:path w="5806" h="2789" extrusionOk="0">
                  <a:moveTo>
                    <a:pt x="5806" y="1"/>
                  </a:moveTo>
                  <a:lnTo>
                    <a:pt x="0" y="1697"/>
                  </a:lnTo>
                  <a:lnTo>
                    <a:pt x="949" y="2789"/>
                  </a:lnTo>
                  <a:lnTo>
                    <a:pt x="5403" y="1237"/>
                  </a:lnTo>
                  <a:lnTo>
                    <a:pt x="5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8" name="Google Shape;1838;p40"/>
            <p:cNvSpPr/>
            <p:nvPr/>
          </p:nvSpPr>
          <p:spPr>
            <a:xfrm>
              <a:off x="8165272" y="2949061"/>
              <a:ext cx="117017" cy="514424"/>
            </a:xfrm>
            <a:custGeom>
              <a:avLst/>
              <a:gdLst/>
              <a:ahLst/>
              <a:cxnLst/>
              <a:rect l="l" t="t" r="r" b="b"/>
              <a:pathLst>
                <a:path w="3910" h="17189" extrusionOk="0">
                  <a:moveTo>
                    <a:pt x="317" y="1"/>
                  </a:moveTo>
                  <a:lnTo>
                    <a:pt x="259" y="29"/>
                  </a:lnTo>
                  <a:lnTo>
                    <a:pt x="202" y="58"/>
                  </a:lnTo>
                  <a:lnTo>
                    <a:pt x="173" y="116"/>
                  </a:lnTo>
                  <a:lnTo>
                    <a:pt x="87" y="317"/>
                  </a:lnTo>
                  <a:lnTo>
                    <a:pt x="29" y="604"/>
                  </a:lnTo>
                  <a:lnTo>
                    <a:pt x="1" y="949"/>
                  </a:lnTo>
                  <a:lnTo>
                    <a:pt x="1" y="1380"/>
                  </a:lnTo>
                  <a:lnTo>
                    <a:pt x="29" y="1840"/>
                  </a:lnTo>
                  <a:lnTo>
                    <a:pt x="58" y="2357"/>
                  </a:lnTo>
                  <a:lnTo>
                    <a:pt x="202" y="3536"/>
                  </a:lnTo>
                  <a:lnTo>
                    <a:pt x="403" y="4858"/>
                  </a:lnTo>
                  <a:lnTo>
                    <a:pt x="662" y="6295"/>
                  </a:lnTo>
                  <a:lnTo>
                    <a:pt x="949" y="7790"/>
                  </a:lnTo>
                  <a:lnTo>
                    <a:pt x="1265" y="9313"/>
                  </a:lnTo>
                  <a:lnTo>
                    <a:pt x="1926" y="12244"/>
                  </a:lnTo>
                  <a:lnTo>
                    <a:pt x="2530" y="14774"/>
                  </a:lnTo>
                  <a:lnTo>
                    <a:pt x="3134" y="17188"/>
                  </a:lnTo>
                  <a:lnTo>
                    <a:pt x="3910" y="16786"/>
                  </a:lnTo>
                  <a:lnTo>
                    <a:pt x="3450" y="13940"/>
                  </a:lnTo>
                  <a:lnTo>
                    <a:pt x="2990" y="11037"/>
                  </a:lnTo>
                  <a:lnTo>
                    <a:pt x="2415" y="7790"/>
                  </a:lnTo>
                  <a:lnTo>
                    <a:pt x="2099" y="6151"/>
                  </a:lnTo>
                  <a:lnTo>
                    <a:pt x="1783" y="4628"/>
                  </a:lnTo>
                  <a:lnTo>
                    <a:pt x="1466" y="3191"/>
                  </a:lnTo>
                  <a:lnTo>
                    <a:pt x="1179" y="1984"/>
                  </a:lnTo>
                  <a:lnTo>
                    <a:pt x="892" y="1007"/>
                  </a:lnTo>
                  <a:lnTo>
                    <a:pt x="748" y="633"/>
                  </a:lnTo>
                  <a:lnTo>
                    <a:pt x="604" y="317"/>
                  </a:lnTo>
                  <a:lnTo>
                    <a:pt x="489" y="116"/>
                  </a:lnTo>
                  <a:lnTo>
                    <a:pt x="432" y="58"/>
                  </a:lnTo>
                  <a:lnTo>
                    <a:pt x="374" y="29"/>
                  </a:ln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39" name="Google Shape;1839;p40"/>
            <p:cNvSpPr/>
            <p:nvPr/>
          </p:nvSpPr>
          <p:spPr>
            <a:xfrm>
              <a:off x="8272802" y="2833809"/>
              <a:ext cx="86909" cy="514394"/>
            </a:xfrm>
            <a:custGeom>
              <a:avLst/>
              <a:gdLst/>
              <a:ahLst/>
              <a:cxnLst/>
              <a:rect l="l" t="t" r="r" b="b"/>
              <a:pathLst>
                <a:path w="2904" h="17188" extrusionOk="0">
                  <a:moveTo>
                    <a:pt x="2616" y="0"/>
                  </a:moveTo>
                  <a:lnTo>
                    <a:pt x="2558" y="29"/>
                  </a:lnTo>
                  <a:lnTo>
                    <a:pt x="2501" y="58"/>
                  </a:lnTo>
                  <a:lnTo>
                    <a:pt x="2357" y="230"/>
                  </a:lnTo>
                  <a:lnTo>
                    <a:pt x="2213" y="489"/>
                  </a:lnTo>
                  <a:lnTo>
                    <a:pt x="2099" y="805"/>
                  </a:lnTo>
                  <a:lnTo>
                    <a:pt x="1955" y="1207"/>
                  </a:lnTo>
                  <a:lnTo>
                    <a:pt x="1840" y="1638"/>
                  </a:lnTo>
                  <a:lnTo>
                    <a:pt x="1696" y="2156"/>
                  </a:lnTo>
                  <a:lnTo>
                    <a:pt x="1466" y="3334"/>
                  </a:lnTo>
                  <a:lnTo>
                    <a:pt x="1265" y="4656"/>
                  </a:lnTo>
                  <a:lnTo>
                    <a:pt x="1035" y="6093"/>
                  </a:lnTo>
                  <a:lnTo>
                    <a:pt x="863" y="7617"/>
                  </a:lnTo>
                  <a:lnTo>
                    <a:pt x="690" y="9140"/>
                  </a:lnTo>
                  <a:lnTo>
                    <a:pt x="403" y="12129"/>
                  </a:lnTo>
                  <a:lnTo>
                    <a:pt x="173" y="14716"/>
                  </a:lnTo>
                  <a:lnTo>
                    <a:pt x="0" y="17188"/>
                  </a:lnTo>
                  <a:lnTo>
                    <a:pt x="863" y="17073"/>
                  </a:lnTo>
                  <a:lnTo>
                    <a:pt x="1322" y="14227"/>
                  </a:lnTo>
                  <a:lnTo>
                    <a:pt x="1782" y="11324"/>
                  </a:lnTo>
                  <a:lnTo>
                    <a:pt x="2242" y="8048"/>
                  </a:lnTo>
                  <a:lnTo>
                    <a:pt x="2472" y="6410"/>
                  </a:lnTo>
                  <a:lnTo>
                    <a:pt x="2645" y="4829"/>
                  </a:lnTo>
                  <a:lnTo>
                    <a:pt x="2788" y="3392"/>
                  </a:lnTo>
                  <a:lnTo>
                    <a:pt x="2875" y="2156"/>
                  </a:lnTo>
                  <a:lnTo>
                    <a:pt x="2903" y="1121"/>
                  </a:lnTo>
                  <a:lnTo>
                    <a:pt x="2903" y="719"/>
                  </a:lnTo>
                  <a:lnTo>
                    <a:pt x="2875" y="403"/>
                  </a:lnTo>
                  <a:lnTo>
                    <a:pt x="2817" y="173"/>
                  </a:lnTo>
                  <a:lnTo>
                    <a:pt x="2760" y="86"/>
                  </a:lnTo>
                  <a:lnTo>
                    <a:pt x="2731" y="29"/>
                  </a:lnTo>
                  <a:lnTo>
                    <a:pt x="2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0" name="Google Shape;1840;p40"/>
            <p:cNvSpPr/>
            <p:nvPr/>
          </p:nvSpPr>
          <p:spPr>
            <a:xfrm>
              <a:off x="8418161" y="3503858"/>
              <a:ext cx="220236" cy="64554"/>
            </a:xfrm>
            <a:custGeom>
              <a:avLst/>
              <a:gdLst/>
              <a:ahLst/>
              <a:cxnLst/>
              <a:rect l="l" t="t" r="r" b="b"/>
              <a:pathLst>
                <a:path w="7359" h="2157" extrusionOk="0">
                  <a:moveTo>
                    <a:pt x="259" y="1"/>
                  </a:moveTo>
                  <a:lnTo>
                    <a:pt x="173" y="30"/>
                  </a:lnTo>
                  <a:lnTo>
                    <a:pt x="87" y="87"/>
                  </a:lnTo>
                  <a:lnTo>
                    <a:pt x="29" y="173"/>
                  </a:lnTo>
                  <a:lnTo>
                    <a:pt x="1" y="288"/>
                  </a:lnTo>
                  <a:lnTo>
                    <a:pt x="1" y="2157"/>
                  </a:lnTo>
                  <a:lnTo>
                    <a:pt x="7359" y="2157"/>
                  </a:lnTo>
                  <a:lnTo>
                    <a:pt x="7359" y="288"/>
                  </a:lnTo>
                  <a:lnTo>
                    <a:pt x="7330" y="173"/>
                  </a:lnTo>
                  <a:lnTo>
                    <a:pt x="7272" y="87"/>
                  </a:lnTo>
                  <a:lnTo>
                    <a:pt x="7186" y="30"/>
                  </a:lnTo>
                  <a:lnTo>
                    <a:pt x="7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1" name="Google Shape;1841;p40"/>
            <p:cNvSpPr/>
            <p:nvPr/>
          </p:nvSpPr>
          <p:spPr>
            <a:xfrm>
              <a:off x="8113677" y="3102170"/>
              <a:ext cx="269258" cy="459357"/>
            </a:xfrm>
            <a:custGeom>
              <a:avLst/>
              <a:gdLst/>
              <a:ahLst/>
              <a:cxnLst/>
              <a:rect l="l" t="t" r="r" b="b"/>
              <a:pathLst>
                <a:path w="8997" h="15349" extrusionOk="0">
                  <a:moveTo>
                    <a:pt x="8996" y="1"/>
                  </a:moveTo>
                  <a:lnTo>
                    <a:pt x="0" y="1294"/>
                  </a:lnTo>
                  <a:lnTo>
                    <a:pt x="1380" y="15349"/>
                  </a:lnTo>
                  <a:lnTo>
                    <a:pt x="8996" y="15349"/>
                  </a:lnTo>
                  <a:lnTo>
                    <a:pt x="8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42" name="Google Shape;1842;p40"/>
            <p:cNvSpPr/>
            <p:nvPr/>
          </p:nvSpPr>
          <p:spPr>
            <a:xfrm>
              <a:off x="8179039" y="3102170"/>
              <a:ext cx="203896" cy="389686"/>
            </a:xfrm>
            <a:custGeom>
              <a:avLst/>
              <a:gdLst/>
              <a:ahLst/>
              <a:cxnLst/>
              <a:rect l="l" t="t" r="r" b="b"/>
              <a:pathLst>
                <a:path w="6813" h="13021" extrusionOk="0">
                  <a:moveTo>
                    <a:pt x="6812" y="1"/>
                  </a:moveTo>
                  <a:lnTo>
                    <a:pt x="1" y="978"/>
                  </a:lnTo>
                  <a:lnTo>
                    <a:pt x="1" y="1323"/>
                  </a:lnTo>
                  <a:lnTo>
                    <a:pt x="29" y="2501"/>
                  </a:lnTo>
                  <a:lnTo>
                    <a:pt x="115" y="3679"/>
                  </a:lnTo>
                  <a:lnTo>
                    <a:pt x="288" y="4800"/>
                  </a:lnTo>
                  <a:lnTo>
                    <a:pt x="489" y="5864"/>
                  </a:lnTo>
                  <a:lnTo>
                    <a:pt x="777" y="6899"/>
                  </a:lnTo>
                  <a:lnTo>
                    <a:pt x="1093" y="7847"/>
                  </a:lnTo>
                  <a:lnTo>
                    <a:pt x="1466" y="8767"/>
                  </a:lnTo>
                  <a:lnTo>
                    <a:pt x="1668" y="9198"/>
                  </a:lnTo>
                  <a:lnTo>
                    <a:pt x="1869" y="9600"/>
                  </a:lnTo>
                  <a:lnTo>
                    <a:pt x="2099" y="9974"/>
                  </a:lnTo>
                  <a:lnTo>
                    <a:pt x="2329" y="10348"/>
                  </a:lnTo>
                  <a:lnTo>
                    <a:pt x="2559" y="10692"/>
                  </a:lnTo>
                  <a:lnTo>
                    <a:pt x="2817" y="11037"/>
                  </a:lnTo>
                  <a:lnTo>
                    <a:pt x="3076" y="11325"/>
                  </a:lnTo>
                  <a:lnTo>
                    <a:pt x="3363" y="11612"/>
                  </a:lnTo>
                  <a:lnTo>
                    <a:pt x="3622" y="11871"/>
                  </a:lnTo>
                  <a:lnTo>
                    <a:pt x="3909" y="12101"/>
                  </a:lnTo>
                  <a:lnTo>
                    <a:pt x="4197" y="12302"/>
                  </a:lnTo>
                  <a:lnTo>
                    <a:pt x="4513" y="12503"/>
                  </a:lnTo>
                  <a:lnTo>
                    <a:pt x="4800" y="12647"/>
                  </a:lnTo>
                  <a:lnTo>
                    <a:pt x="5117" y="12791"/>
                  </a:lnTo>
                  <a:lnTo>
                    <a:pt x="5433" y="12906"/>
                  </a:lnTo>
                  <a:lnTo>
                    <a:pt x="5749" y="12963"/>
                  </a:lnTo>
                  <a:lnTo>
                    <a:pt x="6094" y="13021"/>
                  </a:lnTo>
                  <a:lnTo>
                    <a:pt x="6410" y="13021"/>
                  </a:lnTo>
                  <a:lnTo>
                    <a:pt x="6812" y="12992"/>
                  </a:lnTo>
                  <a:lnTo>
                    <a:pt x="681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tretch>
            <a:fillRect/>
          </a:stretch>
        </p:blipFill>
        <p:spPr>
          <a:xfrm>
            <a:off x="1050925" y="518795"/>
            <a:ext cx="2352675" cy="3629025"/>
          </a:xfrm>
          <a:prstGeom prst="rect">
            <a:avLst/>
          </a:prstGeom>
        </p:spPr>
      </p:pic>
      <p:sp>
        <p:nvSpPr>
          <p:cNvPr id="3" name="Text Box 2"/>
          <p:cNvSpPr txBox="1"/>
          <p:nvPr/>
        </p:nvSpPr>
        <p:spPr>
          <a:xfrm>
            <a:off x="3576955" y="848360"/>
            <a:ext cx="4377055" cy="2461260"/>
          </a:xfrm>
          <a:prstGeom prst="rect">
            <a:avLst/>
          </a:prstGeom>
          <a:noFill/>
        </p:spPr>
        <p:txBody>
          <a:bodyPr wrap="square" rtlCol="0">
            <a:spAutoFit/>
          </a:bodyPr>
          <a:p>
            <a:r>
              <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rPr>
              <a:t>Create a view named ArtworkSaleCount showing the number of sales per artwork.</a:t>
            </a:r>
            <a:endParaRPr lang="en-US" altLang="en-US" b="1">
              <a:gradFill>
                <a:gsLst>
                  <a:gs pos="50000">
                    <a:schemeClr val="accent4"/>
                  </a:gs>
                  <a:gs pos="0">
                    <a:schemeClr val="accent4">
                      <a:lumMod val="25000"/>
                      <a:lumOff val="75000"/>
                    </a:schemeClr>
                  </a:gs>
                  <a:gs pos="100000">
                    <a:schemeClr val="accent4">
                      <a:lumMod val="85000"/>
                    </a:schemeClr>
                  </a:gs>
                </a:gsLst>
                <a:lin ang="5400000" scaled="1"/>
              </a:gra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SYNTAX: CREATE VIEW ArtworkSaleCount AS</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SELECT</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a.Title,</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    COUNT(t.TransactionID) AS NumberOfSales</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FROM Artworks a</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LEFT JOIN Transactions t ON a.ArtworkID = t.ArtworkID</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GROUP BY a.ArtworkID, a.Title</a:t>
            </a:r>
            <a:endParaRPr lang="en-US" altLang="en-US">
              <a:solidFill>
                <a:schemeClr val="bg1"/>
              </a:solidFill>
              <a:latin typeface="Times New Roman" panose="02020603050405020304" pitchFamily="18" charset="0"/>
              <a:cs typeface="Times New Roman" panose="02020603050405020304" pitchFamily="18" charset="0"/>
            </a:endParaRPr>
          </a:p>
          <a:p>
            <a:r>
              <a:rPr lang="en-US" altLang="en-US">
                <a:solidFill>
                  <a:schemeClr val="bg1"/>
                </a:solidFill>
                <a:latin typeface="Times New Roman" panose="02020603050405020304" pitchFamily="18" charset="0"/>
                <a:cs typeface="Times New Roman" panose="02020603050405020304" pitchFamily="18" charset="0"/>
              </a:rPr>
              <a:t>ORDER BY NumberOfSales DESC;</a:t>
            </a:r>
            <a:endParaRPr lang="en-US" altLang="en-US">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dk2"/>
        </a:solidFill>
        <a:effectLst/>
      </p:bgPr>
    </p:bg>
    <p:spTree>
      <p:nvGrpSpPr>
        <p:cNvPr id="1" name="Shape 1713"/>
        <p:cNvGrpSpPr/>
        <p:nvPr/>
      </p:nvGrpSpPr>
      <p:grpSpPr>
        <a:xfrm>
          <a:off x="0" y="0"/>
          <a:ext cx="0" cy="0"/>
          <a:chOff x="0" y="0"/>
          <a:chExt cx="0" cy="0"/>
        </a:xfrm>
      </p:grpSpPr>
      <p:grpSp>
        <p:nvGrpSpPr>
          <p:cNvPr id="1762" name="Google Shape;1762;p40"/>
          <p:cNvGrpSpPr/>
          <p:nvPr/>
        </p:nvGrpSpPr>
        <p:grpSpPr>
          <a:xfrm>
            <a:off x="114300" y="-25"/>
            <a:ext cx="1147014" cy="4737840"/>
            <a:chOff x="114309" y="-33"/>
            <a:chExt cx="1188000" cy="4907136"/>
          </a:xfrm>
        </p:grpSpPr>
        <p:sp>
          <p:nvSpPr>
            <p:cNvPr id="1763" name="Google Shape;1763;p40"/>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1764" name="Google Shape;1764;p40"/>
            <p:cNvGrpSpPr/>
            <p:nvPr/>
          </p:nvGrpSpPr>
          <p:grpSpPr>
            <a:xfrm>
              <a:off x="275677" y="-33"/>
              <a:ext cx="867222" cy="4839181"/>
              <a:chOff x="9218700" y="2116600"/>
              <a:chExt cx="314450" cy="1754725"/>
            </a:xfrm>
          </p:grpSpPr>
          <p:grpSp>
            <p:nvGrpSpPr>
              <p:cNvPr id="1765" name="Google Shape;1765;p40"/>
              <p:cNvGrpSpPr/>
              <p:nvPr/>
            </p:nvGrpSpPr>
            <p:grpSpPr>
              <a:xfrm>
                <a:off x="9218700" y="2116600"/>
                <a:ext cx="314450" cy="1754725"/>
                <a:chOff x="9218700" y="2116600"/>
                <a:chExt cx="314450" cy="1754725"/>
              </a:xfrm>
            </p:grpSpPr>
            <p:sp>
              <p:nvSpPr>
                <p:cNvPr id="1766" name="Google Shape;1766;p40"/>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7" name="Google Shape;1767;p40"/>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8" name="Google Shape;1768;p40"/>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69" name="Google Shape;1769;p40"/>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0" name="Google Shape;1770;p40"/>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1" name="Google Shape;1771;p40"/>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2" name="Google Shape;1772;p40"/>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3" name="Google Shape;1773;p40"/>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4" name="Google Shape;1774;p40"/>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5" name="Google Shape;1775;p40"/>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6" name="Google Shape;1776;p40"/>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7" name="Google Shape;1777;p40"/>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8" name="Google Shape;1778;p40"/>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79" name="Google Shape;1779;p40"/>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0" name="Google Shape;1780;p40"/>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1" name="Google Shape;1781;p40"/>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2" name="Google Shape;1782;p40"/>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3" name="Google Shape;1783;p40"/>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4" name="Google Shape;1784;p40"/>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5" name="Google Shape;1785;p40"/>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6" name="Google Shape;1786;p40"/>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7" name="Google Shape;1787;p40"/>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8" name="Google Shape;1788;p40"/>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89" name="Google Shape;1789;p40"/>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0" name="Google Shape;1790;p40"/>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1" name="Google Shape;1791;p40"/>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2" name="Google Shape;1792;p40"/>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3" name="Google Shape;1793;p40"/>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4" name="Google Shape;1794;p40"/>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5" name="Google Shape;1795;p40"/>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6" name="Google Shape;1796;p40"/>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7" name="Google Shape;1797;p40"/>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8" name="Google Shape;1798;p40"/>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799" name="Google Shape;1799;p40"/>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0" name="Google Shape;1800;p40"/>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1" name="Google Shape;1801;p40"/>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2" name="Google Shape;1802;p40"/>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3" name="Google Shape;1803;p40"/>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4" name="Google Shape;1804;p40"/>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5" name="Google Shape;1805;p40"/>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1806" name="Google Shape;1806;p40"/>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807" name="Google Shape;1807;p40"/>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7522" name="Google Shape;7522;p71"/>
          <p:cNvSpPr txBox="1">
            <a:spLocks noGrp="1"/>
          </p:cNvSpPr>
          <p:nvPr>
            <p:ph type="title"/>
          </p:nvPr>
        </p:nvSpPr>
        <p:spPr>
          <a:xfrm>
            <a:off x="2043430" y="699770"/>
            <a:ext cx="5674995" cy="109347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sz="7200"/>
              <a:t>Thanks!</a:t>
            </a:r>
            <a:endParaRPr lang="en-GB" sz="7200"/>
          </a:p>
        </p:txBody>
      </p:sp>
      <p:grpSp>
        <p:nvGrpSpPr>
          <p:cNvPr id="3322" name="Google Shape;3322;p49"/>
          <p:cNvGrpSpPr/>
          <p:nvPr/>
        </p:nvGrpSpPr>
        <p:grpSpPr>
          <a:xfrm>
            <a:off x="951854" y="2596647"/>
            <a:ext cx="1036297" cy="2415217"/>
            <a:chOff x="2919408" y="2638625"/>
            <a:chExt cx="936300" cy="2182163"/>
          </a:xfrm>
        </p:grpSpPr>
        <p:sp>
          <p:nvSpPr>
            <p:cNvPr id="3323" name="Google Shape;3323;p49"/>
            <p:cNvSpPr/>
            <p:nvPr/>
          </p:nvSpPr>
          <p:spPr>
            <a:xfrm>
              <a:off x="2919408" y="4700488"/>
              <a:ext cx="936300" cy="1203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4" name="Google Shape;3324;p49"/>
            <p:cNvSpPr/>
            <p:nvPr/>
          </p:nvSpPr>
          <p:spPr>
            <a:xfrm>
              <a:off x="3138350" y="3020725"/>
              <a:ext cx="381625" cy="448675"/>
            </a:xfrm>
            <a:custGeom>
              <a:avLst/>
              <a:gdLst/>
              <a:ahLst/>
              <a:cxnLst/>
              <a:rect l="l" t="t" r="r" b="b"/>
              <a:pathLst>
                <a:path w="15265" h="17947" extrusionOk="0">
                  <a:moveTo>
                    <a:pt x="77" y="0"/>
                  </a:moveTo>
                  <a:lnTo>
                    <a:pt x="58" y="383"/>
                  </a:lnTo>
                  <a:lnTo>
                    <a:pt x="19" y="1475"/>
                  </a:lnTo>
                  <a:lnTo>
                    <a:pt x="0" y="2260"/>
                  </a:lnTo>
                  <a:lnTo>
                    <a:pt x="19" y="3180"/>
                  </a:lnTo>
                  <a:lnTo>
                    <a:pt x="38" y="4233"/>
                  </a:lnTo>
                  <a:lnTo>
                    <a:pt x="77" y="5421"/>
                  </a:lnTo>
                  <a:lnTo>
                    <a:pt x="153" y="6723"/>
                  </a:lnTo>
                  <a:lnTo>
                    <a:pt x="287" y="8102"/>
                  </a:lnTo>
                  <a:lnTo>
                    <a:pt x="441" y="9596"/>
                  </a:lnTo>
                  <a:lnTo>
                    <a:pt x="651" y="11147"/>
                  </a:lnTo>
                  <a:lnTo>
                    <a:pt x="785" y="11952"/>
                  </a:lnTo>
                  <a:lnTo>
                    <a:pt x="939" y="12775"/>
                  </a:lnTo>
                  <a:lnTo>
                    <a:pt x="1092" y="13618"/>
                  </a:lnTo>
                  <a:lnTo>
                    <a:pt x="1264" y="14461"/>
                  </a:lnTo>
                  <a:lnTo>
                    <a:pt x="1456" y="15323"/>
                  </a:lnTo>
                  <a:lnTo>
                    <a:pt x="1666" y="16184"/>
                  </a:lnTo>
                  <a:lnTo>
                    <a:pt x="1896" y="17065"/>
                  </a:lnTo>
                  <a:lnTo>
                    <a:pt x="2145" y="17946"/>
                  </a:lnTo>
                  <a:lnTo>
                    <a:pt x="15265" y="16682"/>
                  </a:lnTo>
                  <a:lnTo>
                    <a:pt x="15054" y="16242"/>
                  </a:lnTo>
                  <a:lnTo>
                    <a:pt x="14844" y="15801"/>
                  </a:lnTo>
                  <a:lnTo>
                    <a:pt x="14652" y="15342"/>
                  </a:lnTo>
                  <a:lnTo>
                    <a:pt x="14480" y="14882"/>
                  </a:lnTo>
                  <a:lnTo>
                    <a:pt x="14307" y="14422"/>
                  </a:lnTo>
                  <a:lnTo>
                    <a:pt x="14154" y="13963"/>
                  </a:lnTo>
                  <a:lnTo>
                    <a:pt x="14020" y="13503"/>
                  </a:lnTo>
                  <a:lnTo>
                    <a:pt x="13905" y="13043"/>
                  </a:lnTo>
                  <a:lnTo>
                    <a:pt x="13675" y="12124"/>
                  </a:lnTo>
                  <a:lnTo>
                    <a:pt x="13503" y="11224"/>
                  </a:lnTo>
                  <a:lnTo>
                    <a:pt x="13369" y="10343"/>
                  </a:lnTo>
                  <a:lnTo>
                    <a:pt x="13254" y="9538"/>
                  </a:lnTo>
                  <a:lnTo>
                    <a:pt x="13196" y="8753"/>
                  </a:lnTo>
                  <a:lnTo>
                    <a:pt x="13139" y="8064"/>
                  </a:lnTo>
                  <a:lnTo>
                    <a:pt x="13101" y="7432"/>
                  </a:lnTo>
                  <a:lnTo>
                    <a:pt x="13082" y="6895"/>
                  </a:lnTo>
                  <a:lnTo>
                    <a:pt x="13082" y="6129"/>
                  </a:lnTo>
                  <a:lnTo>
                    <a:pt x="13101" y="5861"/>
                  </a:lnTo>
                  <a:lnTo>
                    <a:pt x="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5" name="Google Shape;3325;p49"/>
            <p:cNvSpPr/>
            <p:nvPr/>
          </p:nvSpPr>
          <p:spPr>
            <a:xfrm>
              <a:off x="3161325" y="3337225"/>
              <a:ext cx="358650" cy="132175"/>
            </a:xfrm>
            <a:custGeom>
              <a:avLst/>
              <a:gdLst/>
              <a:ahLst/>
              <a:cxnLst/>
              <a:rect l="l" t="t" r="r" b="b"/>
              <a:pathLst>
                <a:path w="14346" h="5287" extrusionOk="0">
                  <a:moveTo>
                    <a:pt x="1" y="0"/>
                  </a:moveTo>
                  <a:lnTo>
                    <a:pt x="230" y="1284"/>
                  </a:lnTo>
                  <a:lnTo>
                    <a:pt x="518" y="2605"/>
                  </a:lnTo>
                  <a:lnTo>
                    <a:pt x="862" y="3927"/>
                  </a:lnTo>
                  <a:lnTo>
                    <a:pt x="1226" y="5286"/>
                  </a:lnTo>
                  <a:lnTo>
                    <a:pt x="14346" y="4022"/>
                  </a:lnTo>
                  <a:lnTo>
                    <a:pt x="14135" y="3601"/>
                  </a:lnTo>
                  <a:lnTo>
                    <a:pt x="13944" y="3160"/>
                  </a:lnTo>
                  <a:lnTo>
                    <a:pt x="13752" y="2720"/>
                  </a:lnTo>
                  <a:lnTo>
                    <a:pt x="13580" y="2260"/>
                  </a:lnTo>
                  <a:lnTo>
                    <a:pt x="12833" y="2452"/>
                  </a:lnTo>
                  <a:lnTo>
                    <a:pt x="12124" y="2586"/>
                  </a:lnTo>
                  <a:lnTo>
                    <a:pt x="11435" y="2701"/>
                  </a:lnTo>
                  <a:lnTo>
                    <a:pt x="10764" y="2797"/>
                  </a:lnTo>
                  <a:lnTo>
                    <a:pt x="10113" y="2854"/>
                  </a:lnTo>
                  <a:lnTo>
                    <a:pt x="9500" y="2892"/>
                  </a:lnTo>
                  <a:lnTo>
                    <a:pt x="8313" y="2892"/>
                  </a:lnTo>
                  <a:lnTo>
                    <a:pt x="7757" y="2854"/>
                  </a:lnTo>
                  <a:lnTo>
                    <a:pt x="7240" y="2816"/>
                  </a:lnTo>
                  <a:lnTo>
                    <a:pt x="6723" y="2758"/>
                  </a:lnTo>
                  <a:lnTo>
                    <a:pt x="6225" y="2663"/>
                  </a:lnTo>
                  <a:lnTo>
                    <a:pt x="5746" y="2567"/>
                  </a:lnTo>
                  <a:lnTo>
                    <a:pt x="5287" y="2471"/>
                  </a:lnTo>
                  <a:lnTo>
                    <a:pt x="4865" y="2337"/>
                  </a:lnTo>
                  <a:lnTo>
                    <a:pt x="4444" y="2222"/>
                  </a:lnTo>
                  <a:lnTo>
                    <a:pt x="4042" y="2069"/>
                  </a:lnTo>
                  <a:lnTo>
                    <a:pt x="3659" y="1935"/>
                  </a:lnTo>
                  <a:lnTo>
                    <a:pt x="2950" y="1628"/>
                  </a:lnTo>
                  <a:lnTo>
                    <a:pt x="2318" y="1303"/>
                  </a:lnTo>
                  <a:lnTo>
                    <a:pt x="1743" y="996"/>
                  </a:lnTo>
                  <a:lnTo>
                    <a:pt x="747" y="422"/>
                  </a:lnTo>
                  <a:lnTo>
                    <a:pt x="345" y="192"/>
                  </a:lnTo>
                  <a:lnTo>
                    <a:pt x="1"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6" name="Google Shape;3326;p49"/>
            <p:cNvSpPr/>
            <p:nvPr/>
          </p:nvSpPr>
          <p:spPr>
            <a:xfrm>
              <a:off x="3157500" y="3409050"/>
              <a:ext cx="403675" cy="108700"/>
            </a:xfrm>
            <a:custGeom>
              <a:avLst/>
              <a:gdLst/>
              <a:ahLst/>
              <a:cxnLst/>
              <a:rect l="l" t="t" r="r" b="b"/>
              <a:pathLst>
                <a:path w="16147" h="4348" extrusionOk="0">
                  <a:moveTo>
                    <a:pt x="15725" y="0"/>
                  </a:moveTo>
                  <a:lnTo>
                    <a:pt x="479" y="1322"/>
                  </a:lnTo>
                  <a:lnTo>
                    <a:pt x="0" y="3180"/>
                  </a:lnTo>
                  <a:lnTo>
                    <a:pt x="1207" y="3505"/>
                  </a:lnTo>
                  <a:lnTo>
                    <a:pt x="2394" y="3754"/>
                  </a:lnTo>
                  <a:lnTo>
                    <a:pt x="3544" y="3965"/>
                  </a:lnTo>
                  <a:lnTo>
                    <a:pt x="4654" y="4137"/>
                  </a:lnTo>
                  <a:lnTo>
                    <a:pt x="5746" y="4252"/>
                  </a:lnTo>
                  <a:lnTo>
                    <a:pt x="6819" y="4329"/>
                  </a:lnTo>
                  <a:lnTo>
                    <a:pt x="7853" y="4348"/>
                  </a:lnTo>
                  <a:lnTo>
                    <a:pt x="8868" y="4329"/>
                  </a:lnTo>
                  <a:lnTo>
                    <a:pt x="9845" y="4271"/>
                  </a:lnTo>
                  <a:lnTo>
                    <a:pt x="10802" y="4175"/>
                  </a:lnTo>
                  <a:lnTo>
                    <a:pt x="11741" y="4041"/>
                  </a:lnTo>
                  <a:lnTo>
                    <a:pt x="12660" y="3869"/>
                  </a:lnTo>
                  <a:lnTo>
                    <a:pt x="13560" y="3678"/>
                  </a:lnTo>
                  <a:lnTo>
                    <a:pt x="14441" y="3429"/>
                  </a:lnTo>
                  <a:lnTo>
                    <a:pt x="15303" y="3160"/>
                  </a:lnTo>
                  <a:lnTo>
                    <a:pt x="16146" y="2873"/>
                  </a:lnTo>
                  <a:lnTo>
                    <a:pt x="157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7" name="Google Shape;3327;p49"/>
            <p:cNvSpPr/>
            <p:nvPr/>
          </p:nvSpPr>
          <p:spPr>
            <a:xfrm>
              <a:off x="3460575" y="3489000"/>
              <a:ext cx="239450" cy="599025"/>
            </a:xfrm>
            <a:custGeom>
              <a:avLst/>
              <a:gdLst/>
              <a:ahLst/>
              <a:cxnLst/>
              <a:rect l="l" t="t" r="r" b="b"/>
              <a:pathLst>
                <a:path w="9578" h="23961" extrusionOk="0">
                  <a:moveTo>
                    <a:pt x="7892" y="1"/>
                  </a:moveTo>
                  <a:lnTo>
                    <a:pt x="1" y="6398"/>
                  </a:lnTo>
                  <a:lnTo>
                    <a:pt x="5862" y="23961"/>
                  </a:lnTo>
                  <a:lnTo>
                    <a:pt x="6168" y="23597"/>
                  </a:lnTo>
                  <a:lnTo>
                    <a:pt x="6475" y="23233"/>
                  </a:lnTo>
                  <a:lnTo>
                    <a:pt x="6762" y="22850"/>
                  </a:lnTo>
                  <a:lnTo>
                    <a:pt x="7030" y="22448"/>
                  </a:lnTo>
                  <a:lnTo>
                    <a:pt x="7279" y="22046"/>
                  </a:lnTo>
                  <a:lnTo>
                    <a:pt x="7509" y="21624"/>
                  </a:lnTo>
                  <a:lnTo>
                    <a:pt x="7739" y="21203"/>
                  </a:lnTo>
                  <a:lnTo>
                    <a:pt x="7930" y="20762"/>
                  </a:lnTo>
                  <a:lnTo>
                    <a:pt x="8122" y="20322"/>
                  </a:lnTo>
                  <a:lnTo>
                    <a:pt x="8313" y="19862"/>
                  </a:lnTo>
                  <a:lnTo>
                    <a:pt x="8466" y="19402"/>
                  </a:lnTo>
                  <a:lnTo>
                    <a:pt x="8620" y="18943"/>
                  </a:lnTo>
                  <a:lnTo>
                    <a:pt x="8754" y="18464"/>
                  </a:lnTo>
                  <a:lnTo>
                    <a:pt x="8888" y="18004"/>
                  </a:lnTo>
                  <a:lnTo>
                    <a:pt x="9003" y="17506"/>
                  </a:lnTo>
                  <a:lnTo>
                    <a:pt x="9099" y="17027"/>
                  </a:lnTo>
                  <a:lnTo>
                    <a:pt x="9271" y="16051"/>
                  </a:lnTo>
                  <a:lnTo>
                    <a:pt x="9405" y="15055"/>
                  </a:lnTo>
                  <a:lnTo>
                    <a:pt x="9501" y="14059"/>
                  </a:lnTo>
                  <a:lnTo>
                    <a:pt x="9558" y="13063"/>
                  </a:lnTo>
                  <a:lnTo>
                    <a:pt x="9577" y="12067"/>
                  </a:lnTo>
                  <a:lnTo>
                    <a:pt x="9577" y="11071"/>
                  </a:lnTo>
                  <a:lnTo>
                    <a:pt x="9539" y="10094"/>
                  </a:lnTo>
                  <a:lnTo>
                    <a:pt x="9482" y="9137"/>
                  </a:lnTo>
                  <a:lnTo>
                    <a:pt x="9405" y="8217"/>
                  </a:lnTo>
                  <a:lnTo>
                    <a:pt x="9309" y="7298"/>
                  </a:lnTo>
                  <a:lnTo>
                    <a:pt x="9194" y="6417"/>
                  </a:lnTo>
                  <a:lnTo>
                    <a:pt x="9079" y="5574"/>
                  </a:lnTo>
                  <a:lnTo>
                    <a:pt x="8964" y="4789"/>
                  </a:lnTo>
                  <a:lnTo>
                    <a:pt x="8830" y="4023"/>
                  </a:lnTo>
                  <a:lnTo>
                    <a:pt x="8562" y="2682"/>
                  </a:lnTo>
                  <a:lnTo>
                    <a:pt x="8313" y="1552"/>
                  </a:lnTo>
                  <a:lnTo>
                    <a:pt x="8103" y="709"/>
                  </a:lnTo>
                  <a:lnTo>
                    <a:pt x="78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8" name="Google Shape;3328;p49"/>
            <p:cNvSpPr/>
            <p:nvPr/>
          </p:nvSpPr>
          <p:spPr>
            <a:xfrm>
              <a:off x="3441425" y="3489000"/>
              <a:ext cx="239450" cy="599025"/>
            </a:xfrm>
            <a:custGeom>
              <a:avLst/>
              <a:gdLst/>
              <a:ahLst/>
              <a:cxnLst/>
              <a:rect l="l" t="t" r="r" b="b"/>
              <a:pathLst>
                <a:path w="9578" h="23961" extrusionOk="0">
                  <a:moveTo>
                    <a:pt x="7892" y="1"/>
                  </a:moveTo>
                  <a:lnTo>
                    <a:pt x="1" y="6398"/>
                  </a:lnTo>
                  <a:lnTo>
                    <a:pt x="5862" y="23961"/>
                  </a:lnTo>
                  <a:lnTo>
                    <a:pt x="6168" y="23597"/>
                  </a:lnTo>
                  <a:lnTo>
                    <a:pt x="6474" y="23233"/>
                  </a:lnTo>
                  <a:lnTo>
                    <a:pt x="6762" y="22850"/>
                  </a:lnTo>
                  <a:lnTo>
                    <a:pt x="7030" y="22448"/>
                  </a:lnTo>
                  <a:lnTo>
                    <a:pt x="7279" y="22046"/>
                  </a:lnTo>
                  <a:lnTo>
                    <a:pt x="7509" y="21624"/>
                  </a:lnTo>
                  <a:lnTo>
                    <a:pt x="7739" y="21203"/>
                  </a:lnTo>
                  <a:lnTo>
                    <a:pt x="7930" y="20762"/>
                  </a:lnTo>
                  <a:lnTo>
                    <a:pt x="8122" y="20322"/>
                  </a:lnTo>
                  <a:lnTo>
                    <a:pt x="8313" y="19862"/>
                  </a:lnTo>
                  <a:lnTo>
                    <a:pt x="8466" y="19402"/>
                  </a:lnTo>
                  <a:lnTo>
                    <a:pt x="8620" y="18943"/>
                  </a:lnTo>
                  <a:lnTo>
                    <a:pt x="8754" y="18464"/>
                  </a:lnTo>
                  <a:lnTo>
                    <a:pt x="8888" y="18004"/>
                  </a:lnTo>
                  <a:lnTo>
                    <a:pt x="9003" y="17506"/>
                  </a:lnTo>
                  <a:lnTo>
                    <a:pt x="9098" y="17027"/>
                  </a:lnTo>
                  <a:lnTo>
                    <a:pt x="9271" y="16051"/>
                  </a:lnTo>
                  <a:lnTo>
                    <a:pt x="9405" y="15055"/>
                  </a:lnTo>
                  <a:lnTo>
                    <a:pt x="9501" y="14059"/>
                  </a:lnTo>
                  <a:lnTo>
                    <a:pt x="9558" y="13063"/>
                  </a:lnTo>
                  <a:lnTo>
                    <a:pt x="9577" y="12067"/>
                  </a:lnTo>
                  <a:lnTo>
                    <a:pt x="9577" y="11071"/>
                  </a:lnTo>
                  <a:lnTo>
                    <a:pt x="9539" y="10094"/>
                  </a:lnTo>
                  <a:lnTo>
                    <a:pt x="9481" y="9137"/>
                  </a:lnTo>
                  <a:lnTo>
                    <a:pt x="9405" y="8217"/>
                  </a:lnTo>
                  <a:lnTo>
                    <a:pt x="9309" y="7298"/>
                  </a:lnTo>
                  <a:lnTo>
                    <a:pt x="9194" y="6417"/>
                  </a:lnTo>
                  <a:lnTo>
                    <a:pt x="9079" y="5574"/>
                  </a:lnTo>
                  <a:lnTo>
                    <a:pt x="8964" y="4789"/>
                  </a:lnTo>
                  <a:lnTo>
                    <a:pt x="8830" y="4023"/>
                  </a:lnTo>
                  <a:lnTo>
                    <a:pt x="8562" y="2682"/>
                  </a:lnTo>
                  <a:lnTo>
                    <a:pt x="8313" y="1552"/>
                  </a:lnTo>
                  <a:lnTo>
                    <a:pt x="8102" y="709"/>
                  </a:lnTo>
                  <a:lnTo>
                    <a:pt x="78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29" name="Google Shape;3329;p49"/>
            <p:cNvSpPr/>
            <p:nvPr/>
          </p:nvSpPr>
          <p:spPr>
            <a:xfrm>
              <a:off x="3073225" y="3489475"/>
              <a:ext cx="602850" cy="1281350"/>
            </a:xfrm>
            <a:custGeom>
              <a:avLst/>
              <a:gdLst/>
              <a:ahLst/>
              <a:cxnLst/>
              <a:rect l="l" t="t" r="r" b="b"/>
              <a:pathLst>
                <a:path w="24114" h="51254" extrusionOk="0">
                  <a:moveTo>
                    <a:pt x="2586" y="1"/>
                  </a:moveTo>
                  <a:lnTo>
                    <a:pt x="0" y="51254"/>
                  </a:lnTo>
                  <a:lnTo>
                    <a:pt x="24114" y="51254"/>
                  </a:lnTo>
                  <a:lnTo>
                    <a:pt x="22543" y="307"/>
                  </a:lnTo>
                  <a:lnTo>
                    <a:pt x="2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0" name="Google Shape;3330;p49"/>
            <p:cNvSpPr/>
            <p:nvPr/>
          </p:nvSpPr>
          <p:spPr>
            <a:xfrm>
              <a:off x="3079450" y="3459325"/>
              <a:ext cx="582750" cy="764200"/>
            </a:xfrm>
            <a:custGeom>
              <a:avLst/>
              <a:gdLst/>
              <a:ahLst/>
              <a:cxnLst/>
              <a:rect l="l" t="t" r="r" b="b"/>
              <a:pathLst>
                <a:path w="23310" h="30568" extrusionOk="0">
                  <a:moveTo>
                    <a:pt x="3410" y="0"/>
                  </a:moveTo>
                  <a:lnTo>
                    <a:pt x="2758" y="19"/>
                  </a:lnTo>
                  <a:lnTo>
                    <a:pt x="2471" y="39"/>
                  </a:lnTo>
                  <a:lnTo>
                    <a:pt x="2222" y="77"/>
                  </a:lnTo>
                  <a:lnTo>
                    <a:pt x="2011" y="115"/>
                  </a:lnTo>
                  <a:lnTo>
                    <a:pt x="1820" y="173"/>
                  </a:lnTo>
                  <a:lnTo>
                    <a:pt x="1686" y="249"/>
                  </a:lnTo>
                  <a:lnTo>
                    <a:pt x="1571" y="345"/>
                  </a:lnTo>
                  <a:lnTo>
                    <a:pt x="1513" y="441"/>
                  </a:lnTo>
                  <a:lnTo>
                    <a:pt x="1494" y="498"/>
                  </a:lnTo>
                  <a:lnTo>
                    <a:pt x="1494" y="575"/>
                  </a:lnTo>
                  <a:lnTo>
                    <a:pt x="1494" y="1705"/>
                  </a:lnTo>
                  <a:lnTo>
                    <a:pt x="1494" y="2873"/>
                  </a:lnTo>
                  <a:lnTo>
                    <a:pt x="1475" y="4022"/>
                  </a:lnTo>
                  <a:lnTo>
                    <a:pt x="1456" y="5191"/>
                  </a:lnTo>
                  <a:lnTo>
                    <a:pt x="1379" y="7527"/>
                  </a:lnTo>
                  <a:lnTo>
                    <a:pt x="1264" y="9845"/>
                  </a:lnTo>
                  <a:lnTo>
                    <a:pt x="1111" y="12124"/>
                  </a:lnTo>
                  <a:lnTo>
                    <a:pt x="958" y="14365"/>
                  </a:lnTo>
                  <a:lnTo>
                    <a:pt x="613" y="18617"/>
                  </a:lnTo>
                  <a:lnTo>
                    <a:pt x="288" y="22486"/>
                  </a:lnTo>
                  <a:lnTo>
                    <a:pt x="154" y="24209"/>
                  </a:lnTo>
                  <a:lnTo>
                    <a:pt x="58" y="25799"/>
                  </a:lnTo>
                  <a:lnTo>
                    <a:pt x="0" y="27197"/>
                  </a:lnTo>
                  <a:lnTo>
                    <a:pt x="0" y="27829"/>
                  </a:lnTo>
                  <a:lnTo>
                    <a:pt x="0" y="28423"/>
                  </a:lnTo>
                  <a:lnTo>
                    <a:pt x="20" y="28959"/>
                  </a:lnTo>
                  <a:lnTo>
                    <a:pt x="39" y="29438"/>
                  </a:lnTo>
                  <a:lnTo>
                    <a:pt x="96" y="29859"/>
                  </a:lnTo>
                  <a:lnTo>
                    <a:pt x="154" y="30223"/>
                  </a:lnTo>
                  <a:lnTo>
                    <a:pt x="211" y="30376"/>
                  </a:lnTo>
                  <a:lnTo>
                    <a:pt x="288" y="30491"/>
                  </a:lnTo>
                  <a:lnTo>
                    <a:pt x="326" y="30530"/>
                  </a:lnTo>
                  <a:lnTo>
                    <a:pt x="364" y="30568"/>
                  </a:lnTo>
                  <a:lnTo>
                    <a:pt x="479" y="30568"/>
                  </a:lnTo>
                  <a:lnTo>
                    <a:pt x="594" y="30549"/>
                  </a:lnTo>
                  <a:lnTo>
                    <a:pt x="747" y="30491"/>
                  </a:lnTo>
                  <a:lnTo>
                    <a:pt x="901" y="30376"/>
                  </a:lnTo>
                  <a:lnTo>
                    <a:pt x="1054" y="30242"/>
                  </a:lnTo>
                  <a:lnTo>
                    <a:pt x="1245" y="30070"/>
                  </a:lnTo>
                  <a:lnTo>
                    <a:pt x="1437" y="29859"/>
                  </a:lnTo>
                  <a:lnTo>
                    <a:pt x="1839" y="29361"/>
                  </a:lnTo>
                  <a:lnTo>
                    <a:pt x="2299" y="28787"/>
                  </a:lnTo>
                  <a:lnTo>
                    <a:pt x="2758" y="28136"/>
                  </a:lnTo>
                  <a:lnTo>
                    <a:pt x="3754" y="26718"/>
                  </a:lnTo>
                  <a:lnTo>
                    <a:pt x="4750" y="25244"/>
                  </a:lnTo>
                  <a:lnTo>
                    <a:pt x="5229" y="24554"/>
                  </a:lnTo>
                  <a:lnTo>
                    <a:pt x="5689" y="23903"/>
                  </a:lnTo>
                  <a:lnTo>
                    <a:pt x="6110" y="23347"/>
                  </a:lnTo>
                  <a:lnTo>
                    <a:pt x="6493" y="22869"/>
                  </a:lnTo>
                  <a:lnTo>
                    <a:pt x="6685" y="22677"/>
                  </a:lnTo>
                  <a:lnTo>
                    <a:pt x="6876" y="22505"/>
                  </a:lnTo>
                  <a:lnTo>
                    <a:pt x="7068" y="22351"/>
                  </a:lnTo>
                  <a:lnTo>
                    <a:pt x="7278" y="22217"/>
                  </a:lnTo>
                  <a:lnTo>
                    <a:pt x="7508" y="22102"/>
                  </a:lnTo>
                  <a:lnTo>
                    <a:pt x="7738" y="22026"/>
                  </a:lnTo>
                  <a:lnTo>
                    <a:pt x="7968" y="21949"/>
                  </a:lnTo>
                  <a:lnTo>
                    <a:pt x="8217" y="21892"/>
                  </a:lnTo>
                  <a:lnTo>
                    <a:pt x="8485" y="21834"/>
                  </a:lnTo>
                  <a:lnTo>
                    <a:pt x="8734" y="21796"/>
                  </a:lnTo>
                  <a:lnTo>
                    <a:pt x="9309" y="21758"/>
                  </a:lnTo>
                  <a:lnTo>
                    <a:pt x="9922" y="21739"/>
                  </a:lnTo>
                  <a:lnTo>
                    <a:pt x="10573" y="21739"/>
                  </a:lnTo>
                  <a:lnTo>
                    <a:pt x="11262" y="21719"/>
                  </a:lnTo>
                  <a:lnTo>
                    <a:pt x="12009" y="21700"/>
                  </a:lnTo>
                  <a:lnTo>
                    <a:pt x="12814" y="21643"/>
                  </a:lnTo>
                  <a:lnTo>
                    <a:pt x="13656" y="21566"/>
                  </a:lnTo>
                  <a:lnTo>
                    <a:pt x="14116" y="21490"/>
                  </a:lnTo>
                  <a:lnTo>
                    <a:pt x="14576" y="21413"/>
                  </a:lnTo>
                  <a:lnTo>
                    <a:pt x="15035" y="21317"/>
                  </a:lnTo>
                  <a:lnTo>
                    <a:pt x="15533" y="21202"/>
                  </a:lnTo>
                  <a:lnTo>
                    <a:pt x="16031" y="21068"/>
                  </a:lnTo>
                  <a:lnTo>
                    <a:pt x="16548" y="20915"/>
                  </a:lnTo>
                  <a:lnTo>
                    <a:pt x="17085" y="20723"/>
                  </a:lnTo>
                  <a:lnTo>
                    <a:pt x="17621" y="20513"/>
                  </a:lnTo>
                  <a:lnTo>
                    <a:pt x="17908" y="20398"/>
                  </a:lnTo>
                  <a:lnTo>
                    <a:pt x="18157" y="20283"/>
                  </a:lnTo>
                  <a:lnTo>
                    <a:pt x="18425" y="20149"/>
                  </a:lnTo>
                  <a:lnTo>
                    <a:pt x="18674" y="19996"/>
                  </a:lnTo>
                  <a:lnTo>
                    <a:pt x="18904" y="19842"/>
                  </a:lnTo>
                  <a:lnTo>
                    <a:pt x="19134" y="19689"/>
                  </a:lnTo>
                  <a:lnTo>
                    <a:pt x="19364" y="19517"/>
                  </a:lnTo>
                  <a:lnTo>
                    <a:pt x="19574" y="19344"/>
                  </a:lnTo>
                  <a:lnTo>
                    <a:pt x="19996" y="18961"/>
                  </a:lnTo>
                  <a:lnTo>
                    <a:pt x="20379" y="18540"/>
                  </a:lnTo>
                  <a:lnTo>
                    <a:pt x="20724" y="18100"/>
                  </a:lnTo>
                  <a:lnTo>
                    <a:pt x="21049" y="17621"/>
                  </a:lnTo>
                  <a:lnTo>
                    <a:pt x="21356" y="17123"/>
                  </a:lnTo>
                  <a:lnTo>
                    <a:pt x="21624" y="16587"/>
                  </a:lnTo>
                  <a:lnTo>
                    <a:pt x="21873" y="16031"/>
                  </a:lnTo>
                  <a:lnTo>
                    <a:pt x="22103" y="15456"/>
                  </a:lnTo>
                  <a:lnTo>
                    <a:pt x="22294" y="14844"/>
                  </a:lnTo>
                  <a:lnTo>
                    <a:pt x="22467" y="14231"/>
                  </a:lnTo>
                  <a:lnTo>
                    <a:pt x="22639" y="13580"/>
                  </a:lnTo>
                  <a:lnTo>
                    <a:pt x="22773" y="12928"/>
                  </a:lnTo>
                  <a:lnTo>
                    <a:pt x="22888" y="12258"/>
                  </a:lnTo>
                  <a:lnTo>
                    <a:pt x="23003" y="11568"/>
                  </a:lnTo>
                  <a:lnTo>
                    <a:pt x="23079" y="10860"/>
                  </a:lnTo>
                  <a:lnTo>
                    <a:pt x="23156" y="10151"/>
                  </a:lnTo>
                  <a:lnTo>
                    <a:pt x="23214" y="9423"/>
                  </a:lnTo>
                  <a:lnTo>
                    <a:pt x="23252" y="8696"/>
                  </a:lnTo>
                  <a:lnTo>
                    <a:pt x="23290" y="7949"/>
                  </a:lnTo>
                  <a:lnTo>
                    <a:pt x="23309" y="7202"/>
                  </a:lnTo>
                  <a:lnTo>
                    <a:pt x="23309" y="5689"/>
                  </a:lnTo>
                  <a:lnTo>
                    <a:pt x="23271" y="4176"/>
                  </a:lnTo>
                  <a:lnTo>
                    <a:pt x="23214" y="2662"/>
                  </a:lnTo>
                  <a:lnTo>
                    <a:pt x="23137" y="1188"/>
                  </a:lnTo>
                  <a:lnTo>
                    <a:pt x="23118" y="1054"/>
                  </a:lnTo>
                  <a:lnTo>
                    <a:pt x="23060" y="958"/>
                  </a:lnTo>
                  <a:lnTo>
                    <a:pt x="22965" y="862"/>
                  </a:lnTo>
                  <a:lnTo>
                    <a:pt x="22830" y="786"/>
                  </a:lnTo>
                  <a:lnTo>
                    <a:pt x="22677" y="709"/>
                  </a:lnTo>
                  <a:lnTo>
                    <a:pt x="22486" y="651"/>
                  </a:lnTo>
                  <a:lnTo>
                    <a:pt x="22275" y="613"/>
                  </a:lnTo>
                  <a:lnTo>
                    <a:pt x="22045" y="575"/>
                  </a:lnTo>
                  <a:lnTo>
                    <a:pt x="21490" y="537"/>
                  </a:lnTo>
                  <a:lnTo>
                    <a:pt x="20877" y="517"/>
                  </a:lnTo>
                  <a:lnTo>
                    <a:pt x="20168" y="537"/>
                  </a:lnTo>
                  <a:lnTo>
                    <a:pt x="19421" y="575"/>
                  </a:lnTo>
                  <a:lnTo>
                    <a:pt x="17812" y="671"/>
                  </a:lnTo>
                  <a:lnTo>
                    <a:pt x="16127" y="805"/>
                  </a:lnTo>
                  <a:lnTo>
                    <a:pt x="15284" y="862"/>
                  </a:lnTo>
                  <a:lnTo>
                    <a:pt x="14480" y="900"/>
                  </a:lnTo>
                  <a:lnTo>
                    <a:pt x="13714" y="920"/>
                  </a:lnTo>
                  <a:lnTo>
                    <a:pt x="13005" y="900"/>
                  </a:lnTo>
                  <a:lnTo>
                    <a:pt x="12258" y="862"/>
                  </a:lnTo>
                  <a:lnTo>
                    <a:pt x="11454" y="805"/>
                  </a:lnTo>
                  <a:lnTo>
                    <a:pt x="10573" y="709"/>
                  </a:lnTo>
                  <a:lnTo>
                    <a:pt x="9653" y="613"/>
                  </a:lnTo>
                  <a:lnTo>
                    <a:pt x="7738" y="383"/>
                  </a:lnTo>
                  <a:lnTo>
                    <a:pt x="5861" y="173"/>
                  </a:lnTo>
                  <a:lnTo>
                    <a:pt x="4980" y="96"/>
                  </a:lnTo>
                  <a:lnTo>
                    <a:pt x="4157" y="39"/>
                  </a:lnTo>
                  <a:lnTo>
                    <a:pt x="34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1" name="Google Shape;3331;p49"/>
            <p:cNvSpPr/>
            <p:nvPr/>
          </p:nvSpPr>
          <p:spPr>
            <a:xfrm>
              <a:off x="3029175" y="2638625"/>
              <a:ext cx="545875" cy="751300"/>
            </a:xfrm>
            <a:custGeom>
              <a:avLst/>
              <a:gdLst/>
              <a:ahLst/>
              <a:cxnLst/>
              <a:rect l="l" t="t" r="r" b="b"/>
              <a:pathLst>
                <a:path w="21835" h="30052" extrusionOk="0">
                  <a:moveTo>
                    <a:pt x="11358" y="0"/>
                  </a:moveTo>
                  <a:lnTo>
                    <a:pt x="11071" y="20"/>
                  </a:lnTo>
                  <a:lnTo>
                    <a:pt x="10783" y="58"/>
                  </a:lnTo>
                  <a:lnTo>
                    <a:pt x="10496" y="135"/>
                  </a:lnTo>
                  <a:lnTo>
                    <a:pt x="10228" y="211"/>
                  </a:lnTo>
                  <a:lnTo>
                    <a:pt x="9979" y="307"/>
                  </a:lnTo>
                  <a:lnTo>
                    <a:pt x="9749" y="422"/>
                  </a:lnTo>
                  <a:lnTo>
                    <a:pt x="9558" y="518"/>
                  </a:lnTo>
                  <a:lnTo>
                    <a:pt x="9213" y="728"/>
                  </a:lnTo>
                  <a:lnTo>
                    <a:pt x="8983" y="881"/>
                  </a:lnTo>
                  <a:lnTo>
                    <a:pt x="8906" y="939"/>
                  </a:lnTo>
                  <a:lnTo>
                    <a:pt x="8791" y="901"/>
                  </a:lnTo>
                  <a:lnTo>
                    <a:pt x="8657" y="862"/>
                  </a:lnTo>
                  <a:lnTo>
                    <a:pt x="8485" y="824"/>
                  </a:lnTo>
                  <a:lnTo>
                    <a:pt x="8294" y="805"/>
                  </a:lnTo>
                  <a:lnTo>
                    <a:pt x="8045" y="786"/>
                  </a:lnTo>
                  <a:lnTo>
                    <a:pt x="7796" y="824"/>
                  </a:lnTo>
                  <a:lnTo>
                    <a:pt x="7527" y="901"/>
                  </a:lnTo>
                  <a:lnTo>
                    <a:pt x="7412" y="958"/>
                  </a:lnTo>
                  <a:lnTo>
                    <a:pt x="7317" y="1035"/>
                  </a:lnTo>
                  <a:lnTo>
                    <a:pt x="7240" y="1130"/>
                  </a:lnTo>
                  <a:lnTo>
                    <a:pt x="7202" y="1245"/>
                  </a:lnTo>
                  <a:lnTo>
                    <a:pt x="7163" y="1360"/>
                  </a:lnTo>
                  <a:lnTo>
                    <a:pt x="7144" y="1494"/>
                  </a:lnTo>
                  <a:lnTo>
                    <a:pt x="7125" y="1628"/>
                  </a:lnTo>
                  <a:lnTo>
                    <a:pt x="7144" y="1763"/>
                  </a:lnTo>
                  <a:lnTo>
                    <a:pt x="7163" y="2011"/>
                  </a:lnTo>
                  <a:lnTo>
                    <a:pt x="7221" y="2222"/>
                  </a:lnTo>
                  <a:lnTo>
                    <a:pt x="7278" y="2433"/>
                  </a:lnTo>
                  <a:lnTo>
                    <a:pt x="7221" y="2414"/>
                  </a:lnTo>
                  <a:lnTo>
                    <a:pt x="7087" y="2356"/>
                  </a:lnTo>
                  <a:lnTo>
                    <a:pt x="6838" y="2318"/>
                  </a:lnTo>
                  <a:lnTo>
                    <a:pt x="6531" y="2280"/>
                  </a:lnTo>
                  <a:lnTo>
                    <a:pt x="6129" y="2280"/>
                  </a:lnTo>
                  <a:lnTo>
                    <a:pt x="5919" y="2318"/>
                  </a:lnTo>
                  <a:lnTo>
                    <a:pt x="5689" y="2356"/>
                  </a:lnTo>
                  <a:lnTo>
                    <a:pt x="5440" y="2433"/>
                  </a:lnTo>
                  <a:lnTo>
                    <a:pt x="5172" y="2509"/>
                  </a:lnTo>
                  <a:lnTo>
                    <a:pt x="4903" y="2644"/>
                  </a:lnTo>
                  <a:lnTo>
                    <a:pt x="4616" y="2778"/>
                  </a:lnTo>
                  <a:lnTo>
                    <a:pt x="4482" y="2873"/>
                  </a:lnTo>
                  <a:lnTo>
                    <a:pt x="4367" y="2969"/>
                  </a:lnTo>
                  <a:lnTo>
                    <a:pt x="4252" y="3084"/>
                  </a:lnTo>
                  <a:lnTo>
                    <a:pt x="4137" y="3199"/>
                  </a:lnTo>
                  <a:lnTo>
                    <a:pt x="4042" y="3314"/>
                  </a:lnTo>
                  <a:lnTo>
                    <a:pt x="3965" y="3448"/>
                  </a:lnTo>
                  <a:lnTo>
                    <a:pt x="3812" y="3735"/>
                  </a:lnTo>
                  <a:lnTo>
                    <a:pt x="3716" y="4042"/>
                  </a:lnTo>
                  <a:lnTo>
                    <a:pt x="3620" y="4367"/>
                  </a:lnTo>
                  <a:lnTo>
                    <a:pt x="3563" y="4674"/>
                  </a:lnTo>
                  <a:lnTo>
                    <a:pt x="3544" y="4999"/>
                  </a:lnTo>
                  <a:lnTo>
                    <a:pt x="3524" y="5306"/>
                  </a:lnTo>
                  <a:lnTo>
                    <a:pt x="3524" y="5593"/>
                  </a:lnTo>
                  <a:lnTo>
                    <a:pt x="3544" y="6091"/>
                  </a:lnTo>
                  <a:lnTo>
                    <a:pt x="3582" y="6436"/>
                  </a:lnTo>
                  <a:lnTo>
                    <a:pt x="3601" y="6570"/>
                  </a:lnTo>
                  <a:lnTo>
                    <a:pt x="3371" y="6551"/>
                  </a:lnTo>
                  <a:lnTo>
                    <a:pt x="3141" y="6551"/>
                  </a:lnTo>
                  <a:lnTo>
                    <a:pt x="2835" y="6589"/>
                  </a:lnTo>
                  <a:lnTo>
                    <a:pt x="2682" y="6627"/>
                  </a:lnTo>
                  <a:lnTo>
                    <a:pt x="2529" y="6666"/>
                  </a:lnTo>
                  <a:lnTo>
                    <a:pt x="2356" y="6742"/>
                  </a:lnTo>
                  <a:lnTo>
                    <a:pt x="2203" y="6819"/>
                  </a:lnTo>
                  <a:lnTo>
                    <a:pt x="2050" y="6934"/>
                  </a:lnTo>
                  <a:lnTo>
                    <a:pt x="1896" y="7049"/>
                  </a:lnTo>
                  <a:lnTo>
                    <a:pt x="1782" y="7202"/>
                  </a:lnTo>
                  <a:lnTo>
                    <a:pt x="1667" y="7374"/>
                  </a:lnTo>
                  <a:lnTo>
                    <a:pt x="1571" y="7585"/>
                  </a:lnTo>
                  <a:lnTo>
                    <a:pt x="1494" y="7834"/>
                  </a:lnTo>
                  <a:lnTo>
                    <a:pt x="1437" y="8102"/>
                  </a:lnTo>
                  <a:lnTo>
                    <a:pt x="1399" y="8370"/>
                  </a:lnTo>
                  <a:lnTo>
                    <a:pt x="1379" y="8677"/>
                  </a:lnTo>
                  <a:lnTo>
                    <a:pt x="1360" y="8983"/>
                  </a:lnTo>
                  <a:lnTo>
                    <a:pt x="1379" y="9577"/>
                  </a:lnTo>
                  <a:lnTo>
                    <a:pt x="1399" y="10132"/>
                  </a:lnTo>
                  <a:lnTo>
                    <a:pt x="1456" y="10592"/>
                  </a:lnTo>
                  <a:lnTo>
                    <a:pt x="1513" y="11013"/>
                  </a:lnTo>
                  <a:lnTo>
                    <a:pt x="1437" y="11013"/>
                  </a:lnTo>
                  <a:lnTo>
                    <a:pt x="1245" y="11071"/>
                  </a:lnTo>
                  <a:lnTo>
                    <a:pt x="1111" y="11109"/>
                  </a:lnTo>
                  <a:lnTo>
                    <a:pt x="977" y="11186"/>
                  </a:lnTo>
                  <a:lnTo>
                    <a:pt x="824" y="11281"/>
                  </a:lnTo>
                  <a:lnTo>
                    <a:pt x="671" y="11415"/>
                  </a:lnTo>
                  <a:lnTo>
                    <a:pt x="517" y="11588"/>
                  </a:lnTo>
                  <a:lnTo>
                    <a:pt x="383" y="11779"/>
                  </a:lnTo>
                  <a:lnTo>
                    <a:pt x="249" y="12028"/>
                  </a:lnTo>
                  <a:lnTo>
                    <a:pt x="154" y="12316"/>
                  </a:lnTo>
                  <a:lnTo>
                    <a:pt x="77" y="12660"/>
                  </a:lnTo>
                  <a:lnTo>
                    <a:pt x="20" y="13063"/>
                  </a:lnTo>
                  <a:lnTo>
                    <a:pt x="0" y="13503"/>
                  </a:lnTo>
                  <a:lnTo>
                    <a:pt x="20" y="14020"/>
                  </a:lnTo>
                  <a:lnTo>
                    <a:pt x="58" y="14288"/>
                  </a:lnTo>
                  <a:lnTo>
                    <a:pt x="96" y="14557"/>
                  </a:lnTo>
                  <a:lnTo>
                    <a:pt x="173" y="14806"/>
                  </a:lnTo>
                  <a:lnTo>
                    <a:pt x="230" y="15035"/>
                  </a:lnTo>
                  <a:lnTo>
                    <a:pt x="326" y="15284"/>
                  </a:lnTo>
                  <a:lnTo>
                    <a:pt x="422" y="15514"/>
                  </a:lnTo>
                  <a:lnTo>
                    <a:pt x="537" y="15725"/>
                  </a:lnTo>
                  <a:lnTo>
                    <a:pt x="652" y="15936"/>
                  </a:lnTo>
                  <a:lnTo>
                    <a:pt x="901" y="16319"/>
                  </a:lnTo>
                  <a:lnTo>
                    <a:pt x="1169" y="16682"/>
                  </a:lnTo>
                  <a:lnTo>
                    <a:pt x="1456" y="17008"/>
                  </a:lnTo>
                  <a:lnTo>
                    <a:pt x="1762" y="17315"/>
                  </a:lnTo>
                  <a:lnTo>
                    <a:pt x="2050" y="17564"/>
                  </a:lnTo>
                  <a:lnTo>
                    <a:pt x="2337" y="17793"/>
                  </a:lnTo>
                  <a:lnTo>
                    <a:pt x="2586" y="17985"/>
                  </a:lnTo>
                  <a:lnTo>
                    <a:pt x="2816" y="18138"/>
                  </a:lnTo>
                  <a:lnTo>
                    <a:pt x="3161" y="18349"/>
                  </a:lnTo>
                  <a:lnTo>
                    <a:pt x="3295" y="18406"/>
                  </a:lnTo>
                  <a:lnTo>
                    <a:pt x="3333" y="18617"/>
                  </a:lnTo>
                  <a:lnTo>
                    <a:pt x="3390" y="18789"/>
                  </a:lnTo>
                  <a:lnTo>
                    <a:pt x="3448" y="18962"/>
                  </a:lnTo>
                  <a:lnTo>
                    <a:pt x="3524" y="19134"/>
                  </a:lnTo>
                  <a:lnTo>
                    <a:pt x="3620" y="19287"/>
                  </a:lnTo>
                  <a:lnTo>
                    <a:pt x="3697" y="19421"/>
                  </a:lnTo>
                  <a:lnTo>
                    <a:pt x="3793" y="19536"/>
                  </a:lnTo>
                  <a:lnTo>
                    <a:pt x="3908" y="19651"/>
                  </a:lnTo>
                  <a:lnTo>
                    <a:pt x="4118" y="19862"/>
                  </a:lnTo>
                  <a:lnTo>
                    <a:pt x="4348" y="20015"/>
                  </a:lnTo>
                  <a:lnTo>
                    <a:pt x="4578" y="20149"/>
                  </a:lnTo>
                  <a:lnTo>
                    <a:pt x="4827" y="20264"/>
                  </a:lnTo>
                  <a:lnTo>
                    <a:pt x="5057" y="20341"/>
                  </a:lnTo>
                  <a:lnTo>
                    <a:pt x="5287" y="20379"/>
                  </a:lnTo>
                  <a:lnTo>
                    <a:pt x="5497" y="20417"/>
                  </a:lnTo>
                  <a:lnTo>
                    <a:pt x="5689" y="20436"/>
                  </a:lnTo>
                  <a:lnTo>
                    <a:pt x="5957" y="20456"/>
                  </a:lnTo>
                  <a:lnTo>
                    <a:pt x="6053" y="20456"/>
                  </a:lnTo>
                  <a:lnTo>
                    <a:pt x="5976" y="20647"/>
                  </a:lnTo>
                  <a:lnTo>
                    <a:pt x="5899" y="20877"/>
                  </a:lnTo>
                  <a:lnTo>
                    <a:pt x="5823" y="21183"/>
                  </a:lnTo>
                  <a:lnTo>
                    <a:pt x="5765" y="21586"/>
                  </a:lnTo>
                  <a:lnTo>
                    <a:pt x="5746" y="21815"/>
                  </a:lnTo>
                  <a:lnTo>
                    <a:pt x="5746" y="22064"/>
                  </a:lnTo>
                  <a:lnTo>
                    <a:pt x="5765" y="22333"/>
                  </a:lnTo>
                  <a:lnTo>
                    <a:pt x="5784" y="22639"/>
                  </a:lnTo>
                  <a:lnTo>
                    <a:pt x="5842" y="22945"/>
                  </a:lnTo>
                  <a:lnTo>
                    <a:pt x="5899" y="23271"/>
                  </a:lnTo>
                  <a:lnTo>
                    <a:pt x="5995" y="23577"/>
                  </a:lnTo>
                  <a:lnTo>
                    <a:pt x="6110" y="23865"/>
                  </a:lnTo>
                  <a:lnTo>
                    <a:pt x="6263" y="24114"/>
                  </a:lnTo>
                  <a:lnTo>
                    <a:pt x="6436" y="24344"/>
                  </a:lnTo>
                  <a:lnTo>
                    <a:pt x="6608" y="24535"/>
                  </a:lnTo>
                  <a:lnTo>
                    <a:pt x="6800" y="24688"/>
                  </a:lnTo>
                  <a:lnTo>
                    <a:pt x="7010" y="24842"/>
                  </a:lnTo>
                  <a:lnTo>
                    <a:pt x="7202" y="24956"/>
                  </a:lnTo>
                  <a:lnTo>
                    <a:pt x="7393" y="25052"/>
                  </a:lnTo>
                  <a:lnTo>
                    <a:pt x="7585" y="25129"/>
                  </a:lnTo>
                  <a:lnTo>
                    <a:pt x="7891" y="25244"/>
                  </a:lnTo>
                  <a:lnTo>
                    <a:pt x="8121" y="25301"/>
                  </a:lnTo>
                  <a:lnTo>
                    <a:pt x="8198" y="25301"/>
                  </a:lnTo>
                  <a:lnTo>
                    <a:pt x="8217" y="25435"/>
                  </a:lnTo>
                  <a:lnTo>
                    <a:pt x="8294" y="25761"/>
                  </a:lnTo>
                  <a:lnTo>
                    <a:pt x="8428" y="26259"/>
                  </a:lnTo>
                  <a:lnTo>
                    <a:pt x="8523" y="26546"/>
                  </a:lnTo>
                  <a:lnTo>
                    <a:pt x="8657" y="26853"/>
                  </a:lnTo>
                  <a:lnTo>
                    <a:pt x="8791" y="27159"/>
                  </a:lnTo>
                  <a:lnTo>
                    <a:pt x="8983" y="27485"/>
                  </a:lnTo>
                  <a:lnTo>
                    <a:pt x="9194" y="27810"/>
                  </a:lnTo>
                  <a:lnTo>
                    <a:pt x="9424" y="28136"/>
                  </a:lnTo>
                  <a:lnTo>
                    <a:pt x="9692" y="28423"/>
                  </a:lnTo>
                  <a:lnTo>
                    <a:pt x="10017" y="28710"/>
                  </a:lnTo>
                  <a:lnTo>
                    <a:pt x="10190" y="28844"/>
                  </a:lnTo>
                  <a:lnTo>
                    <a:pt x="10362" y="28959"/>
                  </a:lnTo>
                  <a:lnTo>
                    <a:pt x="10554" y="29074"/>
                  </a:lnTo>
                  <a:lnTo>
                    <a:pt x="10745" y="29189"/>
                  </a:lnTo>
                  <a:lnTo>
                    <a:pt x="11147" y="29362"/>
                  </a:lnTo>
                  <a:lnTo>
                    <a:pt x="11511" y="29496"/>
                  </a:lnTo>
                  <a:lnTo>
                    <a:pt x="11856" y="29591"/>
                  </a:lnTo>
                  <a:lnTo>
                    <a:pt x="12162" y="29649"/>
                  </a:lnTo>
                  <a:lnTo>
                    <a:pt x="12450" y="29668"/>
                  </a:lnTo>
                  <a:lnTo>
                    <a:pt x="12699" y="29668"/>
                  </a:lnTo>
                  <a:lnTo>
                    <a:pt x="12928" y="29630"/>
                  </a:lnTo>
                  <a:lnTo>
                    <a:pt x="13139" y="29591"/>
                  </a:lnTo>
                  <a:lnTo>
                    <a:pt x="13312" y="29534"/>
                  </a:lnTo>
                  <a:lnTo>
                    <a:pt x="13465" y="29477"/>
                  </a:lnTo>
                  <a:lnTo>
                    <a:pt x="13580" y="29400"/>
                  </a:lnTo>
                  <a:lnTo>
                    <a:pt x="13695" y="29342"/>
                  </a:lnTo>
                  <a:lnTo>
                    <a:pt x="13829" y="29228"/>
                  </a:lnTo>
                  <a:lnTo>
                    <a:pt x="13867" y="29189"/>
                  </a:lnTo>
                  <a:lnTo>
                    <a:pt x="13905" y="29228"/>
                  </a:lnTo>
                  <a:lnTo>
                    <a:pt x="14001" y="29323"/>
                  </a:lnTo>
                  <a:lnTo>
                    <a:pt x="14173" y="29457"/>
                  </a:lnTo>
                  <a:lnTo>
                    <a:pt x="14422" y="29630"/>
                  </a:lnTo>
                  <a:lnTo>
                    <a:pt x="14576" y="29706"/>
                  </a:lnTo>
                  <a:lnTo>
                    <a:pt x="14748" y="29783"/>
                  </a:lnTo>
                  <a:lnTo>
                    <a:pt x="14939" y="29860"/>
                  </a:lnTo>
                  <a:lnTo>
                    <a:pt x="15169" y="29917"/>
                  </a:lnTo>
                  <a:lnTo>
                    <a:pt x="15399" y="29974"/>
                  </a:lnTo>
                  <a:lnTo>
                    <a:pt x="15667" y="30013"/>
                  </a:lnTo>
                  <a:lnTo>
                    <a:pt x="15955" y="30051"/>
                  </a:lnTo>
                  <a:lnTo>
                    <a:pt x="16606" y="30051"/>
                  </a:lnTo>
                  <a:lnTo>
                    <a:pt x="16931" y="30032"/>
                  </a:lnTo>
                  <a:lnTo>
                    <a:pt x="17276" y="29974"/>
                  </a:lnTo>
                  <a:lnTo>
                    <a:pt x="17621" y="29917"/>
                  </a:lnTo>
                  <a:lnTo>
                    <a:pt x="17985" y="29821"/>
                  </a:lnTo>
                  <a:lnTo>
                    <a:pt x="18310" y="29687"/>
                  </a:lnTo>
                  <a:lnTo>
                    <a:pt x="18655" y="29534"/>
                  </a:lnTo>
                  <a:lnTo>
                    <a:pt x="18962" y="29342"/>
                  </a:lnTo>
                  <a:lnTo>
                    <a:pt x="19268" y="29113"/>
                  </a:lnTo>
                  <a:lnTo>
                    <a:pt x="19421" y="28979"/>
                  </a:lnTo>
                  <a:lnTo>
                    <a:pt x="19555" y="28825"/>
                  </a:lnTo>
                  <a:lnTo>
                    <a:pt x="19689" y="28672"/>
                  </a:lnTo>
                  <a:lnTo>
                    <a:pt x="19823" y="28500"/>
                  </a:lnTo>
                  <a:lnTo>
                    <a:pt x="19958" y="28308"/>
                  </a:lnTo>
                  <a:lnTo>
                    <a:pt x="20072" y="28117"/>
                  </a:lnTo>
                  <a:lnTo>
                    <a:pt x="20168" y="27906"/>
                  </a:lnTo>
                  <a:lnTo>
                    <a:pt x="20283" y="27676"/>
                  </a:lnTo>
                  <a:lnTo>
                    <a:pt x="20379" y="27446"/>
                  </a:lnTo>
                  <a:lnTo>
                    <a:pt x="20455" y="27197"/>
                  </a:lnTo>
                  <a:lnTo>
                    <a:pt x="20532" y="26929"/>
                  </a:lnTo>
                  <a:lnTo>
                    <a:pt x="20609" y="26642"/>
                  </a:lnTo>
                  <a:lnTo>
                    <a:pt x="20666" y="26335"/>
                  </a:lnTo>
                  <a:lnTo>
                    <a:pt x="20704" y="26029"/>
                  </a:lnTo>
                  <a:lnTo>
                    <a:pt x="20762" y="26010"/>
                  </a:lnTo>
                  <a:lnTo>
                    <a:pt x="20877" y="25952"/>
                  </a:lnTo>
                  <a:lnTo>
                    <a:pt x="21049" y="25837"/>
                  </a:lnTo>
                  <a:lnTo>
                    <a:pt x="21145" y="25761"/>
                  </a:lnTo>
                  <a:lnTo>
                    <a:pt x="21260" y="25646"/>
                  </a:lnTo>
                  <a:lnTo>
                    <a:pt x="21356" y="25531"/>
                  </a:lnTo>
                  <a:lnTo>
                    <a:pt x="21451" y="25397"/>
                  </a:lnTo>
                  <a:lnTo>
                    <a:pt x="21547" y="25225"/>
                  </a:lnTo>
                  <a:lnTo>
                    <a:pt x="21643" y="25033"/>
                  </a:lnTo>
                  <a:lnTo>
                    <a:pt x="21720" y="24803"/>
                  </a:lnTo>
                  <a:lnTo>
                    <a:pt x="21777" y="24573"/>
                  </a:lnTo>
                  <a:lnTo>
                    <a:pt x="21815" y="24286"/>
                  </a:lnTo>
                  <a:lnTo>
                    <a:pt x="21834" y="23980"/>
                  </a:lnTo>
                  <a:lnTo>
                    <a:pt x="21834" y="23673"/>
                  </a:lnTo>
                  <a:lnTo>
                    <a:pt x="21796" y="23386"/>
                  </a:lnTo>
                  <a:lnTo>
                    <a:pt x="21739" y="23137"/>
                  </a:lnTo>
                  <a:lnTo>
                    <a:pt x="21662" y="22926"/>
                  </a:lnTo>
                  <a:lnTo>
                    <a:pt x="21566" y="22735"/>
                  </a:lnTo>
                  <a:lnTo>
                    <a:pt x="21471" y="22562"/>
                  </a:lnTo>
                  <a:lnTo>
                    <a:pt x="21356" y="22428"/>
                  </a:lnTo>
                  <a:lnTo>
                    <a:pt x="21241" y="22313"/>
                  </a:lnTo>
                  <a:lnTo>
                    <a:pt x="21126" y="22198"/>
                  </a:lnTo>
                  <a:lnTo>
                    <a:pt x="21011" y="22122"/>
                  </a:lnTo>
                  <a:lnTo>
                    <a:pt x="20800" y="22007"/>
                  </a:lnTo>
                  <a:lnTo>
                    <a:pt x="20666" y="21949"/>
                  </a:lnTo>
                  <a:lnTo>
                    <a:pt x="20609" y="21930"/>
                  </a:lnTo>
                  <a:lnTo>
                    <a:pt x="20724" y="21796"/>
                  </a:lnTo>
                  <a:lnTo>
                    <a:pt x="20839" y="21624"/>
                  </a:lnTo>
                  <a:lnTo>
                    <a:pt x="20973" y="21394"/>
                  </a:lnTo>
                  <a:lnTo>
                    <a:pt x="21126" y="21088"/>
                  </a:lnTo>
                  <a:lnTo>
                    <a:pt x="21260" y="20724"/>
                  </a:lnTo>
                  <a:lnTo>
                    <a:pt x="21317" y="20532"/>
                  </a:lnTo>
                  <a:lnTo>
                    <a:pt x="21356" y="20322"/>
                  </a:lnTo>
                  <a:lnTo>
                    <a:pt x="21394" y="20092"/>
                  </a:lnTo>
                  <a:lnTo>
                    <a:pt x="21432" y="19843"/>
                  </a:lnTo>
                  <a:lnTo>
                    <a:pt x="21432" y="19594"/>
                  </a:lnTo>
                  <a:lnTo>
                    <a:pt x="21413" y="19364"/>
                  </a:lnTo>
                  <a:lnTo>
                    <a:pt x="21394" y="19153"/>
                  </a:lnTo>
                  <a:lnTo>
                    <a:pt x="21337" y="18943"/>
                  </a:lnTo>
                  <a:lnTo>
                    <a:pt x="21279" y="18751"/>
                  </a:lnTo>
                  <a:lnTo>
                    <a:pt x="21222" y="18559"/>
                  </a:lnTo>
                  <a:lnTo>
                    <a:pt x="21049" y="18253"/>
                  </a:lnTo>
                  <a:lnTo>
                    <a:pt x="20896" y="17985"/>
                  </a:lnTo>
                  <a:lnTo>
                    <a:pt x="20743" y="17793"/>
                  </a:lnTo>
                  <a:lnTo>
                    <a:pt x="20609" y="17640"/>
                  </a:lnTo>
                  <a:lnTo>
                    <a:pt x="20628" y="17640"/>
                  </a:lnTo>
                  <a:lnTo>
                    <a:pt x="20704" y="17602"/>
                  </a:lnTo>
                  <a:lnTo>
                    <a:pt x="20800" y="17525"/>
                  </a:lnTo>
                  <a:lnTo>
                    <a:pt x="20858" y="17449"/>
                  </a:lnTo>
                  <a:lnTo>
                    <a:pt x="20896" y="17353"/>
                  </a:lnTo>
                  <a:lnTo>
                    <a:pt x="20953" y="17238"/>
                  </a:lnTo>
                  <a:lnTo>
                    <a:pt x="21011" y="17104"/>
                  </a:lnTo>
                  <a:lnTo>
                    <a:pt x="21049" y="16931"/>
                  </a:lnTo>
                  <a:lnTo>
                    <a:pt x="21088" y="16721"/>
                  </a:lnTo>
                  <a:lnTo>
                    <a:pt x="21107" y="16472"/>
                  </a:lnTo>
                  <a:lnTo>
                    <a:pt x="21126" y="16185"/>
                  </a:lnTo>
                  <a:lnTo>
                    <a:pt x="21126" y="15878"/>
                  </a:lnTo>
                  <a:lnTo>
                    <a:pt x="21126" y="15495"/>
                  </a:lnTo>
                  <a:lnTo>
                    <a:pt x="21107" y="15303"/>
                  </a:lnTo>
                  <a:lnTo>
                    <a:pt x="21068" y="15131"/>
                  </a:lnTo>
                  <a:lnTo>
                    <a:pt x="21011" y="14959"/>
                  </a:lnTo>
                  <a:lnTo>
                    <a:pt x="20953" y="14786"/>
                  </a:lnTo>
                  <a:lnTo>
                    <a:pt x="20877" y="14652"/>
                  </a:lnTo>
                  <a:lnTo>
                    <a:pt x="20781" y="14499"/>
                  </a:lnTo>
                  <a:lnTo>
                    <a:pt x="20685" y="14365"/>
                  </a:lnTo>
                  <a:lnTo>
                    <a:pt x="20570" y="14250"/>
                  </a:lnTo>
                  <a:lnTo>
                    <a:pt x="20321" y="14020"/>
                  </a:lnTo>
                  <a:lnTo>
                    <a:pt x="20034" y="13829"/>
                  </a:lnTo>
                  <a:lnTo>
                    <a:pt x="19747" y="13656"/>
                  </a:lnTo>
                  <a:lnTo>
                    <a:pt x="19440" y="13522"/>
                  </a:lnTo>
                  <a:lnTo>
                    <a:pt x="19153" y="13407"/>
                  </a:lnTo>
                  <a:lnTo>
                    <a:pt x="18866" y="13312"/>
                  </a:lnTo>
                  <a:lnTo>
                    <a:pt x="18598" y="13235"/>
                  </a:lnTo>
                  <a:lnTo>
                    <a:pt x="18349" y="13178"/>
                  </a:lnTo>
                  <a:lnTo>
                    <a:pt x="17985" y="13120"/>
                  </a:lnTo>
                  <a:lnTo>
                    <a:pt x="17851" y="13101"/>
                  </a:lnTo>
                  <a:lnTo>
                    <a:pt x="17697" y="9021"/>
                  </a:lnTo>
                  <a:lnTo>
                    <a:pt x="17946" y="8811"/>
                  </a:lnTo>
                  <a:lnTo>
                    <a:pt x="18195" y="8581"/>
                  </a:lnTo>
                  <a:lnTo>
                    <a:pt x="18483" y="8255"/>
                  </a:lnTo>
                  <a:lnTo>
                    <a:pt x="18636" y="8083"/>
                  </a:lnTo>
                  <a:lnTo>
                    <a:pt x="18770" y="7891"/>
                  </a:lnTo>
                  <a:lnTo>
                    <a:pt x="18885" y="7681"/>
                  </a:lnTo>
                  <a:lnTo>
                    <a:pt x="19000" y="7470"/>
                  </a:lnTo>
                  <a:lnTo>
                    <a:pt x="19076" y="7240"/>
                  </a:lnTo>
                  <a:lnTo>
                    <a:pt x="19134" y="6991"/>
                  </a:lnTo>
                  <a:lnTo>
                    <a:pt x="19153" y="6761"/>
                  </a:lnTo>
                  <a:lnTo>
                    <a:pt x="19134" y="6512"/>
                  </a:lnTo>
                  <a:lnTo>
                    <a:pt x="19076" y="6283"/>
                  </a:lnTo>
                  <a:lnTo>
                    <a:pt x="19000" y="6053"/>
                  </a:lnTo>
                  <a:lnTo>
                    <a:pt x="18885" y="5880"/>
                  </a:lnTo>
                  <a:lnTo>
                    <a:pt x="18770" y="5708"/>
                  </a:lnTo>
                  <a:lnTo>
                    <a:pt x="18636" y="5555"/>
                  </a:lnTo>
                  <a:lnTo>
                    <a:pt x="18483" y="5421"/>
                  </a:lnTo>
                  <a:lnTo>
                    <a:pt x="18330" y="5325"/>
                  </a:lnTo>
                  <a:lnTo>
                    <a:pt x="18176" y="5229"/>
                  </a:lnTo>
                  <a:lnTo>
                    <a:pt x="17889" y="5076"/>
                  </a:lnTo>
                  <a:lnTo>
                    <a:pt x="17640" y="4980"/>
                  </a:lnTo>
                  <a:lnTo>
                    <a:pt x="17449" y="4942"/>
                  </a:lnTo>
                  <a:lnTo>
                    <a:pt x="17391" y="4923"/>
                  </a:lnTo>
                  <a:lnTo>
                    <a:pt x="17449" y="4884"/>
                  </a:lnTo>
                  <a:lnTo>
                    <a:pt x="17563" y="4750"/>
                  </a:lnTo>
                  <a:lnTo>
                    <a:pt x="17717" y="4559"/>
                  </a:lnTo>
                  <a:lnTo>
                    <a:pt x="17793" y="4425"/>
                  </a:lnTo>
                  <a:lnTo>
                    <a:pt x="17851" y="4272"/>
                  </a:lnTo>
                  <a:lnTo>
                    <a:pt x="17908" y="4118"/>
                  </a:lnTo>
                  <a:lnTo>
                    <a:pt x="17966" y="3946"/>
                  </a:lnTo>
                  <a:lnTo>
                    <a:pt x="17985" y="3754"/>
                  </a:lnTo>
                  <a:lnTo>
                    <a:pt x="17966" y="3544"/>
                  </a:lnTo>
                  <a:lnTo>
                    <a:pt x="17946" y="3333"/>
                  </a:lnTo>
                  <a:lnTo>
                    <a:pt x="17870" y="3103"/>
                  </a:lnTo>
                  <a:lnTo>
                    <a:pt x="17755" y="2873"/>
                  </a:lnTo>
                  <a:lnTo>
                    <a:pt x="17602" y="2624"/>
                  </a:lnTo>
                  <a:lnTo>
                    <a:pt x="17506" y="2509"/>
                  </a:lnTo>
                  <a:lnTo>
                    <a:pt x="17391" y="2414"/>
                  </a:lnTo>
                  <a:lnTo>
                    <a:pt x="17295" y="2318"/>
                  </a:lnTo>
                  <a:lnTo>
                    <a:pt x="17180" y="2222"/>
                  </a:lnTo>
                  <a:lnTo>
                    <a:pt x="16931" y="2088"/>
                  </a:lnTo>
                  <a:lnTo>
                    <a:pt x="16663" y="1992"/>
                  </a:lnTo>
                  <a:lnTo>
                    <a:pt x="16376" y="1916"/>
                  </a:lnTo>
                  <a:lnTo>
                    <a:pt x="16108" y="1877"/>
                  </a:lnTo>
                  <a:lnTo>
                    <a:pt x="15552" y="1877"/>
                  </a:lnTo>
                  <a:lnTo>
                    <a:pt x="15284" y="1897"/>
                  </a:lnTo>
                  <a:lnTo>
                    <a:pt x="15035" y="1935"/>
                  </a:lnTo>
                  <a:lnTo>
                    <a:pt x="14614" y="2011"/>
                  </a:lnTo>
                  <a:lnTo>
                    <a:pt x="14327" y="2088"/>
                  </a:lnTo>
                  <a:lnTo>
                    <a:pt x="14231" y="2126"/>
                  </a:lnTo>
                  <a:lnTo>
                    <a:pt x="14212" y="2069"/>
                  </a:lnTo>
                  <a:lnTo>
                    <a:pt x="14154" y="1916"/>
                  </a:lnTo>
                  <a:lnTo>
                    <a:pt x="14039" y="1686"/>
                  </a:lnTo>
                  <a:lnTo>
                    <a:pt x="13867" y="1399"/>
                  </a:lnTo>
                  <a:lnTo>
                    <a:pt x="13752" y="1245"/>
                  </a:lnTo>
                  <a:lnTo>
                    <a:pt x="13618" y="1092"/>
                  </a:lnTo>
                  <a:lnTo>
                    <a:pt x="13465" y="920"/>
                  </a:lnTo>
                  <a:lnTo>
                    <a:pt x="13273" y="767"/>
                  </a:lnTo>
                  <a:lnTo>
                    <a:pt x="13063" y="594"/>
                  </a:lnTo>
                  <a:lnTo>
                    <a:pt x="12833" y="460"/>
                  </a:lnTo>
                  <a:lnTo>
                    <a:pt x="12584" y="307"/>
                  </a:lnTo>
                  <a:lnTo>
                    <a:pt x="12277" y="173"/>
                  </a:lnTo>
                  <a:lnTo>
                    <a:pt x="11971" y="77"/>
                  </a:lnTo>
                  <a:lnTo>
                    <a:pt x="11664" y="20"/>
                  </a:lnTo>
                  <a:lnTo>
                    <a:pt x="11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2" name="Google Shape;3332;p49"/>
            <p:cNvSpPr/>
            <p:nvPr/>
          </p:nvSpPr>
          <p:spPr>
            <a:xfrm>
              <a:off x="3369600" y="3169150"/>
              <a:ext cx="175275" cy="210225"/>
            </a:xfrm>
            <a:custGeom>
              <a:avLst/>
              <a:gdLst/>
              <a:ahLst/>
              <a:cxnLst/>
              <a:rect l="l" t="t" r="r" b="b"/>
              <a:pathLst>
                <a:path w="7011" h="8409" extrusionOk="0">
                  <a:moveTo>
                    <a:pt x="3085" y="1"/>
                  </a:moveTo>
                  <a:lnTo>
                    <a:pt x="2740" y="20"/>
                  </a:lnTo>
                  <a:lnTo>
                    <a:pt x="2414" y="77"/>
                  </a:lnTo>
                  <a:lnTo>
                    <a:pt x="2089" y="173"/>
                  </a:lnTo>
                  <a:lnTo>
                    <a:pt x="1801" y="307"/>
                  </a:lnTo>
                  <a:lnTo>
                    <a:pt x="1514" y="480"/>
                  </a:lnTo>
                  <a:lnTo>
                    <a:pt x="1246" y="690"/>
                  </a:lnTo>
                  <a:lnTo>
                    <a:pt x="997" y="939"/>
                  </a:lnTo>
                  <a:lnTo>
                    <a:pt x="767" y="1207"/>
                  </a:lnTo>
                  <a:lnTo>
                    <a:pt x="576" y="1495"/>
                  </a:lnTo>
                  <a:lnTo>
                    <a:pt x="403" y="1820"/>
                  </a:lnTo>
                  <a:lnTo>
                    <a:pt x="269" y="2165"/>
                  </a:lnTo>
                  <a:lnTo>
                    <a:pt x="154" y="2548"/>
                  </a:lnTo>
                  <a:lnTo>
                    <a:pt x="58" y="2950"/>
                  </a:lnTo>
                  <a:lnTo>
                    <a:pt x="20" y="3352"/>
                  </a:lnTo>
                  <a:lnTo>
                    <a:pt x="1" y="3793"/>
                  </a:lnTo>
                  <a:lnTo>
                    <a:pt x="39" y="4214"/>
                  </a:lnTo>
                  <a:lnTo>
                    <a:pt x="97" y="4616"/>
                  </a:lnTo>
                  <a:lnTo>
                    <a:pt x="173" y="5038"/>
                  </a:lnTo>
                  <a:lnTo>
                    <a:pt x="307" y="5421"/>
                  </a:lnTo>
                  <a:lnTo>
                    <a:pt x="461" y="5804"/>
                  </a:lnTo>
                  <a:lnTo>
                    <a:pt x="633" y="6168"/>
                  </a:lnTo>
                  <a:lnTo>
                    <a:pt x="844" y="6532"/>
                  </a:lnTo>
                  <a:lnTo>
                    <a:pt x="1074" y="6857"/>
                  </a:lnTo>
                  <a:lnTo>
                    <a:pt x="1322" y="7145"/>
                  </a:lnTo>
                  <a:lnTo>
                    <a:pt x="1591" y="7432"/>
                  </a:lnTo>
                  <a:lnTo>
                    <a:pt x="1878" y="7681"/>
                  </a:lnTo>
                  <a:lnTo>
                    <a:pt x="2204" y="7892"/>
                  </a:lnTo>
                  <a:lnTo>
                    <a:pt x="2529" y="8064"/>
                  </a:lnTo>
                  <a:lnTo>
                    <a:pt x="2874" y="8217"/>
                  </a:lnTo>
                  <a:lnTo>
                    <a:pt x="3219" y="8332"/>
                  </a:lnTo>
                  <a:lnTo>
                    <a:pt x="3583" y="8390"/>
                  </a:lnTo>
                  <a:lnTo>
                    <a:pt x="3927" y="8409"/>
                  </a:lnTo>
                  <a:lnTo>
                    <a:pt x="4272" y="8390"/>
                  </a:lnTo>
                  <a:lnTo>
                    <a:pt x="4598" y="8332"/>
                  </a:lnTo>
                  <a:lnTo>
                    <a:pt x="4923" y="8236"/>
                  </a:lnTo>
                  <a:lnTo>
                    <a:pt x="5211" y="8083"/>
                  </a:lnTo>
                  <a:lnTo>
                    <a:pt x="5498" y="7911"/>
                  </a:lnTo>
                  <a:lnTo>
                    <a:pt x="5766" y="7719"/>
                  </a:lnTo>
                  <a:lnTo>
                    <a:pt x="6015" y="7470"/>
                  </a:lnTo>
                  <a:lnTo>
                    <a:pt x="6245" y="7202"/>
                  </a:lnTo>
                  <a:lnTo>
                    <a:pt x="6436" y="6896"/>
                  </a:lnTo>
                  <a:lnTo>
                    <a:pt x="6609" y="6570"/>
                  </a:lnTo>
                  <a:lnTo>
                    <a:pt x="6762" y="6225"/>
                  </a:lnTo>
                  <a:lnTo>
                    <a:pt x="6858" y="5861"/>
                  </a:lnTo>
                  <a:lnTo>
                    <a:pt x="6953" y="5459"/>
                  </a:lnTo>
                  <a:lnTo>
                    <a:pt x="6992" y="5038"/>
                  </a:lnTo>
                  <a:lnTo>
                    <a:pt x="7011" y="4616"/>
                  </a:lnTo>
                  <a:lnTo>
                    <a:pt x="6973" y="4195"/>
                  </a:lnTo>
                  <a:lnTo>
                    <a:pt x="6915" y="3774"/>
                  </a:lnTo>
                  <a:lnTo>
                    <a:pt x="6838" y="3372"/>
                  </a:lnTo>
                  <a:lnTo>
                    <a:pt x="6704" y="2969"/>
                  </a:lnTo>
                  <a:lnTo>
                    <a:pt x="6551" y="2586"/>
                  </a:lnTo>
                  <a:lnTo>
                    <a:pt x="6379" y="2222"/>
                  </a:lnTo>
                  <a:lnTo>
                    <a:pt x="6168" y="1878"/>
                  </a:lnTo>
                  <a:lnTo>
                    <a:pt x="5938" y="1552"/>
                  </a:lnTo>
                  <a:lnTo>
                    <a:pt x="5689" y="1246"/>
                  </a:lnTo>
                  <a:lnTo>
                    <a:pt x="5421" y="977"/>
                  </a:lnTo>
                  <a:lnTo>
                    <a:pt x="5134" y="728"/>
                  </a:lnTo>
                  <a:lnTo>
                    <a:pt x="4808" y="518"/>
                  </a:lnTo>
                  <a:lnTo>
                    <a:pt x="4483" y="326"/>
                  </a:lnTo>
                  <a:lnTo>
                    <a:pt x="4157" y="192"/>
                  </a:lnTo>
                  <a:lnTo>
                    <a:pt x="3793" y="77"/>
                  </a:lnTo>
                  <a:lnTo>
                    <a:pt x="3429" y="20"/>
                  </a:lnTo>
                  <a:lnTo>
                    <a:pt x="30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3" name="Google Shape;3333;p49"/>
            <p:cNvSpPr/>
            <p:nvPr/>
          </p:nvSpPr>
          <p:spPr>
            <a:xfrm>
              <a:off x="3477350" y="3074350"/>
              <a:ext cx="92900" cy="116850"/>
            </a:xfrm>
            <a:custGeom>
              <a:avLst/>
              <a:gdLst/>
              <a:ahLst/>
              <a:cxnLst/>
              <a:rect l="l" t="t" r="r" b="b"/>
              <a:pathLst>
                <a:path w="3716" h="4674" extrusionOk="0">
                  <a:moveTo>
                    <a:pt x="1858" y="0"/>
                  </a:moveTo>
                  <a:lnTo>
                    <a:pt x="1686" y="20"/>
                  </a:lnTo>
                  <a:lnTo>
                    <a:pt x="1513" y="58"/>
                  </a:lnTo>
                  <a:lnTo>
                    <a:pt x="1341" y="115"/>
                  </a:lnTo>
                  <a:lnTo>
                    <a:pt x="1169" y="211"/>
                  </a:lnTo>
                  <a:lnTo>
                    <a:pt x="1015" y="307"/>
                  </a:lnTo>
                  <a:lnTo>
                    <a:pt x="843" y="422"/>
                  </a:lnTo>
                  <a:lnTo>
                    <a:pt x="709" y="556"/>
                  </a:lnTo>
                  <a:lnTo>
                    <a:pt x="575" y="728"/>
                  </a:lnTo>
                  <a:lnTo>
                    <a:pt x="441" y="901"/>
                  </a:lnTo>
                  <a:lnTo>
                    <a:pt x="326" y="1092"/>
                  </a:lnTo>
                  <a:lnTo>
                    <a:pt x="230" y="1303"/>
                  </a:lnTo>
                  <a:lnTo>
                    <a:pt x="154" y="1514"/>
                  </a:lnTo>
                  <a:lnTo>
                    <a:pt x="77" y="1743"/>
                  </a:lnTo>
                  <a:lnTo>
                    <a:pt x="39" y="1973"/>
                  </a:lnTo>
                  <a:lnTo>
                    <a:pt x="0" y="2203"/>
                  </a:lnTo>
                  <a:lnTo>
                    <a:pt x="0" y="2414"/>
                  </a:lnTo>
                  <a:lnTo>
                    <a:pt x="0" y="2644"/>
                  </a:lnTo>
                  <a:lnTo>
                    <a:pt x="39" y="2873"/>
                  </a:lnTo>
                  <a:lnTo>
                    <a:pt x="77" y="3084"/>
                  </a:lnTo>
                  <a:lnTo>
                    <a:pt x="134" y="3295"/>
                  </a:lnTo>
                  <a:lnTo>
                    <a:pt x="211" y="3486"/>
                  </a:lnTo>
                  <a:lnTo>
                    <a:pt x="288" y="3678"/>
                  </a:lnTo>
                  <a:lnTo>
                    <a:pt x="403" y="3869"/>
                  </a:lnTo>
                  <a:lnTo>
                    <a:pt x="517" y="4023"/>
                  </a:lnTo>
                  <a:lnTo>
                    <a:pt x="652" y="4176"/>
                  </a:lnTo>
                  <a:lnTo>
                    <a:pt x="805" y="4310"/>
                  </a:lnTo>
                  <a:lnTo>
                    <a:pt x="958" y="4425"/>
                  </a:lnTo>
                  <a:lnTo>
                    <a:pt x="1130" y="4520"/>
                  </a:lnTo>
                  <a:lnTo>
                    <a:pt x="1303" y="4597"/>
                  </a:lnTo>
                  <a:lnTo>
                    <a:pt x="1494" y="4635"/>
                  </a:lnTo>
                  <a:lnTo>
                    <a:pt x="1667" y="4674"/>
                  </a:lnTo>
                  <a:lnTo>
                    <a:pt x="1839" y="4674"/>
                  </a:lnTo>
                  <a:lnTo>
                    <a:pt x="2031" y="4655"/>
                  </a:lnTo>
                  <a:lnTo>
                    <a:pt x="2203" y="4616"/>
                  </a:lnTo>
                  <a:lnTo>
                    <a:pt x="2375" y="4540"/>
                  </a:lnTo>
                  <a:lnTo>
                    <a:pt x="2548" y="4463"/>
                  </a:lnTo>
                  <a:lnTo>
                    <a:pt x="2701" y="4367"/>
                  </a:lnTo>
                  <a:lnTo>
                    <a:pt x="2854" y="4233"/>
                  </a:lnTo>
                  <a:lnTo>
                    <a:pt x="3007" y="4099"/>
                  </a:lnTo>
                  <a:lnTo>
                    <a:pt x="3141" y="3946"/>
                  </a:lnTo>
                  <a:lnTo>
                    <a:pt x="3275" y="3774"/>
                  </a:lnTo>
                  <a:lnTo>
                    <a:pt x="3390" y="3582"/>
                  </a:lnTo>
                  <a:lnTo>
                    <a:pt x="3486" y="3371"/>
                  </a:lnTo>
                  <a:lnTo>
                    <a:pt x="3563" y="3141"/>
                  </a:lnTo>
                  <a:lnTo>
                    <a:pt x="3639" y="2931"/>
                  </a:lnTo>
                  <a:lnTo>
                    <a:pt x="3678" y="2701"/>
                  </a:lnTo>
                  <a:lnTo>
                    <a:pt x="3697" y="2471"/>
                  </a:lnTo>
                  <a:lnTo>
                    <a:pt x="3716" y="2241"/>
                  </a:lnTo>
                  <a:lnTo>
                    <a:pt x="3697" y="2011"/>
                  </a:lnTo>
                  <a:lnTo>
                    <a:pt x="3678" y="1801"/>
                  </a:lnTo>
                  <a:lnTo>
                    <a:pt x="3639" y="1590"/>
                  </a:lnTo>
                  <a:lnTo>
                    <a:pt x="3582" y="1379"/>
                  </a:lnTo>
                  <a:lnTo>
                    <a:pt x="3505" y="1169"/>
                  </a:lnTo>
                  <a:lnTo>
                    <a:pt x="3410" y="977"/>
                  </a:lnTo>
                  <a:lnTo>
                    <a:pt x="3314" y="805"/>
                  </a:lnTo>
                  <a:lnTo>
                    <a:pt x="3199" y="632"/>
                  </a:lnTo>
                  <a:lnTo>
                    <a:pt x="3065" y="498"/>
                  </a:lnTo>
                  <a:lnTo>
                    <a:pt x="2912" y="345"/>
                  </a:lnTo>
                  <a:lnTo>
                    <a:pt x="2758" y="230"/>
                  </a:lnTo>
                  <a:lnTo>
                    <a:pt x="2586" y="135"/>
                  </a:lnTo>
                  <a:lnTo>
                    <a:pt x="2414" y="77"/>
                  </a:lnTo>
                  <a:lnTo>
                    <a:pt x="2222" y="20"/>
                  </a:lnTo>
                  <a:lnTo>
                    <a:pt x="20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4" name="Google Shape;3334;p49"/>
            <p:cNvSpPr/>
            <p:nvPr/>
          </p:nvSpPr>
          <p:spPr>
            <a:xfrm>
              <a:off x="3289175" y="3121750"/>
              <a:ext cx="100100" cy="80000"/>
            </a:xfrm>
            <a:custGeom>
              <a:avLst/>
              <a:gdLst/>
              <a:ahLst/>
              <a:cxnLst/>
              <a:rect l="l" t="t" r="r" b="b"/>
              <a:pathLst>
                <a:path w="4004" h="3200" extrusionOk="0">
                  <a:moveTo>
                    <a:pt x="1916" y="1"/>
                  </a:moveTo>
                  <a:lnTo>
                    <a:pt x="1724" y="20"/>
                  </a:lnTo>
                  <a:lnTo>
                    <a:pt x="1533" y="58"/>
                  </a:lnTo>
                  <a:lnTo>
                    <a:pt x="1341" y="115"/>
                  </a:lnTo>
                  <a:lnTo>
                    <a:pt x="1169" y="192"/>
                  </a:lnTo>
                  <a:lnTo>
                    <a:pt x="996" y="269"/>
                  </a:lnTo>
                  <a:lnTo>
                    <a:pt x="843" y="364"/>
                  </a:lnTo>
                  <a:lnTo>
                    <a:pt x="690" y="460"/>
                  </a:lnTo>
                  <a:lnTo>
                    <a:pt x="537" y="575"/>
                  </a:lnTo>
                  <a:lnTo>
                    <a:pt x="422" y="690"/>
                  </a:lnTo>
                  <a:lnTo>
                    <a:pt x="307" y="824"/>
                  </a:lnTo>
                  <a:lnTo>
                    <a:pt x="211" y="977"/>
                  </a:lnTo>
                  <a:lnTo>
                    <a:pt x="134" y="1131"/>
                  </a:lnTo>
                  <a:lnTo>
                    <a:pt x="58" y="1284"/>
                  </a:lnTo>
                  <a:lnTo>
                    <a:pt x="19" y="1456"/>
                  </a:lnTo>
                  <a:lnTo>
                    <a:pt x="0" y="1609"/>
                  </a:lnTo>
                  <a:lnTo>
                    <a:pt x="0" y="1763"/>
                  </a:lnTo>
                  <a:lnTo>
                    <a:pt x="19" y="1916"/>
                  </a:lnTo>
                  <a:lnTo>
                    <a:pt x="39" y="2069"/>
                  </a:lnTo>
                  <a:lnTo>
                    <a:pt x="96" y="2222"/>
                  </a:lnTo>
                  <a:lnTo>
                    <a:pt x="173" y="2356"/>
                  </a:lnTo>
                  <a:lnTo>
                    <a:pt x="249" y="2490"/>
                  </a:lnTo>
                  <a:lnTo>
                    <a:pt x="364" y="2605"/>
                  </a:lnTo>
                  <a:lnTo>
                    <a:pt x="479" y="2720"/>
                  </a:lnTo>
                  <a:lnTo>
                    <a:pt x="613" y="2835"/>
                  </a:lnTo>
                  <a:lnTo>
                    <a:pt x="766" y="2931"/>
                  </a:lnTo>
                  <a:lnTo>
                    <a:pt x="920" y="3008"/>
                  </a:lnTo>
                  <a:lnTo>
                    <a:pt x="1092" y="3065"/>
                  </a:lnTo>
                  <a:lnTo>
                    <a:pt x="1284" y="3122"/>
                  </a:lnTo>
                  <a:lnTo>
                    <a:pt x="1475" y="3161"/>
                  </a:lnTo>
                  <a:lnTo>
                    <a:pt x="1667" y="3199"/>
                  </a:lnTo>
                  <a:lnTo>
                    <a:pt x="1877" y="3199"/>
                  </a:lnTo>
                  <a:lnTo>
                    <a:pt x="2069" y="3180"/>
                  </a:lnTo>
                  <a:lnTo>
                    <a:pt x="2260" y="3161"/>
                  </a:lnTo>
                  <a:lnTo>
                    <a:pt x="2452" y="3122"/>
                  </a:lnTo>
                  <a:lnTo>
                    <a:pt x="2643" y="3065"/>
                  </a:lnTo>
                  <a:lnTo>
                    <a:pt x="2816" y="3008"/>
                  </a:lnTo>
                  <a:lnTo>
                    <a:pt x="2988" y="2931"/>
                  </a:lnTo>
                  <a:lnTo>
                    <a:pt x="3161" y="2835"/>
                  </a:lnTo>
                  <a:lnTo>
                    <a:pt x="3295" y="2739"/>
                  </a:lnTo>
                  <a:lnTo>
                    <a:pt x="3448" y="2624"/>
                  </a:lnTo>
                  <a:lnTo>
                    <a:pt x="3563" y="2490"/>
                  </a:lnTo>
                  <a:lnTo>
                    <a:pt x="3678" y="2356"/>
                  </a:lnTo>
                  <a:lnTo>
                    <a:pt x="3773" y="2222"/>
                  </a:lnTo>
                  <a:lnTo>
                    <a:pt x="3869" y="2069"/>
                  </a:lnTo>
                  <a:lnTo>
                    <a:pt x="3927" y="1916"/>
                  </a:lnTo>
                  <a:lnTo>
                    <a:pt x="3965" y="1743"/>
                  </a:lnTo>
                  <a:lnTo>
                    <a:pt x="3984" y="1590"/>
                  </a:lnTo>
                  <a:lnTo>
                    <a:pt x="4003" y="1418"/>
                  </a:lnTo>
                  <a:lnTo>
                    <a:pt x="3984" y="1265"/>
                  </a:lnTo>
                  <a:lnTo>
                    <a:pt x="3946" y="1111"/>
                  </a:lnTo>
                  <a:lnTo>
                    <a:pt x="3888" y="977"/>
                  </a:lnTo>
                  <a:lnTo>
                    <a:pt x="3812" y="843"/>
                  </a:lnTo>
                  <a:lnTo>
                    <a:pt x="3735" y="709"/>
                  </a:lnTo>
                  <a:lnTo>
                    <a:pt x="3620" y="575"/>
                  </a:lnTo>
                  <a:lnTo>
                    <a:pt x="3505" y="460"/>
                  </a:lnTo>
                  <a:lnTo>
                    <a:pt x="3371" y="364"/>
                  </a:lnTo>
                  <a:lnTo>
                    <a:pt x="3237" y="269"/>
                  </a:lnTo>
                  <a:lnTo>
                    <a:pt x="3065" y="192"/>
                  </a:lnTo>
                  <a:lnTo>
                    <a:pt x="2892" y="115"/>
                  </a:lnTo>
                  <a:lnTo>
                    <a:pt x="2720" y="58"/>
                  </a:lnTo>
                  <a:lnTo>
                    <a:pt x="2509" y="20"/>
                  </a:lnTo>
                  <a:lnTo>
                    <a:pt x="2318"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5" name="Google Shape;3335;p49"/>
            <p:cNvSpPr/>
            <p:nvPr/>
          </p:nvSpPr>
          <p:spPr>
            <a:xfrm>
              <a:off x="3157500" y="2780350"/>
              <a:ext cx="224100" cy="315575"/>
            </a:xfrm>
            <a:custGeom>
              <a:avLst/>
              <a:gdLst/>
              <a:ahLst/>
              <a:cxnLst/>
              <a:rect l="l" t="t" r="r" b="b"/>
              <a:pathLst>
                <a:path w="8964" h="12623" extrusionOk="0">
                  <a:moveTo>
                    <a:pt x="3754" y="1"/>
                  </a:moveTo>
                  <a:lnTo>
                    <a:pt x="3544" y="20"/>
                  </a:lnTo>
                  <a:lnTo>
                    <a:pt x="3352" y="58"/>
                  </a:lnTo>
                  <a:lnTo>
                    <a:pt x="3141" y="116"/>
                  </a:lnTo>
                  <a:lnTo>
                    <a:pt x="2950" y="192"/>
                  </a:lnTo>
                  <a:lnTo>
                    <a:pt x="2758" y="288"/>
                  </a:lnTo>
                  <a:lnTo>
                    <a:pt x="2567" y="403"/>
                  </a:lnTo>
                  <a:lnTo>
                    <a:pt x="2375" y="518"/>
                  </a:lnTo>
                  <a:lnTo>
                    <a:pt x="2184" y="652"/>
                  </a:lnTo>
                  <a:lnTo>
                    <a:pt x="2011" y="805"/>
                  </a:lnTo>
                  <a:lnTo>
                    <a:pt x="1839" y="977"/>
                  </a:lnTo>
                  <a:lnTo>
                    <a:pt x="1667" y="1150"/>
                  </a:lnTo>
                  <a:lnTo>
                    <a:pt x="1494" y="1341"/>
                  </a:lnTo>
                  <a:lnTo>
                    <a:pt x="1341" y="1552"/>
                  </a:lnTo>
                  <a:lnTo>
                    <a:pt x="1188" y="1763"/>
                  </a:lnTo>
                  <a:lnTo>
                    <a:pt x="1054" y="1993"/>
                  </a:lnTo>
                  <a:lnTo>
                    <a:pt x="920" y="2242"/>
                  </a:lnTo>
                  <a:lnTo>
                    <a:pt x="786" y="2491"/>
                  </a:lnTo>
                  <a:lnTo>
                    <a:pt x="671" y="2740"/>
                  </a:lnTo>
                  <a:lnTo>
                    <a:pt x="460" y="3276"/>
                  </a:lnTo>
                  <a:lnTo>
                    <a:pt x="364" y="3563"/>
                  </a:lnTo>
                  <a:lnTo>
                    <a:pt x="268" y="3850"/>
                  </a:lnTo>
                  <a:lnTo>
                    <a:pt x="211" y="4138"/>
                  </a:lnTo>
                  <a:lnTo>
                    <a:pt x="134" y="4444"/>
                  </a:lnTo>
                  <a:lnTo>
                    <a:pt x="96" y="4751"/>
                  </a:lnTo>
                  <a:lnTo>
                    <a:pt x="58" y="5057"/>
                  </a:lnTo>
                  <a:lnTo>
                    <a:pt x="19" y="5383"/>
                  </a:lnTo>
                  <a:lnTo>
                    <a:pt x="19" y="5689"/>
                  </a:lnTo>
                  <a:lnTo>
                    <a:pt x="0" y="6015"/>
                  </a:lnTo>
                  <a:lnTo>
                    <a:pt x="19" y="6321"/>
                  </a:lnTo>
                  <a:lnTo>
                    <a:pt x="39" y="6647"/>
                  </a:lnTo>
                  <a:lnTo>
                    <a:pt x="77" y="6972"/>
                  </a:lnTo>
                  <a:lnTo>
                    <a:pt x="134" y="7298"/>
                  </a:lnTo>
                  <a:lnTo>
                    <a:pt x="211" y="7623"/>
                  </a:lnTo>
                  <a:lnTo>
                    <a:pt x="288" y="7949"/>
                  </a:lnTo>
                  <a:lnTo>
                    <a:pt x="383" y="8255"/>
                  </a:lnTo>
                  <a:lnTo>
                    <a:pt x="479" y="8543"/>
                  </a:lnTo>
                  <a:lnTo>
                    <a:pt x="613" y="8849"/>
                  </a:lnTo>
                  <a:lnTo>
                    <a:pt x="728" y="9117"/>
                  </a:lnTo>
                  <a:lnTo>
                    <a:pt x="881" y="9405"/>
                  </a:lnTo>
                  <a:lnTo>
                    <a:pt x="1015" y="9654"/>
                  </a:lnTo>
                  <a:lnTo>
                    <a:pt x="1188" y="9922"/>
                  </a:lnTo>
                  <a:lnTo>
                    <a:pt x="1341" y="10152"/>
                  </a:lnTo>
                  <a:lnTo>
                    <a:pt x="1533" y="10381"/>
                  </a:lnTo>
                  <a:lnTo>
                    <a:pt x="1705" y="10611"/>
                  </a:lnTo>
                  <a:lnTo>
                    <a:pt x="1896" y="10822"/>
                  </a:lnTo>
                  <a:lnTo>
                    <a:pt x="2088" y="11033"/>
                  </a:lnTo>
                  <a:lnTo>
                    <a:pt x="2299" y="11224"/>
                  </a:lnTo>
                  <a:lnTo>
                    <a:pt x="2509" y="11397"/>
                  </a:lnTo>
                  <a:lnTo>
                    <a:pt x="2720" y="11569"/>
                  </a:lnTo>
                  <a:lnTo>
                    <a:pt x="2931" y="11722"/>
                  </a:lnTo>
                  <a:lnTo>
                    <a:pt x="3161" y="11856"/>
                  </a:lnTo>
                  <a:lnTo>
                    <a:pt x="3371" y="11990"/>
                  </a:lnTo>
                  <a:lnTo>
                    <a:pt x="3601" y="12105"/>
                  </a:lnTo>
                  <a:lnTo>
                    <a:pt x="3831" y="12220"/>
                  </a:lnTo>
                  <a:lnTo>
                    <a:pt x="4042" y="12316"/>
                  </a:lnTo>
                  <a:lnTo>
                    <a:pt x="4271" y="12392"/>
                  </a:lnTo>
                  <a:lnTo>
                    <a:pt x="4501" y="12469"/>
                  </a:lnTo>
                  <a:lnTo>
                    <a:pt x="4731" y="12527"/>
                  </a:lnTo>
                  <a:lnTo>
                    <a:pt x="4961" y="12565"/>
                  </a:lnTo>
                  <a:lnTo>
                    <a:pt x="5172" y="12603"/>
                  </a:lnTo>
                  <a:lnTo>
                    <a:pt x="5401" y="12622"/>
                  </a:lnTo>
                  <a:lnTo>
                    <a:pt x="5612" y="12622"/>
                  </a:lnTo>
                  <a:lnTo>
                    <a:pt x="5842" y="12603"/>
                  </a:lnTo>
                  <a:lnTo>
                    <a:pt x="6033" y="12584"/>
                  </a:lnTo>
                  <a:lnTo>
                    <a:pt x="6244" y="12546"/>
                  </a:lnTo>
                  <a:lnTo>
                    <a:pt x="6455" y="12488"/>
                  </a:lnTo>
                  <a:lnTo>
                    <a:pt x="6646" y="12412"/>
                  </a:lnTo>
                  <a:lnTo>
                    <a:pt x="6819" y="12335"/>
                  </a:lnTo>
                  <a:lnTo>
                    <a:pt x="7010" y="12239"/>
                  </a:lnTo>
                  <a:lnTo>
                    <a:pt x="7183" y="12124"/>
                  </a:lnTo>
                  <a:lnTo>
                    <a:pt x="7336" y="11990"/>
                  </a:lnTo>
                  <a:lnTo>
                    <a:pt x="7508" y="11856"/>
                  </a:lnTo>
                  <a:lnTo>
                    <a:pt x="7661" y="11703"/>
                  </a:lnTo>
                  <a:lnTo>
                    <a:pt x="7795" y="11531"/>
                  </a:lnTo>
                  <a:lnTo>
                    <a:pt x="7930" y="11358"/>
                  </a:lnTo>
                  <a:lnTo>
                    <a:pt x="8064" y="11167"/>
                  </a:lnTo>
                  <a:lnTo>
                    <a:pt x="8179" y="10975"/>
                  </a:lnTo>
                  <a:lnTo>
                    <a:pt x="8293" y="10765"/>
                  </a:lnTo>
                  <a:lnTo>
                    <a:pt x="8408" y="10535"/>
                  </a:lnTo>
                  <a:lnTo>
                    <a:pt x="8581" y="10075"/>
                  </a:lnTo>
                  <a:lnTo>
                    <a:pt x="8734" y="9577"/>
                  </a:lnTo>
                  <a:lnTo>
                    <a:pt x="8849" y="9041"/>
                  </a:lnTo>
                  <a:lnTo>
                    <a:pt x="8925" y="8485"/>
                  </a:lnTo>
                  <a:lnTo>
                    <a:pt x="8964" y="7892"/>
                  </a:lnTo>
                  <a:lnTo>
                    <a:pt x="8964" y="7298"/>
                  </a:lnTo>
                  <a:lnTo>
                    <a:pt x="8925" y="6666"/>
                  </a:lnTo>
                  <a:lnTo>
                    <a:pt x="8830" y="6034"/>
                  </a:lnTo>
                  <a:lnTo>
                    <a:pt x="8715" y="5402"/>
                  </a:lnTo>
                  <a:lnTo>
                    <a:pt x="8542" y="4770"/>
                  </a:lnTo>
                  <a:lnTo>
                    <a:pt x="8332" y="4157"/>
                  </a:lnTo>
                  <a:lnTo>
                    <a:pt x="8102" y="3582"/>
                  </a:lnTo>
                  <a:lnTo>
                    <a:pt x="7834" y="3046"/>
                  </a:lnTo>
                  <a:lnTo>
                    <a:pt x="7546" y="2529"/>
                  </a:lnTo>
                  <a:lnTo>
                    <a:pt x="7221" y="2069"/>
                  </a:lnTo>
                  <a:lnTo>
                    <a:pt x="6895" y="1629"/>
                  </a:lnTo>
                  <a:lnTo>
                    <a:pt x="6531" y="1246"/>
                  </a:lnTo>
                  <a:lnTo>
                    <a:pt x="6167" y="920"/>
                  </a:lnTo>
                  <a:lnTo>
                    <a:pt x="5976" y="767"/>
                  </a:lnTo>
                  <a:lnTo>
                    <a:pt x="5784" y="633"/>
                  </a:lnTo>
                  <a:lnTo>
                    <a:pt x="5593" y="499"/>
                  </a:lnTo>
                  <a:lnTo>
                    <a:pt x="5382" y="384"/>
                  </a:lnTo>
                  <a:lnTo>
                    <a:pt x="5191" y="288"/>
                  </a:lnTo>
                  <a:lnTo>
                    <a:pt x="4980" y="211"/>
                  </a:lnTo>
                  <a:lnTo>
                    <a:pt x="4769" y="135"/>
                  </a:lnTo>
                  <a:lnTo>
                    <a:pt x="4578" y="77"/>
                  </a:lnTo>
                  <a:lnTo>
                    <a:pt x="4367" y="39"/>
                  </a:lnTo>
                  <a:lnTo>
                    <a:pt x="4156" y="20"/>
                  </a:lnTo>
                  <a:lnTo>
                    <a:pt x="39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6" name="Google Shape;3336;p49"/>
            <p:cNvSpPr/>
            <p:nvPr/>
          </p:nvSpPr>
          <p:spPr>
            <a:xfrm>
              <a:off x="3203450" y="2870375"/>
              <a:ext cx="88625" cy="100100"/>
            </a:xfrm>
            <a:custGeom>
              <a:avLst/>
              <a:gdLst/>
              <a:ahLst/>
              <a:cxnLst/>
              <a:rect l="l" t="t" r="r" b="b"/>
              <a:pathLst>
                <a:path w="3545" h="4004" extrusionOk="0">
                  <a:moveTo>
                    <a:pt x="1591" y="0"/>
                  </a:moveTo>
                  <a:lnTo>
                    <a:pt x="1418" y="39"/>
                  </a:lnTo>
                  <a:lnTo>
                    <a:pt x="1246" y="96"/>
                  </a:lnTo>
                  <a:lnTo>
                    <a:pt x="1093" y="154"/>
                  </a:lnTo>
                  <a:lnTo>
                    <a:pt x="939" y="249"/>
                  </a:lnTo>
                  <a:lnTo>
                    <a:pt x="786" y="345"/>
                  </a:lnTo>
                  <a:lnTo>
                    <a:pt x="652" y="460"/>
                  </a:lnTo>
                  <a:lnTo>
                    <a:pt x="518" y="594"/>
                  </a:lnTo>
                  <a:lnTo>
                    <a:pt x="403" y="728"/>
                  </a:lnTo>
                  <a:lnTo>
                    <a:pt x="307" y="881"/>
                  </a:lnTo>
                  <a:lnTo>
                    <a:pt x="212" y="1054"/>
                  </a:lnTo>
                  <a:lnTo>
                    <a:pt x="135" y="1226"/>
                  </a:lnTo>
                  <a:lnTo>
                    <a:pt x="78" y="1399"/>
                  </a:lnTo>
                  <a:lnTo>
                    <a:pt x="39" y="1609"/>
                  </a:lnTo>
                  <a:lnTo>
                    <a:pt x="1" y="1801"/>
                  </a:lnTo>
                  <a:lnTo>
                    <a:pt x="1" y="2011"/>
                  </a:lnTo>
                  <a:lnTo>
                    <a:pt x="1" y="2203"/>
                  </a:lnTo>
                  <a:lnTo>
                    <a:pt x="39" y="2414"/>
                  </a:lnTo>
                  <a:lnTo>
                    <a:pt x="78" y="2605"/>
                  </a:lnTo>
                  <a:lnTo>
                    <a:pt x="135" y="2778"/>
                  </a:lnTo>
                  <a:lnTo>
                    <a:pt x="212" y="2950"/>
                  </a:lnTo>
                  <a:lnTo>
                    <a:pt x="307" y="3122"/>
                  </a:lnTo>
                  <a:lnTo>
                    <a:pt x="403" y="3276"/>
                  </a:lnTo>
                  <a:lnTo>
                    <a:pt x="518" y="3429"/>
                  </a:lnTo>
                  <a:lnTo>
                    <a:pt x="652" y="3544"/>
                  </a:lnTo>
                  <a:lnTo>
                    <a:pt x="786" y="3659"/>
                  </a:lnTo>
                  <a:lnTo>
                    <a:pt x="939" y="3773"/>
                  </a:lnTo>
                  <a:lnTo>
                    <a:pt x="1093" y="3850"/>
                  </a:lnTo>
                  <a:lnTo>
                    <a:pt x="1246" y="3927"/>
                  </a:lnTo>
                  <a:lnTo>
                    <a:pt x="1418" y="3965"/>
                  </a:lnTo>
                  <a:lnTo>
                    <a:pt x="1591" y="4003"/>
                  </a:lnTo>
                  <a:lnTo>
                    <a:pt x="1955" y="4003"/>
                  </a:lnTo>
                  <a:lnTo>
                    <a:pt x="2127" y="3965"/>
                  </a:lnTo>
                  <a:lnTo>
                    <a:pt x="2299" y="3927"/>
                  </a:lnTo>
                  <a:lnTo>
                    <a:pt x="2472" y="3850"/>
                  </a:lnTo>
                  <a:lnTo>
                    <a:pt x="2625" y="3773"/>
                  </a:lnTo>
                  <a:lnTo>
                    <a:pt x="2759" y="3659"/>
                  </a:lnTo>
                  <a:lnTo>
                    <a:pt x="2912" y="3544"/>
                  </a:lnTo>
                  <a:lnTo>
                    <a:pt x="3027" y="3429"/>
                  </a:lnTo>
                  <a:lnTo>
                    <a:pt x="3142" y="3276"/>
                  </a:lnTo>
                  <a:lnTo>
                    <a:pt x="3257" y="3122"/>
                  </a:lnTo>
                  <a:lnTo>
                    <a:pt x="3334" y="2950"/>
                  </a:lnTo>
                  <a:lnTo>
                    <a:pt x="3410" y="2778"/>
                  </a:lnTo>
                  <a:lnTo>
                    <a:pt x="3468" y="2605"/>
                  </a:lnTo>
                  <a:lnTo>
                    <a:pt x="3506" y="2414"/>
                  </a:lnTo>
                  <a:lnTo>
                    <a:pt x="3544" y="2203"/>
                  </a:lnTo>
                  <a:lnTo>
                    <a:pt x="3544" y="2011"/>
                  </a:lnTo>
                  <a:lnTo>
                    <a:pt x="3544" y="1801"/>
                  </a:lnTo>
                  <a:lnTo>
                    <a:pt x="3506" y="1609"/>
                  </a:lnTo>
                  <a:lnTo>
                    <a:pt x="3468" y="1399"/>
                  </a:lnTo>
                  <a:lnTo>
                    <a:pt x="3410" y="1226"/>
                  </a:lnTo>
                  <a:lnTo>
                    <a:pt x="3334" y="1054"/>
                  </a:lnTo>
                  <a:lnTo>
                    <a:pt x="3257" y="881"/>
                  </a:lnTo>
                  <a:lnTo>
                    <a:pt x="3142" y="728"/>
                  </a:lnTo>
                  <a:lnTo>
                    <a:pt x="3027" y="594"/>
                  </a:lnTo>
                  <a:lnTo>
                    <a:pt x="2912" y="460"/>
                  </a:lnTo>
                  <a:lnTo>
                    <a:pt x="2759" y="345"/>
                  </a:lnTo>
                  <a:lnTo>
                    <a:pt x="2625" y="249"/>
                  </a:lnTo>
                  <a:lnTo>
                    <a:pt x="2472" y="154"/>
                  </a:lnTo>
                  <a:lnTo>
                    <a:pt x="2299" y="96"/>
                  </a:lnTo>
                  <a:lnTo>
                    <a:pt x="2127" y="39"/>
                  </a:lnTo>
                  <a:lnTo>
                    <a:pt x="19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7" name="Google Shape;3337;p49"/>
            <p:cNvSpPr/>
            <p:nvPr/>
          </p:nvSpPr>
          <p:spPr>
            <a:xfrm>
              <a:off x="3228350" y="2953200"/>
              <a:ext cx="88625" cy="91975"/>
            </a:xfrm>
            <a:custGeom>
              <a:avLst/>
              <a:gdLst/>
              <a:ahLst/>
              <a:cxnLst/>
              <a:rect l="l" t="t" r="r" b="b"/>
              <a:pathLst>
                <a:path w="3545" h="3679" extrusionOk="0">
                  <a:moveTo>
                    <a:pt x="1763" y="1"/>
                  </a:moveTo>
                  <a:lnTo>
                    <a:pt x="1591" y="20"/>
                  </a:lnTo>
                  <a:lnTo>
                    <a:pt x="1418" y="39"/>
                  </a:lnTo>
                  <a:lnTo>
                    <a:pt x="1246" y="97"/>
                  </a:lnTo>
                  <a:lnTo>
                    <a:pt x="1073" y="154"/>
                  </a:lnTo>
                  <a:lnTo>
                    <a:pt x="920" y="231"/>
                  </a:lnTo>
                  <a:lnTo>
                    <a:pt x="767" y="326"/>
                  </a:lnTo>
                  <a:lnTo>
                    <a:pt x="633" y="422"/>
                  </a:lnTo>
                  <a:lnTo>
                    <a:pt x="518" y="537"/>
                  </a:lnTo>
                  <a:lnTo>
                    <a:pt x="403" y="671"/>
                  </a:lnTo>
                  <a:lnTo>
                    <a:pt x="288" y="824"/>
                  </a:lnTo>
                  <a:lnTo>
                    <a:pt x="212" y="978"/>
                  </a:lnTo>
                  <a:lnTo>
                    <a:pt x="135" y="1131"/>
                  </a:lnTo>
                  <a:lnTo>
                    <a:pt x="78" y="1303"/>
                  </a:lnTo>
                  <a:lnTo>
                    <a:pt x="20" y="1476"/>
                  </a:lnTo>
                  <a:lnTo>
                    <a:pt x="1" y="1648"/>
                  </a:lnTo>
                  <a:lnTo>
                    <a:pt x="1" y="1839"/>
                  </a:lnTo>
                  <a:lnTo>
                    <a:pt x="1" y="2031"/>
                  </a:lnTo>
                  <a:lnTo>
                    <a:pt x="20" y="2223"/>
                  </a:lnTo>
                  <a:lnTo>
                    <a:pt x="78" y="2395"/>
                  </a:lnTo>
                  <a:lnTo>
                    <a:pt x="135" y="2567"/>
                  </a:lnTo>
                  <a:lnTo>
                    <a:pt x="212" y="2720"/>
                  </a:lnTo>
                  <a:lnTo>
                    <a:pt x="288" y="2874"/>
                  </a:lnTo>
                  <a:lnTo>
                    <a:pt x="403" y="3008"/>
                  </a:lnTo>
                  <a:lnTo>
                    <a:pt x="518" y="3142"/>
                  </a:lnTo>
                  <a:lnTo>
                    <a:pt x="633" y="3257"/>
                  </a:lnTo>
                  <a:lnTo>
                    <a:pt x="767" y="3372"/>
                  </a:lnTo>
                  <a:lnTo>
                    <a:pt x="920" y="3467"/>
                  </a:lnTo>
                  <a:lnTo>
                    <a:pt x="1073" y="3544"/>
                  </a:lnTo>
                  <a:lnTo>
                    <a:pt x="1246" y="3602"/>
                  </a:lnTo>
                  <a:lnTo>
                    <a:pt x="1418" y="3640"/>
                  </a:lnTo>
                  <a:lnTo>
                    <a:pt x="1591" y="3678"/>
                  </a:lnTo>
                  <a:lnTo>
                    <a:pt x="1954" y="3678"/>
                  </a:lnTo>
                  <a:lnTo>
                    <a:pt x="2127" y="3640"/>
                  </a:lnTo>
                  <a:lnTo>
                    <a:pt x="2299" y="3602"/>
                  </a:lnTo>
                  <a:lnTo>
                    <a:pt x="2452" y="3544"/>
                  </a:lnTo>
                  <a:lnTo>
                    <a:pt x="2606" y="3467"/>
                  </a:lnTo>
                  <a:lnTo>
                    <a:pt x="2759" y="3372"/>
                  </a:lnTo>
                  <a:lnTo>
                    <a:pt x="2893" y="3257"/>
                  </a:lnTo>
                  <a:lnTo>
                    <a:pt x="3027" y="3142"/>
                  </a:lnTo>
                  <a:lnTo>
                    <a:pt x="3142" y="3008"/>
                  </a:lnTo>
                  <a:lnTo>
                    <a:pt x="3238" y="2874"/>
                  </a:lnTo>
                  <a:lnTo>
                    <a:pt x="3333" y="2720"/>
                  </a:lnTo>
                  <a:lnTo>
                    <a:pt x="3410" y="2567"/>
                  </a:lnTo>
                  <a:lnTo>
                    <a:pt x="3468" y="2395"/>
                  </a:lnTo>
                  <a:lnTo>
                    <a:pt x="3506" y="2223"/>
                  </a:lnTo>
                  <a:lnTo>
                    <a:pt x="3525" y="2031"/>
                  </a:lnTo>
                  <a:lnTo>
                    <a:pt x="3544" y="1839"/>
                  </a:lnTo>
                  <a:lnTo>
                    <a:pt x="3525" y="1648"/>
                  </a:lnTo>
                  <a:lnTo>
                    <a:pt x="3506" y="1476"/>
                  </a:lnTo>
                  <a:lnTo>
                    <a:pt x="3468" y="1303"/>
                  </a:lnTo>
                  <a:lnTo>
                    <a:pt x="3410" y="1131"/>
                  </a:lnTo>
                  <a:lnTo>
                    <a:pt x="3333" y="978"/>
                  </a:lnTo>
                  <a:lnTo>
                    <a:pt x="3238" y="824"/>
                  </a:lnTo>
                  <a:lnTo>
                    <a:pt x="3142" y="671"/>
                  </a:lnTo>
                  <a:lnTo>
                    <a:pt x="3027" y="537"/>
                  </a:lnTo>
                  <a:lnTo>
                    <a:pt x="2893" y="422"/>
                  </a:lnTo>
                  <a:lnTo>
                    <a:pt x="2759" y="326"/>
                  </a:lnTo>
                  <a:lnTo>
                    <a:pt x="2606" y="231"/>
                  </a:lnTo>
                  <a:lnTo>
                    <a:pt x="2452" y="154"/>
                  </a:lnTo>
                  <a:lnTo>
                    <a:pt x="2299" y="97"/>
                  </a:lnTo>
                  <a:lnTo>
                    <a:pt x="2127" y="39"/>
                  </a:lnTo>
                  <a:lnTo>
                    <a:pt x="1954" y="20"/>
                  </a:lnTo>
                  <a:lnTo>
                    <a:pt x="1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8" name="Google Shape;3338;p49"/>
            <p:cNvSpPr/>
            <p:nvPr/>
          </p:nvSpPr>
          <p:spPr>
            <a:xfrm>
              <a:off x="3123500" y="2638625"/>
              <a:ext cx="439100" cy="477400"/>
            </a:xfrm>
            <a:custGeom>
              <a:avLst/>
              <a:gdLst/>
              <a:ahLst/>
              <a:cxnLst/>
              <a:rect l="l" t="t" r="r" b="b"/>
              <a:pathLst>
                <a:path w="17564" h="19096" extrusionOk="0">
                  <a:moveTo>
                    <a:pt x="7585" y="0"/>
                  </a:moveTo>
                  <a:lnTo>
                    <a:pt x="7298" y="20"/>
                  </a:lnTo>
                  <a:lnTo>
                    <a:pt x="7010" y="58"/>
                  </a:lnTo>
                  <a:lnTo>
                    <a:pt x="6723" y="135"/>
                  </a:lnTo>
                  <a:lnTo>
                    <a:pt x="6455" y="211"/>
                  </a:lnTo>
                  <a:lnTo>
                    <a:pt x="6206" y="307"/>
                  </a:lnTo>
                  <a:lnTo>
                    <a:pt x="5976" y="422"/>
                  </a:lnTo>
                  <a:lnTo>
                    <a:pt x="5785" y="518"/>
                  </a:lnTo>
                  <a:lnTo>
                    <a:pt x="5440" y="728"/>
                  </a:lnTo>
                  <a:lnTo>
                    <a:pt x="5210" y="881"/>
                  </a:lnTo>
                  <a:lnTo>
                    <a:pt x="5133" y="939"/>
                  </a:lnTo>
                  <a:lnTo>
                    <a:pt x="5018" y="901"/>
                  </a:lnTo>
                  <a:lnTo>
                    <a:pt x="4884" y="862"/>
                  </a:lnTo>
                  <a:lnTo>
                    <a:pt x="4712" y="824"/>
                  </a:lnTo>
                  <a:lnTo>
                    <a:pt x="4521" y="805"/>
                  </a:lnTo>
                  <a:lnTo>
                    <a:pt x="4272" y="786"/>
                  </a:lnTo>
                  <a:lnTo>
                    <a:pt x="4023" y="824"/>
                  </a:lnTo>
                  <a:lnTo>
                    <a:pt x="3754" y="901"/>
                  </a:lnTo>
                  <a:lnTo>
                    <a:pt x="3639" y="958"/>
                  </a:lnTo>
                  <a:lnTo>
                    <a:pt x="3544" y="1035"/>
                  </a:lnTo>
                  <a:lnTo>
                    <a:pt x="3467" y="1130"/>
                  </a:lnTo>
                  <a:lnTo>
                    <a:pt x="3429" y="1245"/>
                  </a:lnTo>
                  <a:lnTo>
                    <a:pt x="3390" y="1360"/>
                  </a:lnTo>
                  <a:lnTo>
                    <a:pt x="3371" y="1494"/>
                  </a:lnTo>
                  <a:lnTo>
                    <a:pt x="3352" y="1628"/>
                  </a:lnTo>
                  <a:lnTo>
                    <a:pt x="3371" y="1763"/>
                  </a:lnTo>
                  <a:lnTo>
                    <a:pt x="3390" y="2011"/>
                  </a:lnTo>
                  <a:lnTo>
                    <a:pt x="3448" y="2222"/>
                  </a:lnTo>
                  <a:lnTo>
                    <a:pt x="3505" y="2433"/>
                  </a:lnTo>
                  <a:lnTo>
                    <a:pt x="3448" y="2414"/>
                  </a:lnTo>
                  <a:lnTo>
                    <a:pt x="3314" y="2356"/>
                  </a:lnTo>
                  <a:lnTo>
                    <a:pt x="3065" y="2318"/>
                  </a:lnTo>
                  <a:lnTo>
                    <a:pt x="2758" y="2280"/>
                  </a:lnTo>
                  <a:lnTo>
                    <a:pt x="2356" y="2280"/>
                  </a:lnTo>
                  <a:lnTo>
                    <a:pt x="2146" y="2318"/>
                  </a:lnTo>
                  <a:lnTo>
                    <a:pt x="1916" y="2356"/>
                  </a:lnTo>
                  <a:lnTo>
                    <a:pt x="1667" y="2433"/>
                  </a:lnTo>
                  <a:lnTo>
                    <a:pt x="1399" y="2509"/>
                  </a:lnTo>
                  <a:lnTo>
                    <a:pt x="1130" y="2644"/>
                  </a:lnTo>
                  <a:lnTo>
                    <a:pt x="843" y="2778"/>
                  </a:lnTo>
                  <a:lnTo>
                    <a:pt x="709" y="2873"/>
                  </a:lnTo>
                  <a:lnTo>
                    <a:pt x="575" y="2988"/>
                  </a:lnTo>
                  <a:lnTo>
                    <a:pt x="441" y="3103"/>
                  </a:lnTo>
                  <a:lnTo>
                    <a:pt x="345" y="3237"/>
                  </a:lnTo>
                  <a:lnTo>
                    <a:pt x="230" y="3371"/>
                  </a:lnTo>
                  <a:lnTo>
                    <a:pt x="154" y="3525"/>
                  </a:lnTo>
                  <a:lnTo>
                    <a:pt x="0" y="3831"/>
                  </a:lnTo>
                  <a:lnTo>
                    <a:pt x="77" y="4061"/>
                  </a:lnTo>
                  <a:lnTo>
                    <a:pt x="154" y="4272"/>
                  </a:lnTo>
                  <a:lnTo>
                    <a:pt x="326" y="4674"/>
                  </a:lnTo>
                  <a:lnTo>
                    <a:pt x="537" y="5057"/>
                  </a:lnTo>
                  <a:lnTo>
                    <a:pt x="767" y="5402"/>
                  </a:lnTo>
                  <a:lnTo>
                    <a:pt x="1016" y="5727"/>
                  </a:lnTo>
                  <a:lnTo>
                    <a:pt x="1284" y="6034"/>
                  </a:lnTo>
                  <a:lnTo>
                    <a:pt x="1552" y="6302"/>
                  </a:lnTo>
                  <a:lnTo>
                    <a:pt x="1820" y="6532"/>
                  </a:lnTo>
                  <a:lnTo>
                    <a:pt x="2069" y="6742"/>
                  </a:lnTo>
                  <a:lnTo>
                    <a:pt x="2318" y="6934"/>
                  </a:lnTo>
                  <a:lnTo>
                    <a:pt x="2739" y="7221"/>
                  </a:lnTo>
                  <a:lnTo>
                    <a:pt x="3027" y="7393"/>
                  </a:lnTo>
                  <a:lnTo>
                    <a:pt x="3122" y="7451"/>
                  </a:lnTo>
                  <a:lnTo>
                    <a:pt x="3180" y="7642"/>
                  </a:lnTo>
                  <a:lnTo>
                    <a:pt x="3237" y="7834"/>
                  </a:lnTo>
                  <a:lnTo>
                    <a:pt x="3295" y="8006"/>
                  </a:lnTo>
                  <a:lnTo>
                    <a:pt x="3371" y="8160"/>
                  </a:lnTo>
                  <a:lnTo>
                    <a:pt x="3448" y="8313"/>
                  </a:lnTo>
                  <a:lnTo>
                    <a:pt x="3544" y="8447"/>
                  </a:lnTo>
                  <a:lnTo>
                    <a:pt x="3639" y="8581"/>
                  </a:lnTo>
                  <a:lnTo>
                    <a:pt x="3735" y="8696"/>
                  </a:lnTo>
                  <a:lnTo>
                    <a:pt x="3946" y="8887"/>
                  </a:lnTo>
                  <a:lnTo>
                    <a:pt x="4176" y="9060"/>
                  </a:lnTo>
                  <a:lnTo>
                    <a:pt x="4425" y="9194"/>
                  </a:lnTo>
                  <a:lnTo>
                    <a:pt x="4655" y="9290"/>
                  </a:lnTo>
                  <a:lnTo>
                    <a:pt x="4904" y="9366"/>
                  </a:lnTo>
                  <a:lnTo>
                    <a:pt x="5133" y="9424"/>
                  </a:lnTo>
                  <a:lnTo>
                    <a:pt x="5325" y="9462"/>
                  </a:lnTo>
                  <a:lnTo>
                    <a:pt x="5516" y="9481"/>
                  </a:lnTo>
                  <a:lnTo>
                    <a:pt x="5785" y="9500"/>
                  </a:lnTo>
                  <a:lnTo>
                    <a:pt x="5880" y="9481"/>
                  </a:lnTo>
                  <a:lnTo>
                    <a:pt x="5804" y="9673"/>
                  </a:lnTo>
                  <a:lnTo>
                    <a:pt x="5727" y="9902"/>
                  </a:lnTo>
                  <a:lnTo>
                    <a:pt x="5651" y="10228"/>
                  </a:lnTo>
                  <a:lnTo>
                    <a:pt x="5612" y="10630"/>
                  </a:lnTo>
                  <a:lnTo>
                    <a:pt x="5593" y="10860"/>
                  </a:lnTo>
                  <a:lnTo>
                    <a:pt x="5593" y="11109"/>
                  </a:lnTo>
                  <a:lnTo>
                    <a:pt x="5593" y="11377"/>
                  </a:lnTo>
                  <a:lnTo>
                    <a:pt x="5631" y="11664"/>
                  </a:lnTo>
                  <a:lnTo>
                    <a:pt x="5670" y="11971"/>
                  </a:lnTo>
                  <a:lnTo>
                    <a:pt x="5727" y="12297"/>
                  </a:lnTo>
                  <a:lnTo>
                    <a:pt x="5785" y="12469"/>
                  </a:lnTo>
                  <a:lnTo>
                    <a:pt x="5842" y="12622"/>
                  </a:lnTo>
                  <a:lnTo>
                    <a:pt x="5899" y="12775"/>
                  </a:lnTo>
                  <a:lnTo>
                    <a:pt x="5995" y="12929"/>
                  </a:lnTo>
                  <a:lnTo>
                    <a:pt x="6168" y="13216"/>
                  </a:lnTo>
                  <a:lnTo>
                    <a:pt x="6397" y="13484"/>
                  </a:lnTo>
                  <a:lnTo>
                    <a:pt x="6646" y="13733"/>
                  </a:lnTo>
                  <a:lnTo>
                    <a:pt x="6895" y="13944"/>
                  </a:lnTo>
                  <a:lnTo>
                    <a:pt x="7164" y="14154"/>
                  </a:lnTo>
                  <a:lnTo>
                    <a:pt x="7451" y="14346"/>
                  </a:lnTo>
                  <a:lnTo>
                    <a:pt x="7719" y="14499"/>
                  </a:lnTo>
                  <a:lnTo>
                    <a:pt x="7968" y="14652"/>
                  </a:lnTo>
                  <a:lnTo>
                    <a:pt x="8428" y="14863"/>
                  </a:lnTo>
                  <a:lnTo>
                    <a:pt x="8734" y="14997"/>
                  </a:lnTo>
                  <a:lnTo>
                    <a:pt x="8849" y="15035"/>
                  </a:lnTo>
                  <a:lnTo>
                    <a:pt x="8811" y="15150"/>
                  </a:lnTo>
                  <a:lnTo>
                    <a:pt x="8734" y="15418"/>
                  </a:lnTo>
                  <a:lnTo>
                    <a:pt x="8677" y="15610"/>
                  </a:lnTo>
                  <a:lnTo>
                    <a:pt x="8657" y="15840"/>
                  </a:lnTo>
                  <a:lnTo>
                    <a:pt x="8619" y="16070"/>
                  </a:lnTo>
                  <a:lnTo>
                    <a:pt x="8619" y="16338"/>
                  </a:lnTo>
                  <a:lnTo>
                    <a:pt x="8638" y="16606"/>
                  </a:lnTo>
                  <a:lnTo>
                    <a:pt x="8696" y="16893"/>
                  </a:lnTo>
                  <a:lnTo>
                    <a:pt x="8792" y="17180"/>
                  </a:lnTo>
                  <a:lnTo>
                    <a:pt x="8849" y="17315"/>
                  </a:lnTo>
                  <a:lnTo>
                    <a:pt x="8926" y="17468"/>
                  </a:lnTo>
                  <a:lnTo>
                    <a:pt x="9021" y="17602"/>
                  </a:lnTo>
                  <a:lnTo>
                    <a:pt x="9117" y="17736"/>
                  </a:lnTo>
                  <a:lnTo>
                    <a:pt x="9232" y="17870"/>
                  </a:lnTo>
                  <a:lnTo>
                    <a:pt x="9366" y="17985"/>
                  </a:lnTo>
                  <a:lnTo>
                    <a:pt x="9500" y="18119"/>
                  </a:lnTo>
                  <a:lnTo>
                    <a:pt x="9673" y="18234"/>
                  </a:lnTo>
                  <a:lnTo>
                    <a:pt x="9845" y="18349"/>
                  </a:lnTo>
                  <a:lnTo>
                    <a:pt x="10036" y="18445"/>
                  </a:lnTo>
                  <a:lnTo>
                    <a:pt x="10439" y="18617"/>
                  </a:lnTo>
                  <a:lnTo>
                    <a:pt x="10822" y="18751"/>
                  </a:lnTo>
                  <a:lnTo>
                    <a:pt x="11205" y="18828"/>
                  </a:lnTo>
                  <a:lnTo>
                    <a:pt x="11550" y="18866"/>
                  </a:lnTo>
                  <a:lnTo>
                    <a:pt x="11856" y="18866"/>
                  </a:lnTo>
                  <a:lnTo>
                    <a:pt x="12162" y="18847"/>
                  </a:lnTo>
                  <a:lnTo>
                    <a:pt x="12450" y="18808"/>
                  </a:lnTo>
                  <a:lnTo>
                    <a:pt x="12699" y="18732"/>
                  </a:lnTo>
                  <a:lnTo>
                    <a:pt x="12929" y="18655"/>
                  </a:lnTo>
                  <a:lnTo>
                    <a:pt x="13120" y="18579"/>
                  </a:lnTo>
                  <a:lnTo>
                    <a:pt x="13292" y="18483"/>
                  </a:lnTo>
                  <a:lnTo>
                    <a:pt x="13446" y="18406"/>
                  </a:lnTo>
                  <a:lnTo>
                    <a:pt x="13637" y="18272"/>
                  </a:lnTo>
                  <a:lnTo>
                    <a:pt x="13695" y="18215"/>
                  </a:lnTo>
                  <a:lnTo>
                    <a:pt x="13733" y="18253"/>
                  </a:lnTo>
                  <a:lnTo>
                    <a:pt x="13829" y="18368"/>
                  </a:lnTo>
                  <a:lnTo>
                    <a:pt x="14001" y="18502"/>
                  </a:lnTo>
                  <a:lnTo>
                    <a:pt x="14250" y="18655"/>
                  </a:lnTo>
                  <a:lnTo>
                    <a:pt x="14403" y="18732"/>
                  </a:lnTo>
                  <a:lnTo>
                    <a:pt x="14576" y="18808"/>
                  </a:lnTo>
                  <a:lnTo>
                    <a:pt x="14786" y="18885"/>
                  </a:lnTo>
                  <a:lnTo>
                    <a:pt x="14997" y="18962"/>
                  </a:lnTo>
                  <a:lnTo>
                    <a:pt x="15246" y="19019"/>
                  </a:lnTo>
                  <a:lnTo>
                    <a:pt x="15495" y="19057"/>
                  </a:lnTo>
                  <a:lnTo>
                    <a:pt x="15782" y="19077"/>
                  </a:lnTo>
                  <a:lnTo>
                    <a:pt x="16108" y="19096"/>
                  </a:lnTo>
                  <a:lnTo>
                    <a:pt x="16453" y="19077"/>
                  </a:lnTo>
                  <a:lnTo>
                    <a:pt x="16817" y="19057"/>
                  </a:lnTo>
                  <a:lnTo>
                    <a:pt x="17200" y="19000"/>
                  </a:lnTo>
                  <a:lnTo>
                    <a:pt x="17564" y="18923"/>
                  </a:lnTo>
                  <a:lnTo>
                    <a:pt x="17468" y="18636"/>
                  </a:lnTo>
                  <a:lnTo>
                    <a:pt x="17353" y="18387"/>
                  </a:lnTo>
                  <a:lnTo>
                    <a:pt x="17238" y="18176"/>
                  </a:lnTo>
                  <a:lnTo>
                    <a:pt x="17123" y="17985"/>
                  </a:lnTo>
                  <a:lnTo>
                    <a:pt x="16912" y="17736"/>
                  </a:lnTo>
                  <a:lnTo>
                    <a:pt x="16836" y="17640"/>
                  </a:lnTo>
                  <a:lnTo>
                    <a:pt x="16855" y="17640"/>
                  </a:lnTo>
                  <a:lnTo>
                    <a:pt x="16931" y="17602"/>
                  </a:lnTo>
                  <a:lnTo>
                    <a:pt x="17027" y="17525"/>
                  </a:lnTo>
                  <a:lnTo>
                    <a:pt x="17085" y="17449"/>
                  </a:lnTo>
                  <a:lnTo>
                    <a:pt x="17123" y="17353"/>
                  </a:lnTo>
                  <a:lnTo>
                    <a:pt x="17180" y="17238"/>
                  </a:lnTo>
                  <a:lnTo>
                    <a:pt x="17238" y="17104"/>
                  </a:lnTo>
                  <a:lnTo>
                    <a:pt x="17276" y="16931"/>
                  </a:lnTo>
                  <a:lnTo>
                    <a:pt x="17315" y="16721"/>
                  </a:lnTo>
                  <a:lnTo>
                    <a:pt x="17334" y="16472"/>
                  </a:lnTo>
                  <a:lnTo>
                    <a:pt x="17353" y="16185"/>
                  </a:lnTo>
                  <a:lnTo>
                    <a:pt x="17353" y="15878"/>
                  </a:lnTo>
                  <a:lnTo>
                    <a:pt x="17353" y="15495"/>
                  </a:lnTo>
                  <a:lnTo>
                    <a:pt x="17334" y="15303"/>
                  </a:lnTo>
                  <a:lnTo>
                    <a:pt x="17295" y="15131"/>
                  </a:lnTo>
                  <a:lnTo>
                    <a:pt x="17238" y="14959"/>
                  </a:lnTo>
                  <a:lnTo>
                    <a:pt x="17180" y="14786"/>
                  </a:lnTo>
                  <a:lnTo>
                    <a:pt x="17104" y="14652"/>
                  </a:lnTo>
                  <a:lnTo>
                    <a:pt x="17008" y="14499"/>
                  </a:lnTo>
                  <a:lnTo>
                    <a:pt x="16912" y="14365"/>
                  </a:lnTo>
                  <a:lnTo>
                    <a:pt x="16797" y="14250"/>
                  </a:lnTo>
                  <a:lnTo>
                    <a:pt x="16548" y="14020"/>
                  </a:lnTo>
                  <a:lnTo>
                    <a:pt x="16261" y="13829"/>
                  </a:lnTo>
                  <a:lnTo>
                    <a:pt x="15974" y="13656"/>
                  </a:lnTo>
                  <a:lnTo>
                    <a:pt x="15667" y="13522"/>
                  </a:lnTo>
                  <a:lnTo>
                    <a:pt x="15380" y="13407"/>
                  </a:lnTo>
                  <a:lnTo>
                    <a:pt x="15093" y="13312"/>
                  </a:lnTo>
                  <a:lnTo>
                    <a:pt x="14825" y="13235"/>
                  </a:lnTo>
                  <a:lnTo>
                    <a:pt x="14576" y="13178"/>
                  </a:lnTo>
                  <a:lnTo>
                    <a:pt x="14212" y="13120"/>
                  </a:lnTo>
                  <a:lnTo>
                    <a:pt x="14078" y="13101"/>
                  </a:lnTo>
                  <a:lnTo>
                    <a:pt x="13924" y="9021"/>
                  </a:lnTo>
                  <a:lnTo>
                    <a:pt x="14173" y="8811"/>
                  </a:lnTo>
                  <a:lnTo>
                    <a:pt x="14422" y="8581"/>
                  </a:lnTo>
                  <a:lnTo>
                    <a:pt x="14710" y="8255"/>
                  </a:lnTo>
                  <a:lnTo>
                    <a:pt x="14863" y="8083"/>
                  </a:lnTo>
                  <a:lnTo>
                    <a:pt x="14997" y="7891"/>
                  </a:lnTo>
                  <a:lnTo>
                    <a:pt x="15112" y="7681"/>
                  </a:lnTo>
                  <a:lnTo>
                    <a:pt x="15227" y="7470"/>
                  </a:lnTo>
                  <a:lnTo>
                    <a:pt x="15303" y="7240"/>
                  </a:lnTo>
                  <a:lnTo>
                    <a:pt x="15361" y="6991"/>
                  </a:lnTo>
                  <a:lnTo>
                    <a:pt x="15380" y="6761"/>
                  </a:lnTo>
                  <a:lnTo>
                    <a:pt x="15361" y="6512"/>
                  </a:lnTo>
                  <a:lnTo>
                    <a:pt x="15303" y="6283"/>
                  </a:lnTo>
                  <a:lnTo>
                    <a:pt x="15227" y="6053"/>
                  </a:lnTo>
                  <a:lnTo>
                    <a:pt x="15112" y="5880"/>
                  </a:lnTo>
                  <a:lnTo>
                    <a:pt x="14997" y="5708"/>
                  </a:lnTo>
                  <a:lnTo>
                    <a:pt x="14863" y="5555"/>
                  </a:lnTo>
                  <a:lnTo>
                    <a:pt x="14710" y="5421"/>
                  </a:lnTo>
                  <a:lnTo>
                    <a:pt x="14557" y="5325"/>
                  </a:lnTo>
                  <a:lnTo>
                    <a:pt x="14403" y="5229"/>
                  </a:lnTo>
                  <a:lnTo>
                    <a:pt x="14116" y="5076"/>
                  </a:lnTo>
                  <a:lnTo>
                    <a:pt x="13867" y="4980"/>
                  </a:lnTo>
                  <a:lnTo>
                    <a:pt x="13676" y="4942"/>
                  </a:lnTo>
                  <a:lnTo>
                    <a:pt x="13618" y="4923"/>
                  </a:lnTo>
                  <a:lnTo>
                    <a:pt x="13676" y="4884"/>
                  </a:lnTo>
                  <a:lnTo>
                    <a:pt x="13790" y="4750"/>
                  </a:lnTo>
                  <a:lnTo>
                    <a:pt x="13944" y="4559"/>
                  </a:lnTo>
                  <a:lnTo>
                    <a:pt x="14020" y="4425"/>
                  </a:lnTo>
                  <a:lnTo>
                    <a:pt x="14078" y="4272"/>
                  </a:lnTo>
                  <a:lnTo>
                    <a:pt x="14135" y="4118"/>
                  </a:lnTo>
                  <a:lnTo>
                    <a:pt x="14193" y="3946"/>
                  </a:lnTo>
                  <a:lnTo>
                    <a:pt x="14212" y="3754"/>
                  </a:lnTo>
                  <a:lnTo>
                    <a:pt x="14193" y="3544"/>
                  </a:lnTo>
                  <a:lnTo>
                    <a:pt x="14173" y="3333"/>
                  </a:lnTo>
                  <a:lnTo>
                    <a:pt x="14097" y="3103"/>
                  </a:lnTo>
                  <a:lnTo>
                    <a:pt x="13982" y="2873"/>
                  </a:lnTo>
                  <a:lnTo>
                    <a:pt x="13829" y="2624"/>
                  </a:lnTo>
                  <a:lnTo>
                    <a:pt x="13733" y="2509"/>
                  </a:lnTo>
                  <a:lnTo>
                    <a:pt x="13618" y="2414"/>
                  </a:lnTo>
                  <a:lnTo>
                    <a:pt x="13522" y="2318"/>
                  </a:lnTo>
                  <a:lnTo>
                    <a:pt x="13407" y="2222"/>
                  </a:lnTo>
                  <a:lnTo>
                    <a:pt x="13158" y="2088"/>
                  </a:lnTo>
                  <a:lnTo>
                    <a:pt x="12890" y="1992"/>
                  </a:lnTo>
                  <a:lnTo>
                    <a:pt x="12603" y="1916"/>
                  </a:lnTo>
                  <a:lnTo>
                    <a:pt x="12335" y="1877"/>
                  </a:lnTo>
                  <a:lnTo>
                    <a:pt x="11779" y="1877"/>
                  </a:lnTo>
                  <a:lnTo>
                    <a:pt x="11511" y="1897"/>
                  </a:lnTo>
                  <a:lnTo>
                    <a:pt x="11262" y="1935"/>
                  </a:lnTo>
                  <a:lnTo>
                    <a:pt x="10841" y="2011"/>
                  </a:lnTo>
                  <a:lnTo>
                    <a:pt x="10554" y="2088"/>
                  </a:lnTo>
                  <a:lnTo>
                    <a:pt x="10458" y="2126"/>
                  </a:lnTo>
                  <a:lnTo>
                    <a:pt x="10439" y="2069"/>
                  </a:lnTo>
                  <a:lnTo>
                    <a:pt x="10381" y="1916"/>
                  </a:lnTo>
                  <a:lnTo>
                    <a:pt x="10266" y="1686"/>
                  </a:lnTo>
                  <a:lnTo>
                    <a:pt x="10094" y="1399"/>
                  </a:lnTo>
                  <a:lnTo>
                    <a:pt x="9979" y="1245"/>
                  </a:lnTo>
                  <a:lnTo>
                    <a:pt x="9845" y="1092"/>
                  </a:lnTo>
                  <a:lnTo>
                    <a:pt x="9692" y="920"/>
                  </a:lnTo>
                  <a:lnTo>
                    <a:pt x="9500" y="767"/>
                  </a:lnTo>
                  <a:lnTo>
                    <a:pt x="9290" y="594"/>
                  </a:lnTo>
                  <a:lnTo>
                    <a:pt x="9060" y="460"/>
                  </a:lnTo>
                  <a:lnTo>
                    <a:pt x="8811" y="307"/>
                  </a:lnTo>
                  <a:lnTo>
                    <a:pt x="8504" y="173"/>
                  </a:lnTo>
                  <a:lnTo>
                    <a:pt x="8198" y="77"/>
                  </a:lnTo>
                  <a:lnTo>
                    <a:pt x="7891" y="20"/>
                  </a:lnTo>
                  <a:lnTo>
                    <a:pt x="7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39" name="Google Shape;3339;p49"/>
            <p:cNvSpPr/>
            <p:nvPr/>
          </p:nvSpPr>
          <p:spPr>
            <a:xfrm>
              <a:off x="3428025" y="3059975"/>
              <a:ext cx="100575" cy="57500"/>
            </a:xfrm>
            <a:custGeom>
              <a:avLst/>
              <a:gdLst/>
              <a:ahLst/>
              <a:cxnLst/>
              <a:rect l="l" t="t" r="r" b="b"/>
              <a:pathLst>
                <a:path w="4023" h="2300" extrusionOk="0">
                  <a:moveTo>
                    <a:pt x="690" y="1"/>
                  </a:moveTo>
                  <a:lnTo>
                    <a:pt x="1" y="978"/>
                  </a:lnTo>
                  <a:lnTo>
                    <a:pt x="1782" y="2299"/>
                  </a:lnTo>
                  <a:lnTo>
                    <a:pt x="2165" y="2184"/>
                  </a:lnTo>
                  <a:lnTo>
                    <a:pt x="2529" y="2069"/>
                  </a:lnTo>
                  <a:lnTo>
                    <a:pt x="2854" y="1916"/>
                  </a:lnTo>
                  <a:lnTo>
                    <a:pt x="3161" y="1725"/>
                  </a:lnTo>
                  <a:lnTo>
                    <a:pt x="3429" y="1514"/>
                  </a:lnTo>
                  <a:lnTo>
                    <a:pt x="3544" y="1399"/>
                  </a:lnTo>
                  <a:lnTo>
                    <a:pt x="3659" y="1284"/>
                  </a:lnTo>
                  <a:lnTo>
                    <a:pt x="3755" y="1150"/>
                  </a:lnTo>
                  <a:lnTo>
                    <a:pt x="3850" y="1016"/>
                  </a:lnTo>
                  <a:lnTo>
                    <a:pt x="3946" y="863"/>
                  </a:lnTo>
                  <a:lnTo>
                    <a:pt x="4023" y="710"/>
                  </a:lnTo>
                  <a:lnTo>
                    <a:pt x="4023" y="710"/>
                  </a:lnTo>
                  <a:lnTo>
                    <a:pt x="3908" y="767"/>
                  </a:lnTo>
                  <a:lnTo>
                    <a:pt x="3793" y="824"/>
                  </a:lnTo>
                  <a:lnTo>
                    <a:pt x="3544" y="882"/>
                  </a:lnTo>
                  <a:lnTo>
                    <a:pt x="3295" y="901"/>
                  </a:lnTo>
                  <a:lnTo>
                    <a:pt x="3027" y="901"/>
                  </a:lnTo>
                  <a:lnTo>
                    <a:pt x="2739" y="863"/>
                  </a:lnTo>
                  <a:lnTo>
                    <a:pt x="2471" y="786"/>
                  </a:lnTo>
                  <a:lnTo>
                    <a:pt x="2203" y="710"/>
                  </a:lnTo>
                  <a:lnTo>
                    <a:pt x="1935" y="614"/>
                  </a:lnTo>
                  <a:lnTo>
                    <a:pt x="1437" y="422"/>
                  </a:lnTo>
                  <a:lnTo>
                    <a:pt x="1054" y="212"/>
                  </a:lnTo>
                  <a:lnTo>
                    <a:pt x="69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0" name="Google Shape;3340;p49"/>
            <p:cNvSpPr/>
            <p:nvPr/>
          </p:nvSpPr>
          <p:spPr>
            <a:xfrm>
              <a:off x="3251350" y="2638625"/>
              <a:ext cx="256675" cy="224600"/>
            </a:xfrm>
            <a:custGeom>
              <a:avLst/>
              <a:gdLst/>
              <a:ahLst/>
              <a:cxnLst/>
              <a:rect l="l" t="t" r="r" b="b"/>
              <a:pathLst>
                <a:path w="10267" h="8984" extrusionOk="0">
                  <a:moveTo>
                    <a:pt x="2375" y="0"/>
                  </a:moveTo>
                  <a:lnTo>
                    <a:pt x="2107" y="192"/>
                  </a:lnTo>
                  <a:lnTo>
                    <a:pt x="1858" y="384"/>
                  </a:lnTo>
                  <a:lnTo>
                    <a:pt x="1628" y="575"/>
                  </a:lnTo>
                  <a:lnTo>
                    <a:pt x="1398" y="786"/>
                  </a:lnTo>
                  <a:lnTo>
                    <a:pt x="1188" y="1016"/>
                  </a:lnTo>
                  <a:lnTo>
                    <a:pt x="996" y="1245"/>
                  </a:lnTo>
                  <a:lnTo>
                    <a:pt x="805" y="1475"/>
                  </a:lnTo>
                  <a:lnTo>
                    <a:pt x="651" y="1724"/>
                  </a:lnTo>
                  <a:lnTo>
                    <a:pt x="498" y="1973"/>
                  </a:lnTo>
                  <a:lnTo>
                    <a:pt x="364" y="2222"/>
                  </a:lnTo>
                  <a:lnTo>
                    <a:pt x="268" y="2490"/>
                  </a:lnTo>
                  <a:lnTo>
                    <a:pt x="173" y="2758"/>
                  </a:lnTo>
                  <a:lnTo>
                    <a:pt x="96" y="3027"/>
                  </a:lnTo>
                  <a:lnTo>
                    <a:pt x="39" y="3314"/>
                  </a:lnTo>
                  <a:lnTo>
                    <a:pt x="19" y="3601"/>
                  </a:lnTo>
                  <a:lnTo>
                    <a:pt x="0" y="3888"/>
                  </a:lnTo>
                  <a:lnTo>
                    <a:pt x="0" y="4157"/>
                  </a:lnTo>
                  <a:lnTo>
                    <a:pt x="39" y="4406"/>
                  </a:lnTo>
                  <a:lnTo>
                    <a:pt x="77" y="4674"/>
                  </a:lnTo>
                  <a:lnTo>
                    <a:pt x="134" y="4923"/>
                  </a:lnTo>
                  <a:lnTo>
                    <a:pt x="211" y="5172"/>
                  </a:lnTo>
                  <a:lnTo>
                    <a:pt x="307" y="5402"/>
                  </a:lnTo>
                  <a:lnTo>
                    <a:pt x="402" y="5651"/>
                  </a:lnTo>
                  <a:lnTo>
                    <a:pt x="537" y="5880"/>
                  </a:lnTo>
                  <a:lnTo>
                    <a:pt x="671" y="6110"/>
                  </a:lnTo>
                  <a:lnTo>
                    <a:pt x="805" y="6321"/>
                  </a:lnTo>
                  <a:lnTo>
                    <a:pt x="977" y="6532"/>
                  </a:lnTo>
                  <a:lnTo>
                    <a:pt x="1149" y="6742"/>
                  </a:lnTo>
                  <a:lnTo>
                    <a:pt x="1341" y="6934"/>
                  </a:lnTo>
                  <a:lnTo>
                    <a:pt x="1532" y="7125"/>
                  </a:lnTo>
                  <a:lnTo>
                    <a:pt x="1743" y="7317"/>
                  </a:lnTo>
                  <a:lnTo>
                    <a:pt x="1973" y="7489"/>
                  </a:lnTo>
                  <a:lnTo>
                    <a:pt x="2203" y="7662"/>
                  </a:lnTo>
                  <a:lnTo>
                    <a:pt x="2452" y="7834"/>
                  </a:lnTo>
                  <a:lnTo>
                    <a:pt x="2701" y="7968"/>
                  </a:lnTo>
                  <a:lnTo>
                    <a:pt x="2969" y="8121"/>
                  </a:lnTo>
                  <a:lnTo>
                    <a:pt x="3237" y="8255"/>
                  </a:lnTo>
                  <a:lnTo>
                    <a:pt x="3524" y="8370"/>
                  </a:lnTo>
                  <a:lnTo>
                    <a:pt x="3812" y="8485"/>
                  </a:lnTo>
                  <a:lnTo>
                    <a:pt x="4099" y="8581"/>
                  </a:lnTo>
                  <a:lnTo>
                    <a:pt x="4405" y="8677"/>
                  </a:lnTo>
                  <a:lnTo>
                    <a:pt x="4712" y="8753"/>
                  </a:lnTo>
                  <a:lnTo>
                    <a:pt x="5037" y="8830"/>
                  </a:lnTo>
                  <a:lnTo>
                    <a:pt x="5363" y="8887"/>
                  </a:lnTo>
                  <a:lnTo>
                    <a:pt x="5689" y="8926"/>
                  </a:lnTo>
                  <a:lnTo>
                    <a:pt x="6033" y="8964"/>
                  </a:lnTo>
                  <a:lnTo>
                    <a:pt x="6378" y="8983"/>
                  </a:lnTo>
                  <a:lnTo>
                    <a:pt x="7048" y="8983"/>
                  </a:lnTo>
                  <a:lnTo>
                    <a:pt x="7393" y="8964"/>
                  </a:lnTo>
                  <a:lnTo>
                    <a:pt x="7719" y="8926"/>
                  </a:lnTo>
                  <a:lnTo>
                    <a:pt x="8044" y="8887"/>
                  </a:lnTo>
                  <a:lnTo>
                    <a:pt x="8370" y="8830"/>
                  </a:lnTo>
                  <a:lnTo>
                    <a:pt x="8676" y="8772"/>
                  </a:lnTo>
                  <a:lnTo>
                    <a:pt x="8983" y="8696"/>
                  </a:lnTo>
                  <a:lnTo>
                    <a:pt x="9289" y="8600"/>
                  </a:lnTo>
                  <a:lnTo>
                    <a:pt x="9462" y="8409"/>
                  </a:lnTo>
                  <a:lnTo>
                    <a:pt x="9653" y="8198"/>
                  </a:lnTo>
                  <a:lnTo>
                    <a:pt x="9826" y="7968"/>
                  </a:lnTo>
                  <a:lnTo>
                    <a:pt x="9979" y="7700"/>
                  </a:lnTo>
                  <a:lnTo>
                    <a:pt x="10113" y="7432"/>
                  </a:lnTo>
                  <a:lnTo>
                    <a:pt x="10170" y="7279"/>
                  </a:lnTo>
                  <a:lnTo>
                    <a:pt x="10209" y="7125"/>
                  </a:lnTo>
                  <a:lnTo>
                    <a:pt x="10247" y="6972"/>
                  </a:lnTo>
                  <a:lnTo>
                    <a:pt x="10266" y="6819"/>
                  </a:lnTo>
                  <a:lnTo>
                    <a:pt x="10266" y="6666"/>
                  </a:lnTo>
                  <a:lnTo>
                    <a:pt x="10247" y="6512"/>
                  </a:lnTo>
                  <a:lnTo>
                    <a:pt x="10189" y="6283"/>
                  </a:lnTo>
                  <a:lnTo>
                    <a:pt x="10113" y="6053"/>
                  </a:lnTo>
                  <a:lnTo>
                    <a:pt x="9998" y="5880"/>
                  </a:lnTo>
                  <a:lnTo>
                    <a:pt x="9883" y="5708"/>
                  </a:lnTo>
                  <a:lnTo>
                    <a:pt x="9749" y="5555"/>
                  </a:lnTo>
                  <a:lnTo>
                    <a:pt x="9596" y="5421"/>
                  </a:lnTo>
                  <a:lnTo>
                    <a:pt x="9443" y="5325"/>
                  </a:lnTo>
                  <a:lnTo>
                    <a:pt x="9289" y="5229"/>
                  </a:lnTo>
                  <a:lnTo>
                    <a:pt x="9002" y="5076"/>
                  </a:lnTo>
                  <a:lnTo>
                    <a:pt x="8753" y="4980"/>
                  </a:lnTo>
                  <a:lnTo>
                    <a:pt x="8562" y="4942"/>
                  </a:lnTo>
                  <a:lnTo>
                    <a:pt x="8504" y="4923"/>
                  </a:lnTo>
                  <a:lnTo>
                    <a:pt x="8562" y="4884"/>
                  </a:lnTo>
                  <a:lnTo>
                    <a:pt x="8676" y="4750"/>
                  </a:lnTo>
                  <a:lnTo>
                    <a:pt x="8830" y="4559"/>
                  </a:lnTo>
                  <a:lnTo>
                    <a:pt x="8906" y="4425"/>
                  </a:lnTo>
                  <a:lnTo>
                    <a:pt x="8964" y="4272"/>
                  </a:lnTo>
                  <a:lnTo>
                    <a:pt x="9021" y="4118"/>
                  </a:lnTo>
                  <a:lnTo>
                    <a:pt x="9079" y="3946"/>
                  </a:lnTo>
                  <a:lnTo>
                    <a:pt x="9098" y="3754"/>
                  </a:lnTo>
                  <a:lnTo>
                    <a:pt x="9079" y="3544"/>
                  </a:lnTo>
                  <a:lnTo>
                    <a:pt x="9059" y="3333"/>
                  </a:lnTo>
                  <a:lnTo>
                    <a:pt x="8983" y="3103"/>
                  </a:lnTo>
                  <a:lnTo>
                    <a:pt x="8868" y="2873"/>
                  </a:lnTo>
                  <a:lnTo>
                    <a:pt x="8715" y="2624"/>
                  </a:lnTo>
                  <a:lnTo>
                    <a:pt x="8619" y="2509"/>
                  </a:lnTo>
                  <a:lnTo>
                    <a:pt x="8504" y="2414"/>
                  </a:lnTo>
                  <a:lnTo>
                    <a:pt x="8408" y="2318"/>
                  </a:lnTo>
                  <a:lnTo>
                    <a:pt x="8293" y="2222"/>
                  </a:lnTo>
                  <a:lnTo>
                    <a:pt x="8044" y="2088"/>
                  </a:lnTo>
                  <a:lnTo>
                    <a:pt x="7776" y="1992"/>
                  </a:lnTo>
                  <a:lnTo>
                    <a:pt x="7489" y="1916"/>
                  </a:lnTo>
                  <a:lnTo>
                    <a:pt x="7221" y="1877"/>
                  </a:lnTo>
                  <a:lnTo>
                    <a:pt x="6665" y="1877"/>
                  </a:lnTo>
                  <a:lnTo>
                    <a:pt x="6397" y="1897"/>
                  </a:lnTo>
                  <a:lnTo>
                    <a:pt x="6148" y="1935"/>
                  </a:lnTo>
                  <a:lnTo>
                    <a:pt x="5727" y="2011"/>
                  </a:lnTo>
                  <a:lnTo>
                    <a:pt x="5440" y="2088"/>
                  </a:lnTo>
                  <a:lnTo>
                    <a:pt x="5344" y="2126"/>
                  </a:lnTo>
                  <a:lnTo>
                    <a:pt x="5325" y="2069"/>
                  </a:lnTo>
                  <a:lnTo>
                    <a:pt x="5267" y="1916"/>
                  </a:lnTo>
                  <a:lnTo>
                    <a:pt x="5152" y="1686"/>
                  </a:lnTo>
                  <a:lnTo>
                    <a:pt x="4980" y="1399"/>
                  </a:lnTo>
                  <a:lnTo>
                    <a:pt x="4865" y="1245"/>
                  </a:lnTo>
                  <a:lnTo>
                    <a:pt x="4731" y="1092"/>
                  </a:lnTo>
                  <a:lnTo>
                    <a:pt x="4578" y="920"/>
                  </a:lnTo>
                  <a:lnTo>
                    <a:pt x="4386" y="767"/>
                  </a:lnTo>
                  <a:lnTo>
                    <a:pt x="4176" y="594"/>
                  </a:lnTo>
                  <a:lnTo>
                    <a:pt x="3946" y="460"/>
                  </a:lnTo>
                  <a:lnTo>
                    <a:pt x="3697" y="307"/>
                  </a:lnTo>
                  <a:lnTo>
                    <a:pt x="3390" y="173"/>
                  </a:lnTo>
                  <a:lnTo>
                    <a:pt x="3141" y="96"/>
                  </a:lnTo>
                  <a:lnTo>
                    <a:pt x="2892" y="39"/>
                  </a:lnTo>
                  <a:lnTo>
                    <a:pt x="26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1" name="Google Shape;3341;p49"/>
            <p:cNvSpPr/>
            <p:nvPr/>
          </p:nvSpPr>
          <p:spPr>
            <a:xfrm>
              <a:off x="3397850" y="2952250"/>
              <a:ext cx="112550" cy="121175"/>
            </a:xfrm>
            <a:custGeom>
              <a:avLst/>
              <a:gdLst/>
              <a:ahLst/>
              <a:cxnLst/>
              <a:rect l="l" t="t" r="r" b="b"/>
              <a:pathLst>
                <a:path w="4502" h="4847" extrusionOk="0">
                  <a:moveTo>
                    <a:pt x="2223" y="1"/>
                  </a:moveTo>
                  <a:lnTo>
                    <a:pt x="1993" y="39"/>
                  </a:lnTo>
                  <a:lnTo>
                    <a:pt x="1744" y="96"/>
                  </a:lnTo>
                  <a:lnTo>
                    <a:pt x="1514" y="192"/>
                  </a:lnTo>
                  <a:lnTo>
                    <a:pt x="1303" y="288"/>
                  </a:lnTo>
                  <a:lnTo>
                    <a:pt x="1093" y="422"/>
                  </a:lnTo>
                  <a:lnTo>
                    <a:pt x="901" y="556"/>
                  </a:lnTo>
                  <a:lnTo>
                    <a:pt x="729" y="709"/>
                  </a:lnTo>
                  <a:lnTo>
                    <a:pt x="576" y="901"/>
                  </a:lnTo>
                  <a:lnTo>
                    <a:pt x="422" y="1092"/>
                  </a:lnTo>
                  <a:lnTo>
                    <a:pt x="307" y="1284"/>
                  </a:lnTo>
                  <a:lnTo>
                    <a:pt x="192" y="1514"/>
                  </a:lnTo>
                  <a:lnTo>
                    <a:pt x="116" y="1724"/>
                  </a:lnTo>
                  <a:lnTo>
                    <a:pt x="58" y="1973"/>
                  </a:lnTo>
                  <a:lnTo>
                    <a:pt x="20" y="2222"/>
                  </a:lnTo>
                  <a:lnTo>
                    <a:pt x="1" y="2471"/>
                  </a:lnTo>
                  <a:lnTo>
                    <a:pt x="20" y="2682"/>
                  </a:lnTo>
                  <a:lnTo>
                    <a:pt x="39" y="2873"/>
                  </a:lnTo>
                  <a:lnTo>
                    <a:pt x="78" y="3084"/>
                  </a:lnTo>
                  <a:lnTo>
                    <a:pt x="135" y="3276"/>
                  </a:lnTo>
                  <a:lnTo>
                    <a:pt x="212" y="3448"/>
                  </a:lnTo>
                  <a:lnTo>
                    <a:pt x="288" y="3620"/>
                  </a:lnTo>
                  <a:lnTo>
                    <a:pt x="384" y="3793"/>
                  </a:lnTo>
                  <a:lnTo>
                    <a:pt x="499" y="3965"/>
                  </a:lnTo>
                  <a:lnTo>
                    <a:pt x="633" y="4099"/>
                  </a:lnTo>
                  <a:lnTo>
                    <a:pt x="748" y="4252"/>
                  </a:lnTo>
                  <a:lnTo>
                    <a:pt x="901" y="4367"/>
                  </a:lnTo>
                  <a:lnTo>
                    <a:pt x="1054" y="4501"/>
                  </a:lnTo>
                  <a:lnTo>
                    <a:pt x="1227" y="4597"/>
                  </a:lnTo>
                  <a:lnTo>
                    <a:pt x="1399" y="4693"/>
                  </a:lnTo>
                  <a:lnTo>
                    <a:pt x="1571" y="4770"/>
                  </a:lnTo>
                  <a:lnTo>
                    <a:pt x="1763" y="4846"/>
                  </a:lnTo>
                  <a:lnTo>
                    <a:pt x="1801" y="4578"/>
                  </a:lnTo>
                  <a:lnTo>
                    <a:pt x="1897" y="4310"/>
                  </a:lnTo>
                  <a:lnTo>
                    <a:pt x="1974" y="4157"/>
                  </a:lnTo>
                  <a:lnTo>
                    <a:pt x="2069" y="4003"/>
                  </a:lnTo>
                  <a:lnTo>
                    <a:pt x="2165" y="3850"/>
                  </a:lnTo>
                  <a:lnTo>
                    <a:pt x="2280" y="3716"/>
                  </a:lnTo>
                  <a:lnTo>
                    <a:pt x="2395" y="3601"/>
                  </a:lnTo>
                  <a:lnTo>
                    <a:pt x="2529" y="3505"/>
                  </a:lnTo>
                  <a:lnTo>
                    <a:pt x="2644" y="3410"/>
                  </a:lnTo>
                  <a:lnTo>
                    <a:pt x="2797" y="3333"/>
                  </a:lnTo>
                  <a:lnTo>
                    <a:pt x="2931" y="3256"/>
                  </a:lnTo>
                  <a:lnTo>
                    <a:pt x="3085" y="3218"/>
                  </a:lnTo>
                  <a:lnTo>
                    <a:pt x="3238" y="3180"/>
                  </a:lnTo>
                  <a:lnTo>
                    <a:pt x="3372" y="3161"/>
                  </a:lnTo>
                  <a:lnTo>
                    <a:pt x="3525" y="3161"/>
                  </a:lnTo>
                  <a:lnTo>
                    <a:pt x="3678" y="3180"/>
                  </a:lnTo>
                  <a:lnTo>
                    <a:pt x="3832" y="3218"/>
                  </a:lnTo>
                  <a:lnTo>
                    <a:pt x="3966" y="3256"/>
                  </a:lnTo>
                  <a:lnTo>
                    <a:pt x="4100" y="3333"/>
                  </a:lnTo>
                  <a:lnTo>
                    <a:pt x="4234" y="3410"/>
                  </a:lnTo>
                  <a:lnTo>
                    <a:pt x="4349" y="3505"/>
                  </a:lnTo>
                  <a:lnTo>
                    <a:pt x="4444" y="3620"/>
                  </a:lnTo>
                  <a:lnTo>
                    <a:pt x="4349" y="3352"/>
                  </a:lnTo>
                  <a:lnTo>
                    <a:pt x="4272" y="3046"/>
                  </a:lnTo>
                  <a:lnTo>
                    <a:pt x="4215" y="2720"/>
                  </a:lnTo>
                  <a:lnTo>
                    <a:pt x="4195" y="2375"/>
                  </a:lnTo>
                  <a:lnTo>
                    <a:pt x="4215" y="1992"/>
                  </a:lnTo>
                  <a:lnTo>
                    <a:pt x="4272" y="1628"/>
                  </a:lnTo>
                  <a:lnTo>
                    <a:pt x="4368" y="1303"/>
                  </a:lnTo>
                  <a:lnTo>
                    <a:pt x="4502" y="1035"/>
                  </a:lnTo>
                  <a:lnTo>
                    <a:pt x="4310" y="805"/>
                  </a:lnTo>
                  <a:lnTo>
                    <a:pt x="4100" y="594"/>
                  </a:lnTo>
                  <a:lnTo>
                    <a:pt x="3870" y="422"/>
                  </a:lnTo>
                  <a:lnTo>
                    <a:pt x="3621" y="269"/>
                  </a:lnTo>
                  <a:lnTo>
                    <a:pt x="3372" y="154"/>
                  </a:lnTo>
                  <a:lnTo>
                    <a:pt x="3085" y="58"/>
                  </a:lnTo>
                  <a:lnTo>
                    <a:pt x="2797" y="20"/>
                  </a:lnTo>
                  <a:lnTo>
                    <a:pt x="249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2" name="Google Shape;3342;p49"/>
            <p:cNvSpPr/>
            <p:nvPr/>
          </p:nvSpPr>
          <p:spPr>
            <a:xfrm>
              <a:off x="3029175" y="2638625"/>
              <a:ext cx="502775" cy="751300"/>
            </a:xfrm>
            <a:custGeom>
              <a:avLst/>
              <a:gdLst/>
              <a:ahLst/>
              <a:cxnLst/>
              <a:rect l="l" t="t" r="r" b="b"/>
              <a:pathLst>
                <a:path w="20111" h="30052" extrusionOk="0">
                  <a:moveTo>
                    <a:pt x="11377" y="0"/>
                  </a:moveTo>
                  <a:lnTo>
                    <a:pt x="11128" y="20"/>
                  </a:lnTo>
                  <a:lnTo>
                    <a:pt x="10860" y="39"/>
                  </a:lnTo>
                  <a:lnTo>
                    <a:pt x="10611" y="96"/>
                  </a:lnTo>
                  <a:lnTo>
                    <a:pt x="10381" y="173"/>
                  </a:lnTo>
                  <a:lnTo>
                    <a:pt x="10151" y="249"/>
                  </a:lnTo>
                  <a:lnTo>
                    <a:pt x="9941" y="326"/>
                  </a:lnTo>
                  <a:lnTo>
                    <a:pt x="9749" y="422"/>
                  </a:lnTo>
                  <a:lnTo>
                    <a:pt x="9404" y="613"/>
                  </a:lnTo>
                  <a:lnTo>
                    <a:pt x="9136" y="786"/>
                  </a:lnTo>
                  <a:lnTo>
                    <a:pt x="8906" y="939"/>
                  </a:lnTo>
                  <a:lnTo>
                    <a:pt x="8791" y="901"/>
                  </a:lnTo>
                  <a:lnTo>
                    <a:pt x="8657" y="862"/>
                  </a:lnTo>
                  <a:lnTo>
                    <a:pt x="8485" y="824"/>
                  </a:lnTo>
                  <a:lnTo>
                    <a:pt x="8294" y="805"/>
                  </a:lnTo>
                  <a:lnTo>
                    <a:pt x="8045" y="786"/>
                  </a:lnTo>
                  <a:lnTo>
                    <a:pt x="7796" y="824"/>
                  </a:lnTo>
                  <a:lnTo>
                    <a:pt x="7527" y="901"/>
                  </a:lnTo>
                  <a:lnTo>
                    <a:pt x="7412" y="958"/>
                  </a:lnTo>
                  <a:lnTo>
                    <a:pt x="7317" y="1035"/>
                  </a:lnTo>
                  <a:lnTo>
                    <a:pt x="7240" y="1130"/>
                  </a:lnTo>
                  <a:lnTo>
                    <a:pt x="7202" y="1245"/>
                  </a:lnTo>
                  <a:lnTo>
                    <a:pt x="7163" y="1360"/>
                  </a:lnTo>
                  <a:lnTo>
                    <a:pt x="7144" y="1494"/>
                  </a:lnTo>
                  <a:lnTo>
                    <a:pt x="7125" y="1628"/>
                  </a:lnTo>
                  <a:lnTo>
                    <a:pt x="7144" y="1763"/>
                  </a:lnTo>
                  <a:lnTo>
                    <a:pt x="7163" y="2011"/>
                  </a:lnTo>
                  <a:lnTo>
                    <a:pt x="7221" y="2222"/>
                  </a:lnTo>
                  <a:lnTo>
                    <a:pt x="7278" y="2433"/>
                  </a:lnTo>
                  <a:lnTo>
                    <a:pt x="7221" y="2414"/>
                  </a:lnTo>
                  <a:lnTo>
                    <a:pt x="7087" y="2356"/>
                  </a:lnTo>
                  <a:lnTo>
                    <a:pt x="6838" y="2318"/>
                  </a:lnTo>
                  <a:lnTo>
                    <a:pt x="6531" y="2280"/>
                  </a:lnTo>
                  <a:lnTo>
                    <a:pt x="6129" y="2280"/>
                  </a:lnTo>
                  <a:lnTo>
                    <a:pt x="5919" y="2318"/>
                  </a:lnTo>
                  <a:lnTo>
                    <a:pt x="5689" y="2356"/>
                  </a:lnTo>
                  <a:lnTo>
                    <a:pt x="5440" y="2433"/>
                  </a:lnTo>
                  <a:lnTo>
                    <a:pt x="5172" y="2509"/>
                  </a:lnTo>
                  <a:lnTo>
                    <a:pt x="4903" y="2644"/>
                  </a:lnTo>
                  <a:lnTo>
                    <a:pt x="4616" y="2778"/>
                  </a:lnTo>
                  <a:lnTo>
                    <a:pt x="4482" y="2873"/>
                  </a:lnTo>
                  <a:lnTo>
                    <a:pt x="4367" y="2969"/>
                  </a:lnTo>
                  <a:lnTo>
                    <a:pt x="4252" y="3084"/>
                  </a:lnTo>
                  <a:lnTo>
                    <a:pt x="4137" y="3199"/>
                  </a:lnTo>
                  <a:lnTo>
                    <a:pt x="4042" y="3314"/>
                  </a:lnTo>
                  <a:lnTo>
                    <a:pt x="3965" y="3448"/>
                  </a:lnTo>
                  <a:lnTo>
                    <a:pt x="3812" y="3735"/>
                  </a:lnTo>
                  <a:lnTo>
                    <a:pt x="3716" y="4042"/>
                  </a:lnTo>
                  <a:lnTo>
                    <a:pt x="3620" y="4367"/>
                  </a:lnTo>
                  <a:lnTo>
                    <a:pt x="3563" y="4674"/>
                  </a:lnTo>
                  <a:lnTo>
                    <a:pt x="3544" y="4999"/>
                  </a:lnTo>
                  <a:lnTo>
                    <a:pt x="3524" y="5306"/>
                  </a:lnTo>
                  <a:lnTo>
                    <a:pt x="3524" y="5593"/>
                  </a:lnTo>
                  <a:lnTo>
                    <a:pt x="3544" y="6091"/>
                  </a:lnTo>
                  <a:lnTo>
                    <a:pt x="3582" y="6436"/>
                  </a:lnTo>
                  <a:lnTo>
                    <a:pt x="3601" y="6570"/>
                  </a:lnTo>
                  <a:lnTo>
                    <a:pt x="3371" y="6551"/>
                  </a:lnTo>
                  <a:lnTo>
                    <a:pt x="3141" y="6551"/>
                  </a:lnTo>
                  <a:lnTo>
                    <a:pt x="2835" y="6589"/>
                  </a:lnTo>
                  <a:lnTo>
                    <a:pt x="2682" y="6627"/>
                  </a:lnTo>
                  <a:lnTo>
                    <a:pt x="2529" y="6666"/>
                  </a:lnTo>
                  <a:lnTo>
                    <a:pt x="2356" y="6742"/>
                  </a:lnTo>
                  <a:lnTo>
                    <a:pt x="2203" y="6819"/>
                  </a:lnTo>
                  <a:lnTo>
                    <a:pt x="2050" y="6934"/>
                  </a:lnTo>
                  <a:lnTo>
                    <a:pt x="1896" y="7049"/>
                  </a:lnTo>
                  <a:lnTo>
                    <a:pt x="1782" y="7202"/>
                  </a:lnTo>
                  <a:lnTo>
                    <a:pt x="1667" y="7374"/>
                  </a:lnTo>
                  <a:lnTo>
                    <a:pt x="1571" y="7585"/>
                  </a:lnTo>
                  <a:lnTo>
                    <a:pt x="1494" y="7834"/>
                  </a:lnTo>
                  <a:lnTo>
                    <a:pt x="1437" y="8102"/>
                  </a:lnTo>
                  <a:lnTo>
                    <a:pt x="1399" y="8370"/>
                  </a:lnTo>
                  <a:lnTo>
                    <a:pt x="1379" y="8677"/>
                  </a:lnTo>
                  <a:lnTo>
                    <a:pt x="1360" y="8983"/>
                  </a:lnTo>
                  <a:lnTo>
                    <a:pt x="1379" y="9577"/>
                  </a:lnTo>
                  <a:lnTo>
                    <a:pt x="1399" y="10132"/>
                  </a:lnTo>
                  <a:lnTo>
                    <a:pt x="1456" y="10592"/>
                  </a:lnTo>
                  <a:lnTo>
                    <a:pt x="1513" y="11013"/>
                  </a:lnTo>
                  <a:lnTo>
                    <a:pt x="1437" y="11013"/>
                  </a:lnTo>
                  <a:lnTo>
                    <a:pt x="1245" y="11071"/>
                  </a:lnTo>
                  <a:lnTo>
                    <a:pt x="1111" y="11109"/>
                  </a:lnTo>
                  <a:lnTo>
                    <a:pt x="977" y="11186"/>
                  </a:lnTo>
                  <a:lnTo>
                    <a:pt x="824" y="11281"/>
                  </a:lnTo>
                  <a:lnTo>
                    <a:pt x="671" y="11415"/>
                  </a:lnTo>
                  <a:lnTo>
                    <a:pt x="517" y="11588"/>
                  </a:lnTo>
                  <a:lnTo>
                    <a:pt x="383" y="11779"/>
                  </a:lnTo>
                  <a:lnTo>
                    <a:pt x="249" y="12028"/>
                  </a:lnTo>
                  <a:lnTo>
                    <a:pt x="154" y="12316"/>
                  </a:lnTo>
                  <a:lnTo>
                    <a:pt x="77" y="12660"/>
                  </a:lnTo>
                  <a:lnTo>
                    <a:pt x="20" y="13063"/>
                  </a:lnTo>
                  <a:lnTo>
                    <a:pt x="0" y="13503"/>
                  </a:lnTo>
                  <a:lnTo>
                    <a:pt x="20" y="14020"/>
                  </a:lnTo>
                  <a:lnTo>
                    <a:pt x="58" y="14288"/>
                  </a:lnTo>
                  <a:lnTo>
                    <a:pt x="96" y="14557"/>
                  </a:lnTo>
                  <a:lnTo>
                    <a:pt x="173" y="14806"/>
                  </a:lnTo>
                  <a:lnTo>
                    <a:pt x="230" y="15035"/>
                  </a:lnTo>
                  <a:lnTo>
                    <a:pt x="326" y="15284"/>
                  </a:lnTo>
                  <a:lnTo>
                    <a:pt x="422" y="15514"/>
                  </a:lnTo>
                  <a:lnTo>
                    <a:pt x="537" y="15725"/>
                  </a:lnTo>
                  <a:lnTo>
                    <a:pt x="652" y="15936"/>
                  </a:lnTo>
                  <a:lnTo>
                    <a:pt x="901" y="16319"/>
                  </a:lnTo>
                  <a:lnTo>
                    <a:pt x="1169" y="16682"/>
                  </a:lnTo>
                  <a:lnTo>
                    <a:pt x="1456" y="17008"/>
                  </a:lnTo>
                  <a:lnTo>
                    <a:pt x="1762" y="17315"/>
                  </a:lnTo>
                  <a:lnTo>
                    <a:pt x="2050" y="17564"/>
                  </a:lnTo>
                  <a:lnTo>
                    <a:pt x="2337" y="17793"/>
                  </a:lnTo>
                  <a:lnTo>
                    <a:pt x="2586" y="17985"/>
                  </a:lnTo>
                  <a:lnTo>
                    <a:pt x="2816" y="18138"/>
                  </a:lnTo>
                  <a:lnTo>
                    <a:pt x="3161" y="18349"/>
                  </a:lnTo>
                  <a:lnTo>
                    <a:pt x="3295" y="18406"/>
                  </a:lnTo>
                  <a:lnTo>
                    <a:pt x="3333" y="18617"/>
                  </a:lnTo>
                  <a:lnTo>
                    <a:pt x="3390" y="18789"/>
                  </a:lnTo>
                  <a:lnTo>
                    <a:pt x="3448" y="18962"/>
                  </a:lnTo>
                  <a:lnTo>
                    <a:pt x="3524" y="19134"/>
                  </a:lnTo>
                  <a:lnTo>
                    <a:pt x="3620" y="19287"/>
                  </a:lnTo>
                  <a:lnTo>
                    <a:pt x="3697" y="19421"/>
                  </a:lnTo>
                  <a:lnTo>
                    <a:pt x="3793" y="19536"/>
                  </a:lnTo>
                  <a:lnTo>
                    <a:pt x="3908" y="19651"/>
                  </a:lnTo>
                  <a:lnTo>
                    <a:pt x="4118" y="19862"/>
                  </a:lnTo>
                  <a:lnTo>
                    <a:pt x="4348" y="20015"/>
                  </a:lnTo>
                  <a:lnTo>
                    <a:pt x="4578" y="20149"/>
                  </a:lnTo>
                  <a:lnTo>
                    <a:pt x="4827" y="20264"/>
                  </a:lnTo>
                  <a:lnTo>
                    <a:pt x="5057" y="20341"/>
                  </a:lnTo>
                  <a:lnTo>
                    <a:pt x="5287" y="20379"/>
                  </a:lnTo>
                  <a:lnTo>
                    <a:pt x="5497" y="20417"/>
                  </a:lnTo>
                  <a:lnTo>
                    <a:pt x="5689" y="20436"/>
                  </a:lnTo>
                  <a:lnTo>
                    <a:pt x="5957" y="20456"/>
                  </a:lnTo>
                  <a:lnTo>
                    <a:pt x="6053" y="20456"/>
                  </a:lnTo>
                  <a:lnTo>
                    <a:pt x="5976" y="20647"/>
                  </a:lnTo>
                  <a:lnTo>
                    <a:pt x="5899" y="20877"/>
                  </a:lnTo>
                  <a:lnTo>
                    <a:pt x="5823" y="21183"/>
                  </a:lnTo>
                  <a:lnTo>
                    <a:pt x="5765" y="21586"/>
                  </a:lnTo>
                  <a:lnTo>
                    <a:pt x="5746" y="21815"/>
                  </a:lnTo>
                  <a:lnTo>
                    <a:pt x="5746" y="22064"/>
                  </a:lnTo>
                  <a:lnTo>
                    <a:pt x="5765" y="22333"/>
                  </a:lnTo>
                  <a:lnTo>
                    <a:pt x="5784" y="22639"/>
                  </a:lnTo>
                  <a:lnTo>
                    <a:pt x="5842" y="22945"/>
                  </a:lnTo>
                  <a:lnTo>
                    <a:pt x="5899" y="23271"/>
                  </a:lnTo>
                  <a:lnTo>
                    <a:pt x="5995" y="23577"/>
                  </a:lnTo>
                  <a:lnTo>
                    <a:pt x="6110" y="23865"/>
                  </a:lnTo>
                  <a:lnTo>
                    <a:pt x="6263" y="24114"/>
                  </a:lnTo>
                  <a:lnTo>
                    <a:pt x="6436" y="24344"/>
                  </a:lnTo>
                  <a:lnTo>
                    <a:pt x="6608" y="24535"/>
                  </a:lnTo>
                  <a:lnTo>
                    <a:pt x="6800" y="24688"/>
                  </a:lnTo>
                  <a:lnTo>
                    <a:pt x="7010" y="24842"/>
                  </a:lnTo>
                  <a:lnTo>
                    <a:pt x="7202" y="24956"/>
                  </a:lnTo>
                  <a:lnTo>
                    <a:pt x="7393" y="25052"/>
                  </a:lnTo>
                  <a:lnTo>
                    <a:pt x="7585" y="25129"/>
                  </a:lnTo>
                  <a:lnTo>
                    <a:pt x="7891" y="25244"/>
                  </a:lnTo>
                  <a:lnTo>
                    <a:pt x="8121" y="25301"/>
                  </a:lnTo>
                  <a:lnTo>
                    <a:pt x="8198" y="25301"/>
                  </a:lnTo>
                  <a:lnTo>
                    <a:pt x="8217" y="25435"/>
                  </a:lnTo>
                  <a:lnTo>
                    <a:pt x="8294" y="25761"/>
                  </a:lnTo>
                  <a:lnTo>
                    <a:pt x="8428" y="26259"/>
                  </a:lnTo>
                  <a:lnTo>
                    <a:pt x="8523" y="26546"/>
                  </a:lnTo>
                  <a:lnTo>
                    <a:pt x="8657" y="26853"/>
                  </a:lnTo>
                  <a:lnTo>
                    <a:pt x="8791" y="27159"/>
                  </a:lnTo>
                  <a:lnTo>
                    <a:pt x="8983" y="27485"/>
                  </a:lnTo>
                  <a:lnTo>
                    <a:pt x="9194" y="27810"/>
                  </a:lnTo>
                  <a:lnTo>
                    <a:pt x="9424" y="28136"/>
                  </a:lnTo>
                  <a:lnTo>
                    <a:pt x="9692" y="28423"/>
                  </a:lnTo>
                  <a:lnTo>
                    <a:pt x="10017" y="28710"/>
                  </a:lnTo>
                  <a:lnTo>
                    <a:pt x="10190" y="28844"/>
                  </a:lnTo>
                  <a:lnTo>
                    <a:pt x="10362" y="28959"/>
                  </a:lnTo>
                  <a:lnTo>
                    <a:pt x="10554" y="29074"/>
                  </a:lnTo>
                  <a:lnTo>
                    <a:pt x="10745" y="29189"/>
                  </a:lnTo>
                  <a:lnTo>
                    <a:pt x="11147" y="29362"/>
                  </a:lnTo>
                  <a:lnTo>
                    <a:pt x="11511" y="29496"/>
                  </a:lnTo>
                  <a:lnTo>
                    <a:pt x="11856" y="29591"/>
                  </a:lnTo>
                  <a:lnTo>
                    <a:pt x="12162" y="29649"/>
                  </a:lnTo>
                  <a:lnTo>
                    <a:pt x="12450" y="29668"/>
                  </a:lnTo>
                  <a:lnTo>
                    <a:pt x="12699" y="29668"/>
                  </a:lnTo>
                  <a:lnTo>
                    <a:pt x="12928" y="29630"/>
                  </a:lnTo>
                  <a:lnTo>
                    <a:pt x="13139" y="29591"/>
                  </a:lnTo>
                  <a:lnTo>
                    <a:pt x="13312" y="29534"/>
                  </a:lnTo>
                  <a:lnTo>
                    <a:pt x="13465" y="29477"/>
                  </a:lnTo>
                  <a:lnTo>
                    <a:pt x="13580" y="29400"/>
                  </a:lnTo>
                  <a:lnTo>
                    <a:pt x="13695" y="29342"/>
                  </a:lnTo>
                  <a:lnTo>
                    <a:pt x="13829" y="29228"/>
                  </a:lnTo>
                  <a:lnTo>
                    <a:pt x="13867" y="29189"/>
                  </a:lnTo>
                  <a:lnTo>
                    <a:pt x="13905" y="29228"/>
                  </a:lnTo>
                  <a:lnTo>
                    <a:pt x="14001" y="29323"/>
                  </a:lnTo>
                  <a:lnTo>
                    <a:pt x="14173" y="29457"/>
                  </a:lnTo>
                  <a:lnTo>
                    <a:pt x="14422" y="29630"/>
                  </a:lnTo>
                  <a:lnTo>
                    <a:pt x="14576" y="29706"/>
                  </a:lnTo>
                  <a:lnTo>
                    <a:pt x="14748" y="29783"/>
                  </a:lnTo>
                  <a:lnTo>
                    <a:pt x="14939" y="29860"/>
                  </a:lnTo>
                  <a:lnTo>
                    <a:pt x="15169" y="29917"/>
                  </a:lnTo>
                  <a:lnTo>
                    <a:pt x="15399" y="29974"/>
                  </a:lnTo>
                  <a:lnTo>
                    <a:pt x="15667" y="30013"/>
                  </a:lnTo>
                  <a:lnTo>
                    <a:pt x="15955" y="30051"/>
                  </a:lnTo>
                  <a:lnTo>
                    <a:pt x="16261" y="30051"/>
                  </a:lnTo>
                  <a:lnTo>
                    <a:pt x="16778" y="30032"/>
                  </a:lnTo>
                  <a:lnTo>
                    <a:pt x="17027" y="30013"/>
                  </a:lnTo>
                  <a:lnTo>
                    <a:pt x="17295" y="29974"/>
                  </a:lnTo>
                  <a:lnTo>
                    <a:pt x="17563" y="29936"/>
                  </a:lnTo>
                  <a:lnTo>
                    <a:pt x="17832" y="29860"/>
                  </a:lnTo>
                  <a:lnTo>
                    <a:pt x="18081" y="29783"/>
                  </a:lnTo>
                  <a:lnTo>
                    <a:pt x="18349" y="29687"/>
                  </a:lnTo>
                  <a:lnTo>
                    <a:pt x="18598" y="29553"/>
                  </a:lnTo>
                  <a:lnTo>
                    <a:pt x="18847" y="29419"/>
                  </a:lnTo>
                  <a:lnTo>
                    <a:pt x="19076" y="29266"/>
                  </a:lnTo>
                  <a:lnTo>
                    <a:pt x="19306" y="29074"/>
                  </a:lnTo>
                  <a:lnTo>
                    <a:pt x="19536" y="28864"/>
                  </a:lnTo>
                  <a:lnTo>
                    <a:pt x="19728" y="28615"/>
                  </a:lnTo>
                  <a:lnTo>
                    <a:pt x="19919" y="28347"/>
                  </a:lnTo>
                  <a:lnTo>
                    <a:pt x="20111" y="28040"/>
                  </a:lnTo>
                  <a:lnTo>
                    <a:pt x="19900" y="28232"/>
                  </a:lnTo>
                  <a:lnTo>
                    <a:pt x="19689" y="28385"/>
                  </a:lnTo>
                  <a:lnTo>
                    <a:pt x="19479" y="28519"/>
                  </a:lnTo>
                  <a:lnTo>
                    <a:pt x="19268" y="28634"/>
                  </a:lnTo>
                  <a:lnTo>
                    <a:pt x="19057" y="28730"/>
                  </a:lnTo>
                  <a:lnTo>
                    <a:pt x="18847" y="28825"/>
                  </a:lnTo>
                  <a:lnTo>
                    <a:pt x="18617" y="28883"/>
                  </a:lnTo>
                  <a:lnTo>
                    <a:pt x="18406" y="28940"/>
                  </a:lnTo>
                  <a:lnTo>
                    <a:pt x="18195" y="28979"/>
                  </a:lnTo>
                  <a:lnTo>
                    <a:pt x="17985" y="28998"/>
                  </a:lnTo>
                  <a:lnTo>
                    <a:pt x="17563" y="29017"/>
                  </a:lnTo>
                  <a:lnTo>
                    <a:pt x="17142" y="28998"/>
                  </a:lnTo>
                  <a:lnTo>
                    <a:pt x="16740" y="28940"/>
                  </a:lnTo>
                  <a:lnTo>
                    <a:pt x="16453" y="28883"/>
                  </a:lnTo>
                  <a:lnTo>
                    <a:pt x="16184" y="28806"/>
                  </a:lnTo>
                  <a:lnTo>
                    <a:pt x="15935" y="28710"/>
                  </a:lnTo>
                  <a:lnTo>
                    <a:pt x="15725" y="28595"/>
                  </a:lnTo>
                  <a:lnTo>
                    <a:pt x="15533" y="28481"/>
                  </a:lnTo>
                  <a:lnTo>
                    <a:pt x="15361" y="28366"/>
                  </a:lnTo>
                  <a:lnTo>
                    <a:pt x="15208" y="28251"/>
                  </a:lnTo>
                  <a:lnTo>
                    <a:pt x="15074" y="28117"/>
                  </a:lnTo>
                  <a:lnTo>
                    <a:pt x="14882" y="27887"/>
                  </a:lnTo>
                  <a:lnTo>
                    <a:pt x="14748" y="27695"/>
                  </a:lnTo>
                  <a:lnTo>
                    <a:pt x="14691" y="27561"/>
                  </a:lnTo>
                  <a:lnTo>
                    <a:pt x="14652" y="27504"/>
                  </a:lnTo>
                  <a:lnTo>
                    <a:pt x="14614" y="27561"/>
                  </a:lnTo>
                  <a:lnTo>
                    <a:pt x="14442" y="27657"/>
                  </a:lnTo>
                  <a:lnTo>
                    <a:pt x="14327" y="27734"/>
                  </a:lnTo>
                  <a:lnTo>
                    <a:pt x="14193" y="27791"/>
                  </a:lnTo>
                  <a:lnTo>
                    <a:pt x="14020" y="27829"/>
                  </a:lnTo>
                  <a:lnTo>
                    <a:pt x="13848" y="27868"/>
                  </a:lnTo>
                  <a:lnTo>
                    <a:pt x="13637" y="27887"/>
                  </a:lnTo>
                  <a:lnTo>
                    <a:pt x="13407" y="27887"/>
                  </a:lnTo>
                  <a:lnTo>
                    <a:pt x="13158" y="27849"/>
                  </a:lnTo>
                  <a:lnTo>
                    <a:pt x="12890" y="27772"/>
                  </a:lnTo>
                  <a:lnTo>
                    <a:pt x="12603" y="27657"/>
                  </a:lnTo>
                  <a:lnTo>
                    <a:pt x="12296" y="27485"/>
                  </a:lnTo>
                  <a:lnTo>
                    <a:pt x="11971" y="27274"/>
                  </a:lnTo>
                  <a:lnTo>
                    <a:pt x="11645" y="26987"/>
                  </a:lnTo>
                  <a:lnTo>
                    <a:pt x="11473" y="26833"/>
                  </a:lnTo>
                  <a:lnTo>
                    <a:pt x="11320" y="26661"/>
                  </a:lnTo>
                  <a:lnTo>
                    <a:pt x="11166" y="26489"/>
                  </a:lnTo>
                  <a:lnTo>
                    <a:pt x="11051" y="26297"/>
                  </a:lnTo>
                  <a:lnTo>
                    <a:pt x="10937" y="26106"/>
                  </a:lnTo>
                  <a:lnTo>
                    <a:pt x="10822" y="25914"/>
                  </a:lnTo>
                  <a:lnTo>
                    <a:pt x="10630" y="25512"/>
                  </a:lnTo>
                  <a:lnTo>
                    <a:pt x="10496" y="25110"/>
                  </a:lnTo>
                  <a:lnTo>
                    <a:pt x="10381" y="24688"/>
                  </a:lnTo>
                  <a:lnTo>
                    <a:pt x="10305" y="24286"/>
                  </a:lnTo>
                  <a:lnTo>
                    <a:pt x="10247" y="23884"/>
                  </a:lnTo>
                  <a:lnTo>
                    <a:pt x="10209" y="23501"/>
                  </a:lnTo>
                  <a:lnTo>
                    <a:pt x="10190" y="23156"/>
                  </a:lnTo>
                  <a:lnTo>
                    <a:pt x="10209" y="22562"/>
                  </a:lnTo>
                  <a:lnTo>
                    <a:pt x="10228" y="22160"/>
                  </a:lnTo>
                  <a:lnTo>
                    <a:pt x="10247" y="22007"/>
                  </a:lnTo>
                  <a:lnTo>
                    <a:pt x="10170" y="21969"/>
                  </a:lnTo>
                  <a:lnTo>
                    <a:pt x="9979" y="21873"/>
                  </a:lnTo>
                  <a:lnTo>
                    <a:pt x="9692" y="21701"/>
                  </a:lnTo>
                  <a:lnTo>
                    <a:pt x="9538" y="21586"/>
                  </a:lnTo>
                  <a:lnTo>
                    <a:pt x="9385" y="21432"/>
                  </a:lnTo>
                  <a:lnTo>
                    <a:pt x="9232" y="21260"/>
                  </a:lnTo>
                  <a:lnTo>
                    <a:pt x="9079" y="21068"/>
                  </a:lnTo>
                  <a:lnTo>
                    <a:pt x="8926" y="20839"/>
                  </a:lnTo>
                  <a:lnTo>
                    <a:pt x="8811" y="20590"/>
                  </a:lnTo>
                  <a:lnTo>
                    <a:pt x="8715" y="20322"/>
                  </a:lnTo>
                  <a:lnTo>
                    <a:pt x="8638" y="19996"/>
                  </a:lnTo>
                  <a:lnTo>
                    <a:pt x="8619" y="19670"/>
                  </a:lnTo>
                  <a:lnTo>
                    <a:pt x="8619" y="19287"/>
                  </a:lnTo>
                  <a:lnTo>
                    <a:pt x="8638" y="18923"/>
                  </a:lnTo>
                  <a:lnTo>
                    <a:pt x="8696" y="18579"/>
                  </a:lnTo>
                  <a:lnTo>
                    <a:pt x="8753" y="18253"/>
                  </a:lnTo>
                  <a:lnTo>
                    <a:pt x="8811" y="17947"/>
                  </a:lnTo>
                  <a:lnTo>
                    <a:pt x="8887" y="17678"/>
                  </a:lnTo>
                  <a:lnTo>
                    <a:pt x="8964" y="17429"/>
                  </a:lnTo>
                  <a:lnTo>
                    <a:pt x="9136" y="17008"/>
                  </a:lnTo>
                  <a:lnTo>
                    <a:pt x="9289" y="16663"/>
                  </a:lnTo>
                  <a:lnTo>
                    <a:pt x="9424" y="16434"/>
                  </a:lnTo>
                  <a:lnTo>
                    <a:pt x="9558" y="16242"/>
                  </a:lnTo>
                  <a:lnTo>
                    <a:pt x="9462" y="16223"/>
                  </a:lnTo>
                  <a:lnTo>
                    <a:pt x="9213" y="16165"/>
                  </a:lnTo>
                  <a:lnTo>
                    <a:pt x="9040" y="16108"/>
                  </a:lnTo>
                  <a:lnTo>
                    <a:pt x="8849" y="16031"/>
                  </a:lnTo>
                  <a:lnTo>
                    <a:pt x="8657" y="15936"/>
                  </a:lnTo>
                  <a:lnTo>
                    <a:pt x="8466" y="15801"/>
                  </a:lnTo>
                  <a:lnTo>
                    <a:pt x="8255" y="15648"/>
                  </a:lnTo>
                  <a:lnTo>
                    <a:pt x="8064" y="15457"/>
                  </a:lnTo>
                  <a:lnTo>
                    <a:pt x="7910" y="15246"/>
                  </a:lnTo>
                  <a:lnTo>
                    <a:pt x="7757" y="14997"/>
                  </a:lnTo>
                  <a:lnTo>
                    <a:pt x="7700" y="14844"/>
                  </a:lnTo>
                  <a:lnTo>
                    <a:pt x="7642" y="14691"/>
                  </a:lnTo>
                  <a:lnTo>
                    <a:pt x="7604" y="14537"/>
                  </a:lnTo>
                  <a:lnTo>
                    <a:pt x="7566" y="14365"/>
                  </a:lnTo>
                  <a:lnTo>
                    <a:pt x="7547" y="14173"/>
                  </a:lnTo>
                  <a:lnTo>
                    <a:pt x="7527" y="13982"/>
                  </a:lnTo>
                  <a:lnTo>
                    <a:pt x="7527" y="13771"/>
                  </a:lnTo>
                  <a:lnTo>
                    <a:pt x="7547" y="13541"/>
                  </a:lnTo>
                  <a:lnTo>
                    <a:pt x="7451" y="13446"/>
                  </a:lnTo>
                  <a:lnTo>
                    <a:pt x="7183" y="13158"/>
                  </a:lnTo>
                  <a:lnTo>
                    <a:pt x="7010" y="12967"/>
                  </a:lnTo>
                  <a:lnTo>
                    <a:pt x="6819" y="12718"/>
                  </a:lnTo>
                  <a:lnTo>
                    <a:pt x="6627" y="12431"/>
                  </a:lnTo>
                  <a:lnTo>
                    <a:pt x="6436" y="12105"/>
                  </a:lnTo>
                  <a:lnTo>
                    <a:pt x="6244" y="11741"/>
                  </a:lnTo>
                  <a:lnTo>
                    <a:pt x="6072" y="11358"/>
                  </a:lnTo>
                  <a:lnTo>
                    <a:pt x="5919" y="10937"/>
                  </a:lnTo>
                  <a:lnTo>
                    <a:pt x="5804" y="10477"/>
                  </a:lnTo>
                  <a:lnTo>
                    <a:pt x="5746" y="10247"/>
                  </a:lnTo>
                  <a:lnTo>
                    <a:pt x="5708" y="9998"/>
                  </a:lnTo>
                  <a:lnTo>
                    <a:pt x="5689" y="9749"/>
                  </a:lnTo>
                  <a:lnTo>
                    <a:pt x="5689" y="9481"/>
                  </a:lnTo>
                  <a:lnTo>
                    <a:pt x="5689" y="9232"/>
                  </a:lnTo>
                  <a:lnTo>
                    <a:pt x="5708" y="8964"/>
                  </a:lnTo>
                  <a:lnTo>
                    <a:pt x="5746" y="8677"/>
                  </a:lnTo>
                  <a:lnTo>
                    <a:pt x="5784" y="8409"/>
                  </a:lnTo>
                  <a:lnTo>
                    <a:pt x="5919" y="7891"/>
                  </a:lnTo>
                  <a:lnTo>
                    <a:pt x="6053" y="7470"/>
                  </a:lnTo>
                  <a:lnTo>
                    <a:pt x="6225" y="7087"/>
                  </a:lnTo>
                  <a:lnTo>
                    <a:pt x="6397" y="6781"/>
                  </a:lnTo>
                  <a:lnTo>
                    <a:pt x="6570" y="6512"/>
                  </a:lnTo>
                  <a:lnTo>
                    <a:pt x="6761" y="6302"/>
                  </a:lnTo>
                  <a:lnTo>
                    <a:pt x="6953" y="6129"/>
                  </a:lnTo>
                  <a:lnTo>
                    <a:pt x="7125" y="6014"/>
                  </a:lnTo>
                  <a:lnTo>
                    <a:pt x="7298" y="5919"/>
                  </a:lnTo>
                  <a:lnTo>
                    <a:pt x="7470" y="5842"/>
                  </a:lnTo>
                  <a:lnTo>
                    <a:pt x="7604" y="5804"/>
                  </a:lnTo>
                  <a:lnTo>
                    <a:pt x="7738" y="5785"/>
                  </a:lnTo>
                  <a:lnTo>
                    <a:pt x="7930" y="5765"/>
                  </a:lnTo>
                  <a:lnTo>
                    <a:pt x="8006" y="5785"/>
                  </a:lnTo>
                  <a:lnTo>
                    <a:pt x="8064" y="5363"/>
                  </a:lnTo>
                  <a:lnTo>
                    <a:pt x="8159" y="4942"/>
                  </a:lnTo>
                  <a:lnTo>
                    <a:pt x="8274" y="4406"/>
                  </a:lnTo>
                  <a:lnTo>
                    <a:pt x="8428" y="3850"/>
                  </a:lnTo>
                  <a:lnTo>
                    <a:pt x="8523" y="3563"/>
                  </a:lnTo>
                  <a:lnTo>
                    <a:pt x="8619" y="3295"/>
                  </a:lnTo>
                  <a:lnTo>
                    <a:pt x="8734" y="3046"/>
                  </a:lnTo>
                  <a:lnTo>
                    <a:pt x="8849" y="2816"/>
                  </a:lnTo>
                  <a:lnTo>
                    <a:pt x="8983" y="2605"/>
                  </a:lnTo>
                  <a:lnTo>
                    <a:pt x="9117" y="2433"/>
                  </a:lnTo>
                  <a:lnTo>
                    <a:pt x="9251" y="2299"/>
                  </a:lnTo>
                  <a:lnTo>
                    <a:pt x="9404" y="2184"/>
                  </a:lnTo>
                  <a:lnTo>
                    <a:pt x="9577" y="2107"/>
                  </a:lnTo>
                  <a:lnTo>
                    <a:pt x="9730" y="2031"/>
                  </a:lnTo>
                  <a:lnTo>
                    <a:pt x="9883" y="1992"/>
                  </a:lnTo>
                  <a:lnTo>
                    <a:pt x="10036" y="1973"/>
                  </a:lnTo>
                  <a:lnTo>
                    <a:pt x="10190" y="1954"/>
                  </a:lnTo>
                  <a:lnTo>
                    <a:pt x="10343" y="1954"/>
                  </a:lnTo>
                  <a:lnTo>
                    <a:pt x="10611" y="1992"/>
                  </a:lnTo>
                  <a:lnTo>
                    <a:pt x="10822" y="2031"/>
                  </a:lnTo>
                  <a:lnTo>
                    <a:pt x="11013" y="2107"/>
                  </a:lnTo>
                  <a:lnTo>
                    <a:pt x="11032" y="1897"/>
                  </a:lnTo>
                  <a:lnTo>
                    <a:pt x="11128" y="1399"/>
                  </a:lnTo>
                  <a:lnTo>
                    <a:pt x="11224" y="1073"/>
                  </a:lnTo>
                  <a:lnTo>
                    <a:pt x="11320" y="728"/>
                  </a:lnTo>
                  <a:lnTo>
                    <a:pt x="11473" y="364"/>
                  </a:lnTo>
                  <a:lnTo>
                    <a:pt x="11645" y="20"/>
                  </a:lnTo>
                  <a:lnTo>
                    <a:pt x="1137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3" name="Google Shape;3343;p49"/>
            <p:cNvSpPr/>
            <p:nvPr/>
          </p:nvSpPr>
          <p:spPr>
            <a:xfrm>
              <a:off x="3042575" y="2802375"/>
              <a:ext cx="139850" cy="308400"/>
            </a:xfrm>
            <a:custGeom>
              <a:avLst/>
              <a:gdLst/>
              <a:ahLst/>
              <a:cxnLst/>
              <a:rect l="l" t="t" r="r" b="b"/>
              <a:pathLst>
                <a:path w="5594" h="12336" extrusionOk="0">
                  <a:moveTo>
                    <a:pt x="2548" y="1"/>
                  </a:moveTo>
                  <a:lnTo>
                    <a:pt x="2299" y="39"/>
                  </a:lnTo>
                  <a:lnTo>
                    <a:pt x="2050" y="96"/>
                  </a:lnTo>
                  <a:lnTo>
                    <a:pt x="1782" y="211"/>
                  </a:lnTo>
                  <a:lnTo>
                    <a:pt x="1667" y="269"/>
                  </a:lnTo>
                  <a:lnTo>
                    <a:pt x="1533" y="345"/>
                  </a:lnTo>
                  <a:lnTo>
                    <a:pt x="1418" y="441"/>
                  </a:lnTo>
                  <a:lnTo>
                    <a:pt x="1322" y="556"/>
                  </a:lnTo>
                  <a:lnTo>
                    <a:pt x="1207" y="690"/>
                  </a:lnTo>
                  <a:lnTo>
                    <a:pt x="1131" y="824"/>
                  </a:lnTo>
                  <a:lnTo>
                    <a:pt x="1035" y="1035"/>
                  </a:lnTo>
                  <a:lnTo>
                    <a:pt x="958" y="1284"/>
                  </a:lnTo>
                  <a:lnTo>
                    <a:pt x="901" y="1552"/>
                  </a:lnTo>
                  <a:lnTo>
                    <a:pt x="863" y="1820"/>
                  </a:lnTo>
                  <a:lnTo>
                    <a:pt x="843" y="2127"/>
                  </a:lnTo>
                  <a:lnTo>
                    <a:pt x="824" y="2433"/>
                  </a:lnTo>
                  <a:lnTo>
                    <a:pt x="843" y="3027"/>
                  </a:lnTo>
                  <a:lnTo>
                    <a:pt x="863" y="3582"/>
                  </a:lnTo>
                  <a:lnTo>
                    <a:pt x="920" y="4042"/>
                  </a:lnTo>
                  <a:lnTo>
                    <a:pt x="977" y="4463"/>
                  </a:lnTo>
                  <a:lnTo>
                    <a:pt x="882" y="4463"/>
                  </a:lnTo>
                  <a:lnTo>
                    <a:pt x="786" y="4502"/>
                  </a:lnTo>
                  <a:lnTo>
                    <a:pt x="652" y="4540"/>
                  </a:lnTo>
                  <a:lnTo>
                    <a:pt x="499" y="4597"/>
                  </a:lnTo>
                  <a:lnTo>
                    <a:pt x="345" y="4712"/>
                  </a:lnTo>
                  <a:lnTo>
                    <a:pt x="173" y="4827"/>
                  </a:lnTo>
                  <a:lnTo>
                    <a:pt x="1" y="5019"/>
                  </a:lnTo>
                  <a:lnTo>
                    <a:pt x="1" y="5019"/>
                  </a:lnTo>
                  <a:lnTo>
                    <a:pt x="288" y="4942"/>
                  </a:lnTo>
                  <a:lnTo>
                    <a:pt x="441" y="4923"/>
                  </a:lnTo>
                  <a:lnTo>
                    <a:pt x="594" y="4923"/>
                  </a:lnTo>
                  <a:lnTo>
                    <a:pt x="863" y="4942"/>
                  </a:lnTo>
                  <a:lnTo>
                    <a:pt x="1112" y="4980"/>
                  </a:lnTo>
                  <a:lnTo>
                    <a:pt x="1341" y="5076"/>
                  </a:lnTo>
                  <a:lnTo>
                    <a:pt x="1590" y="5172"/>
                  </a:lnTo>
                  <a:lnTo>
                    <a:pt x="1801" y="5325"/>
                  </a:lnTo>
                  <a:lnTo>
                    <a:pt x="2012" y="5498"/>
                  </a:lnTo>
                  <a:lnTo>
                    <a:pt x="2203" y="5689"/>
                  </a:lnTo>
                  <a:lnTo>
                    <a:pt x="2395" y="5900"/>
                  </a:lnTo>
                  <a:lnTo>
                    <a:pt x="2548" y="6149"/>
                  </a:lnTo>
                  <a:lnTo>
                    <a:pt x="2701" y="6398"/>
                  </a:lnTo>
                  <a:lnTo>
                    <a:pt x="2835" y="6685"/>
                  </a:lnTo>
                  <a:lnTo>
                    <a:pt x="2931" y="6972"/>
                  </a:lnTo>
                  <a:lnTo>
                    <a:pt x="3027" y="7279"/>
                  </a:lnTo>
                  <a:lnTo>
                    <a:pt x="3084" y="7604"/>
                  </a:lnTo>
                  <a:lnTo>
                    <a:pt x="3123" y="7949"/>
                  </a:lnTo>
                  <a:lnTo>
                    <a:pt x="3142" y="8294"/>
                  </a:lnTo>
                  <a:lnTo>
                    <a:pt x="3123" y="8524"/>
                  </a:lnTo>
                  <a:lnTo>
                    <a:pt x="3103" y="8753"/>
                  </a:lnTo>
                  <a:lnTo>
                    <a:pt x="3084" y="8983"/>
                  </a:lnTo>
                  <a:lnTo>
                    <a:pt x="3046" y="9213"/>
                  </a:lnTo>
                  <a:lnTo>
                    <a:pt x="2988" y="9424"/>
                  </a:lnTo>
                  <a:lnTo>
                    <a:pt x="2931" y="9635"/>
                  </a:lnTo>
                  <a:lnTo>
                    <a:pt x="2854" y="9845"/>
                  </a:lnTo>
                  <a:lnTo>
                    <a:pt x="2759" y="10037"/>
                  </a:lnTo>
                  <a:lnTo>
                    <a:pt x="2682" y="10228"/>
                  </a:lnTo>
                  <a:lnTo>
                    <a:pt x="2567" y="10401"/>
                  </a:lnTo>
                  <a:lnTo>
                    <a:pt x="2471" y="10573"/>
                  </a:lnTo>
                  <a:lnTo>
                    <a:pt x="2356" y="10726"/>
                  </a:lnTo>
                  <a:lnTo>
                    <a:pt x="2222" y="10879"/>
                  </a:lnTo>
                  <a:lnTo>
                    <a:pt x="2088" y="11014"/>
                  </a:lnTo>
                  <a:lnTo>
                    <a:pt x="1954" y="11128"/>
                  </a:lnTo>
                  <a:lnTo>
                    <a:pt x="1801" y="11243"/>
                  </a:lnTo>
                  <a:lnTo>
                    <a:pt x="2184" y="11511"/>
                  </a:lnTo>
                  <a:lnTo>
                    <a:pt x="2491" y="11703"/>
                  </a:lnTo>
                  <a:lnTo>
                    <a:pt x="2759" y="11856"/>
                  </a:lnTo>
                  <a:lnTo>
                    <a:pt x="2816" y="12105"/>
                  </a:lnTo>
                  <a:lnTo>
                    <a:pt x="2893" y="12335"/>
                  </a:lnTo>
                  <a:lnTo>
                    <a:pt x="2931" y="11990"/>
                  </a:lnTo>
                  <a:lnTo>
                    <a:pt x="3008" y="11665"/>
                  </a:lnTo>
                  <a:lnTo>
                    <a:pt x="3084" y="11339"/>
                  </a:lnTo>
                  <a:lnTo>
                    <a:pt x="3180" y="11052"/>
                  </a:lnTo>
                  <a:lnTo>
                    <a:pt x="3295" y="10765"/>
                  </a:lnTo>
                  <a:lnTo>
                    <a:pt x="3410" y="10496"/>
                  </a:lnTo>
                  <a:lnTo>
                    <a:pt x="3563" y="10247"/>
                  </a:lnTo>
                  <a:lnTo>
                    <a:pt x="3716" y="10018"/>
                  </a:lnTo>
                  <a:lnTo>
                    <a:pt x="3889" y="9807"/>
                  </a:lnTo>
                  <a:lnTo>
                    <a:pt x="4061" y="9615"/>
                  </a:lnTo>
                  <a:lnTo>
                    <a:pt x="4253" y="9462"/>
                  </a:lnTo>
                  <a:lnTo>
                    <a:pt x="4444" y="9328"/>
                  </a:lnTo>
                  <a:lnTo>
                    <a:pt x="4655" y="9213"/>
                  </a:lnTo>
                  <a:lnTo>
                    <a:pt x="4865" y="9137"/>
                  </a:lnTo>
                  <a:lnTo>
                    <a:pt x="5095" y="9079"/>
                  </a:lnTo>
                  <a:lnTo>
                    <a:pt x="5306" y="9060"/>
                  </a:lnTo>
                  <a:lnTo>
                    <a:pt x="5536" y="9079"/>
                  </a:lnTo>
                  <a:lnTo>
                    <a:pt x="5574" y="8466"/>
                  </a:lnTo>
                  <a:lnTo>
                    <a:pt x="5593" y="7834"/>
                  </a:lnTo>
                  <a:lnTo>
                    <a:pt x="5574" y="7221"/>
                  </a:lnTo>
                  <a:lnTo>
                    <a:pt x="5536" y="6589"/>
                  </a:lnTo>
                  <a:lnTo>
                    <a:pt x="5478" y="5996"/>
                  </a:lnTo>
                  <a:lnTo>
                    <a:pt x="5383" y="5402"/>
                  </a:lnTo>
                  <a:lnTo>
                    <a:pt x="5287" y="4827"/>
                  </a:lnTo>
                  <a:lnTo>
                    <a:pt x="5153" y="4272"/>
                  </a:lnTo>
                  <a:lnTo>
                    <a:pt x="5019" y="3716"/>
                  </a:lnTo>
                  <a:lnTo>
                    <a:pt x="4846" y="3199"/>
                  </a:lnTo>
                  <a:lnTo>
                    <a:pt x="4655" y="2720"/>
                  </a:lnTo>
                  <a:lnTo>
                    <a:pt x="4463" y="2242"/>
                  </a:lnTo>
                  <a:lnTo>
                    <a:pt x="4233" y="1801"/>
                  </a:lnTo>
                  <a:lnTo>
                    <a:pt x="4004" y="1380"/>
                  </a:lnTo>
                  <a:lnTo>
                    <a:pt x="3755" y="997"/>
                  </a:lnTo>
                  <a:lnTo>
                    <a:pt x="3486" y="633"/>
                  </a:lnTo>
                  <a:lnTo>
                    <a:pt x="3199" y="288"/>
                  </a:lnTo>
                  <a:lnTo>
                    <a:pt x="2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4" name="Google Shape;3344;p49"/>
            <p:cNvSpPr/>
            <p:nvPr/>
          </p:nvSpPr>
          <p:spPr>
            <a:xfrm>
              <a:off x="3229800" y="2725775"/>
              <a:ext cx="278225" cy="322275"/>
            </a:xfrm>
            <a:custGeom>
              <a:avLst/>
              <a:gdLst/>
              <a:ahLst/>
              <a:cxnLst/>
              <a:rect l="l" t="t" r="r" b="b"/>
              <a:pathLst>
                <a:path w="11129" h="12891" extrusionOk="0">
                  <a:moveTo>
                    <a:pt x="4310" y="0"/>
                  </a:moveTo>
                  <a:lnTo>
                    <a:pt x="3965" y="39"/>
                  </a:lnTo>
                  <a:lnTo>
                    <a:pt x="3659" y="96"/>
                  </a:lnTo>
                  <a:lnTo>
                    <a:pt x="3352" y="192"/>
                  </a:lnTo>
                  <a:lnTo>
                    <a:pt x="3084" y="326"/>
                  </a:lnTo>
                  <a:lnTo>
                    <a:pt x="2835" y="460"/>
                  </a:lnTo>
                  <a:lnTo>
                    <a:pt x="2605" y="594"/>
                  </a:lnTo>
                  <a:lnTo>
                    <a:pt x="2414" y="747"/>
                  </a:lnTo>
                  <a:lnTo>
                    <a:pt x="2241" y="881"/>
                  </a:lnTo>
                  <a:lnTo>
                    <a:pt x="2088" y="1035"/>
                  </a:lnTo>
                  <a:lnTo>
                    <a:pt x="1954" y="1188"/>
                  </a:lnTo>
                  <a:lnTo>
                    <a:pt x="1839" y="1341"/>
                  </a:lnTo>
                  <a:lnTo>
                    <a:pt x="1762" y="1494"/>
                  </a:lnTo>
                  <a:lnTo>
                    <a:pt x="1705" y="1667"/>
                  </a:lnTo>
                  <a:lnTo>
                    <a:pt x="1667" y="1839"/>
                  </a:lnTo>
                  <a:lnTo>
                    <a:pt x="1647" y="2011"/>
                  </a:lnTo>
                  <a:lnTo>
                    <a:pt x="1647" y="2222"/>
                  </a:lnTo>
                  <a:lnTo>
                    <a:pt x="1667" y="2414"/>
                  </a:lnTo>
                  <a:lnTo>
                    <a:pt x="1705" y="2643"/>
                  </a:lnTo>
                  <a:lnTo>
                    <a:pt x="1782" y="2873"/>
                  </a:lnTo>
                  <a:lnTo>
                    <a:pt x="1858" y="3122"/>
                  </a:lnTo>
                  <a:lnTo>
                    <a:pt x="1935" y="3390"/>
                  </a:lnTo>
                  <a:lnTo>
                    <a:pt x="1954" y="3639"/>
                  </a:lnTo>
                  <a:lnTo>
                    <a:pt x="1954" y="3869"/>
                  </a:lnTo>
                  <a:lnTo>
                    <a:pt x="1916" y="4099"/>
                  </a:lnTo>
                  <a:lnTo>
                    <a:pt x="1839" y="4329"/>
                  </a:lnTo>
                  <a:lnTo>
                    <a:pt x="1743" y="4539"/>
                  </a:lnTo>
                  <a:lnTo>
                    <a:pt x="1628" y="4731"/>
                  </a:lnTo>
                  <a:lnTo>
                    <a:pt x="1513" y="4923"/>
                  </a:lnTo>
                  <a:lnTo>
                    <a:pt x="1379" y="5095"/>
                  </a:lnTo>
                  <a:lnTo>
                    <a:pt x="1264" y="5229"/>
                  </a:lnTo>
                  <a:lnTo>
                    <a:pt x="1035" y="5478"/>
                  </a:lnTo>
                  <a:lnTo>
                    <a:pt x="862" y="5631"/>
                  </a:lnTo>
                  <a:lnTo>
                    <a:pt x="786" y="5689"/>
                  </a:lnTo>
                  <a:lnTo>
                    <a:pt x="862" y="5746"/>
                  </a:lnTo>
                  <a:lnTo>
                    <a:pt x="920" y="5842"/>
                  </a:lnTo>
                  <a:lnTo>
                    <a:pt x="996" y="5957"/>
                  </a:lnTo>
                  <a:lnTo>
                    <a:pt x="1054" y="6129"/>
                  </a:lnTo>
                  <a:lnTo>
                    <a:pt x="1092" y="6321"/>
                  </a:lnTo>
                  <a:lnTo>
                    <a:pt x="1092" y="6570"/>
                  </a:lnTo>
                  <a:lnTo>
                    <a:pt x="1073" y="6704"/>
                  </a:lnTo>
                  <a:lnTo>
                    <a:pt x="1035" y="6857"/>
                  </a:lnTo>
                  <a:lnTo>
                    <a:pt x="996" y="7010"/>
                  </a:lnTo>
                  <a:lnTo>
                    <a:pt x="920" y="7183"/>
                  </a:lnTo>
                  <a:lnTo>
                    <a:pt x="728" y="7508"/>
                  </a:lnTo>
                  <a:lnTo>
                    <a:pt x="517" y="7872"/>
                  </a:lnTo>
                  <a:lnTo>
                    <a:pt x="307" y="8217"/>
                  </a:lnTo>
                  <a:lnTo>
                    <a:pt x="211" y="8389"/>
                  </a:lnTo>
                  <a:lnTo>
                    <a:pt x="115" y="8581"/>
                  </a:lnTo>
                  <a:lnTo>
                    <a:pt x="58" y="8734"/>
                  </a:lnTo>
                  <a:lnTo>
                    <a:pt x="20" y="8906"/>
                  </a:lnTo>
                  <a:lnTo>
                    <a:pt x="0" y="9079"/>
                  </a:lnTo>
                  <a:lnTo>
                    <a:pt x="20" y="9232"/>
                  </a:lnTo>
                  <a:lnTo>
                    <a:pt x="77" y="9366"/>
                  </a:lnTo>
                  <a:lnTo>
                    <a:pt x="173" y="9519"/>
                  </a:lnTo>
                  <a:lnTo>
                    <a:pt x="288" y="9634"/>
                  </a:lnTo>
                  <a:lnTo>
                    <a:pt x="383" y="9711"/>
                  </a:lnTo>
                  <a:lnTo>
                    <a:pt x="479" y="9768"/>
                  </a:lnTo>
                  <a:lnTo>
                    <a:pt x="556" y="9806"/>
                  </a:lnTo>
                  <a:lnTo>
                    <a:pt x="632" y="9826"/>
                  </a:lnTo>
                  <a:lnTo>
                    <a:pt x="709" y="9826"/>
                  </a:lnTo>
                  <a:lnTo>
                    <a:pt x="843" y="9787"/>
                  </a:lnTo>
                  <a:lnTo>
                    <a:pt x="977" y="9749"/>
                  </a:lnTo>
                  <a:lnTo>
                    <a:pt x="1207" y="9749"/>
                  </a:lnTo>
                  <a:lnTo>
                    <a:pt x="1284" y="9787"/>
                  </a:lnTo>
                  <a:lnTo>
                    <a:pt x="1399" y="9845"/>
                  </a:lnTo>
                  <a:lnTo>
                    <a:pt x="1494" y="9921"/>
                  </a:lnTo>
                  <a:lnTo>
                    <a:pt x="1590" y="10017"/>
                  </a:lnTo>
                  <a:lnTo>
                    <a:pt x="1647" y="10113"/>
                  </a:lnTo>
                  <a:lnTo>
                    <a:pt x="1686" y="10228"/>
                  </a:lnTo>
                  <a:lnTo>
                    <a:pt x="1667" y="10343"/>
                  </a:lnTo>
                  <a:lnTo>
                    <a:pt x="1647" y="10458"/>
                  </a:lnTo>
                  <a:lnTo>
                    <a:pt x="1628" y="10573"/>
                  </a:lnTo>
                  <a:lnTo>
                    <a:pt x="1533" y="10822"/>
                  </a:lnTo>
                  <a:lnTo>
                    <a:pt x="1494" y="10956"/>
                  </a:lnTo>
                  <a:lnTo>
                    <a:pt x="1456" y="11109"/>
                  </a:lnTo>
                  <a:lnTo>
                    <a:pt x="1437" y="11243"/>
                  </a:lnTo>
                  <a:lnTo>
                    <a:pt x="1437" y="11396"/>
                  </a:lnTo>
                  <a:lnTo>
                    <a:pt x="1456" y="11530"/>
                  </a:lnTo>
                  <a:lnTo>
                    <a:pt x="1513" y="11683"/>
                  </a:lnTo>
                  <a:lnTo>
                    <a:pt x="1609" y="11856"/>
                  </a:lnTo>
                  <a:lnTo>
                    <a:pt x="1762" y="12009"/>
                  </a:lnTo>
                  <a:lnTo>
                    <a:pt x="1935" y="12181"/>
                  </a:lnTo>
                  <a:lnTo>
                    <a:pt x="2107" y="12296"/>
                  </a:lnTo>
                  <a:lnTo>
                    <a:pt x="2260" y="12373"/>
                  </a:lnTo>
                  <a:lnTo>
                    <a:pt x="2414" y="12411"/>
                  </a:lnTo>
                  <a:lnTo>
                    <a:pt x="2567" y="12430"/>
                  </a:lnTo>
                  <a:lnTo>
                    <a:pt x="2701" y="12430"/>
                  </a:lnTo>
                  <a:lnTo>
                    <a:pt x="2816" y="12392"/>
                  </a:lnTo>
                  <a:lnTo>
                    <a:pt x="2931" y="12354"/>
                  </a:lnTo>
                  <a:lnTo>
                    <a:pt x="3046" y="12296"/>
                  </a:lnTo>
                  <a:lnTo>
                    <a:pt x="3122" y="12239"/>
                  </a:lnTo>
                  <a:lnTo>
                    <a:pt x="3275" y="12105"/>
                  </a:lnTo>
                  <a:lnTo>
                    <a:pt x="3352" y="12009"/>
                  </a:lnTo>
                  <a:lnTo>
                    <a:pt x="3390" y="11971"/>
                  </a:lnTo>
                  <a:lnTo>
                    <a:pt x="3659" y="11932"/>
                  </a:lnTo>
                  <a:lnTo>
                    <a:pt x="3908" y="11932"/>
                  </a:lnTo>
                  <a:lnTo>
                    <a:pt x="4137" y="11952"/>
                  </a:lnTo>
                  <a:lnTo>
                    <a:pt x="4367" y="11990"/>
                  </a:lnTo>
                  <a:lnTo>
                    <a:pt x="4578" y="12066"/>
                  </a:lnTo>
                  <a:lnTo>
                    <a:pt x="4769" y="12143"/>
                  </a:lnTo>
                  <a:lnTo>
                    <a:pt x="4961" y="12239"/>
                  </a:lnTo>
                  <a:lnTo>
                    <a:pt x="5133" y="12335"/>
                  </a:lnTo>
                  <a:lnTo>
                    <a:pt x="5401" y="12526"/>
                  </a:lnTo>
                  <a:lnTo>
                    <a:pt x="5612" y="12699"/>
                  </a:lnTo>
                  <a:lnTo>
                    <a:pt x="5784" y="12890"/>
                  </a:lnTo>
                  <a:lnTo>
                    <a:pt x="5995" y="12833"/>
                  </a:lnTo>
                  <a:lnTo>
                    <a:pt x="6206" y="12775"/>
                  </a:lnTo>
                  <a:lnTo>
                    <a:pt x="6493" y="12718"/>
                  </a:lnTo>
                  <a:lnTo>
                    <a:pt x="6819" y="12679"/>
                  </a:lnTo>
                  <a:lnTo>
                    <a:pt x="7163" y="12660"/>
                  </a:lnTo>
                  <a:lnTo>
                    <a:pt x="7355" y="12679"/>
                  </a:lnTo>
                  <a:lnTo>
                    <a:pt x="7527" y="12699"/>
                  </a:lnTo>
                  <a:lnTo>
                    <a:pt x="7719" y="12737"/>
                  </a:lnTo>
                  <a:lnTo>
                    <a:pt x="7891" y="12775"/>
                  </a:lnTo>
                  <a:lnTo>
                    <a:pt x="8045" y="12813"/>
                  </a:lnTo>
                  <a:lnTo>
                    <a:pt x="8198" y="12813"/>
                  </a:lnTo>
                  <a:lnTo>
                    <a:pt x="8332" y="12756"/>
                  </a:lnTo>
                  <a:lnTo>
                    <a:pt x="8447" y="12679"/>
                  </a:lnTo>
                  <a:lnTo>
                    <a:pt x="8562" y="12584"/>
                  </a:lnTo>
                  <a:lnTo>
                    <a:pt x="8677" y="12469"/>
                  </a:lnTo>
                  <a:lnTo>
                    <a:pt x="8887" y="12220"/>
                  </a:lnTo>
                  <a:lnTo>
                    <a:pt x="9021" y="12086"/>
                  </a:lnTo>
                  <a:lnTo>
                    <a:pt x="9136" y="11971"/>
                  </a:lnTo>
                  <a:lnTo>
                    <a:pt x="9289" y="11875"/>
                  </a:lnTo>
                  <a:lnTo>
                    <a:pt x="9443" y="11798"/>
                  </a:lnTo>
                  <a:lnTo>
                    <a:pt x="9615" y="11741"/>
                  </a:lnTo>
                  <a:lnTo>
                    <a:pt x="9807" y="11722"/>
                  </a:lnTo>
                  <a:lnTo>
                    <a:pt x="10036" y="11741"/>
                  </a:lnTo>
                  <a:lnTo>
                    <a:pt x="10285" y="11817"/>
                  </a:lnTo>
                  <a:lnTo>
                    <a:pt x="10305" y="11530"/>
                  </a:lnTo>
                  <a:lnTo>
                    <a:pt x="10343" y="11243"/>
                  </a:lnTo>
                  <a:lnTo>
                    <a:pt x="10381" y="10917"/>
                  </a:lnTo>
                  <a:lnTo>
                    <a:pt x="10458" y="10592"/>
                  </a:lnTo>
                  <a:lnTo>
                    <a:pt x="10554" y="10285"/>
                  </a:lnTo>
                  <a:lnTo>
                    <a:pt x="10592" y="10151"/>
                  </a:lnTo>
                  <a:lnTo>
                    <a:pt x="10649" y="10036"/>
                  </a:lnTo>
                  <a:lnTo>
                    <a:pt x="10726" y="9960"/>
                  </a:lnTo>
                  <a:lnTo>
                    <a:pt x="10803" y="9921"/>
                  </a:lnTo>
                  <a:lnTo>
                    <a:pt x="10822" y="9902"/>
                  </a:lnTo>
                  <a:lnTo>
                    <a:pt x="10860" y="9883"/>
                  </a:lnTo>
                  <a:lnTo>
                    <a:pt x="10879" y="9806"/>
                  </a:lnTo>
                  <a:lnTo>
                    <a:pt x="10860" y="9711"/>
                  </a:lnTo>
                  <a:lnTo>
                    <a:pt x="10822" y="9596"/>
                  </a:lnTo>
                  <a:lnTo>
                    <a:pt x="10707" y="9308"/>
                  </a:lnTo>
                  <a:lnTo>
                    <a:pt x="10554" y="9002"/>
                  </a:lnTo>
                  <a:lnTo>
                    <a:pt x="10496" y="8830"/>
                  </a:lnTo>
                  <a:lnTo>
                    <a:pt x="10439" y="8657"/>
                  </a:lnTo>
                  <a:lnTo>
                    <a:pt x="10400" y="8504"/>
                  </a:lnTo>
                  <a:lnTo>
                    <a:pt x="10400" y="8351"/>
                  </a:lnTo>
                  <a:lnTo>
                    <a:pt x="10419" y="8198"/>
                  </a:lnTo>
                  <a:lnTo>
                    <a:pt x="10477" y="8083"/>
                  </a:lnTo>
                  <a:lnTo>
                    <a:pt x="10534" y="8025"/>
                  </a:lnTo>
                  <a:lnTo>
                    <a:pt x="10592" y="7968"/>
                  </a:lnTo>
                  <a:lnTo>
                    <a:pt x="10668" y="7910"/>
                  </a:lnTo>
                  <a:lnTo>
                    <a:pt x="10745" y="7872"/>
                  </a:lnTo>
                  <a:lnTo>
                    <a:pt x="10822" y="7834"/>
                  </a:lnTo>
                  <a:lnTo>
                    <a:pt x="10898" y="7757"/>
                  </a:lnTo>
                  <a:lnTo>
                    <a:pt x="10975" y="7661"/>
                  </a:lnTo>
                  <a:lnTo>
                    <a:pt x="11013" y="7546"/>
                  </a:lnTo>
                  <a:lnTo>
                    <a:pt x="11071" y="7412"/>
                  </a:lnTo>
                  <a:lnTo>
                    <a:pt x="11090" y="7259"/>
                  </a:lnTo>
                  <a:lnTo>
                    <a:pt x="11128" y="6895"/>
                  </a:lnTo>
                  <a:lnTo>
                    <a:pt x="11128" y="6493"/>
                  </a:lnTo>
                  <a:lnTo>
                    <a:pt x="11090" y="6053"/>
                  </a:lnTo>
                  <a:lnTo>
                    <a:pt x="11013" y="5555"/>
                  </a:lnTo>
                  <a:lnTo>
                    <a:pt x="10898" y="5057"/>
                  </a:lnTo>
                  <a:lnTo>
                    <a:pt x="10745" y="4539"/>
                  </a:lnTo>
                  <a:lnTo>
                    <a:pt x="10573" y="4022"/>
                  </a:lnTo>
                  <a:lnTo>
                    <a:pt x="10362" y="3524"/>
                  </a:lnTo>
                  <a:lnTo>
                    <a:pt x="10132" y="3046"/>
                  </a:lnTo>
                  <a:lnTo>
                    <a:pt x="9864" y="2586"/>
                  </a:lnTo>
                  <a:lnTo>
                    <a:pt x="9711" y="2375"/>
                  </a:lnTo>
                  <a:lnTo>
                    <a:pt x="9577" y="2184"/>
                  </a:lnTo>
                  <a:lnTo>
                    <a:pt x="9404" y="1992"/>
                  </a:lnTo>
                  <a:lnTo>
                    <a:pt x="9251" y="1820"/>
                  </a:lnTo>
                  <a:lnTo>
                    <a:pt x="9079" y="1686"/>
                  </a:lnTo>
                  <a:lnTo>
                    <a:pt x="8906" y="1552"/>
                  </a:lnTo>
                  <a:lnTo>
                    <a:pt x="8542" y="1303"/>
                  </a:lnTo>
                  <a:lnTo>
                    <a:pt x="8179" y="1073"/>
                  </a:lnTo>
                  <a:lnTo>
                    <a:pt x="7776" y="881"/>
                  </a:lnTo>
                  <a:lnTo>
                    <a:pt x="7393" y="690"/>
                  </a:lnTo>
                  <a:lnTo>
                    <a:pt x="6991" y="517"/>
                  </a:lnTo>
                  <a:lnTo>
                    <a:pt x="6589" y="364"/>
                  </a:lnTo>
                  <a:lnTo>
                    <a:pt x="6206" y="249"/>
                  </a:lnTo>
                  <a:lnTo>
                    <a:pt x="5804" y="153"/>
                  </a:lnTo>
                  <a:lnTo>
                    <a:pt x="5421" y="77"/>
                  </a:lnTo>
                  <a:lnTo>
                    <a:pt x="5038" y="19"/>
                  </a:lnTo>
                  <a:lnTo>
                    <a:pt x="46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5" name="Google Shape;3345;p49"/>
            <p:cNvSpPr/>
            <p:nvPr/>
          </p:nvSpPr>
          <p:spPr>
            <a:xfrm>
              <a:off x="3427075" y="2930225"/>
              <a:ext cx="74725" cy="108725"/>
            </a:xfrm>
            <a:custGeom>
              <a:avLst/>
              <a:gdLst/>
              <a:ahLst/>
              <a:cxnLst/>
              <a:rect l="l" t="t" r="r" b="b"/>
              <a:pathLst>
                <a:path w="2989" h="4349" extrusionOk="0">
                  <a:moveTo>
                    <a:pt x="1762" y="0"/>
                  </a:moveTo>
                  <a:lnTo>
                    <a:pt x="1571" y="20"/>
                  </a:lnTo>
                  <a:lnTo>
                    <a:pt x="1398" y="58"/>
                  </a:lnTo>
                  <a:lnTo>
                    <a:pt x="1226" y="115"/>
                  </a:lnTo>
                  <a:lnTo>
                    <a:pt x="1073" y="192"/>
                  </a:lnTo>
                  <a:lnTo>
                    <a:pt x="920" y="288"/>
                  </a:lnTo>
                  <a:lnTo>
                    <a:pt x="766" y="422"/>
                  </a:lnTo>
                  <a:lnTo>
                    <a:pt x="632" y="556"/>
                  </a:lnTo>
                  <a:lnTo>
                    <a:pt x="517" y="709"/>
                  </a:lnTo>
                  <a:lnTo>
                    <a:pt x="402" y="882"/>
                  </a:lnTo>
                  <a:lnTo>
                    <a:pt x="288" y="1054"/>
                  </a:lnTo>
                  <a:lnTo>
                    <a:pt x="211" y="1265"/>
                  </a:lnTo>
                  <a:lnTo>
                    <a:pt x="134" y="1475"/>
                  </a:lnTo>
                  <a:lnTo>
                    <a:pt x="77" y="1686"/>
                  </a:lnTo>
                  <a:lnTo>
                    <a:pt x="39" y="1916"/>
                  </a:lnTo>
                  <a:lnTo>
                    <a:pt x="0" y="2146"/>
                  </a:lnTo>
                  <a:lnTo>
                    <a:pt x="0" y="2395"/>
                  </a:lnTo>
                  <a:lnTo>
                    <a:pt x="0" y="2701"/>
                  </a:lnTo>
                  <a:lnTo>
                    <a:pt x="39" y="2988"/>
                  </a:lnTo>
                  <a:lnTo>
                    <a:pt x="115" y="3256"/>
                  </a:lnTo>
                  <a:lnTo>
                    <a:pt x="192" y="3505"/>
                  </a:lnTo>
                  <a:lnTo>
                    <a:pt x="307" y="3754"/>
                  </a:lnTo>
                  <a:lnTo>
                    <a:pt x="422" y="3965"/>
                  </a:lnTo>
                  <a:lnTo>
                    <a:pt x="575" y="4176"/>
                  </a:lnTo>
                  <a:lnTo>
                    <a:pt x="728" y="4348"/>
                  </a:lnTo>
                  <a:lnTo>
                    <a:pt x="1015" y="4023"/>
                  </a:lnTo>
                  <a:lnTo>
                    <a:pt x="1188" y="3850"/>
                  </a:lnTo>
                  <a:lnTo>
                    <a:pt x="1360" y="3716"/>
                  </a:lnTo>
                  <a:lnTo>
                    <a:pt x="1456" y="3659"/>
                  </a:lnTo>
                  <a:lnTo>
                    <a:pt x="1552" y="3601"/>
                  </a:lnTo>
                  <a:lnTo>
                    <a:pt x="1667" y="3563"/>
                  </a:lnTo>
                  <a:lnTo>
                    <a:pt x="1801" y="3544"/>
                  </a:lnTo>
                  <a:lnTo>
                    <a:pt x="2069" y="3544"/>
                  </a:lnTo>
                  <a:lnTo>
                    <a:pt x="2222" y="3582"/>
                  </a:lnTo>
                  <a:lnTo>
                    <a:pt x="2394" y="3639"/>
                  </a:lnTo>
                  <a:lnTo>
                    <a:pt x="2414" y="3352"/>
                  </a:lnTo>
                  <a:lnTo>
                    <a:pt x="2452" y="3065"/>
                  </a:lnTo>
                  <a:lnTo>
                    <a:pt x="2490" y="2739"/>
                  </a:lnTo>
                  <a:lnTo>
                    <a:pt x="2567" y="2414"/>
                  </a:lnTo>
                  <a:lnTo>
                    <a:pt x="2663" y="2107"/>
                  </a:lnTo>
                  <a:lnTo>
                    <a:pt x="2701" y="1973"/>
                  </a:lnTo>
                  <a:lnTo>
                    <a:pt x="2758" y="1858"/>
                  </a:lnTo>
                  <a:lnTo>
                    <a:pt x="2835" y="1782"/>
                  </a:lnTo>
                  <a:lnTo>
                    <a:pt x="2912" y="1743"/>
                  </a:lnTo>
                  <a:lnTo>
                    <a:pt x="2950" y="1705"/>
                  </a:lnTo>
                  <a:lnTo>
                    <a:pt x="2969" y="1667"/>
                  </a:lnTo>
                  <a:lnTo>
                    <a:pt x="2988" y="1609"/>
                  </a:lnTo>
                  <a:lnTo>
                    <a:pt x="2969" y="1552"/>
                  </a:lnTo>
                  <a:lnTo>
                    <a:pt x="2912" y="1379"/>
                  </a:lnTo>
                  <a:lnTo>
                    <a:pt x="2835" y="1169"/>
                  </a:lnTo>
                  <a:lnTo>
                    <a:pt x="2720" y="939"/>
                  </a:lnTo>
                  <a:lnTo>
                    <a:pt x="2624" y="709"/>
                  </a:lnTo>
                  <a:lnTo>
                    <a:pt x="2548" y="479"/>
                  </a:lnTo>
                  <a:lnTo>
                    <a:pt x="2528" y="345"/>
                  </a:lnTo>
                  <a:lnTo>
                    <a:pt x="2509" y="249"/>
                  </a:lnTo>
                  <a:lnTo>
                    <a:pt x="2337" y="135"/>
                  </a:lnTo>
                  <a:lnTo>
                    <a:pt x="2145" y="58"/>
                  </a:lnTo>
                  <a:lnTo>
                    <a:pt x="1954" y="20"/>
                  </a:lnTo>
                  <a:lnTo>
                    <a:pt x="176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6" name="Google Shape;3346;p49"/>
            <p:cNvSpPr/>
            <p:nvPr/>
          </p:nvSpPr>
          <p:spPr>
            <a:xfrm>
              <a:off x="3373450" y="2879000"/>
              <a:ext cx="134575" cy="88600"/>
            </a:xfrm>
            <a:custGeom>
              <a:avLst/>
              <a:gdLst/>
              <a:ahLst/>
              <a:cxnLst/>
              <a:rect l="l" t="t" r="r" b="b"/>
              <a:pathLst>
                <a:path w="5383" h="3544" extrusionOk="0">
                  <a:moveTo>
                    <a:pt x="3907" y="0"/>
                  </a:moveTo>
                  <a:lnTo>
                    <a:pt x="3371" y="58"/>
                  </a:lnTo>
                  <a:lnTo>
                    <a:pt x="3007" y="115"/>
                  </a:lnTo>
                  <a:lnTo>
                    <a:pt x="2662" y="192"/>
                  </a:lnTo>
                  <a:lnTo>
                    <a:pt x="2318" y="287"/>
                  </a:lnTo>
                  <a:lnTo>
                    <a:pt x="1992" y="383"/>
                  </a:lnTo>
                  <a:lnTo>
                    <a:pt x="1686" y="498"/>
                  </a:lnTo>
                  <a:lnTo>
                    <a:pt x="1398" y="613"/>
                  </a:lnTo>
                  <a:lnTo>
                    <a:pt x="1149" y="747"/>
                  </a:lnTo>
                  <a:lnTo>
                    <a:pt x="900" y="900"/>
                  </a:lnTo>
                  <a:lnTo>
                    <a:pt x="690" y="1054"/>
                  </a:lnTo>
                  <a:lnTo>
                    <a:pt x="498" y="1207"/>
                  </a:lnTo>
                  <a:lnTo>
                    <a:pt x="326" y="1379"/>
                  </a:lnTo>
                  <a:lnTo>
                    <a:pt x="211" y="1532"/>
                  </a:lnTo>
                  <a:lnTo>
                    <a:pt x="96" y="1705"/>
                  </a:lnTo>
                  <a:lnTo>
                    <a:pt x="38" y="1896"/>
                  </a:lnTo>
                  <a:lnTo>
                    <a:pt x="0" y="2069"/>
                  </a:lnTo>
                  <a:lnTo>
                    <a:pt x="0" y="2241"/>
                  </a:lnTo>
                  <a:lnTo>
                    <a:pt x="58" y="2413"/>
                  </a:lnTo>
                  <a:lnTo>
                    <a:pt x="134" y="2567"/>
                  </a:lnTo>
                  <a:lnTo>
                    <a:pt x="230" y="2720"/>
                  </a:lnTo>
                  <a:lnTo>
                    <a:pt x="383" y="2873"/>
                  </a:lnTo>
                  <a:lnTo>
                    <a:pt x="556" y="2988"/>
                  </a:lnTo>
                  <a:lnTo>
                    <a:pt x="747" y="3122"/>
                  </a:lnTo>
                  <a:lnTo>
                    <a:pt x="977" y="3218"/>
                  </a:lnTo>
                  <a:lnTo>
                    <a:pt x="1226" y="3314"/>
                  </a:lnTo>
                  <a:lnTo>
                    <a:pt x="1494" y="3390"/>
                  </a:lnTo>
                  <a:lnTo>
                    <a:pt x="1781" y="3448"/>
                  </a:lnTo>
                  <a:lnTo>
                    <a:pt x="2088" y="3486"/>
                  </a:lnTo>
                  <a:lnTo>
                    <a:pt x="2413" y="3524"/>
                  </a:lnTo>
                  <a:lnTo>
                    <a:pt x="2758" y="3543"/>
                  </a:lnTo>
                  <a:lnTo>
                    <a:pt x="3103" y="3524"/>
                  </a:lnTo>
                  <a:lnTo>
                    <a:pt x="3467" y="3505"/>
                  </a:lnTo>
                  <a:lnTo>
                    <a:pt x="3831" y="3467"/>
                  </a:lnTo>
                  <a:lnTo>
                    <a:pt x="4137" y="3428"/>
                  </a:lnTo>
                  <a:lnTo>
                    <a:pt x="4424" y="3371"/>
                  </a:lnTo>
                  <a:lnTo>
                    <a:pt x="4712" y="3294"/>
                  </a:lnTo>
                  <a:lnTo>
                    <a:pt x="4980" y="3218"/>
                  </a:lnTo>
                  <a:lnTo>
                    <a:pt x="4788" y="2816"/>
                  </a:lnTo>
                  <a:lnTo>
                    <a:pt x="4712" y="2605"/>
                  </a:lnTo>
                  <a:lnTo>
                    <a:pt x="4673" y="2394"/>
                  </a:lnTo>
                  <a:lnTo>
                    <a:pt x="4654" y="2298"/>
                  </a:lnTo>
                  <a:lnTo>
                    <a:pt x="4654" y="2203"/>
                  </a:lnTo>
                  <a:lnTo>
                    <a:pt x="4673" y="2107"/>
                  </a:lnTo>
                  <a:lnTo>
                    <a:pt x="4693" y="2011"/>
                  </a:lnTo>
                  <a:lnTo>
                    <a:pt x="4750" y="1935"/>
                  </a:lnTo>
                  <a:lnTo>
                    <a:pt x="4808" y="1858"/>
                  </a:lnTo>
                  <a:lnTo>
                    <a:pt x="4903" y="1800"/>
                  </a:lnTo>
                  <a:lnTo>
                    <a:pt x="4999" y="1743"/>
                  </a:lnTo>
                  <a:lnTo>
                    <a:pt x="5057" y="1724"/>
                  </a:lnTo>
                  <a:lnTo>
                    <a:pt x="5114" y="1666"/>
                  </a:lnTo>
                  <a:lnTo>
                    <a:pt x="5210" y="1552"/>
                  </a:lnTo>
                  <a:lnTo>
                    <a:pt x="5286" y="1379"/>
                  </a:lnTo>
                  <a:lnTo>
                    <a:pt x="5344" y="1188"/>
                  </a:lnTo>
                  <a:lnTo>
                    <a:pt x="5382" y="939"/>
                  </a:lnTo>
                  <a:lnTo>
                    <a:pt x="5382" y="670"/>
                  </a:lnTo>
                  <a:lnTo>
                    <a:pt x="5382" y="383"/>
                  </a:lnTo>
                  <a:lnTo>
                    <a:pt x="5363" y="77"/>
                  </a:lnTo>
                  <a:lnTo>
                    <a:pt x="4903" y="19"/>
                  </a:lnTo>
                  <a:lnTo>
                    <a:pt x="44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7" name="Google Shape;3347;p49"/>
            <p:cNvSpPr/>
            <p:nvPr/>
          </p:nvSpPr>
          <p:spPr>
            <a:xfrm>
              <a:off x="3272900" y="2905325"/>
              <a:ext cx="124025" cy="102975"/>
            </a:xfrm>
            <a:custGeom>
              <a:avLst/>
              <a:gdLst/>
              <a:ahLst/>
              <a:cxnLst/>
              <a:rect l="l" t="t" r="r" b="b"/>
              <a:pathLst>
                <a:path w="4961" h="4119" extrusionOk="0">
                  <a:moveTo>
                    <a:pt x="2490" y="1"/>
                  </a:moveTo>
                  <a:lnTo>
                    <a:pt x="2222" y="20"/>
                  </a:lnTo>
                  <a:lnTo>
                    <a:pt x="1992" y="39"/>
                  </a:lnTo>
                  <a:lnTo>
                    <a:pt x="1743" y="96"/>
                  </a:lnTo>
                  <a:lnTo>
                    <a:pt x="1513" y="173"/>
                  </a:lnTo>
                  <a:lnTo>
                    <a:pt x="1302" y="250"/>
                  </a:lnTo>
                  <a:lnTo>
                    <a:pt x="1092" y="364"/>
                  </a:lnTo>
                  <a:lnTo>
                    <a:pt x="900" y="479"/>
                  </a:lnTo>
                  <a:lnTo>
                    <a:pt x="728" y="613"/>
                  </a:lnTo>
                  <a:lnTo>
                    <a:pt x="575" y="747"/>
                  </a:lnTo>
                  <a:lnTo>
                    <a:pt x="421" y="920"/>
                  </a:lnTo>
                  <a:lnTo>
                    <a:pt x="307" y="1073"/>
                  </a:lnTo>
                  <a:lnTo>
                    <a:pt x="211" y="1265"/>
                  </a:lnTo>
                  <a:lnTo>
                    <a:pt x="115" y="1456"/>
                  </a:lnTo>
                  <a:lnTo>
                    <a:pt x="58" y="1648"/>
                  </a:lnTo>
                  <a:lnTo>
                    <a:pt x="19" y="1858"/>
                  </a:lnTo>
                  <a:lnTo>
                    <a:pt x="0" y="2069"/>
                  </a:lnTo>
                  <a:lnTo>
                    <a:pt x="19" y="2280"/>
                  </a:lnTo>
                  <a:lnTo>
                    <a:pt x="58" y="2471"/>
                  </a:lnTo>
                  <a:lnTo>
                    <a:pt x="115" y="2682"/>
                  </a:lnTo>
                  <a:lnTo>
                    <a:pt x="211" y="2854"/>
                  </a:lnTo>
                  <a:lnTo>
                    <a:pt x="307" y="3046"/>
                  </a:lnTo>
                  <a:lnTo>
                    <a:pt x="421" y="3218"/>
                  </a:lnTo>
                  <a:lnTo>
                    <a:pt x="575" y="3371"/>
                  </a:lnTo>
                  <a:lnTo>
                    <a:pt x="728" y="3525"/>
                  </a:lnTo>
                  <a:lnTo>
                    <a:pt x="900" y="3640"/>
                  </a:lnTo>
                  <a:lnTo>
                    <a:pt x="1092" y="3774"/>
                  </a:lnTo>
                  <a:lnTo>
                    <a:pt x="1302" y="3869"/>
                  </a:lnTo>
                  <a:lnTo>
                    <a:pt x="1513" y="3965"/>
                  </a:lnTo>
                  <a:lnTo>
                    <a:pt x="1743" y="4023"/>
                  </a:lnTo>
                  <a:lnTo>
                    <a:pt x="1992" y="4080"/>
                  </a:lnTo>
                  <a:lnTo>
                    <a:pt x="2222" y="4099"/>
                  </a:lnTo>
                  <a:lnTo>
                    <a:pt x="2490" y="4118"/>
                  </a:lnTo>
                  <a:lnTo>
                    <a:pt x="2739" y="4099"/>
                  </a:lnTo>
                  <a:lnTo>
                    <a:pt x="2988" y="4080"/>
                  </a:lnTo>
                  <a:lnTo>
                    <a:pt x="3218" y="4023"/>
                  </a:lnTo>
                  <a:lnTo>
                    <a:pt x="3448" y="3965"/>
                  </a:lnTo>
                  <a:lnTo>
                    <a:pt x="3658" y="3869"/>
                  </a:lnTo>
                  <a:lnTo>
                    <a:pt x="3869" y="3774"/>
                  </a:lnTo>
                  <a:lnTo>
                    <a:pt x="4060" y="3640"/>
                  </a:lnTo>
                  <a:lnTo>
                    <a:pt x="4233" y="3525"/>
                  </a:lnTo>
                  <a:lnTo>
                    <a:pt x="4386" y="3371"/>
                  </a:lnTo>
                  <a:lnTo>
                    <a:pt x="4539" y="3218"/>
                  </a:lnTo>
                  <a:lnTo>
                    <a:pt x="4654" y="3046"/>
                  </a:lnTo>
                  <a:lnTo>
                    <a:pt x="4769" y="2854"/>
                  </a:lnTo>
                  <a:lnTo>
                    <a:pt x="4846" y="2682"/>
                  </a:lnTo>
                  <a:lnTo>
                    <a:pt x="4903" y="2471"/>
                  </a:lnTo>
                  <a:lnTo>
                    <a:pt x="4942" y="2280"/>
                  </a:lnTo>
                  <a:lnTo>
                    <a:pt x="4961" y="2069"/>
                  </a:lnTo>
                  <a:lnTo>
                    <a:pt x="4942" y="1858"/>
                  </a:lnTo>
                  <a:lnTo>
                    <a:pt x="4903" y="1648"/>
                  </a:lnTo>
                  <a:lnTo>
                    <a:pt x="4846" y="1456"/>
                  </a:lnTo>
                  <a:lnTo>
                    <a:pt x="4769" y="1265"/>
                  </a:lnTo>
                  <a:lnTo>
                    <a:pt x="4654" y="1073"/>
                  </a:lnTo>
                  <a:lnTo>
                    <a:pt x="4539" y="920"/>
                  </a:lnTo>
                  <a:lnTo>
                    <a:pt x="4386" y="747"/>
                  </a:lnTo>
                  <a:lnTo>
                    <a:pt x="4233" y="613"/>
                  </a:lnTo>
                  <a:lnTo>
                    <a:pt x="4060" y="479"/>
                  </a:lnTo>
                  <a:lnTo>
                    <a:pt x="3869" y="364"/>
                  </a:lnTo>
                  <a:lnTo>
                    <a:pt x="3658" y="250"/>
                  </a:lnTo>
                  <a:lnTo>
                    <a:pt x="3448" y="173"/>
                  </a:lnTo>
                  <a:lnTo>
                    <a:pt x="3218" y="96"/>
                  </a:lnTo>
                  <a:lnTo>
                    <a:pt x="2988" y="39"/>
                  </a:lnTo>
                  <a:lnTo>
                    <a:pt x="2739" y="20"/>
                  </a:lnTo>
                  <a:lnTo>
                    <a:pt x="249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8" name="Google Shape;3348;p49"/>
            <p:cNvSpPr/>
            <p:nvPr/>
          </p:nvSpPr>
          <p:spPr>
            <a:xfrm>
              <a:off x="3291075" y="2876600"/>
              <a:ext cx="144650" cy="91950"/>
            </a:xfrm>
            <a:custGeom>
              <a:avLst/>
              <a:gdLst/>
              <a:ahLst/>
              <a:cxnLst/>
              <a:rect l="l" t="t" r="r" b="b"/>
              <a:pathLst>
                <a:path w="5786" h="3678" extrusionOk="0">
                  <a:moveTo>
                    <a:pt x="1629" y="0"/>
                  </a:moveTo>
                  <a:lnTo>
                    <a:pt x="1495" y="20"/>
                  </a:lnTo>
                  <a:lnTo>
                    <a:pt x="1399" y="39"/>
                  </a:lnTo>
                  <a:lnTo>
                    <a:pt x="1284" y="115"/>
                  </a:lnTo>
                  <a:lnTo>
                    <a:pt x="1169" y="211"/>
                  </a:lnTo>
                  <a:lnTo>
                    <a:pt x="1035" y="326"/>
                  </a:lnTo>
                  <a:lnTo>
                    <a:pt x="786" y="613"/>
                  </a:lnTo>
                  <a:lnTo>
                    <a:pt x="556" y="939"/>
                  </a:lnTo>
                  <a:lnTo>
                    <a:pt x="346" y="1245"/>
                  </a:lnTo>
                  <a:lnTo>
                    <a:pt x="154" y="1513"/>
                  </a:lnTo>
                  <a:lnTo>
                    <a:pt x="1" y="1782"/>
                  </a:lnTo>
                  <a:lnTo>
                    <a:pt x="135" y="1877"/>
                  </a:lnTo>
                  <a:lnTo>
                    <a:pt x="480" y="2165"/>
                  </a:lnTo>
                  <a:lnTo>
                    <a:pt x="748" y="2337"/>
                  </a:lnTo>
                  <a:lnTo>
                    <a:pt x="1035" y="2529"/>
                  </a:lnTo>
                  <a:lnTo>
                    <a:pt x="1380" y="2720"/>
                  </a:lnTo>
                  <a:lnTo>
                    <a:pt x="1763" y="2931"/>
                  </a:lnTo>
                  <a:lnTo>
                    <a:pt x="2184" y="3122"/>
                  </a:lnTo>
                  <a:lnTo>
                    <a:pt x="2644" y="3295"/>
                  </a:lnTo>
                  <a:lnTo>
                    <a:pt x="3104" y="3448"/>
                  </a:lnTo>
                  <a:lnTo>
                    <a:pt x="3602" y="3563"/>
                  </a:lnTo>
                  <a:lnTo>
                    <a:pt x="3870" y="3620"/>
                  </a:lnTo>
                  <a:lnTo>
                    <a:pt x="4119" y="3639"/>
                  </a:lnTo>
                  <a:lnTo>
                    <a:pt x="4387" y="3678"/>
                  </a:lnTo>
                  <a:lnTo>
                    <a:pt x="4655" y="3678"/>
                  </a:lnTo>
                  <a:lnTo>
                    <a:pt x="4923" y="3659"/>
                  </a:lnTo>
                  <a:lnTo>
                    <a:pt x="5210" y="3639"/>
                  </a:lnTo>
                  <a:lnTo>
                    <a:pt x="5479" y="3601"/>
                  </a:lnTo>
                  <a:lnTo>
                    <a:pt x="5766" y="3544"/>
                  </a:lnTo>
                  <a:lnTo>
                    <a:pt x="5785" y="1130"/>
                  </a:lnTo>
                  <a:lnTo>
                    <a:pt x="5191" y="939"/>
                  </a:lnTo>
                  <a:lnTo>
                    <a:pt x="3851" y="537"/>
                  </a:lnTo>
                  <a:lnTo>
                    <a:pt x="3085" y="326"/>
                  </a:lnTo>
                  <a:lnTo>
                    <a:pt x="2395" y="134"/>
                  </a:lnTo>
                  <a:lnTo>
                    <a:pt x="1840" y="39"/>
                  </a:lnTo>
                  <a:lnTo>
                    <a:pt x="16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49" name="Google Shape;3349;p49"/>
            <p:cNvSpPr/>
            <p:nvPr/>
          </p:nvSpPr>
          <p:spPr>
            <a:xfrm>
              <a:off x="3123975" y="2894800"/>
              <a:ext cx="80950" cy="124025"/>
            </a:xfrm>
            <a:custGeom>
              <a:avLst/>
              <a:gdLst/>
              <a:ahLst/>
              <a:cxnLst/>
              <a:rect l="l" t="t" r="r" b="b"/>
              <a:pathLst>
                <a:path w="3238" h="4961" extrusionOk="0">
                  <a:moveTo>
                    <a:pt x="1380" y="0"/>
                  </a:moveTo>
                  <a:lnTo>
                    <a:pt x="1188" y="19"/>
                  </a:lnTo>
                  <a:lnTo>
                    <a:pt x="1016" y="96"/>
                  </a:lnTo>
                  <a:lnTo>
                    <a:pt x="843" y="173"/>
                  </a:lnTo>
                  <a:lnTo>
                    <a:pt x="671" y="287"/>
                  </a:lnTo>
                  <a:lnTo>
                    <a:pt x="518" y="422"/>
                  </a:lnTo>
                  <a:lnTo>
                    <a:pt x="384" y="575"/>
                  </a:lnTo>
                  <a:lnTo>
                    <a:pt x="288" y="747"/>
                  </a:lnTo>
                  <a:lnTo>
                    <a:pt x="192" y="920"/>
                  </a:lnTo>
                  <a:lnTo>
                    <a:pt x="116" y="1130"/>
                  </a:lnTo>
                  <a:lnTo>
                    <a:pt x="58" y="1360"/>
                  </a:lnTo>
                  <a:lnTo>
                    <a:pt x="20" y="1590"/>
                  </a:lnTo>
                  <a:lnTo>
                    <a:pt x="1" y="1858"/>
                  </a:lnTo>
                  <a:lnTo>
                    <a:pt x="1" y="2107"/>
                  </a:lnTo>
                  <a:lnTo>
                    <a:pt x="20" y="2375"/>
                  </a:lnTo>
                  <a:lnTo>
                    <a:pt x="58" y="2643"/>
                  </a:lnTo>
                  <a:lnTo>
                    <a:pt x="116" y="2911"/>
                  </a:lnTo>
                  <a:lnTo>
                    <a:pt x="211" y="3180"/>
                  </a:lnTo>
                  <a:lnTo>
                    <a:pt x="326" y="3448"/>
                  </a:lnTo>
                  <a:lnTo>
                    <a:pt x="460" y="3677"/>
                  </a:lnTo>
                  <a:lnTo>
                    <a:pt x="613" y="3907"/>
                  </a:lnTo>
                  <a:lnTo>
                    <a:pt x="805" y="4118"/>
                  </a:lnTo>
                  <a:lnTo>
                    <a:pt x="1035" y="4310"/>
                  </a:lnTo>
                  <a:lnTo>
                    <a:pt x="1284" y="4463"/>
                  </a:lnTo>
                  <a:lnTo>
                    <a:pt x="1744" y="4712"/>
                  </a:lnTo>
                  <a:lnTo>
                    <a:pt x="2127" y="4865"/>
                  </a:lnTo>
                  <a:lnTo>
                    <a:pt x="2299" y="4922"/>
                  </a:lnTo>
                  <a:lnTo>
                    <a:pt x="2433" y="4942"/>
                  </a:lnTo>
                  <a:lnTo>
                    <a:pt x="2567" y="4961"/>
                  </a:lnTo>
                  <a:lnTo>
                    <a:pt x="2663" y="4961"/>
                  </a:lnTo>
                  <a:lnTo>
                    <a:pt x="2759" y="4942"/>
                  </a:lnTo>
                  <a:lnTo>
                    <a:pt x="2854" y="4903"/>
                  </a:lnTo>
                  <a:lnTo>
                    <a:pt x="2931" y="4846"/>
                  </a:lnTo>
                  <a:lnTo>
                    <a:pt x="2988" y="4788"/>
                  </a:lnTo>
                  <a:lnTo>
                    <a:pt x="3103" y="4635"/>
                  </a:lnTo>
                  <a:lnTo>
                    <a:pt x="3199" y="4424"/>
                  </a:lnTo>
                  <a:lnTo>
                    <a:pt x="3237" y="4329"/>
                  </a:lnTo>
                  <a:lnTo>
                    <a:pt x="3237" y="4214"/>
                  </a:lnTo>
                  <a:lnTo>
                    <a:pt x="3218" y="4099"/>
                  </a:lnTo>
                  <a:lnTo>
                    <a:pt x="3199" y="4003"/>
                  </a:lnTo>
                  <a:lnTo>
                    <a:pt x="3142" y="3888"/>
                  </a:lnTo>
                  <a:lnTo>
                    <a:pt x="3084" y="3792"/>
                  </a:lnTo>
                  <a:lnTo>
                    <a:pt x="2931" y="3620"/>
                  </a:lnTo>
                  <a:lnTo>
                    <a:pt x="2778" y="3467"/>
                  </a:lnTo>
                  <a:lnTo>
                    <a:pt x="2625" y="3333"/>
                  </a:lnTo>
                  <a:lnTo>
                    <a:pt x="2471" y="3237"/>
                  </a:lnTo>
                  <a:lnTo>
                    <a:pt x="2529" y="3065"/>
                  </a:lnTo>
                  <a:lnTo>
                    <a:pt x="2663" y="2624"/>
                  </a:lnTo>
                  <a:lnTo>
                    <a:pt x="2720" y="2356"/>
                  </a:lnTo>
                  <a:lnTo>
                    <a:pt x="2759" y="2050"/>
                  </a:lnTo>
                  <a:lnTo>
                    <a:pt x="2778" y="1762"/>
                  </a:lnTo>
                  <a:lnTo>
                    <a:pt x="2778" y="1628"/>
                  </a:lnTo>
                  <a:lnTo>
                    <a:pt x="2759" y="1475"/>
                  </a:lnTo>
                  <a:lnTo>
                    <a:pt x="2682" y="1130"/>
                  </a:lnTo>
                  <a:lnTo>
                    <a:pt x="2567" y="824"/>
                  </a:lnTo>
                  <a:lnTo>
                    <a:pt x="2433" y="575"/>
                  </a:lnTo>
                  <a:lnTo>
                    <a:pt x="2299" y="364"/>
                  </a:lnTo>
                  <a:lnTo>
                    <a:pt x="2127" y="211"/>
                  </a:lnTo>
                  <a:lnTo>
                    <a:pt x="1954" y="96"/>
                  </a:lnTo>
                  <a:lnTo>
                    <a:pt x="1763" y="19"/>
                  </a:lnTo>
                  <a:lnTo>
                    <a:pt x="1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0" name="Google Shape;3350;p49"/>
            <p:cNvSpPr/>
            <p:nvPr/>
          </p:nvSpPr>
          <p:spPr>
            <a:xfrm>
              <a:off x="3275275" y="2725775"/>
              <a:ext cx="232750" cy="189150"/>
            </a:xfrm>
            <a:custGeom>
              <a:avLst/>
              <a:gdLst/>
              <a:ahLst/>
              <a:cxnLst/>
              <a:rect l="l" t="t" r="r" b="b"/>
              <a:pathLst>
                <a:path w="9310" h="7566" extrusionOk="0">
                  <a:moveTo>
                    <a:pt x="2491" y="0"/>
                  </a:moveTo>
                  <a:lnTo>
                    <a:pt x="2146" y="39"/>
                  </a:lnTo>
                  <a:lnTo>
                    <a:pt x="1840" y="96"/>
                  </a:lnTo>
                  <a:lnTo>
                    <a:pt x="1533" y="192"/>
                  </a:lnTo>
                  <a:lnTo>
                    <a:pt x="1265" y="326"/>
                  </a:lnTo>
                  <a:lnTo>
                    <a:pt x="824" y="575"/>
                  </a:lnTo>
                  <a:lnTo>
                    <a:pt x="633" y="709"/>
                  </a:lnTo>
                  <a:lnTo>
                    <a:pt x="461" y="843"/>
                  </a:lnTo>
                  <a:lnTo>
                    <a:pt x="326" y="977"/>
                  </a:lnTo>
                  <a:lnTo>
                    <a:pt x="192" y="1111"/>
                  </a:lnTo>
                  <a:lnTo>
                    <a:pt x="77" y="1264"/>
                  </a:lnTo>
                  <a:lnTo>
                    <a:pt x="1" y="1398"/>
                  </a:lnTo>
                  <a:lnTo>
                    <a:pt x="173" y="1513"/>
                  </a:lnTo>
                  <a:lnTo>
                    <a:pt x="346" y="1647"/>
                  </a:lnTo>
                  <a:lnTo>
                    <a:pt x="518" y="1781"/>
                  </a:lnTo>
                  <a:lnTo>
                    <a:pt x="652" y="1954"/>
                  </a:lnTo>
                  <a:lnTo>
                    <a:pt x="786" y="2126"/>
                  </a:lnTo>
                  <a:lnTo>
                    <a:pt x="901" y="2299"/>
                  </a:lnTo>
                  <a:lnTo>
                    <a:pt x="1016" y="2490"/>
                  </a:lnTo>
                  <a:lnTo>
                    <a:pt x="1093" y="2701"/>
                  </a:lnTo>
                  <a:lnTo>
                    <a:pt x="1188" y="2892"/>
                  </a:lnTo>
                  <a:lnTo>
                    <a:pt x="1246" y="3103"/>
                  </a:lnTo>
                  <a:lnTo>
                    <a:pt x="1361" y="3544"/>
                  </a:lnTo>
                  <a:lnTo>
                    <a:pt x="1437" y="3984"/>
                  </a:lnTo>
                  <a:lnTo>
                    <a:pt x="1495" y="4425"/>
                  </a:lnTo>
                  <a:lnTo>
                    <a:pt x="1514" y="4865"/>
                  </a:lnTo>
                  <a:lnTo>
                    <a:pt x="1514" y="5267"/>
                  </a:lnTo>
                  <a:lnTo>
                    <a:pt x="1514" y="5631"/>
                  </a:lnTo>
                  <a:lnTo>
                    <a:pt x="1495" y="5957"/>
                  </a:lnTo>
                  <a:lnTo>
                    <a:pt x="1437" y="6436"/>
                  </a:lnTo>
                  <a:lnTo>
                    <a:pt x="1418" y="6608"/>
                  </a:lnTo>
                  <a:lnTo>
                    <a:pt x="1629" y="6570"/>
                  </a:lnTo>
                  <a:lnTo>
                    <a:pt x="1840" y="6531"/>
                  </a:lnTo>
                  <a:lnTo>
                    <a:pt x="2280" y="6493"/>
                  </a:lnTo>
                  <a:lnTo>
                    <a:pt x="2721" y="6493"/>
                  </a:lnTo>
                  <a:lnTo>
                    <a:pt x="3161" y="6531"/>
                  </a:lnTo>
                  <a:lnTo>
                    <a:pt x="3621" y="6589"/>
                  </a:lnTo>
                  <a:lnTo>
                    <a:pt x="4061" y="6665"/>
                  </a:lnTo>
                  <a:lnTo>
                    <a:pt x="4483" y="6761"/>
                  </a:lnTo>
                  <a:lnTo>
                    <a:pt x="4885" y="6876"/>
                  </a:lnTo>
                  <a:lnTo>
                    <a:pt x="5268" y="6991"/>
                  </a:lnTo>
                  <a:lnTo>
                    <a:pt x="5632" y="7125"/>
                  </a:lnTo>
                  <a:lnTo>
                    <a:pt x="6206" y="7336"/>
                  </a:lnTo>
                  <a:lnTo>
                    <a:pt x="6589" y="7508"/>
                  </a:lnTo>
                  <a:lnTo>
                    <a:pt x="6723" y="7566"/>
                  </a:lnTo>
                  <a:lnTo>
                    <a:pt x="6953" y="7508"/>
                  </a:lnTo>
                  <a:lnTo>
                    <a:pt x="7221" y="7432"/>
                  </a:lnTo>
                  <a:lnTo>
                    <a:pt x="7547" y="7374"/>
                  </a:lnTo>
                  <a:lnTo>
                    <a:pt x="7930" y="7317"/>
                  </a:lnTo>
                  <a:lnTo>
                    <a:pt x="8351" y="7297"/>
                  </a:lnTo>
                  <a:lnTo>
                    <a:pt x="8581" y="7317"/>
                  </a:lnTo>
                  <a:lnTo>
                    <a:pt x="8792" y="7336"/>
                  </a:lnTo>
                  <a:lnTo>
                    <a:pt x="9022" y="7374"/>
                  </a:lnTo>
                  <a:lnTo>
                    <a:pt x="9252" y="7412"/>
                  </a:lnTo>
                  <a:lnTo>
                    <a:pt x="9290" y="7144"/>
                  </a:lnTo>
                  <a:lnTo>
                    <a:pt x="9309" y="6838"/>
                  </a:lnTo>
                  <a:lnTo>
                    <a:pt x="9309" y="6493"/>
                  </a:lnTo>
                  <a:lnTo>
                    <a:pt x="9271" y="6110"/>
                  </a:lnTo>
                  <a:lnTo>
                    <a:pt x="9213" y="5708"/>
                  </a:lnTo>
                  <a:lnTo>
                    <a:pt x="9137" y="5286"/>
                  </a:lnTo>
                  <a:lnTo>
                    <a:pt x="9022" y="4865"/>
                  </a:lnTo>
                  <a:lnTo>
                    <a:pt x="8888" y="4425"/>
                  </a:lnTo>
                  <a:lnTo>
                    <a:pt x="8735" y="3984"/>
                  </a:lnTo>
                  <a:lnTo>
                    <a:pt x="8562" y="3563"/>
                  </a:lnTo>
                  <a:lnTo>
                    <a:pt x="8371" y="3141"/>
                  </a:lnTo>
                  <a:lnTo>
                    <a:pt x="8141" y="2758"/>
                  </a:lnTo>
                  <a:lnTo>
                    <a:pt x="7911" y="2394"/>
                  </a:lnTo>
                  <a:lnTo>
                    <a:pt x="7662" y="2069"/>
                  </a:lnTo>
                  <a:lnTo>
                    <a:pt x="7375" y="1781"/>
                  </a:lnTo>
                  <a:lnTo>
                    <a:pt x="7241" y="1647"/>
                  </a:lnTo>
                  <a:lnTo>
                    <a:pt x="7087" y="1552"/>
                  </a:lnTo>
                  <a:lnTo>
                    <a:pt x="6723" y="1303"/>
                  </a:lnTo>
                  <a:lnTo>
                    <a:pt x="6360" y="1073"/>
                  </a:lnTo>
                  <a:lnTo>
                    <a:pt x="5957" y="881"/>
                  </a:lnTo>
                  <a:lnTo>
                    <a:pt x="5574" y="690"/>
                  </a:lnTo>
                  <a:lnTo>
                    <a:pt x="5172" y="517"/>
                  </a:lnTo>
                  <a:lnTo>
                    <a:pt x="4770" y="364"/>
                  </a:lnTo>
                  <a:lnTo>
                    <a:pt x="4387" y="249"/>
                  </a:lnTo>
                  <a:lnTo>
                    <a:pt x="3985" y="153"/>
                  </a:lnTo>
                  <a:lnTo>
                    <a:pt x="3602" y="77"/>
                  </a:lnTo>
                  <a:lnTo>
                    <a:pt x="3219" y="19"/>
                  </a:lnTo>
                  <a:lnTo>
                    <a:pt x="2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1" name="Google Shape;3351;p49"/>
            <p:cNvSpPr/>
            <p:nvPr/>
          </p:nvSpPr>
          <p:spPr>
            <a:xfrm>
              <a:off x="3073225" y="4109550"/>
              <a:ext cx="602850" cy="661275"/>
            </a:xfrm>
            <a:custGeom>
              <a:avLst/>
              <a:gdLst/>
              <a:ahLst/>
              <a:cxnLst/>
              <a:rect l="l" t="t" r="r" b="b"/>
              <a:pathLst>
                <a:path w="24114" h="26451" extrusionOk="0">
                  <a:moveTo>
                    <a:pt x="15591" y="1"/>
                  </a:moveTo>
                  <a:lnTo>
                    <a:pt x="15131" y="20"/>
                  </a:lnTo>
                  <a:lnTo>
                    <a:pt x="14691" y="39"/>
                  </a:lnTo>
                  <a:lnTo>
                    <a:pt x="14231" y="96"/>
                  </a:lnTo>
                  <a:lnTo>
                    <a:pt x="13790" y="154"/>
                  </a:lnTo>
                  <a:lnTo>
                    <a:pt x="13331" y="230"/>
                  </a:lnTo>
                  <a:lnTo>
                    <a:pt x="12890" y="345"/>
                  </a:lnTo>
                  <a:lnTo>
                    <a:pt x="12450" y="460"/>
                  </a:lnTo>
                  <a:lnTo>
                    <a:pt x="12009" y="614"/>
                  </a:lnTo>
                  <a:lnTo>
                    <a:pt x="11588" y="786"/>
                  </a:lnTo>
                  <a:lnTo>
                    <a:pt x="11147" y="997"/>
                  </a:lnTo>
                  <a:lnTo>
                    <a:pt x="10726" y="1207"/>
                  </a:lnTo>
                  <a:lnTo>
                    <a:pt x="10324" y="1456"/>
                  </a:lnTo>
                  <a:lnTo>
                    <a:pt x="9902" y="1744"/>
                  </a:lnTo>
                  <a:lnTo>
                    <a:pt x="9500" y="2050"/>
                  </a:lnTo>
                  <a:lnTo>
                    <a:pt x="9136" y="2356"/>
                  </a:lnTo>
                  <a:lnTo>
                    <a:pt x="8772" y="2682"/>
                  </a:lnTo>
                  <a:lnTo>
                    <a:pt x="8428" y="3046"/>
                  </a:lnTo>
                  <a:lnTo>
                    <a:pt x="8083" y="3429"/>
                  </a:lnTo>
                  <a:lnTo>
                    <a:pt x="7738" y="3831"/>
                  </a:lnTo>
                  <a:lnTo>
                    <a:pt x="7413" y="4272"/>
                  </a:lnTo>
                  <a:lnTo>
                    <a:pt x="7068" y="4712"/>
                  </a:lnTo>
                  <a:lnTo>
                    <a:pt x="6761" y="5191"/>
                  </a:lnTo>
                  <a:lnTo>
                    <a:pt x="6436" y="5670"/>
                  </a:lnTo>
                  <a:lnTo>
                    <a:pt x="6129" y="6168"/>
                  </a:lnTo>
                  <a:lnTo>
                    <a:pt x="5823" y="6685"/>
                  </a:lnTo>
                  <a:lnTo>
                    <a:pt x="5516" y="7221"/>
                  </a:lnTo>
                  <a:lnTo>
                    <a:pt x="4942" y="8332"/>
                  </a:lnTo>
                  <a:lnTo>
                    <a:pt x="4367" y="9481"/>
                  </a:lnTo>
                  <a:lnTo>
                    <a:pt x="3812" y="10669"/>
                  </a:lnTo>
                  <a:lnTo>
                    <a:pt x="3276" y="11875"/>
                  </a:lnTo>
                  <a:lnTo>
                    <a:pt x="2758" y="13120"/>
                  </a:lnTo>
                  <a:lnTo>
                    <a:pt x="2260" y="14346"/>
                  </a:lnTo>
                  <a:lnTo>
                    <a:pt x="1284" y="16817"/>
                  </a:lnTo>
                  <a:lnTo>
                    <a:pt x="364" y="19230"/>
                  </a:lnTo>
                  <a:lnTo>
                    <a:pt x="0" y="26451"/>
                  </a:lnTo>
                  <a:lnTo>
                    <a:pt x="24114" y="26451"/>
                  </a:lnTo>
                  <a:lnTo>
                    <a:pt x="23348" y="1858"/>
                  </a:lnTo>
                  <a:lnTo>
                    <a:pt x="22562" y="1533"/>
                  </a:lnTo>
                  <a:lnTo>
                    <a:pt x="21758" y="1246"/>
                  </a:lnTo>
                  <a:lnTo>
                    <a:pt x="20915" y="958"/>
                  </a:lnTo>
                  <a:lnTo>
                    <a:pt x="20072" y="690"/>
                  </a:lnTo>
                  <a:lnTo>
                    <a:pt x="19191" y="460"/>
                  </a:lnTo>
                  <a:lnTo>
                    <a:pt x="18310" y="288"/>
                  </a:lnTo>
                  <a:lnTo>
                    <a:pt x="17851" y="192"/>
                  </a:lnTo>
                  <a:lnTo>
                    <a:pt x="17410" y="135"/>
                  </a:lnTo>
                  <a:lnTo>
                    <a:pt x="16951" y="77"/>
                  </a:lnTo>
                  <a:lnTo>
                    <a:pt x="16491" y="39"/>
                  </a:lnTo>
                  <a:lnTo>
                    <a:pt x="16050" y="20"/>
                  </a:lnTo>
                  <a:lnTo>
                    <a:pt x="1559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2" name="Google Shape;3352;p49"/>
            <p:cNvSpPr/>
            <p:nvPr/>
          </p:nvSpPr>
          <p:spPr>
            <a:xfrm>
              <a:off x="3140250" y="4122475"/>
              <a:ext cx="535825" cy="648350"/>
            </a:xfrm>
            <a:custGeom>
              <a:avLst/>
              <a:gdLst/>
              <a:ahLst/>
              <a:cxnLst/>
              <a:rect l="l" t="t" r="r" b="b"/>
              <a:pathLst>
                <a:path w="21433" h="25934" extrusionOk="0">
                  <a:moveTo>
                    <a:pt x="9615" y="1"/>
                  </a:moveTo>
                  <a:lnTo>
                    <a:pt x="9252" y="135"/>
                  </a:lnTo>
                  <a:lnTo>
                    <a:pt x="8888" y="288"/>
                  </a:lnTo>
                  <a:lnTo>
                    <a:pt x="8543" y="441"/>
                  </a:lnTo>
                  <a:lnTo>
                    <a:pt x="8179" y="633"/>
                  </a:lnTo>
                  <a:lnTo>
                    <a:pt x="7834" y="824"/>
                  </a:lnTo>
                  <a:lnTo>
                    <a:pt x="7490" y="1035"/>
                  </a:lnTo>
                  <a:lnTo>
                    <a:pt x="7145" y="1265"/>
                  </a:lnTo>
                  <a:lnTo>
                    <a:pt x="6819" y="1533"/>
                  </a:lnTo>
                  <a:lnTo>
                    <a:pt x="6570" y="1744"/>
                  </a:lnTo>
                  <a:lnTo>
                    <a:pt x="6302" y="1974"/>
                  </a:lnTo>
                  <a:lnTo>
                    <a:pt x="5823" y="2452"/>
                  </a:lnTo>
                  <a:lnTo>
                    <a:pt x="5325" y="2989"/>
                  </a:lnTo>
                  <a:lnTo>
                    <a:pt x="4866" y="3563"/>
                  </a:lnTo>
                  <a:lnTo>
                    <a:pt x="4406" y="4195"/>
                  </a:lnTo>
                  <a:lnTo>
                    <a:pt x="3946" y="4846"/>
                  </a:lnTo>
                  <a:lnTo>
                    <a:pt x="3525" y="5536"/>
                  </a:lnTo>
                  <a:lnTo>
                    <a:pt x="3084" y="6264"/>
                  </a:lnTo>
                  <a:lnTo>
                    <a:pt x="2682" y="7011"/>
                  </a:lnTo>
                  <a:lnTo>
                    <a:pt x="2261" y="7777"/>
                  </a:lnTo>
                  <a:lnTo>
                    <a:pt x="1859" y="8581"/>
                  </a:lnTo>
                  <a:lnTo>
                    <a:pt x="1476" y="9405"/>
                  </a:lnTo>
                  <a:lnTo>
                    <a:pt x="1093" y="10228"/>
                  </a:lnTo>
                  <a:lnTo>
                    <a:pt x="729" y="11071"/>
                  </a:lnTo>
                  <a:lnTo>
                    <a:pt x="1" y="12795"/>
                  </a:lnTo>
                  <a:lnTo>
                    <a:pt x="403" y="13465"/>
                  </a:lnTo>
                  <a:lnTo>
                    <a:pt x="805" y="14155"/>
                  </a:lnTo>
                  <a:lnTo>
                    <a:pt x="1188" y="14863"/>
                  </a:lnTo>
                  <a:lnTo>
                    <a:pt x="1571" y="15591"/>
                  </a:lnTo>
                  <a:lnTo>
                    <a:pt x="1935" y="16338"/>
                  </a:lnTo>
                  <a:lnTo>
                    <a:pt x="2299" y="17104"/>
                  </a:lnTo>
                  <a:lnTo>
                    <a:pt x="2644" y="17889"/>
                  </a:lnTo>
                  <a:lnTo>
                    <a:pt x="2989" y="18675"/>
                  </a:lnTo>
                  <a:lnTo>
                    <a:pt x="3314" y="19498"/>
                  </a:lnTo>
                  <a:lnTo>
                    <a:pt x="3640" y="20322"/>
                  </a:lnTo>
                  <a:lnTo>
                    <a:pt x="3946" y="21165"/>
                  </a:lnTo>
                  <a:lnTo>
                    <a:pt x="4253" y="22007"/>
                  </a:lnTo>
                  <a:lnTo>
                    <a:pt x="4521" y="22888"/>
                  </a:lnTo>
                  <a:lnTo>
                    <a:pt x="4808" y="23769"/>
                  </a:lnTo>
                  <a:lnTo>
                    <a:pt x="5057" y="24669"/>
                  </a:lnTo>
                  <a:lnTo>
                    <a:pt x="5306" y="25570"/>
                  </a:lnTo>
                  <a:lnTo>
                    <a:pt x="5402" y="25934"/>
                  </a:lnTo>
                  <a:lnTo>
                    <a:pt x="21433" y="25934"/>
                  </a:lnTo>
                  <a:lnTo>
                    <a:pt x="21433" y="25895"/>
                  </a:lnTo>
                  <a:lnTo>
                    <a:pt x="21011" y="25531"/>
                  </a:lnTo>
                  <a:lnTo>
                    <a:pt x="20609" y="25148"/>
                  </a:lnTo>
                  <a:lnTo>
                    <a:pt x="20226" y="24746"/>
                  </a:lnTo>
                  <a:lnTo>
                    <a:pt x="19824" y="24325"/>
                  </a:lnTo>
                  <a:lnTo>
                    <a:pt x="19422" y="23903"/>
                  </a:lnTo>
                  <a:lnTo>
                    <a:pt x="19039" y="23444"/>
                  </a:lnTo>
                  <a:lnTo>
                    <a:pt x="18656" y="22984"/>
                  </a:lnTo>
                  <a:lnTo>
                    <a:pt x="18273" y="22505"/>
                  </a:lnTo>
                  <a:lnTo>
                    <a:pt x="17889" y="22007"/>
                  </a:lnTo>
                  <a:lnTo>
                    <a:pt x="17506" y="21490"/>
                  </a:lnTo>
                  <a:lnTo>
                    <a:pt x="17142" y="20973"/>
                  </a:lnTo>
                  <a:lnTo>
                    <a:pt x="16779" y="20418"/>
                  </a:lnTo>
                  <a:lnTo>
                    <a:pt x="16415" y="19862"/>
                  </a:lnTo>
                  <a:lnTo>
                    <a:pt x="16070" y="19288"/>
                  </a:lnTo>
                  <a:lnTo>
                    <a:pt x="15725" y="18694"/>
                  </a:lnTo>
                  <a:lnTo>
                    <a:pt x="15380" y="18100"/>
                  </a:lnTo>
                  <a:lnTo>
                    <a:pt x="15036" y="17487"/>
                  </a:lnTo>
                  <a:lnTo>
                    <a:pt x="14710" y="16855"/>
                  </a:lnTo>
                  <a:lnTo>
                    <a:pt x="14385" y="16204"/>
                  </a:lnTo>
                  <a:lnTo>
                    <a:pt x="14078" y="15553"/>
                  </a:lnTo>
                  <a:lnTo>
                    <a:pt x="13772" y="14882"/>
                  </a:lnTo>
                  <a:lnTo>
                    <a:pt x="13465" y="14212"/>
                  </a:lnTo>
                  <a:lnTo>
                    <a:pt x="13178" y="13503"/>
                  </a:lnTo>
                  <a:lnTo>
                    <a:pt x="12891" y="12814"/>
                  </a:lnTo>
                  <a:lnTo>
                    <a:pt x="12603" y="12086"/>
                  </a:lnTo>
                  <a:lnTo>
                    <a:pt x="12335" y="11358"/>
                  </a:lnTo>
                  <a:lnTo>
                    <a:pt x="12086" y="10611"/>
                  </a:lnTo>
                  <a:lnTo>
                    <a:pt x="11837" y="9864"/>
                  </a:lnTo>
                  <a:lnTo>
                    <a:pt x="11588" y="9117"/>
                  </a:lnTo>
                  <a:lnTo>
                    <a:pt x="11358" y="8332"/>
                  </a:lnTo>
                  <a:lnTo>
                    <a:pt x="11129" y="7566"/>
                  </a:lnTo>
                  <a:lnTo>
                    <a:pt x="10918" y="6762"/>
                  </a:lnTo>
                  <a:lnTo>
                    <a:pt x="10707" y="5919"/>
                  </a:lnTo>
                  <a:lnTo>
                    <a:pt x="10496" y="5057"/>
                  </a:lnTo>
                  <a:lnTo>
                    <a:pt x="10324" y="4195"/>
                  </a:lnTo>
                  <a:lnTo>
                    <a:pt x="10152" y="3352"/>
                  </a:lnTo>
                  <a:lnTo>
                    <a:pt x="9999" y="2510"/>
                  </a:lnTo>
                  <a:lnTo>
                    <a:pt x="9845" y="1667"/>
                  </a:lnTo>
                  <a:lnTo>
                    <a:pt x="9730" y="843"/>
                  </a:lnTo>
                  <a:lnTo>
                    <a:pt x="961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3" name="Google Shape;3353;p49"/>
            <p:cNvSpPr/>
            <p:nvPr/>
          </p:nvSpPr>
          <p:spPr>
            <a:xfrm>
              <a:off x="3371050" y="3016400"/>
              <a:ext cx="84300" cy="93875"/>
            </a:xfrm>
            <a:custGeom>
              <a:avLst/>
              <a:gdLst/>
              <a:ahLst/>
              <a:cxnLst/>
              <a:rect l="l" t="t" r="r" b="b"/>
              <a:pathLst>
                <a:path w="3372" h="3755" extrusionOk="0">
                  <a:moveTo>
                    <a:pt x="824" y="1"/>
                  </a:moveTo>
                  <a:lnTo>
                    <a:pt x="728" y="39"/>
                  </a:lnTo>
                  <a:lnTo>
                    <a:pt x="632" y="97"/>
                  </a:lnTo>
                  <a:lnTo>
                    <a:pt x="537" y="192"/>
                  </a:lnTo>
                  <a:lnTo>
                    <a:pt x="460" y="327"/>
                  </a:lnTo>
                  <a:lnTo>
                    <a:pt x="364" y="499"/>
                  </a:lnTo>
                  <a:lnTo>
                    <a:pt x="230" y="901"/>
                  </a:lnTo>
                  <a:lnTo>
                    <a:pt x="115" y="1342"/>
                  </a:lnTo>
                  <a:lnTo>
                    <a:pt x="39" y="1801"/>
                  </a:lnTo>
                  <a:lnTo>
                    <a:pt x="20" y="2031"/>
                  </a:lnTo>
                  <a:lnTo>
                    <a:pt x="0" y="2242"/>
                  </a:lnTo>
                  <a:lnTo>
                    <a:pt x="20" y="2472"/>
                  </a:lnTo>
                  <a:lnTo>
                    <a:pt x="39" y="2663"/>
                  </a:lnTo>
                  <a:lnTo>
                    <a:pt x="77" y="2874"/>
                  </a:lnTo>
                  <a:lnTo>
                    <a:pt x="134" y="3046"/>
                  </a:lnTo>
                  <a:lnTo>
                    <a:pt x="211" y="3219"/>
                  </a:lnTo>
                  <a:lnTo>
                    <a:pt x="307" y="3353"/>
                  </a:lnTo>
                  <a:lnTo>
                    <a:pt x="422" y="3487"/>
                  </a:lnTo>
                  <a:lnTo>
                    <a:pt x="556" y="3583"/>
                  </a:lnTo>
                  <a:lnTo>
                    <a:pt x="728" y="3659"/>
                  </a:lnTo>
                  <a:lnTo>
                    <a:pt x="881" y="3717"/>
                  </a:lnTo>
                  <a:lnTo>
                    <a:pt x="1073" y="3736"/>
                  </a:lnTo>
                  <a:lnTo>
                    <a:pt x="1264" y="3755"/>
                  </a:lnTo>
                  <a:lnTo>
                    <a:pt x="1456" y="3736"/>
                  </a:lnTo>
                  <a:lnTo>
                    <a:pt x="1648" y="3697"/>
                  </a:lnTo>
                  <a:lnTo>
                    <a:pt x="1839" y="3659"/>
                  </a:lnTo>
                  <a:lnTo>
                    <a:pt x="2050" y="3583"/>
                  </a:lnTo>
                  <a:lnTo>
                    <a:pt x="2241" y="3487"/>
                  </a:lnTo>
                  <a:lnTo>
                    <a:pt x="2414" y="3391"/>
                  </a:lnTo>
                  <a:lnTo>
                    <a:pt x="2586" y="3276"/>
                  </a:lnTo>
                  <a:lnTo>
                    <a:pt x="2758" y="3142"/>
                  </a:lnTo>
                  <a:lnTo>
                    <a:pt x="2912" y="2989"/>
                  </a:lnTo>
                  <a:lnTo>
                    <a:pt x="3046" y="2836"/>
                  </a:lnTo>
                  <a:lnTo>
                    <a:pt x="3161" y="2663"/>
                  </a:lnTo>
                  <a:lnTo>
                    <a:pt x="3237" y="2472"/>
                  </a:lnTo>
                  <a:lnTo>
                    <a:pt x="3314" y="2280"/>
                  </a:lnTo>
                  <a:lnTo>
                    <a:pt x="3352" y="2127"/>
                  </a:lnTo>
                  <a:lnTo>
                    <a:pt x="3371" y="1974"/>
                  </a:lnTo>
                  <a:lnTo>
                    <a:pt x="3371" y="1840"/>
                  </a:lnTo>
                  <a:lnTo>
                    <a:pt x="3352" y="1706"/>
                  </a:lnTo>
                  <a:lnTo>
                    <a:pt x="3314" y="1610"/>
                  </a:lnTo>
                  <a:lnTo>
                    <a:pt x="3237" y="1495"/>
                  </a:lnTo>
                  <a:lnTo>
                    <a:pt x="3161" y="1399"/>
                  </a:lnTo>
                  <a:lnTo>
                    <a:pt x="3084" y="1323"/>
                  </a:lnTo>
                  <a:lnTo>
                    <a:pt x="2969" y="1227"/>
                  </a:lnTo>
                  <a:lnTo>
                    <a:pt x="2739" y="1074"/>
                  </a:lnTo>
                  <a:lnTo>
                    <a:pt x="2165" y="767"/>
                  </a:lnTo>
                  <a:lnTo>
                    <a:pt x="1877" y="576"/>
                  </a:lnTo>
                  <a:lnTo>
                    <a:pt x="1609" y="384"/>
                  </a:lnTo>
                  <a:lnTo>
                    <a:pt x="1360" y="212"/>
                  </a:lnTo>
                  <a:lnTo>
                    <a:pt x="1130" y="78"/>
                  </a:lnTo>
                  <a:lnTo>
                    <a:pt x="1016" y="20"/>
                  </a:lnTo>
                  <a:lnTo>
                    <a:pt x="92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4" name="Google Shape;3354;p49"/>
            <p:cNvSpPr/>
            <p:nvPr/>
          </p:nvSpPr>
          <p:spPr>
            <a:xfrm>
              <a:off x="3430900" y="2923525"/>
              <a:ext cx="57000" cy="19650"/>
            </a:xfrm>
            <a:custGeom>
              <a:avLst/>
              <a:gdLst/>
              <a:ahLst/>
              <a:cxnLst/>
              <a:rect l="l" t="t" r="r" b="b"/>
              <a:pathLst>
                <a:path w="2280" h="786" extrusionOk="0">
                  <a:moveTo>
                    <a:pt x="1590" y="0"/>
                  </a:moveTo>
                  <a:lnTo>
                    <a:pt x="1418" y="19"/>
                  </a:lnTo>
                  <a:lnTo>
                    <a:pt x="1226" y="77"/>
                  </a:lnTo>
                  <a:lnTo>
                    <a:pt x="1016" y="134"/>
                  </a:lnTo>
                  <a:lnTo>
                    <a:pt x="824" y="230"/>
                  </a:lnTo>
                  <a:lnTo>
                    <a:pt x="613" y="345"/>
                  </a:lnTo>
                  <a:lnTo>
                    <a:pt x="403" y="460"/>
                  </a:lnTo>
                  <a:lnTo>
                    <a:pt x="211" y="613"/>
                  </a:lnTo>
                  <a:lnTo>
                    <a:pt x="1" y="786"/>
                  </a:lnTo>
                  <a:lnTo>
                    <a:pt x="1" y="786"/>
                  </a:lnTo>
                  <a:lnTo>
                    <a:pt x="441" y="613"/>
                  </a:lnTo>
                  <a:lnTo>
                    <a:pt x="843" y="479"/>
                  </a:lnTo>
                  <a:lnTo>
                    <a:pt x="1207" y="364"/>
                  </a:lnTo>
                  <a:lnTo>
                    <a:pt x="1533" y="307"/>
                  </a:lnTo>
                  <a:lnTo>
                    <a:pt x="1916" y="307"/>
                  </a:lnTo>
                  <a:lnTo>
                    <a:pt x="2012" y="345"/>
                  </a:lnTo>
                  <a:lnTo>
                    <a:pt x="2107" y="383"/>
                  </a:lnTo>
                  <a:lnTo>
                    <a:pt x="2165" y="460"/>
                  </a:lnTo>
                  <a:lnTo>
                    <a:pt x="2222" y="537"/>
                  </a:lnTo>
                  <a:lnTo>
                    <a:pt x="2241" y="632"/>
                  </a:lnTo>
                  <a:lnTo>
                    <a:pt x="2280" y="479"/>
                  </a:lnTo>
                  <a:lnTo>
                    <a:pt x="2261" y="326"/>
                  </a:lnTo>
                  <a:lnTo>
                    <a:pt x="2222" y="211"/>
                  </a:lnTo>
                  <a:lnTo>
                    <a:pt x="2146" y="134"/>
                  </a:lnTo>
                  <a:lnTo>
                    <a:pt x="2031" y="58"/>
                  </a:lnTo>
                  <a:lnTo>
                    <a:pt x="1916" y="19"/>
                  </a:lnTo>
                  <a:lnTo>
                    <a:pt x="17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5" name="Google Shape;3355;p49"/>
            <p:cNvSpPr/>
            <p:nvPr/>
          </p:nvSpPr>
          <p:spPr>
            <a:xfrm>
              <a:off x="3379675" y="2905800"/>
              <a:ext cx="78075" cy="166650"/>
            </a:xfrm>
            <a:custGeom>
              <a:avLst/>
              <a:gdLst/>
              <a:ahLst/>
              <a:cxnLst/>
              <a:rect l="l" t="t" r="r" b="b"/>
              <a:pathLst>
                <a:path w="3123" h="6666" extrusionOk="0">
                  <a:moveTo>
                    <a:pt x="3026" y="1"/>
                  </a:moveTo>
                  <a:lnTo>
                    <a:pt x="2011" y="58"/>
                  </a:lnTo>
                  <a:lnTo>
                    <a:pt x="1303" y="4310"/>
                  </a:lnTo>
                  <a:lnTo>
                    <a:pt x="1226" y="4291"/>
                  </a:lnTo>
                  <a:lnTo>
                    <a:pt x="1054" y="4233"/>
                  </a:lnTo>
                  <a:lnTo>
                    <a:pt x="824" y="4195"/>
                  </a:lnTo>
                  <a:lnTo>
                    <a:pt x="690" y="4195"/>
                  </a:lnTo>
                  <a:lnTo>
                    <a:pt x="575" y="4214"/>
                  </a:lnTo>
                  <a:lnTo>
                    <a:pt x="517" y="4233"/>
                  </a:lnTo>
                  <a:lnTo>
                    <a:pt x="460" y="4272"/>
                  </a:lnTo>
                  <a:lnTo>
                    <a:pt x="364" y="4387"/>
                  </a:lnTo>
                  <a:lnTo>
                    <a:pt x="249" y="4559"/>
                  </a:lnTo>
                  <a:lnTo>
                    <a:pt x="153" y="4751"/>
                  </a:lnTo>
                  <a:lnTo>
                    <a:pt x="96" y="4961"/>
                  </a:lnTo>
                  <a:lnTo>
                    <a:pt x="38" y="5172"/>
                  </a:lnTo>
                  <a:lnTo>
                    <a:pt x="0" y="5383"/>
                  </a:lnTo>
                  <a:lnTo>
                    <a:pt x="0" y="5536"/>
                  </a:lnTo>
                  <a:lnTo>
                    <a:pt x="19" y="5612"/>
                  </a:lnTo>
                  <a:lnTo>
                    <a:pt x="38" y="5670"/>
                  </a:lnTo>
                  <a:lnTo>
                    <a:pt x="77" y="5708"/>
                  </a:lnTo>
                  <a:lnTo>
                    <a:pt x="115" y="5747"/>
                  </a:lnTo>
                  <a:lnTo>
                    <a:pt x="211" y="5785"/>
                  </a:lnTo>
                  <a:lnTo>
                    <a:pt x="345" y="5804"/>
                  </a:lnTo>
                  <a:lnTo>
                    <a:pt x="479" y="5823"/>
                  </a:lnTo>
                  <a:lnTo>
                    <a:pt x="613" y="5881"/>
                  </a:lnTo>
                  <a:lnTo>
                    <a:pt x="671" y="5919"/>
                  </a:lnTo>
                  <a:lnTo>
                    <a:pt x="747" y="5957"/>
                  </a:lnTo>
                  <a:lnTo>
                    <a:pt x="805" y="6015"/>
                  </a:lnTo>
                  <a:lnTo>
                    <a:pt x="843" y="6091"/>
                  </a:lnTo>
                  <a:lnTo>
                    <a:pt x="919" y="6168"/>
                  </a:lnTo>
                  <a:lnTo>
                    <a:pt x="1015" y="6244"/>
                  </a:lnTo>
                  <a:lnTo>
                    <a:pt x="1149" y="6321"/>
                  </a:lnTo>
                  <a:lnTo>
                    <a:pt x="1283" y="6379"/>
                  </a:lnTo>
                  <a:lnTo>
                    <a:pt x="1628" y="6493"/>
                  </a:lnTo>
                  <a:lnTo>
                    <a:pt x="1992" y="6570"/>
                  </a:lnTo>
                  <a:lnTo>
                    <a:pt x="2356" y="6647"/>
                  </a:lnTo>
                  <a:lnTo>
                    <a:pt x="2662" y="6666"/>
                  </a:lnTo>
                  <a:lnTo>
                    <a:pt x="2911" y="6666"/>
                  </a:lnTo>
                  <a:lnTo>
                    <a:pt x="2988" y="6647"/>
                  </a:lnTo>
                  <a:lnTo>
                    <a:pt x="3026" y="6628"/>
                  </a:lnTo>
                  <a:lnTo>
                    <a:pt x="3045" y="6551"/>
                  </a:lnTo>
                  <a:lnTo>
                    <a:pt x="3084" y="6379"/>
                  </a:lnTo>
                  <a:lnTo>
                    <a:pt x="3103" y="5747"/>
                  </a:lnTo>
                  <a:lnTo>
                    <a:pt x="3122" y="4865"/>
                  </a:lnTo>
                  <a:lnTo>
                    <a:pt x="3122" y="3831"/>
                  </a:lnTo>
                  <a:lnTo>
                    <a:pt x="3084" y="1648"/>
                  </a:lnTo>
                  <a:lnTo>
                    <a:pt x="3065" y="709"/>
                  </a:lnTo>
                  <a:lnTo>
                    <a:pt x="3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6" name="Google Shape;3356;p49"/>
            <p:cNvSpPr/>
            <p:nvPr/>
          </p:nvSpPr>
          <p:spPr>
            <a:xfrm>
              <a:off x="3447650" y="2939325"/>
              <a:ext cx="10100" cy="133125"/>
            </a:xfrm>
            <a:custGeom>
              <a:avLst/>
              <a:gdLst/>
              <a:ahLst/>
              <a:cxnLst/>
              <a:rect l="l" t="t" r="r" b="b"/>
              <a:pathLst>
                <a:path w="404" h="5325" extrusionOk="0">
                  <a:moveTo>
                    <a:pt x="365" y="0"/>
                  </a:moveTo>
                  <a:lnTo>
                    <a:pt x="288" y="1609"/>
                  </a:lnTo>
                  <a:lnTo>
                    <a:pt x="212" y="3180"/>
                  </a:lnTo>
                  <a:lnTo>
                    <a:pt x="97" y="4501"/>
                  </a:lnTo>
                  <a:lnTo>
                    <a:pt x="58" y="4980"/>
                  </a:lnTo>
                  <a:lnTo>
                    <a:pt x="1" y="5325"/>
                  </a:lnTo>
                  <a:lnTo>
                    <a:pt x="212" y="5325"/>
                  </a:lnTo>
                  <a:lnTo>
                    <a:pt x="269" y="5306"/>
                  </a:lnTo>
                  <a:lnTo>
                    <a:pt x="307" y="5287"/>
                  </a:lnTo>
                  <a:lnTo>
                    <a:pt x="326" y="5248"/>
                  </a:lnTo>
                  <a:lnTo>
                    <a:pt x="346" y="5114"/>
                  </a:lnTo>
                  <a:lnTo>
                    <a:pt x="365" y="4712"/>
                  </a:lnTo>
                  <a:lnTo>
                    <a:pt x="403" y="3390"/>
                  </a:lnTo>
                  <a:lnTo>
                    <a:pt x="403" y="1686"/>
                  </a:lnTo>
                  <a:lnTo>
                    <a:pt x="36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7" name="Google Shape;3357;p49"/>
            <p:cNvSpPr/>
            <p:nvPr/>
          </p:nvSpPr>
          <p:spPr>
            <a:xfrm>
              <a:off x="3338000" y="3074825"/>
              <a:ext cx="134575" cy="45525"/>
            </a:xfrm>
            <a:custGeom>
              <a:avLst/>
              <a:gdLst/>
              <a:ahLst/>
              <a:cxnLst/>
              <a:rect l="l" t="t" r="r" b="b"/>
              <a:pathLst>
                <a:path w="5383" h="1821" extrusionOk="0">
                  <a:moveTo>
                    <a:pt x="1629" y="1"/>
                  </a:moveTo>
                  <a:lnTo>
                    <a:pt x="1418" y="20"/>
                  </a:lnTo>
                  <a:lnTo>
                    <a:pt x="1227" y="58"/>
                  </a:lnTo>
                  <a:lnTo>
                    <a:pt x="1054" y="96"/>
                  </a:lnTo>
                  <a:lnTo>
                    <a:pt x="901" y="173"/>
                  </a:lnTo>
                  <a:lnTo>
                    <a:pt x="748" y="269"/>
                  </a:lnTo>
                  <a:lnTo>
                    <a:pt x="614" y="365"/>
                  </a:lnTo>
                  <a:lnTo>
                    <a:pt x="499" y="460"/>
                  </a:lnTo>
                  <a:lnTo>
                    <a:pt x="403" y="575"/>
                  </a:lnTo>
                  <a:lnTo>
                    <a:pt x="231" y="805"/>
                  </a:lnTo>
                  <a:lnTo>
                    <a:pt x="116" y="1016"/>
                  </a:lnTo>
                  <a:lnTo>
                    <a:pt x="39" y="1207"/>
                  </a:lnTo>
                  <a:lnTo>
                    <a:pt x="1" y="1380"/>
                  </a:lnTo>
                  <a:lnTo>
                    <a:pt x="1112" y="1571"/>
                  </a:lnTo>
                  <a:lnTo>
                    <a:pt x="1974" y="1724"/>
                  </a:lnTo>
                  <a:lnTo>
                    <a:pt x="2586" y="1801"/>
                  </a:lnTo>
                  <a:lnTo>
                    <a:pt x="2835" y="1820"/>
                  </a:lnTo>
                  <a:lnTo>
                    <a:pt x="3219" y="1801"/>
                  </a:lnTo>
                  <a:lnTo>
                    <a:pt x="4157" y="1763"/>
                  </a:lnTo>
                  <a:lnTo>
                    <a:pt x="5383" y="1705"/>
                  </a:lnTo>
                  <a:lnTo>
                    <a:pt x="5268" y="1303"/>
                  </a:lnTo>
                  <a:lnTo>
                    <a:pt x="5210" y="1131"/>
                  </a:lnTo>
                  <a:lnTo>
                    <a:pt x="5134" y="977"/>
                  </a:lnTo>
                  <a:lnTo>
                    <a:pt x="5057" y="862"/>
                  </a:lnTo>
                  <a:lnTo>
                    <a:pt x="4981" y="767"/>
                  </a:lnTo>
                  <a:lnTo>
                    <a:pt x="4885" y="709"/>
                  </a:lnTo>
                  <a:lnTo>
                    <a:pt x="4770" y="671"/>
                  </a:lnTo>
                  <a:lnTo>
                    <a:pt x="4004" y="441"/>
                  </a:lnTo>
                  <a:lnTo>
                    <a:pt x="3544" y="326"/>
                  </a:lnTo>
                  <a:lnTo>
                    <a:pt x="3065" y="192"/>
                  </a:lnTo>
                  <a:lnTo>
                    <a:pt x="2567" y="96"/>
                  </a:lnTo>
                  <a:lnTo>
                    <a:pt x="2089" y="20"/>
                  </a:lnTo>
                  <a:lnTo>
                    <a:pt x="1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8" name="Google Shape;3358;p49"/>
            <p:cNvSpPr/>
            <p:nvPr/>
          </p:nvSpPr>
          <p:spPr>
            <a:xfrm>
              <a:off x="3364825" y="3102125"/>
              <a:ext cx="82850" cy="24925"/>
            </a:xfrm>
            <a:custGeom>
              <a:avLst/>
              <a:gdLst/>
              <a:ahLst/>
              <a:cxnLst/>
              <a:rect l="l" t="t" r="r" b="b"/>
              <a:pathLst>
                <a:path w="3314" h="997" extrusionOk="0">
                  <a:moveTo>
                    <a:pt x="901" y="0"/>
                  </a:moveTo>
                  <a:lnTo>
                    <a:pt x="671" y="19"/>
                  </a:lnTo>
                  <a:lnTo>
                    <a:pt x="460" y="58"/>
                  </a:lnTo>
                  <a:lnTo>
                    <a:pt x="307" y="134"/>
                  </a:lnTo>
                  <a:lnTo>
                    <a:pt x="192" y="230"/>
                  </a:lnTo>
                  <a:lnTo>
                    <a:pt x="115" y="345"/>
                  </a:lnTo>
                  <a:lnTo>
                    <a:pt x="58" y="441"/>
                  </a:lnTo>
                  <a:lnTo>
                    <a:pt x="20" y="517"/>
                  </a:lnTo>
                  <a:lnTo>
                    <a:pt x="0" y="594"/>
                  </a:lnTo>
                  <a:lnTo>
                    <a:pt x="767" y="786"/>
                  </a:lnTo>
                  <a:lnTo>
                    <a:pt x="1341" y="920"/>
                  </a:lnTo>
                  <a:lnTo>
                    <a:pt x="1724" y="996"/>
                  </a:lnTo>
                  <a:lnTo>
                    <a:pt x="1877" y="996"/>
                  </a:lnTo>
                  <a:lnTo>
                    <a:pt x="2107" y="977"/>
                  </a:lnTo>
                  <a:lnTo>
                    <a:pt x="2624" y="920"/>
                  </a:lnTo>
                  <a:lnTo>
                    <a:pt x="3314" y="824"/>
                  </a:lnTo>
                  <a:lnTo>
                    <a:pt x="3218" y="632"/>
                  </a:lnTo>
                  <a:lnTo>
                    <a:pt x="3103" y="498"/>
                  </a:lnTo>
                  <a:lnTo>
                    <a:pt x="2988" y="403"/>
                  </a:lnTo>
                  <a:lnTo>
                    <a:pt x="2931" y="364"/>
                  </a:lnTo>
                  <a:lnTo>
                    <a:pt x="2854" y="345"/>
                  </a:lnTo>
                  <a:lnTo>
                    <a:pt x="2375" y="230"/>
                  </a:lnTo>
                  <a:lnTo>
                    <a:pt x="1782" y="96"/>
                  </a:lnTo>
                  <a:lnTo>
                    <a:pt x="1475" y="58"/>
                  </a:lnTo>
                  <a:lnTo>
                    <a:pt x="1188" y="19"/>
                  </a:lnTo>
                  <a:lnTo>
                    <a:pt x="90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59" name="Google Shape;3359;p49"/>
            <p:cNvSpPr/>
            <p:nvPr/>
          </p:nvSpPr>
          <p:spPr>
            <a:xfrm>
              <a:off x="3324125" y="3229000"/>
              <a:ext cx="82375" cy="126450"/>
            </a:xfrm>
            <a:custGeom>
              <a:avLst/>
              <a:gdLst/>
              <a:ahLst/>
              <a:cxnLst/>
              <a:rect l="l" t="t" r="r" b="b"/>
              <a:pathLst>
                <a:path w="3295" h="5058" extrusionOk="0">
                  <a:moveTo>
                    <a:pt x="1456" y="1"/>
                  </a:moveTo>
                  <a:lnTo>
                    <a:pt x="1226" y="39"/>
                  </a:lnTo>
                  <a:lnTo>
                    <a:pt x="996" y="116"/>
                  </a:lnTo>
                  <a:lnTo>
                    <a:pt x="747" y="211"/>
                  </a:lnTo>
                  <a:lnTo>
                    <a:pt x="518" y="346"/>
                  </a:lnTo>
                  <a:lnTo>
                    <a:pt x="307" y="499"/>
                  </a:lnTo>
                  <a:lnTo>
                    <a:pt x="154" y="652"/>
                  </a:lnTo>
                  <a:lnTo>
                    <a:pt x="58" y="824"/>
                  </a:lnTo>
                  <a:lnTo>
                    <a:pt x="0" y="997"/>
                  </a:lnTo>
                  <a:lnTo>
                    <a:pt x="0" y="1150"/>
                  </a:lnTo>
                  <a:lnTo>
                    <a:pt x="0" y="1322"/>
                  </a:lnTo>
                  <a:lnTo>
                    <a:pt x="58" y="1495"/>
                  </a:lnTo>
                  <a:lnTo>
                    <a:pt x="115" y="1648"/>
                  </a:lnTo>
                  <a:lnTo>
                    <a:pt x="192" y="1801"/>
                  </a:lnTo>
                  <a:lnTo>
                    <a:pt x="288" y="1935"/>
                  </a:lnTo>
                  <a:lnTo>
                    <a:pt x="479" y="2146"/>
                  </a:lnTo>
                  <a:lnTo>
                    <a:pt x="613" y="2299"/>
                  </a:lnTo>
                  <a:lnTo>
                    <a:pt x="671" y="2357"/>
                  </a:lnTo>
                  <a:lnTo>
                    <a:pt x="594" y="2184"/>
                  </a:lnTo>
                  <a:lnTo>
                    <a:pt x="537" y="2012"/>
                  </a:lnTo>
                  <a:lnTo>
                    <a:pt x="498" y="1916"/>
                  </a:lnTo>
                  <a:lnTo>
                    <a:pt x="498" y="1801"/>
                  </a:lnTo>
                  <a:lnTo>
                    <a:pt x="498" y="1705"/>
                  </a:lnTo>
                  <a:lnTo>
                    <a:pt x="518" y="1590"/>
                  </a:lnTo>
                  <a:lnTo>
                    <a:pt x="575" y="1495"/>
                  </a:lnTo>
                  <a:lnTo>
                    <a:pt x="632" y="1399"/>
                  </a:lnTo>
                  <a:lnTo>
                    <a:pt x="728" y="1322"/>
                  </a:lnTo>
                  <a:lnTo>
                    <a:pt x="862" y="1246"/>
                  </a:lnTo>
                  <a:lnTo>
                    <a:pt x="1035" y="1188"/>
                  </a:lnTo>
                  <a:lnTo>
                    <a:pt x="1245" y="1150"/>
                  </a:lnTo>
                  <a:lnTo>
                    <a:pt x="1456" y="1150"/>
                  </a:lnTo>
                  <a:lnTo>
                    <a:pt x="1571" y="1169"/>
                  </a:lnTo>
                  <a:lnTo>
                    <a:pt x="1667" y="1188"/>
                  </a:lnTo>
                  <a:lnTo>
                    <a:pt x="1763" y="1227"/>
                  </a:lnTo>
                  <a:lnTo>
                    <a:pt x="1839" y="1284"/>
                  </a:lnTo>
                  <a:lnTo>
                    <a:pt x="1916" y="1322"/>
                  </a:lnTo>
                  <a:lnTo>
                    <a:pt x="1992" y="1399"/>
                  </a:lnTo>
                  <a:lnTo>
                    <a:pt x="2107" y="1552"/>
                  </a:lnTo>
                  <a:lnTo>
                    <a:pt x="2184" y="1725"/>
                  </a:lnTo>
                  <a:lnTo>
                    <a:pt x="2241" y="1935"/>
                  </a:lnTo>
                  <a:lnTo>
                    <a:pt x="2241" y="2184"/>
                  </a:lnTo>
                  <a:lnTo>
                    <a:pt x="2203" y="2433"/>
                  </a:lnTo>
                  <a:lnTo>
                    <a:pt x="2107" y="2701"/>
                  </a:lnTo>
                  <a:lnTo>
                    <a:pt x="1954" y="2989"/>
                  </a:lnTo>
                  <a:lnTo>
                    <a:pt x="1763" y="3276"/>
                  </a:lnTo>
                  <a:lnTo>
                    <a:pt x="1514" y="3582"/>
                  </a:lnTo>
                  <a:lnTo>
                    <a:pt x="1188" y="3889"/>
                  </a:lnTo>
                  <a:lnTo>
                    <a:pt x="805" y="4176"/>
                  </a:lnTo>
                  <a:lnTo>
                    <a:pt x="345" y="4483"/>
                  </a:lnTo>
                  <a:lnTo>
                    <a:pt x="1686" y="5057"/>
                  </a:lnTo>
                  <a:lnTo>
                    <a:pt x="1992" y="4980"/>
                  </a:lnTo>
                  <a:lnTo>
                    <a:pt x="2146" y="4923"/>
                  </a:lnTo>
                  <a:lnTo>
                    <a:pt x="2299" y="4846"/>
                  </a:lnTo>
                  <a:lnTo>
                    <a:pt x="2452" y="4770"/>
                  </a:lnTo>
                  <a:lnTo>
                    <a:pt x="2605" y="4655"/>
                  </a:lnTo>
                  <a:lnTo>
                    <a:pt x="2739" y="4540"/>
                  </a:lnTo>
                  <a:lnTo>
                    <a:pt x="2854" y="4387"/>
                  </a:lnTo>
                  <a:lnTo>
                    <a:pt x="2969" y="4234"/>
                  </a:lnTo>
                  <a:lnTo>
                    <a:pt x="3065" y="4023"/>
                  </a:lnTo>
                  <a:lnTo>
                    <a:pt x="3161" y="3812"/>
                  </a:lnTo>
                  <a:lnTo>
                    <a:pt x="3218" y="3563"/>
                  </a:lnTo>
                  <a:lnTo>
                    <a:pt x="3256" y="3276"/>
                  </a:lnTo>
                  <a:lnTo>
                    <a:pt x="3295" y="2969"/>
                  </a:lnTo>
                  <a:lnTo>
                    <a:pt x="3276" y="2606"/>
                  </a:lnTo>
                  <a:lnTo>
                    <a:pt x="3256" y="2222"/>
                  </a:lnTo>
                  <a:lnTo>
                    <a:pt x="3199" y="1839"/>
                  </a:lnTo>
                  <a:lnTo>
                    <a:pt x="3122" y="1495"/>
                  </a:lnTo>
                  <a:lnTo>
                    <a:pt x="3027" y="1188"/>
                  </a:lnTo>
                  <a:lnTo>
                    <a:pt x="2912" y="901"/>
                  </a:lnTo>
                  <a:lnTo>
                    <a:pt x="2778" y="671"/>
                  </a:lnTo>
                  <a:lnTo>
                    <a:pt x="2624" y="460"/>
                  </a:lnTo>
                  <a:lnTo>
                    <a:pt x="2471" y="307"/>
                  </a:lnTo>
                  <a:lnTo>
                    <a:pt x="2280" y="173"/>
                  </a:lnTo>
                  <a:lnTo>
                    <a:pt x="2088" y="77"/>
                  </a:lnTo>
                  <a:lnTo>
                    <a:pt x="1877" y="20"/>
                  </a:lnTo>
                  <a:lnTo>
                    <a:pt x="1667"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0" name="Google Shape;3360;p49"/>
            <p:cNvSpPr/>
            <p:nvPr/>
          </p:nvSpPr>
          <p:spPr>
            <a:xfrm>
              <a:off x="3493150" y="3208900"/>
              <a:ext cx="80475" cy="93400"/>
            </a:xfrm>
            <a:custGeom>
              <a:avLst/>
              <a:gdLst/>
              <a:ahLst/>
              <a:cxnLst/>
              <a:rect l="l" t="t" r="r" b="b"/>
              <a:pathLst>
                <a:path w="3219" h="3736" extrusionOk="0">
                  <a:moveTo>
                    <a:pt x="1475" y="0"/>
                  </a:moveTo>
                  <a:lnTo>
                    <a:pt x="1360" y="39"/>
                  </a:lnTo>
                  <a:lnTo>
                    <a:pt x="1207" y="96"/>
                  </a:lnTo>
                  <a:lnTo>
                    <a:pt x="1035" y="173"/>
                  </a:lnTo>
                  <a:lnTo>
                    <a:pt x="862" y="307"/>
                  </a:lnTo>
                  <a:lnTo>
                    <a:pt x="671" y="460"/>
                  </a:lnTo>
                  <a:lnTo>
                    <a:pt x="441" y="652"/>
                  </a:lnTo>
                  <a:lnTo>
                    <a:pt x="345" y="766"/>
                  </a:lnTo>
                  <a:lnTo>
                    <a:pt x="269" y="862"/>
                  </a:lnTo>
                  <a:lnTo>
                    <a:pt x="192" y="977"/>
                  </a:lnTo>
                  <a:lnTo>
                    <a:pt x="134" y="1092"/>
                  </a:lnTo>
                  <a:lnTo>
                    <a:pt x="58" y="1322"/>
                  </a:lnTo>
                  <a:lnTo>
                    <a:pt x="0" y="1571"/>
                  </a:lnTo>
                  <a:lnTo>
                    <a:pt x="0" y="1820"/>
                  </a:lnTo>
                  <a:lnTo>
                    <a:pt x="39" y="2069"/>
                  </a:lnTo>
                  <a:lnTo>
                    <a:pt x="96" y="2318"/>
                  </a:lnTo>
                  <a:lnTo>
                    <a:pt x="211" y="2548"/>
                  </a:lnTo>
                  <a:lnTo>
                    <a:pt x="345" y="2778"/>
                  </a:lnTo>
                  <a:lnTo>
                    <a:pt x="517" y="2988"/>
                  </a:lnTo>
                  <a:lnTo>
                    <a:pt x="709" y="3180"/>
                  </a:lnTo>
                  <a:lnTo>
                    <a:pt x="939" y="3352"/>
                  </a:lnTo>
                  <a:lnTo>
                    <a:pt x="1188" y="3505"/>
                  </a:lnTo>
                  <a:lnTo>
                    <a:pt x="1456" y="3620"/>
                  </a:lnTo>
                  <a:lnTo>
                    <a:pt x="1743" y="3697"/>
                  </a:lnTo>
                  <a:lnTo>
                    <a:pt x="2069" y="3735"/>
                  </a:lnTo>
                  <a:lnTo>
                    <a:pt x="2145" y="3218"/>
                  </a:lnTo>
                  <a:lnTo>
                    <a:pt x="2280" y="3161"/>
                  </a:lnTo>
                  <a:lnTo>
                    <a:pt x="2433" y="3065"/>
                  </a:lnTo>
                  <a:lnTo>
                    <a:pt x="2605" y="2931"/>
                  </a:lnTo>
                  <a:lnTo>
                    <a:pt x="2797" y="2739"/>
                  </a:lnTo>
                  <a:lnTo>
                    <a:pt x="2873" y="2605"/>
                  </a:lnTo>
                  <a:lnTo>
                    <a:pt x="2969" y="2471"/>
                  </a:lnTo>
                  <a:lnTo>
                    <a:pt x="3046" y="2299"/>
                  </a:lnTo>
                  <a:lnTo>
                    <a:pt x="3122" y="2126"/>
                  </a:lnTo>
                  <a:lnTo>
                    <a:pt x="3180" y="1916"/>
                  </a:lnTo>
                  <a:lnTo>
                    <a:pt x="3218" y="1686"/>
                  </a:lnTo>
                  <a:lnTo>
                    <a:pt x="3218" y="1686"/>
                  </a:lnTo>
                  <a:lnTo>
                    <a:pt x="3046" y="1820"/>
                  </a:lnTo>
                  <a:lnTo>
                    <a:pt x="2873" y="1935"/>
                  </a:lnTo>
                  <a:lnTo>
                    <a:pt x="2682" y="2011"/>
                  </a:lnTo>
                  <a:lnTo>
                    <a:pt x="2490" y="2050"/>
                  </a:lnTo>
                  <a:lnTo>
                    <a:pt x="2299" y="2069"/>
                  </a:lnTo>
                  <a:lnTo>
                    <a:pt x="2126" y="2050"/>
                  </a:lnTo>
                  <a:lnTo>
                    <a:pt x="1954" y="2011"/>
                  </a:lnTo>
                  <a:lnTo>
                    <a:pt x="1782" y="1954"/>
                  </a:lnTo>
                  <a:lnTo>
                    <a:pt x="1628" y="1877"/>
                  </a:lnTo>
                  <a:lnTo>
                    <a:pt x="1494" y="1801"/>
                  </a:lnTo>
                  <a:lnTo>
                    <a:pt x="1379" y="1686"/>
                  </a:lnTo>
                  <a:lnTo>
                    <a:pt x="1284" y="1571"/>
                  </a:lnTo>
                  <a:lnTo>
                    <a:pt x="1207" y="1437"/>
                  </a:lnTo>
                  <a:lnTo>
                    <a:pt x="1150" y="1303"/>
                  </a:lnTo>
                  <a:lnTo>
                    <a:pt x="1150" y="1150"/>
                  </a:lnTo>
                  <a:lnTo>
                    <a:pt x="1150" y="1015"/>
                  </a:lnTo>
                  <a:lnTo>
                    <a:pt x="1207" y="843"/>
                  </a:lnTo>
                  <a:lnTo>
                    <a:pt x="1264" y="690"/>
                  </a:lnTo>
                  <a:lnTo>
                    <a:pt x="1322" y="575"/>
                  </a:lnTo>
                  <a:lnTo>
                    <a:pt x="1399" y="479"/>
                  </a:lnTo>
                  <a:lnTo>
                    <a:pt x="1475" y="383"/>
                  </a:lnTo>
                  <a:lnTo>
                    <a:pt x="1533" y="326"/>
                  </a:lnTo>
                  <a:lnTo>
                    <a:pt x="1609" y="288"/>
                  </a:lnTo>
                  <a:lnTo>
                    <a:pt x="1686" y="249"/>
                  </a:lnTo>
                  <a:lnTo>
                    <a:pt x="1820" y="211"/>
                  </a:lnTo>
                  <a:lnTo>
                    <a:pt x="1935" y="211"/>
                  </a:lnTo>
                  <a:lnTo>
                    <a:pt x="2050" y="230"/>
                  </a:lnTo>
                  <a:lnTo>
                    <a:pt x="2031" y="192"/>
                  </a:lnTo>
                  <a:lnTo>
                    <a:pt x="1973" y="134"/>
                  </a:lnTo>
                  <a:lnTo>
                    <a:pt x="1858" y="58"/>
                  </a:lnTo>
                  <a:lnTo>
                    <a:pt x="1782" y="20"/>
                  </a:lnTo>
                  <a:lnTo>
                    <a:pt x="17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1" name="Google Shape;3361;p49"/>
            <p:cNvSpPr/>
            <p:nvPr/>
          </p:nvSpPr>
          <p:spPr>
            <a:xfrm>
              <a:off x="3367225" y="2830625"/>
              <a:ext cx="102975" cy="14875"/>
            </a:xfrm>
            <a:custGeom>
              <a:avLst/>
              <a:gdLst/>
              <a:ahLst/>
              <a:cxnLst/>
              <a:rect l="l" t="t" r="r" b="b"/>
              <a:pathLst>
                <a:path w="4119" h="595" extrusionOk="0">
                  <a:moveTo>
                    <a:pt x="0" y="1"/>
                  </a:moveTo>
                  <a:lnTo>
                    <a:pt x="479" y="154"/>
                  </a:lnTo>
                  <a:lnTo>
                    <a:pt x="996" y="288"/>
                  </a:lnTo>
                  <a:lnTo>
                    <a:pt x="1628" y="422"/>
                  </a:lnTo>
                  <a:lnTo>
                    <a:pt x="1954" y="480"/>
                  </a:lnTo>
                  <a:lnTo>
                    <a:pt x="2299" y="537"/>
                  </a:lnTo>
                  <a:lnTo>
                    <a:pt x="2643" y="575"/>
                  </a:lnTo>
                  <a:lnTo>
                    <a:pt x="2988" y="594"/>
                  </a:lnTo>
                  <a:lnTo>
                    <a:pt x="3314" y="594"/>
                  </a:lnTo>
                  <a:lnTo>
                    <a:pt x="3601" y="575"/>
                  </a:lnTo>
                  <a:lnTo>
                    <a:pt x="3888" y="518"/>
                  </a:lnTo>
                  <a:lnTo>
                    <a:pt x="4118" y="44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2" name="Google Shape;3362;p49"/>
            <p:cNvSpPr/>
            <p:nvPr/>
          </p:nvSpPr>
          <p:spPr>
            <a:xfrm>
              <a:off x="3360025" y="2860325"/>
              <a:ext cx="137925" cy="19650"/>
            </a:xfrm>
            <a:custGeom>
              <a:avLst/>
              <a:gdLst/>
              <a:ahLst/>
              <a:cxnLst/>
              <a:rect l="l" t="t" r="r" b="b"/>
              <a:pathLst>
                <a:path w="5517" h="786" extrusionOk="0">
                  <a:moveTo>
                    <a:pt x="1" y="0"/>
                  </a:moveTo>
                  <a:lnTo>
                    <a:pt x="633" y="192"/>
                  </a:lnTo>
                  <a:lnTo>
                    <a:pt x="1322" y="364"/>
                  </a:lnTo>
                  <a:lnTo>
                    <a:pt x="2165" y="556"/>
                  </a:lnTo>
                  <a:lnTo>
                    <a:pt x="2625" y="632"/>
                  </a:lnTo>
                  <a:lnTo>
                    <a:pt x="3084" y="709"/>
                  </a:lnTo>
                  <a:lnTo>
                    <a:pt x="3544" y="766"/>
                  </a:lnTo>
                  <a:lnTo>
                    <a:pt x="3985" y="785"/>
                  </a:lnTo>
                  <a:lnTo>
                    <a:pt x="4425" y="785"/>
                  </a:lnTo>
                  <a:lnTo>
                    <a:pt x="4827" y="766"/>
                  </a:lnTo>
                  <a:lnTo>
                    <a:pt x="5019" y="728"/>
                  </a:lnTo>
                  <a:lnTo>
                    <a:pt x="5191" y="690"/>
                  </a:lnTo>
                  <a:lnTo>
                    <a:pt x="5364" y="632"/>
                  </a:lnTo>
                  <a:lnTo>
                    <a:pt x="5517" y="575"/>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3" name="Google Shape;3363;p49"/>
            <p:cNvSpPr/>
            <p:nvPr/>
          </p:nvSpPr>
          <p:spPr>
            <a:xfrm>
              <a:off x="3135000" y="2919700"/>
              <a:ext cx="43100" cy="73750"/>
            </a:xfrm>
            <a:custGeom>
              <a:avLst/>
              <a:gdLst/>
              <a:ahLst/>
              <a:cxnLst/>
              <a:rect l="l" t="t" r="r" b="b"/>
              <a:pathLst>
                <a:path w="1724" h="2950" extrusionOk="0">
                  <a:moveTo>
                    <a:pt x="862" y="0"/>
                  </a:moveTo>
                  <a:lnTo>
                    <a:pt x="747" y="19"/>
                  </a:lnTo>
                  <a:lnTo>
                    <a:pt x="632" y="58"/>
                  </a:lnTo>
                  <a:lnTo>
                    <a:pt x="517" y="115"/>
                  </a:lnTo>
                  <a:lnTo>
                    <a:pt x="421" y="192"/>
                  </a:lnTo>
                  <a:lnTo>
                    <a:pt x="326" y="268"/>
                  </a:lnTo>
                  <a:lnTo>
                    <a:pt x="249" y="364"/>
                  </a:lnTo>
                  <a:lnTo>
                    <a:pt x="172" y="460"/>
                  </a:lnTo>
                  <a:lnTo>
                    <a:pt x="115" y="575"/>
                  </a:lnTo>
                  <a:lnTo>
                    <a:pt x="77" y="709"/>
                  </a:lnTo>
                  <a:lnTo>
                    <a:pt x="38" y="843"/>
                  </a:lnTo>
                  <a:lnTo>
                    <a:pt x="19" y="996"/>
                  </a:lnTo>
                  <a:lnTo>
                    <a:pt x="0" y="1149"/>
                  </a:lnTo>
                  <a:lnTo>
                    <a:pt x="0" y="1322"/>
                  </a:lnTo>
                  <a:lnTo>
                    <a:pt x="0" y="1494"/>
                  </a:lnTo>
                  <a:lnTo>
                    <a:pt x="38" y="1666"/>
                  </a:lnTo>
                  <a:lnTo>
                    <a:pt x="77" y="1820"/>
                  </a:lnTo>
                  <a:lnTo>
                    <a:pt x="134" y="1992"/>
                  </a:lnTo>
                  <a:lnTo>
                    <a:pt x="192" y="2145"/>
                  </a:lnTo>
                  <a:lnTo>
                    <a:pt x="287" y="2298"/>
                  </a:lnTo>
                  <a:lnTo>
                    <a:pt x="383" y="2452"/>
                  </a:lnTo>
                  <a:lnTo>
                    <a:pt x="498" y="2567"/>
                  </a:lnTo>
                  <a:lnTo>
                    <a:pt x="632" y="2681"/>
                  </a:lnTo>
                  <a:lnTo>
                    <a:pt x="785" y="2796"/>
                  </a:lnTo>
                  <a:lnTo>
                    <a:pt x="1111" y="2950"/>
                  </a:lnTo>
                  <a:lnTo>
                    <a:pt x="996" y="2796"/>
                  </a:lnTo>
                  <a:lnTo>
                    <a:pt x="919" y="2643"/>
                  </a:lnTo>
                  <a:lnTo>
                    <a:pt x="881" y="2452"/>
                  </a:lnTo>
                  <a:lnTo>
                    <a:pt x="881" y="2356"/>
                  </a:lnTo>
                  <a:lnTo>
                    <a:pt x="900" y="2279"/>
                  </a:lnTo>
                  <a:lnTo>
                    <a:pt x="919" y="2145"/>
                  </a:lnTo>
                  <a:lnTo>
                    <a:pt x="977" y="2030"/>
                  </a:lnTo>
                  <a:lnTo>
                    <a:pt x="1054" y="1915"/>
                  </a:lnTo>
                  <a:lnTo>
                    <a:pt x="1149" y="1839"/>
                  </a:lnTo>
                  <a:lnTo>
                    <a:pt x="1264" y="1743"/>
                  </a:lnTo>
                  <a:lnTo>
                    <a:pt x="1379" y="1686"/>
                  </a:lnTo>
                  <a:lnTo>
                    <a:pt x="1532" y="1647"/>
                  </a:lnTo>
                  <a:lnTo>
                    <a:pt x="1666" y="1609"/>
                  </a:lnTo>
                  <a:lnTo>
                    <a:pt x="1705" y="1437"/>
                  </a:lnTo>
                  <a:lnTo>
                    <a:pt x="1724" y="1264"/>
                  </a:lnTo>
                  <a:lnTo>
                    <a:pt x="1724" y="1092"/>
                  </a:lnTo>
                  <a:lnTo>
                    <a:pt x="1724" y="919"/>
                  </a:lnTo>
                  <a:lnTo>
                    <a:pt x="1666" y="709"/>
                  </a:lnTo>
                  <a:lnTo>
                    <a:pt x="1609" y="517"/>
                  </a:lnTo>
                  <a:lnTo>
                    <a:pt x="1513" y="364"/>
                  </a:lnTo>
                  <a:lnTo>
                    <a:pt x="1437" y="230"/>
                  </a:lnTo>
                  <a:lnTo>
                    <a:pt x="1322" y="134"/>
                  </a:lnTo>
                  <a:lnTo>
                    <a:pt x="1207" y="58"/>
                  </a:lnTo>
                  <a:lnTo>
                    <a:pt x="1092" y="19"/>
                  </a:lnTo>
                  <a:lnTo>
                    <a:pt x="977"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4" name="Google Shape;3364;p49"/>
            <p:cNvSpPr/>
            <p:nvPr/>
          </p:nvSpPr>
          <p:spPr>
            <a:xfrm>
              <a:off x="3323650" y="2912975"/>
              <a:ext cx="75675" cy="24925"/>
            </a:xfrm>
            <a:custGeom>
              <a:avLst/>
              <a:gdLst/>
              <a:ahLst/>
              <a:cxnLst/>
              <a:rect l="l" t="t" r="r" b="b"/>
              <a:pathLst>
                <a:path w="3027" h="997" extrusionOk="0">
                  <a:moveTo>
                    <a:pt x="1513" y="1"/>
                  </a:moveTo>
                  <a:lnTo>
                    <a:pt x="1245" y="20"/>
                  </a:lnTo>
                  <a:lnTo>
                    <a:pt x="977" y="58"/>
                  </a:lnTo>
                  <a:lnTo>
                    <a:pt x="728" y="116"/>
                  </a:lnTo>
                  <a:lnTo>
                    <a:pt x="479" y="212"/>
                  </a:lnTo>
                  <a:lnTo>
                    <a:pt x="230" y="307"/>
                  </a:lnTo>
                  <a:lnTo>
                    <a:pt x="0" y="441"/>
                  </a:lnTo>
                  <a:lnTo>
                    <a:pt x="556" y="384"/>
                  </a:lnTo>
                  <a:lnTo>
                    <a:pt x="1073" y="346"/>
                  </a:lnTo>
                  <a:lnTo>
                    <a:pt x="1552" y="346"/>
                  </a:lnTo>
                  <a:lnTo>
                    <a:pt x="1973" y="384"/>
                  </a:lnTo>
                  <a:lnTo>
                    <a:pt x="2165" y="403"/>
                  </a:lnTo>
                  <a:lnTo>
                    <a:pt x="2337" y="461"/>
                  </a:lnTo>
                  <a:lnTo>
                    <a:pt x="2509" y="518"/>
                  </a:lnTo>
                  <a:lnTo>
                    <a:pt x="2643" y="576"/>
                  </a:lnTo>
                  <a:lnTo>
                    <a:pt x="2777" y="652"/>
                  </a:lnTo>
                  <a:lnTo>
                    <a:pt x="2873" y="748"/>
                  </a:lnTo>
                  <a:lnTo>
                    <a:pt x="2969" y="863"/>
                  </a:lnTo>
                  <a:lnTo>
                    <a:pt x="3026" y="997"/>
                  </a:lnTo>
                  <a:lnTo>
                    <a:pt x="3026" y="901"/>
                  </a:lnTo>
                  <a:lnTo>
                    <a:pt x="3026" y="805"/>
                  </a:lnTo>
                  <a:lnTo>
                    <a:pt x="3007" y="729"/>
                  </a:lnTo>
                  <a:lnTo>
                    <a:pt x="2988" y="633"/>
                  </a:lnTo>
                  <a:lnTo>
                    <a:pt x="2892" y="499"/>
                  </a:lnTo>
                  <a:lnTo>
                    <a:pt x="2777" y="365"/>
                  </a:lnTo>
                  <a:lnTo>
                    <a:pt x="2605" y="250"/>
                  </a:lnTo>
                  <a:lnTo>
                    <a:pt x="2433" y="154"/>
                  </a:lnTo>
                  <a:lnTo>
                    <a:pt x="2222" y="97"/>
                  </a:lnTo>
                  <a:lnTo>
                    <a:pt x="1992" y="39"/>
                  </a:lnTo>
                  <a:lnTo>
                    <a:pt x="1762" y="20"/>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5" name="Google Shape;3365;p49"/>
            <p:cNvSpPr/>
            <p:nvPr/>
          </p:nvSpPr>
          <p:spPr>
            <a:xfrm>
              <a:off x="3079450" y="3461225"/>
              <a:ext cx="583225" cy="762800"/>
            </a:xfrm>
            <a:custGeom>
              <a:avLst/>
              <a:gdLst/>
              <a:ahLst/>
              <a:cxnLst/>
              <a:rect l="l" t="t" r="r" b="b"/>
              <a:pathLst>
                <a:path w="23329" h="30512" extrusionOk="0">
                  <a:moveTo>
                    <a:pt x="4750" y="1"/>
                  </a:moveTo>
                  <a:lnTo>
                    <a:pt x="4999" y="518"/>
                  </a:lnTo>
                  <a:lnTo>
                    <a:pt x="5210" y="1112"/>
                  </a:lnTo>
                  <a:lnTo>
                    <a:pt x="5401" y="1744"/>
                  </a:lnTo>
                  <a:lnTo>
                    <a:pt x="5574" y="2452"/>
                  </a:lnTo>
                  <a:lnTo>
                    <a:pt x="5727" y="3199"/>
                  </a:lnTo>
                  <a:lnTo>
                    <a:pt x="5842" y="3985"/>
                  </a:lnTo>
                  <a:lnTo>
                    <a:pt x="5957" y="4827"/>
                  </a:lnTo>
                  <a:lnTo>
                    <a:pt x="6034" y="5728"/>
                  </a:lnTo>
                  <a:lnTo>
                    <a:pt x="6091" y="6647"/>
                  </a:lnTo>
                  <a:lnTo>
                    <a:pt x="6110" y="7624"/>
                  </a:lnTo>
                  <a:lnTo>
                    <a:pt x="6129" y="8620"/>
                  </a:lnTo>
                  <a:lnTo>
                    <a:pt x="6110" y="9654"/>
                  </a:lnTo>
                  <a:lnTo>
                    <a:pt x="6053" y="10707"/>
                  </a:lnTo>
                  <a:lnTo>
                    <a:pt x="5976" y="11780"/>
                  </a:lnTo>
                  <a:lnTo>
                    <a:pt x="5880" y="12891"/>
                  </a:lnTo>
                  <a:lnTo>
                    <a:pt x="5746" y="14021"/>
                  </a:lnTo>
                  <a:lnTo>
                    <a:pt x="5555" y="15380"/>
                  </a:lnTo>
                  <a:lnTo>
                    <a:pt x="5325" y="16702"/>
                  </a:lnTo>
                  <a:lnTo>
                    <a:pt x="5076" y="17966"/>
                  </a:lnTo>
                  <a:lnTo>
                    <a:pt x="4789" y="19192"/>
                  </a:lnTo>
                  <a:lnTo>
                    <a:pt x="4463" y="20379"/>
                  </a:lnTo>
                  <a:lnTo>
                    <a:pt x="4137" y="21490"/>
                  </a:lnTo>
                  <a:lnTo>
                    <a:pt x="3773" y="22544"/>
                  </a:lnTo>
                  <a:lnTo>
                    <a:pt x="3410" y="23520"/>
                  </a:lnTo>
                  <a:lnTo>
                    <a:pt x="3007" y="24440"/>
                  </a:lnTo>
                  <a:lnTo>
                    <a:pt x="2816" y="24861"/>
                  </a:lnTo>
                  <a:lnTo>
                    <a:pt x="2605" y="25263"/>
                  </a:lnTo>
                  <a:lnTo>
                    <a:pt x="2394" y="25646"/>
                  </a:lnTo>
                  <a:lnTo>
                    <a:pt x="2184" y="26010"/>
                  </a:lnTo>
                  <a:lnTo>
                    <a:pt x="1973" y="26355"/>
                  </a:lnTo>
                  <a:lnTo>
                    <a:pt x="1762" y="26661"/>
                  </a:lnTo>
                  <a:lnTo>
                    <a:pt x="1552" y="26968"/>
                  </a:lnTo>
                  <a:lnTo>
                    <a:pt x="1322" y="27236"/>
                  </a:lnTo>
                  <a:lnTo>
                    <a:pt x="1111" y="27485"/>
                  </a:lnTo>
                  <a:lnTo>
                    <a:pt x="881" y="27715"/>
                  </a:lnTo>
                  <a:lnTo>
                    <a:pt x="671" y="27906"/>
                  </a:lnTo>
                  <a:lnTo>
                    <a:pt x="441" y="28079"/>
                  </a:lnTo>
                  <a:lnTo>
                    <a:pt x="230" y="28213"/>
                  </a:lnTo>
                  <a:lnTo>
                    <a:pt x="0" y="28328"/>
                  </a:lnTo>
                  <a:lnTo>
                    <a:pt x="20" y="28864"/>
                  </a:lnTo>
                  <a:lnTo>
                    <a:pt x="39" y="29343"/>
                  </a:lnTo>
                  <a:lnTo>
                    <a:pt x="96" y="29783"/>
                  </a:lnTo>
                  <a:lnTo>
                    <a:pt x="154" y="30147"/>
                  </a:lnTo>
                  <a:lnTo>
                    <a:pt x="211" y="30300"/>
                  </a:lnTo>
                  <a:lnTo>
                    <a:pt x="288" y="30415"/>
                  </a:lnTo>
                  <a:lnTo>
                    <a:pt x="326" y="30454"/>
                  </a:lnTo>
                  <a:lnTo>
                    <a:pt x="383" y="30492"/>
                  </a:lnTo>
                  <a:lnTo>
                    <a:pt x="422" y="30511"/>
                  </a:lnTo>
                  <a:lnTo>
                    <a:pt x="479" y="30511"/>
                  </a:lnTo>
                  <a:lnTo>
                    <a:pt x="613" y="30492"/>
                  </a:lnTo>
                  <a:lnTo>
                    <a:pt x="747" y="30435"/>
                  </a:lnTo>
                  <a:lnTo>
                    <a:pt x="901" y="30339"/>
                  </a:lnTo>
                  <a:lnTo>
                    <a:pt x="1073" y="30205"/>
                  </a:lnTo>
                  <a:lnTo>
                    <a:pt x="1264" y="30032"/>
                  </a:lnTo>
                  <a:lnTo>
                    <a:pt x="1456" y="29841"/>
                  </a:lnTo>
                  <a:lnTo>
                    <a:pt x="1877" y="29362"/>
                  </a:lnTo>
                  <a:lnTo>
                    <a:pt x="2337" y="28807"/>
                  </a:lnTo>
                  <a:lnTo>
                    <a:pt x="2816" y="28175"/>
                  </a:lnTo>
                  <a:lnTo>
                    <a:pt x="3314" y="27504"/>
                  </a:lnTo>
                  <a:lnTo>
                    <a:pt x="3831" y="26796"/>
                  </a:lnTo>
                  <a:lnTo>
                    <a:pt x="4827" y="25378"/>
                  </a:lnTo>
                  <a:lnTo>
                    <a:pt x="5785" y="24057"/>
                  </a:lnTo>
                  <a:lnTo>
                    <a:pt x="6206" y="23501"/>
                  </a:lnTo>
                  <a:lnTo>
                    <a:pt x="6589" y="23022"/>
                  </a:lnTo>
                  <a:lnTo>
                    <a:pt x="6780" y="22831"/>
                  </a:lnTo>
                  <a:lnTo>
                    <a:pt x="6972" y="22659"/>
                  </a:lnTo>
                  <a:lnTo>
                    <a:pt x="7183" y="22505"/>
                  </a:lnTo>
                  <a:lnTo>
                    <a:pt x="7393" y="22390"/>
                  </a:lnTo>
                  <a:lnTo>
                    <a:pt x="7604" y="22275"/>
                  </a:lnTo>
                  <a:lnTo>
                    <a:pt x="7834" y="22180"/>
                  </a:lnTo>
                  <a:lnTo>
                    <a:pt x="8083" y="22103"/>
                  </a:lnTo>
                  <a:lnTo>
                    <a:pt x="8332" y="22046"/>
                  </a:lnTo>
                  <a:lnTo>
                    <a:pt x="8600" y="22007"/>
                  </a:lnTo>
                  <a:lnTo>
                    <a:pt x="8868" y="21969"/>
                  </a:lnTo>
                  <a:lnTo>
                    <a:pt x="9424" y="21931"/>
                  </a:lnTo>
                  <a:lnTo>
                    <a:pt x="10036" y="21912"/>
                  </a:lnTo>
                  <a:lnTo>
                    <a:pt x="11415" y="21912"/>
                  </a:lnTo>
                  <a:lnTo>
                    <a:pt x="12162" y="21892"/>
                  </a:lnTo>
                  <a:lnTo>
                    <a:pt x="12967" y="21835"/>
                  </a:lnTo>
                  <a:lnTo>
                    <a:pt x="13829" y="21758"/>
                  </a:lnTo>
                  <a:lnTo>
                    <a:pt x="14269" y="21682"/>
                  </a:lnTo>
                  <a:lnTo>
                    <a:pt x="14729" y="21605"/>
                  </a:lnTo>
                  <a:lnTo>
                    <a:pt x="15208" y="21509"/>
                  </a:lnTo>
                  <a:lnTo>
                    <a:pt x="15686" y="21394"/>
                  </a:lnTo>
                  <a:lnTo>
                    <a:pt x="16204" y="21260"/>
                  </a:lnTo>
                  <a:lnTo>
                    <a:pt x="16721" y="21107"/>
                  </a:lnTo>
                  <a:lnTo>
                    <a:pt x="17257" y="20916"/>
                  </a:lnTo>
                  <a:lnTo>
                    <a:pt x="17793" y="20724"/>
                  </a:lnTo>
                  <a:lnTo>
                    <a:pt x="18081" y="20609"/>
                  </a:lnTo>
                  <a:lnTo>
                    <a:pt x="18330" y="20475"/>
                  </a:lnTo>
                  <a:lnTo>
                    <a:pt x="18598" y="20341"/>
                  </a:lnTo>
                  <a:lnTo>
                    <a:pt x="18847" y="20188"/>
                  </a:lnTo>
                  <a:lnTo>
                    <a:pt x="19077" y="20035"/>
                  </a:lnTo>
                  <a:lnTo>
                    <a:pt x="19306" y="19881"/>
                  </a:lnTo>
                  <a:lnTo>
                    <a:pt x="19536" y="19709"/>
                  </a:lnTo>
                  <a:lnTo>
                    <a:pt x="19747" y="19517"/>
                  </a:lnTo>
                  <a:lnTo>
                    <a:pt x="19958" y="19326"/>
                  </a:lnTo>
                  <a:lnTo>
                    <a:pt x="20149" y="19134"/>
                  </a:lnTo>
                  <a:lnTo>
                    <a:pt x="20532" y="18713"/>
                  </a:lnTo>
                  <a:lnTo>
                    <a:pt x="20877" y="18253"/>
                  </a:lnTo>
                  <a:lnTo>
                    <a:pt x="21202" y="17775"/>
                  </a:lnTo>
                  <a:lnTo>
                    <a:pt x="21490" y="17257"/>
                  </a:lnTo>
                  <a:lnTo>
                    <a:pt x="21758" y="16721"/>
                  </a:lnTo>
                  <a:lnTo>
                    <a:pt x="21988" y="16147"/>
                  </a:lnTo>
                  <a:lnTo>
                    <a:pt x="22218" y="15553"/>
                  </a:lnTo>
                  <a:lnTo>
                    <a:pt x="22409" y="14940"/>
                  </a:lnTo>
                  <a:lnTo>
                    <a:pt x="22581" y="14308"/>
                  </a:lnTo>
                  <a:lnTo>
                    <a:pt x="22735" y="13657"/>
                  </a:lnTo>
                  <a:lnTo>
                    <a:pt x="22850" y="12986"/>
                  </a:lnTo>
                  <a:lnTo>
                    <a:pt x="22965" y="12297"/>
                  </a:lnTo>
                  <a:lnTo>
                    <a:pt x="23060" y="11607"/>
                  </a:lnTo>
                  <a:lnTo>
                    <a:pt x="23137" y="10880"/>
                  </a:lnTo>
                  <a:lnTo>
                    <a:pt x="23214" y="10152"/>
                  </a:lnTo>
                  <a:lnTo>
                    <a:pt x="23252" y="9424"/>
                  </a:lnTo>
                  <a:lnTo>
                    <a:pt x="23290" y="8677"/>
                  </a:lnTo>
                  <a:lnTo>
                    <a:pt x="23309" y="7930"/>
                  </a:lnTo>
                  <a:lnTo>
                    <a:pt x="23328" y="7164"/>
                  </a:lnTo>
                  <a:lnTo>
                    <a:pt x="23328" y="5651"/>
                  </a:lnTo>
                  <a:lnTo>
                    <a:pt x="23290" y="4119"/>
                  </a:lnTo>
                  <a:lnTo>
                    <a:pt x="23214" y="2606"/>
                  </a:lnTo>
                  <a:lnTo>
                    <a:pt x="23137" y="1112"/>
                  </a:lnTo>
                  <a:lnTo>
                    <a:pt x="23118" y="997"/>
                  </a:lnTo>
                  <a:lnTo>
                    <a:pt x="23060" y="882"/>
                  </a:lnTo>
                  <a:lnTo>
                    <a:pt x="22984" y="805"/>
                  </a:lnTo>
                  <a:lnTo>
                    <a:pt x="22869" y="729"/>
                  </a:lnTo>
                  <a:lnTo>
                    <a:pt x="22735" y="652"/>
                  </a:lnTo>
                  <a:lnTo>
                    <a:pt x="22581" y="614"/>
                  </a:lnTo>
                  <a:lnTo>
                    <a:pt x="22390" y="556"/>
                  </a:lnTo>
                  <a:lnTo>
                    <a:pt x="22179" y="518"/>
                  </a:lnTo>
                  <a:lnTo>
                    <a:pt x="22371" y="1227"/>
                  </a:lnTo>
                  <a:lnTo>
                    <a:pt x="22543" y="1935"/>
                  </a:lnTo>
                  <a:lnTo>
                    <a:pt x="22696" y="2682"/>
                  </a:lnTo>
                  <a:lnTo>
                    <a:pt x="22830" y="3429"/>
                  </a:lnTo>
                  <a:lnTo>
                    <a:pt x="22926" y="4214"/>
                  </a:lnTo>
                  <a:lnTo>
                    <a:pt x="22984" y="5000"/>
                  </a:lnTo>
                  <a:lnTo>
                    <a:pt x="23022" y="5804"/>
                  </a:lnTo>
                  <a:lnTo>
                    <a:pt x="23041" y="6628"/>
                  </a:lnTo>
                  <a:lnTo>
                    <a:pt x="23022" y="7317"/>
                  </a:lnTo>
                  <a:lnTo>
                    <a:pt x="23003" y="8007"/>
                  </a:lnTo>
                  <a:lnTo>
                    <a:pt x="22945" y="8677"/>
                  </a:lnTo>
                  <a:lnTo>
                    <a:pt x="22869" y="9347"/>
                  </a:lnTo>
                  <a:lnTo>
                    <a:pt x="22773" y="9999"/>
                  </a:lnTo>
                  <a:lnTo>
                    <a:pt x="22658" y="10650"/>
                  </a:lnTo>
                  <a:lnTo>
                    <a:pt x="22543" y="11282"/>
                  </a:lnTo>
                  <a:lnTo>
                    <a:pt x="22390" y="11895"/>
                  </a:lnTo>
                  <a:lnTo>
                    <a:pt x="22218" y="12488"/>
                  </a:lnTo>
                  <a:lnTo>
                    <a:pt x="22045" y="13082"/>
                  </a:lnTo>
                  <a:lnTo>
                    <a:pt x="21835" y="13638"/>
                  </a:lnTo>
                  <a:lnTo>
                    <a:pt x="21624" y="14193"/>
                  </a:lnTo>
                  <a:lnTo>
                    <a:pt x="21394" y="14729"/>
                  </a:lnTo>
                  <a:lnTo>
                    <a:pt x="21145" y="15246"/>
                  </a:lnTo>
                  <a:lnTo>
                    <a:pt x="20896" y="15725"/>
                  </a:lnTo>
                  <a:lnTo>
                    <a:pt x="20628" y="16204"/>
                  </a:lnTo>
                  <a:lnTo>
                    <a:pt x="20341" y="16645"/>
                  </a:lnTo>
                  <a:lnTo>
                    <a:pt x="20034" y="17085"/>
                  </a:lnTo>
                  <a:lnTo>
                    <a:pt x="19728" y="17487"/>
                  </a:lnTo>
                  <a:lnTo>
                    <a:pt x="19402" y="17851"/>
                  </a:lnTo>
                  <a:lnTo>
                    <a:pt x="19077" y="18215"/>
                  </a:lnTo>
                  <a:lnTo>
                    <a:pt x="18732" y="18541"/>
                  </a:lnTo>
                  <a:lnTo>
                    <a:pt x="18387" y="18828"/>
                  </a:lnTo>
                  <a:lnTo>
                    <a:pt x="18023" y="19096"/>
                  </a:lnTo>
                  <a:lnTo>
                    <a:pt x="17640" y="19345"/>
                  </a:lnTo>
                  <a:lnTo>
                    <a:pt x="17276" y="19556"/>
                  </a:lnTo>
                  <a:lnTo>
                    <a:pt x="16874" y="19747"/>
                  </a:lnTo>
                  <a:lnTo>
                    <a:pt x="16491" y="19901"/>
                  </a:lnTo>
                  <a:lnTo>
                    <a:pt x="16089" y="20015"/>
                  </a:lnTo>
                  <a:lnTo>
                    <a:pt x="15667" y="20092"/>
                  </a:lnTo>
                  <a:lnTo>
                    <a:pt x="15265" y="20150"/>
                  </a:lnTo>
                  <a:lnTo>
                    <a:pt x="14844" y="20169"/>
                  </a:lnTo>
                  <a:lnTo>
                    <a:pt x="14422" y="20150"/>
                  </a:lnTo>
                  <a:lnTo>
                    <a:pt x="14001" y="20092"/>
                  </a:lnTo>
                  <a:lnTo>
                    <a:pt x="13599" y="20015"/>
                  </a:lnTo>
                  <a:lnTo>
                    <a:pt x="13197" y="19901"/>
                  </a:lnTo>
                  <a:lnTo>
                    <a:pt x="12794" y="19747"/>
                  </a:lnTo>
                  <a:lnTo>
                    <a:pt x="12411" y="19556"/>
                  </a:lnTo>
                  <a:lnTo>
                    <a:pt x="12028" y="19345"/>
                  </a:lnTo>
                  <a:lnTo>
                    <a:pt x="11664" y="19096"/>
                  </a:lnTo>
                  <a:lnTo>
                    <a:pt x="11301" y="18828"/>
                  </a:lnTo>
                  <a:lnTo>
                    <a:pt x="10937" y="18541"/>
                  </a:lnTo>
                  <a:lnTo>
                    <a:pt x="10611" y="18215"/>
                  </a:lnTo>
                  <a:lnTo>
                    <a:pt x="10266" y="17851"/>
                  </a:lnTo>
                  <a:lnTo>
                    <a:pt x="9960" y="17487"/>
                  </a:lnTo>
                  <a:lnTo>
                    <a:pt x="9653" y="17085"/>
                  </a:lnTo>
                  <a:lnTo>
                    <a:pt x="9347" y="16645"/>
                  </a:lnTo>
                  <a:lnTo>
                    <a:pt x="9060" y="16204"/>
                  </a:lnTo>
                  <a:lnTo>
                    <a:pt x="8792" y="15725"/>
                  </a:lnTo>
                  <a:lnTo>
                    <a:pt x="8543" y="15246"/>
                  </a:lnTo>
                  <a:lnTo>
                    <a:pt x="8294" y="14729"/>
                  </a:lnTo>
                  <a:lnTo>
                    <a:pt x="8083" y="14193"/>
                  </a:lnTo>
                  <a:lnTo>
                    <a:pt x="7872" y="13638"/>
                  </a:lnTo>
                  <a:lnTo>
                    <a:pt x="7661" y="13082"/>
                  </a:lnTo>
                  <a:lnTo>
                    <a:pt x="7489" y="12488"/>
                  </a:lnTo>
                  <a:lnTo>
                    <a:pt x="7336" y="11895"/>
                  </a:lnTo>
                  <a:lnTo>
                    <a:pt x="7183" y="11282"/>
                  </a:lnTo>
                  <a:lnTo>
                    <a:pt x="7049" y="10650"/>
                  </a:lnTo>
                  <a:lnTo>
                    <a:pt x="6953" y="9999"/>
                  </a:lnTo>
                  <a:lnTo>
                    <a:pt x="6857" y="9347"/>
                  </a:lnTo>
                  <a:lnTo>
                    <a:pt x="6780" y="8677"/>
                  </a:lnTo>
                  <a:lnTo>
                    <a:pt x="6742" y="8007"/>
                  </a:lnTo>
                  <a:lnTo>
                    <a:pt x="6704" y="7317"/>
                  </a:lnTo>
                  <a:lnTo>
                    <a:pt x="6704" y="6628"/>
                  </a:lnTo>
                  <a:lnTo>
                    <a:pt x="6723" y="5766"/>
                  </a:lnTo>
                  <a:lnTo>
                    <a:pt x="6761" y="4942"/>
                  </a:lnTo>
                  <a:lnTo>
                    <a:pt x="6838" y="4119"/>
                  </a:lnTo>
                  <a:lnTo>
                    <a:pt x="6953" y="3314"/>
                  </a:lnTo>
                  <a:lnTo>
                    <a:pt x="7087" y="2529"/>
                  </a:lnTo>
                  <a:lnTo>
                    <a:pt x="7259" y="1763"/>
                  </a:lnTo>
                  <a:lnTo>
                    <a:pt x="7432" y="1016"/>
                  </a:lnTo>
                  <a:lnTo>
                    <a:pt x="7661" y="307"/>
                  </a:lnTo>
                  <a:lnTo>
                    <a:pt x="6168" y="135"/>
                  </a:lnTo>
                  <a:lnTo>
                    <a:pt x="475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6" name="Google Shape;3366;p49"/>
            <p:cNvSpPr/>
            <p:nvPr/>
          </p:nvSpPr>
          <p:spPr>
            <a:xfrm>
              <a:off x="3239375" y="3466025"/>
              <a:ext cx="371575" cy="97700"/>
            </a:xfrm>
            <a:custGeom>
              <a:avLst/>
              <a:gdLst/>
              <a:ahLst/>
              <a:cxnLst/>
              <a:rect l="l" t="t" r="r" b="b"/>
              <a:pathLst>
                <a:path w="14863" h="3908" extrusionOk="0">
                  <a:moveTo>
                    <a:pt x="345" y="0"/>
                  </a:moveTo>
                  <a:lnTo>
                    <a:pt x="0" y="173"/>
                  </a:lnTo>
                  <a:lnTo>
                    <a:pt x="1494" y="479"/>
                  </a:lnTo>
                  <a:lnTo>
                    <a:pt x="2950" y="786"/>
                  </a:lnTo>
                  <a:lnTo>
                    <a:pt x="4367" y="1111"/>
                  </a:lnTo>
                  <a:lnTo>
                    <a:pt x="5727" y="1437"/>
                  </a:lnTo>
                  <a:lnTo>
                    <a:pt x="8236" y="2050"/>
                  </a:lnTo>
                  <a:lnTo>
                    <a:pt x="10458" y="2643"/>
                  </a:lnTo>
                  <a:lnTo>
                    <a:pt x="12277" y="3141"/>
                  </a:lnTo>
                  <a:lnTo>
                    <a:pt x="13675" y="3544"/>
                  </a:lnTo>
                  <a:lnTo>
                    <a:pt x="14863" y="3908"/>
                  </a:lnTo>
                  <a:lnTo>
                    <a:pt x="14288" y="3659"/>
                  </a:lnTo>
                  <a:lnTo>
                    <a:pt x="13637" y="3352"/>
                  </a:lnTo>
                  <a:lnTo>
                    <a:pt x="12852" y="2950"/>
                  </a:lnTo>
                  <a:lnTo>
                    <a:pt x="11990" y="2452"/>
                  </a:lnTo>
                  <a:lnTo>
                    <a:pt x="11530" y="2184"/>
                  </a:lnTo>
                  <a:lnTo>
                    <a:pt x="11071" y="1877"/>
                  </a:lnTo>
                  <a:lnTo>
                    <a:pt x="10630" y="1571"/>
                  </a:lnTo>
                  <a:lnTo>
                    <a:pt x="10190" y="1245"/>
                  </a:lnTo>
                  <a:lnTo>
                    <a:pt x="9768" y="901"/>
                  </a:lnTo>
                  <a:lnTo>
                    <a:pt x="9385" y="556"/>
                  </a:lnTo>
                  <a:lnTo>
                    <a:pt x="8638" y="594"/>
                  </a:lnTo>
                  <a:lnTo>
                    <a:pt x="7930" y="632"/>
                  </a:lnTo>
                  <a:lnTo>
                    <a:pt x="7240" y="652"/>
                  </a:lnTo>
                  <a:lnTo>
                    <a:pt x="6608" y="632"/>
                  </a:lnTo>
                  <a:lnTo>
                    <a:pt x="5957" y="613"/>
                  </a:lnTo>
                  <a:lnTo>
                    <a:pt x="5248" y="556"/>
                  </a:lnTo>
                  <a:lnTo>
                    <a:pt x="3697" y="403"/>
                  </a:lnTo>
                  <a:lnTo>
                    <a:pt x="34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7" name="Google Shape;3367;p49"/>
            <p:cNvSpPr/>
            <p:nvPr/>
          </p:nvSpPr>
          <p:spPr>
            <a:xfrm>
              <a:off x="3324600" y="3654200"/>
              <a:ext cx="288750" cy="346200"/>
            </a:xfrm>
            <a:custGeom>
              <a:avLst/>
              <a:gdLst/>
              <a:ahLst/>
              <a:cxnLst/>
              <a:rect l="l" t="t" r="r" b="b"/>
              <a:pathLst>
                <a:path w="11550" h="13848" extrusionOk="0">
                  <a:moveTo>
                    <a:pt x="11454" y="0"/>
                  </a:moveTo>
                  <a:lnTo>
                    <a:pt x="11454" y="134"/>
                  </a:lnTo>
                  <a:lnTo>
                    <a:pt x="11454" y="518"/>
                  </a:lnTo>
                  <a:lnTo>
                    <a:pt x="11416" y="1111"/>
                  </a:lnTo>
                  <a:lnTo>
                    <a:pt x="11339" y="1897"/>
                  </a:lnTo>
                  <a:lnTo>
                    <a:pt x="11282" y="2337"/>
                  </a:lnTo>
                  <a:lnTo>
                    <a:pt x="11224" y="2797"/>
                  </a:lnTo>
                  <a:lnTo>
                    <a:pt x="11128" y="3295"/>
                  </a:lnTo>
                  <a:lnTo>
                    <a:pt x="11013" y="3812"/>
                  </a:lnTo>
                  <a:lnTo>
                    <a:pt x="10879" y="4348"/>
                  </a:lnTo>
                  <a:lnTo>
                    <a:pt x="10707" y="4884"/>
                  </a:lnTo>
                  <a:lnTo>
                    <a:pt x="10515" y="5440"/>
                  </a:lnTo>
                  <a:lnTo>
                    <a:pt x="10286" y="5995"/>
                  </a:lnTo>
                  <a:lnTo>
                    <a:pt x="10037" y="6551"/>
                  </a:lnTo>
                  <a:lnTo>
                    <a:pt x="9749" y="7106"/>
                  </a:lnTo>
                  <a:lnTo>
                    <a:pt x="9424" y="7642"/>
                  </a:lnTo>
                  <a:lnTo>
                    <a:pt x="9060" y="8159"/>
                  </a:lnTo>
                  <a:lnTo>
                    <a:pt x="8849" y="8428"/>
                  </a:lnTo>
                  <a:lnTo>
                    <a:pt x="8658" y="8677"/>
                  </a:lnTo>
                  <a:lnTo>
                    <a:pt x="8428" y="8926"/>
                  </a:lnTo>
                  <a:lnTo>
                    <a:pt x="8198" y="9155"/>
                  </a:lnTo>
                  <a:lnTo>
                    <a:pt x="7949" y="9385"/>
                  </a:lnTo>
                  <a:lnTo>
                    <a:pt x="7700" y="9615"/>
                  </a:lnTo>
                  <a:lnTo>
                    <a:pt x="7432" y="9826"/>
                  </a:lnTo>
                  <a:lnTo>
                    <a:pt x="7164" y="10017"/>
                  </a:lnTo>
                  <a:lnTo>
                    <a:pt x="6876" y="10228"/>
                  </a:lnTo>
                  <a:lnTo>
                    <a:pt x="6570" y="10400"/>
                  </a:lnTo>
                  <a:lnTo>
                    <a:pt x="6244" y="10592"/>
                  </a:lnTo>
                  <a:lnTo>
                    <a:pt x="5919" y="10745"/>
                  </a:lnTo>
                  <a:lnTo>
                    <a:pt x="5574" y="10898"/>
                  </a:lnTo>
                  <a:lnTo>
                    <a:pt x="5229" y="11032"/>
                  </a:lnTo>
                  <a:lnTo>
                    <a:pt x="4846" y="11166"/>
                  </a:lnTo>
                  <a:lnTo>
                    <a:pt x="4463" y="11281"/>
                  </a:lnTo>
                  <a:lnTo>
                    <a:pt x="4061" y="11377"/>
                  </a:lnTo>
                  <a:lnTo>
                    <a:pt x="3640" y="11473"/>
                  </a:lnTo>
                  <a:lnTo>
                    <a:pt x="3218" y="11549"/>
                  </a:lnTo>
                  <a:lnTo>
                    <a:pt x="2778" y="11588"/>
                  </a:lnTo>
                  <a:lnTo>
                    <a:pt x="2299" y="11645"/>
                  </a:lnTo>
                  <a:lnTo>
                    <a:pt x="1839" y="11664"/>
                  </a:lnTo>
                  <a:lnTo>
                    <a:pt x="1341" y="11664"/>
                  </a:lnTo>
                  <a:lnTo>
                    <a:pt x="824" y="11645"/>
                  </a:lnTo>
                  <a:lnTo>
                    <a:pt x="1" y="13848"/>
                  </a:lnTo>
                  <a:lnTo>
                    <a:pt x="633" y="13771"/>
                  </a:lnTo>
                  <a:lnTo>
                    <a:pt x="1226" y="13675"/>
                  </a:lnTo>
                  <a:lnTo>
                    <a:pt x="1801" y="13561"/>
                  </a:lnTo>
                  <a:lnTo>
                    <a:pt x="2356" y="13446"/>
                  </a:lnTo>
                  <a:lnTo>
                    <a:pt x="2874" y="13312"/>
                  </a:lnTo>
                  <a:lnTo>
                    <a:pt x="3391" y="13158"/>
                  </a:lnTo>
                  <a:lnTo>
                    <a:pt x="3889" y="12986"/>
                  </a:lnTo>
                  <a:lnTo>
                    <a:pt x="4348" y="12814"/>
                  </a:lnTo>
                  <a:lnTo>
                    <a:pt x="4808" y="12622"/>
                  </a:lnTo>
                  <a:lnTo>
                    <a:pt x="5248" y="12431"/>
                  </a:lnTo>
                  <a:lnTo>
                    <a:pt x="5651" y="12220"/>
                  </a:lnTo>
                  <a:lnTo>
                    <a:pt x="6053" y="12009"/>
                  </a:lnTo>
                  <a:lnTo>
                    <a:pt x="6436" y="11779"/>
                  </a:lnTo>
                  <a:lnTo>
                    <a:pt x="6800" y="11530"/>
                  </a:lnTo>
                  <a:lnTo>
                    <a:pt x="7125" y="11301"/>
                  </a:lnTo>
                  <a:lnTo>
                    <a:pt x="7470" y="11032"/>
                  </a:lnTo>
                  <a:lnTo>
                    <a:pt x="7777" y="10783"/>
                  </a:lnTo>
                  <a:lnTo>
                    <a:pt x="8064" y="10515"/>
                  </a:lnTo>
                  <a:lnTo>
                    <a:pt x="8351" y="10247"/>
                  </a:lnTo>
                  <a:lnTo>
                    <a:pt x="8619" y="9960"/>
                  </a:lnTo>
                  <a:lnTo>
                    <a:pt x="8868" y="9673"/>
                  </a:lnTo>
                  <a:lnTo>
                    <a:pt x="9098" y="9385"/>
                  </a:lnTo>
                  <a:lnTo>
                    <a:pt x="9328" y="9098"/>
                  </a:lnTo>
                  <a:lnTo>
                    <a:pt x="9539" y="8792"/>
                  </a:lnTo>
                  <a:lnTo>
                    <a:pt x="9730" y="8504"/>
                  </a:lnTo>
                  <a:lnTo>
                    <a:pt x="9903" y="8198"/>
                  </a:lnTo>
                  <a:lnTo>
                    <a:pt x="10247" y="7585"/>
                  </a:lnTo>
                  <a:lnTo>
                    <a:pt x="10515" y="6972"/>
                  </a:lnTo>
                  <a:lnTo>
                    <a:pt x="10764" y="6359"/>
                  </a:lnTo>
                  <a:lnTo>
                    <a:pt x="10975" y="5746"/>
                  </a:lnTo>
                  <a:lnTo>
                    <a:pt x="11128" y="5133"/>
                  </a:lnTo>
                  <a:lnTo>
                    <a:pt x="11262" y="4559"/>
                  </a:lnTo>
                  <a:lnTo>
                    <a:pt x="11377" y="3984"/>
                  </a:lnTo>
                  <a:lnTo>
                    <a:pt x="11454" y="3429"/>
                  </a:lnTo>
                  <a:lnTo>
                    <a:pt x="11492" y="2912"/>
                  </a:lnTo>
                  <a:lnTo>
                    <a:pt x="11531" y="2414"/>
                  </a:lnTo>
                  <a:lnTo>
                    <a:pt x="11550" y="1954"/>
                  </a:lnTo>
                  <a:lnTo>
                    <a:pt x="11550" y="1533"/>
                  </a:lnTo>
                  <a:lnTo>
                    <a:pt x="11550" y="1150"/>
                  </a:lnTo>
                  <a:lnTo>
                    <a:pt x="11511" y="537"/>
                  </a:lnTo>
                  <a:lnTo>
                    <a:pt x="11473" y="154"/>
                  </a:lnTo>
                  <a:lnTo>
                    <a:pt x="11454"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3368" name="Google Shape;3368;p49"/>
            <p:cNvSpPr/>
            <p:nvPr/>
          </p:nvSpPr>
          <p:spPr>
            <a:xfrm>
              <a:off x="3079450" y="3661850"/>
              <a:ext cx="151325" cy="561675"/>
            </a:xfrm>
            <a:custGeom>
              <a:avLst/>
              <a:gdLst/>
              <a:ahLst/>
              <a:cxnLst/>
              <a:rect l="l" t="t" r="r" b="b"/>
              <a:pathLst>
                <a:path w="6053" h="22467" extrusionOk="0">
                  <a:moveTo>
                    <a:pt x="1341" y="1"/>
                  </a:moveTo>
                  <a:lnTo>
                    <a:pt x="1245" y="1840"/>
                  </a:lnTo>
                  <a:lnTo>
                    <a:pt x="1130" y="3659"/>
                  </a:lnTo>
                  <a:lnTo>
                    <a:pt x="1016" y="5459"/>
                  </a:lnTo>
                  <a:lnTo>
                    <a:pt x="881" y="7221"/>
                  </a:lnTo>
                  <a:lnTo>
                    <a:pt x="594" y="10573"/>
                  </a:lnTo>
                  <a:lnTo>
                    <a:pt x="345" y="13695"/>
                  </a:lnTo>
                  <a:lnTo>
                    <a:pt x="134" y="16472"/>
                  </a:lnTo>
                  <a:lnTo>
                    <a:pt x="58" y="17717"/>
                  </a:lnTo>
                  <a:lnTo>
                    <a:pt x="20" y="18847"/>
                  </a:lnTo>
                  <a:lnTo>
                    <a:pt x="0" y="19862"/>
                  </a:lnTo>
                  <a:lnTo>
                    <a:pt x="20" y="20762"/>
                  </a:lnTo>
                  <a:lnTo>
                    <a:pt x="39" y="21145"/>
                  </a:lnTo>
                  <a:lnTo>
                    <a:pt x="58" y="21509"/>
                  </a:lnTo>
                  <a:lnTo>
                    <a:pt x="115" y="21835"/>
                  </a:lnTo>
                  <a:lnTo>
                    <a:pt x="154" y="22122"/>
                  </a:lnTo>
                  <a:lnTo>
                    <a:pt x="211" y="22275"/>
                  </a:lnTo>
                  <a:lnTo>
                    <a:pt x="269" y="22390"/>
                  </a:lnTo>
                  <a:lnTo>
                    <a:pt x="345" y="22448"/>
                  </a:lnTo>
                  <a:lnTo>
                    <a:pt x="441" y="22467"/>
                  </a:lnTo>
                  <a:lnTo>
                    <a:pt x="556" y="22467"/>
                  </a:lnTo>
                  <a:lnTo>
                    <a:pt x="690" y="22410"/>
                  </a:lnTo>
                  <a:lnTo>
                    <a:pt x="824" y="22333"/>
                  </a:lnTo>
                  <a:lnTo>
                    <a:pt x="958" y="22218"/>
                  </a:lnTo>
                  <a:lnTo>
                    <a:pt x="1130" y="22084"/>
                  </a:lnTo>
                  <a:lnTo>
                    <a:pt x="1303" y="21912"/>
                  </a:lnTo>
                  <a:lnTo>
                    <a:pt x="1667" y="21490"/>
                  </a:lnTo>
                  <a:lnTo>
                    <a:pt x="2069" y="20992"/>
                  </a:lnTo>
                  <a:lnTo>
                    <a:pt x="2490" y="20418"/>
                  </a:lnTo>
                  <a:lnTo>
                    <a:pt x="2931" y="19786"/>
                  </a:lnTo>
                  <a:lnTo>
                    <a:pt x="3390" y="19134"/>
                  </a:lnTo>
                  <a:lnTo>
                    <a:pt x="4329" y="17755"/>
                  </a:lnTo>
                  <a:lnTo>
                    <a:pt x="5229" y="16453"/>
                  </a:lnTo>
                  <a:lnTo>
                    <a:pt x="5650" y="15840"/>
                  </a:lnTo>
                  <a:lnTo>
                    <a:pt x="6053" y="15304"/>
                  </a:lnTo>
                  <a:lnTo>
                    <a:pt x="5746" y="15017"/>
                  </a:lnTo>
                  <a:lnTo>
                    <a:pt x="5459" y="14768"/>
                  </a:lnTo>
                  <a:lnTo>
                    <a:pt x="5172" y="14557"/>
                  </a:lnTo>
                  <a:lnTo>
                    <a:pt x="4904" y="14365"/>
                  </a:lnTo>
                  <a:lnTo>
                    <a:pt x="4635" y="14231"/>
                  </a:lnTo>
                  <a:lnTo>
                    <a:pt x="4386" y="14097"/>
                  </a:lnTo>
                  <a:lnTo>
                    <a:pt x="3908" y="13906"/>
                  </a:lnTo>
                  <a:lnTo>
                    <a:pt x="3467" y="13714"/>
                  </a:lnTo>
                  <a:lnTo>
                    <a:pt x="3276" y="13618"/>
                  </a:lnTo>
                  <a:lnTo>
                    <a:pt x="3084" y="13523"/>
                  </a:lnTo>
                  <a:lnTo>
                    <a:pt x="2892" y="13389"/>
                  </a:lnTo>
                  <a:lnTo>
                    <a:pt x="2720" y="13235"/>
                  </a:lnTo>
                  <a:lnTo>
                    <a:pt x="2567" y="13063"/>
                  </a:lnTo>
                  <a:lnTo>
                    <a:pt x="2414" y="12852"/>
                  </a:lnTo>
                  <a:lnTo>
                    <a:pt x="2280" y="12603"/>
                  </a:lnTo>
                  <a:lnTo>
                    <a:pt x="2146" y="12297"/>
                  </a:lnTo>
                  <a:lnTo>
                    <a:pt x="2011" y="11952"/>
                  </a:lnTo>
                  <a:lnTo>
                    <a:pt x="1916" y="11550"/>
                  </a:lnTo>
                  <a:lnTo>
                    <a:pt x="1801" y="11071"/>
                  </a:lnTo>
                  <a:lnTo>
                    <a:pt x="1724" y="10535"/>
                  </a:lnTo>
                  <a:lnTo>
                    <a:pt x="1628" y="9903"/>
                  </a:lnTo>
                  <a:lnTo>
                    <a:pt x="1571" y="9213"/>
                  </a:lnTo>
                  <a:lnTo>
                    <a:pt x="1494" y="8428"/>
                  </a:lnTo>
                  <a:lnTo>
                    <a:pt x="1456" y="7547"/>
                  </a:lnTo>
                  <a:lnTo>
                    <a:pt x="1399" y="6570"/>
                  </a:lnTo>
                  <a:lnTo>
                    <a:pt x="1379" y="5479"/>
                  </a:lnTo>
                  <a:lnTo>
                    <a:pt x="1341" y="2989"/>
                  </a:lnTo>
                  <a:lnTo>
                    <a:pt x="134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12" name="Google Shape;4012;p56"/>
          <p:cNvGrpSpPr/>
          <p:nvPr/>
        </p:nvGrpSpPr>
        <p:grpSpPr>
          <a:xfrm>
            <a:off x="4919345" y="2341880"/>
            <a:ext cx="3173730" cy="2395220"/>
            <a:chOff x="4794566" y="1229221"/>
            <a:chExt cx="3492864" cy="2730238"/>
          </a:xfrm>
        </p:grpSpPr>
        <p:sp>
          <p:nvSpPr>
            <p:cNvPr id="4013" name="Google Shape;4013;p56"/>
            <p:cNvSpPr/>
            <p:nvPr/>
          </p:nvSpPr>
          <p:spPr>
            <a:xfrm>
              <a:off x="6010192" y="3526822"/>
              <a:ext cx="1061612" cy="432637"/>
            </a:xfrm>
            <a:custGeom>
              <a:avLst/>
              <a:gdLst/>
              <a:ahLst/>
              <a:cxnLst/>
              <a:rect l="l" t="t" r="r" b="b"/>
              <a:pathLst>
                <a:path w="15037" h="6128" extrusionOk="0">
                  <a:moveTo>
                    <a:pt x="2443" y="1"/>
                  </a:moveTo>
                  <a:lnTo>
                    <a:pt x="2222" y="2875"/>
                  </a:lnTo>
                  <a:cubicBezTo>
                    <a:pt x="2222" y="2875"/>
                    <a:pt x="2339" y="3398"/>
                    <a:pt x="1529" y="4116"/>
                  </a:cubicBezTo>
                  <a:cubicBezTo>
                    <a:pt x="732" y="4835"/>
                    <a:pt x="92" y="5500"/>
                    <a:pt x="92" y="5500"/>
                  </a:cubicBezTo>
                  <a:cubicBezTo>
                    <a:pt x="92" y="5500"/>
                    <a:pt x="1" y="5657"/>
                    <a:pt x="1" y="5892"/>
                  </a:cubicBezTo>
                  <a:cubicBezTo>
                    <a:pt x="1" y="6115"/>
                    <a:pt x="131" y="6127"/>
                    <a:pt x="693" y="6127"/>
                  </a:cubicBezTo>
                  <a:lnTo>
                    <a:pt x="14345" y="6127"/>
                  </a:lnTo>
                  <a:cubicBezTo>
                    <a:pt x="14906" y="6127"/>
                    <a:pt x="15037" y="6115"/>
                    <a:pt x="15037" y="5892"/>
                  </a:cubicBezTo>
                  <a:cubicBezTo>
                    <a:pt x="15037" y="5657"/>
                    <a:pt x="14946" y="5500"/>
                    <a:pt x="14946" y="5500"/>
                  </a:cubicBezTo>
                  <a:cubicBezTo>
                    <a:pt x="14946" y="5500"/>
                    <a:pt x="14305" y="4835"/>
                    <a:pt x="13495" y="4116"/>
                  </a:cubicBezTo>
                  <a:cubicBezTo>
                    <a:pt x="12699" y="3398"/>
                    <a:pt x="12804" y="2875"/>
                    <a:pt x="12804" y="2875"/>
                  </a:cubicBezTo>
                  <a:lnTo>
                    <a:pt x="125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14" name="Google Shape;4014;p56"/>
            <p:cNvSpPr/>
            <p:nvPr/>
          </p:nvSpPr>
          <p:spPr>
            <a:xfrm>
              <a:off x="4794566" y="1229221"/>
              <a:ext cx="3492864" cy="2297606"/>
            </a:xfrm>
            <a:custGeom>
              <a:avLst/>
              <a:gdLst/>
              <a:ahLst/>
              <a:cxnLst/>
              <a:rect l="l" t="t" r="r" b="b"/>
              <a:pathLst>
                <a:path w="49474" h="32544" extrusionOk="0">
                  <a:moveTo>
                    <a:pt x="2509" y="0"/>
                  </a:moveTo>
                  <a:cubicBezTo>
                    <a:pt x="1124" y="0"/>
                    <a:pt x="0" y="1124"/>
                    <a:pt x="0" y="2509"/>
                  </a:cubicBezTo>
                  <a:lnTo>
                    <a:pt x="0" y="30035"/>
                  </a:lnTo>
                  <a:cubicBezTo>
                    <a:pt x="0" y="31420"/>
                    <a:pt x="1124" y="32544"/>
                    <a:pt x="2509" y="32544"/>
                  </a:cubicBezTo>
                  <a:lnTo>
                    <a:pt x="46965" y="32544"/>
                  </a:lnTo>
                  <a:cubicBezTo>
                    <a:pt x="48350" y="32544"/>
                    <a:pt x="49474" y="31420"/>
                    <a:pt x="49474" y="30035"/>
                  </a:cubicBezTo>
                  <a:lnTo>
                    <a:pt x="49474" y="2509"/>
                  </a:lnTo>
                  <a:cubicBezTo>
                    <a:pt x="49474" y="1124"/>
                    <a:pt x="48350" y="0"/>
                    <a:pt x="4696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4049" name="Google Shape;4049;p56"/>
          <p:cNvGrpSpPr/>
          <p:nvPr/>
        </p:nvGrpSpPr>
        <p:grpSpPr>
          <a:xfrm>
            <a:off x="5581241" y="4205316"/>
            <a:ext cx="1825192" cy="965897"/>
            <a:chOff x="2808775" y="5447725"/>
            <a:chExt cx="2239500" cy="1185150"/>
          </a:xfrm>
        </p:grpSpPr>
        <p:sp>
          <p:nvSpPr>
            <p:cNvPr id="4050" name="Google Shape;4050;p56"/>
            <p:cNvSpPr/>
            <p:nvPr/>
          </p:nvSpPr>
          <p:spPr>
            <a:xfrm>
              <a:off x="2808775" y="6467575"/>
              <a:ext cx="2239500" cy="1653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1" name="Google Shape;4051;p56"/>
            <p:cNvSpPr/>
            <p:nvPr/>
          </p:nvSpPr>
          <p:spPr>
            <a:xfrm>
              <a:off x="3130475" y="5610750"/>
              <a:ext cx="1625800" cy="341425"/>
            </a:xfrm>
            <a:custGeom>
              <a:avLst/>
              <a:gdLst/>
              <a:ahLst/>
              <a:cxnLst/>
              <a:rect l="l" t="t" r="r" b="b"/>
              <a:pathLst>
                <a:path w="65032" h="13657" extrusionOk="0">
                  <a:moveTo>
                    <a:pt x="62797" y="1"/>
                  </a:moveTo>
                  <a:lnTo>
                    <a:pt x="61878" y="675"/>
                  </a:lnTo>
                  <a:lnTo>
                    <a:pt x="60929" y="1287"/>
                  </a:lnTo>
                  <a:lnTo>
                    <a:pt x="60011" y="1930"/>
                  </a:lnTo>
                  <a:lnTo>
                    <a:pt x="59092" y="2512"/>
                  </a:lnTo>
                  <a:lnTo>
                    <a:pt x="58143" y="3093"/>
                  </a:lnTo>
                  <a:lnTo>
                    <a:pt x="57194" y="3644"/>
                  </a:lnTo>
                  <a:lnTo>
                    <a:pt x="56275" y="4165"/>
                  </a:lnTo>
                  <a:lnTo>
                    <a:pt x="55326" y="4685"/>
                  </a:lnTo>
                  <a:lnTo>
                    <a:pt x="54377" y="5175"/>
                  </a:lnTo>
                  <a:lnTo>
                    <a:pt x="53428" y="5634"/>
                  </a:lnTo>
                  <a:lnTo>
                    <a:pt x="52479" y="6094"/>
                  </a:lnTo>
                  <a:lnTo>
                    <a:pt x="51530" y="6522"/>
                  </a:lnTo>
                  <a:lnTo>
                    <a:pt x="50580" y="6920"/>
                  </a:lnTo>
                  <a:lnTo>
                    <a:pt x="49601" y="7318"/>
                  </a:lnTo>
                  <a:lnTo>
                    <a:pt x="48652" y="7655"/>
                  </a:lnTo>
                  <a:lnTo>
                    <a:pt x="47702" y="7992"/>
                  </a:lnTo>
                  <a:lnTo>
                    <a:pt x="46723" y="8329"/>
                  </a:lnTo>
                  <a:lnTo>
                    <a:pt x="45774" y="8635"/>
                  </a:lnTo>
                  <a:lnTo>
                    <a:pt x="44794" y="8911"/>
                  </a:lnTo>
                  <a:lnTo>
                    <a:pt x="43814" y="9155"/>
                  </a:lnTo>
                  <a:lnTo>
                    <a:pt x="42865" y="9400"/>
                  </a:lnTo>
                  <a:lnTo>
                    <a:pt x="41885" y="9584"/>
                  </a:lnTo>
                  <a:lnTo>
                    <a:pt x="40905" y="9798"/>
                  </a:lnTo>
                  <a:lnTo>
                    <a:pt x="39926" y="9952"/>
                  </a:lnTo>
                  <a:lnTo>
                    <a:pt x="38946" y="10105"/>
                  </a:lnTo>
                  <a:lnTo>
                    <a:pt x="37997" y="10227"/>
                  </a:lnTo>
                  <a:lnTo>
                    <a:pt x="37017" y="10319"/>
                  </a:lnTo>
                  <a:lnTo>
                    <a:pt x="36007" y="10411"/>
                  </a:lnTo>
                  <a:lnTo>
                    <a:pt x="35027" y="10472"/>
                  </a:lnTo>
                  <a:lnTo>
                    <a:pt x="34047" y="10503"/>
                  </a:lnTo>
                  <a:lnTo>
                    <a:pt x="33067" y="10533"/>
                  </a:lnTo>
                  <a:lnTo>
                    <a:pt x="32088" y="10533"/>
                  </a:lnTo>
                  <a:lnTo>
                    <a:pt x="30496" y="10472"/>
                  </a:lnTo>
                  <a:lnTo>
                    <a:pt x="28934" y="10350"/>
                  </a:lnTo>
                  <a:lnTo>
                    <a:pt x="27403" y="10196"/>
                  </a:lnTo>
                  <a:lnTo>
                    <a:pt x="25872" y="10013"/>
                  </a:lnTo>
                  <a:lnTo>
                    <a:pt x="24403" y="9737"/>
                  </a:lnTo>
                  <a:lnTo>
                    <a:pt x="22994" y="9462"/>
                  </a:lnTo>
                  <a:lnTo>
                    <a:pt x="21586" y="9155"/>
                  </a:lnTo>
                  <a:lnTo>
                    <a:pt x="20208" y="8788"/>
                  </a:lnTo>
                  <a:lnTo>
                    <a:pt x="18892" y="8421"/>
                  </a:lnTo>
                  <a:lnTo>
                    <a:pt x="17606" y="7992"/>
                  </a:lnTo>
                  <a:lnTo>
                    <a:pt x="16381" y="7563"/>
                  </a:lnTo>
                  <a:lnTo>
                    <a:pt x="15187" y="7135"/>
                  </a:lnTo>
                  <a:lnTo>
                    <a:pt x="14024" y="6675"/>
                  </a:lnTo>
                  <a:lnTo>
                    <a:pt x="12921" y="6186"/>
                  </a:lnTo>
                  <a:lnTo>
                    <a:pt x="11850" y="5726"/>
                  </a:lnTo>
                  <a:lnTo>
                    <a:pt x="10839" y="5236"/>
                  </a:lnTo>
                  <a:lnTo>
                    <a:pt x="9860" y="4747"/>
                  </a:lnTo>
                  <a:lnTo>
                    <a:pt x="8941" y="4287"/>
                  </a:lnTo>
                  <a:lnTo>
                    <a:pt x="7288" y="3338"/>
                  </a:lnTo>
                  <a:lnTo>
                    <a:pt x="5849" y="2481"/>
                  </a:lnTo>
                  <a:lnTo>
                    <a:pt x="4624" y="1716"/>
                  </a:lnTo>
                  <a:lnTo>
                    <a:pt x="3675" y="1042"/>
                  </a:lnTo>
                  <a:lnTo>
                    <a:pt x="2940" y="552"/>
                  </a:lnTo>
                  <a:lnTo>
                    <a:pt x="2328" y="62"/>
                  </a:lnTo>
                  <a:lnTo>
                    <a:pt x="1" y="950"/>
                  </a:lnTo>
                  <a:lnTo>
                    <a:pt x="766" y="1624"/>
                  </a:lnTo>
                  <a:lnTo>
                    <a:pt x="1532" y="2267"/>
                  </a:lnTo>
                  <a:lnTo>
                    <a:pt x="2573" y="3093"/>
                  </a:lnTo>
                  <a:lnTo>
                    <a:pt x="3828" y="4042"/>
                  </a:lnTo>
                  <a:lnTo>
                    <a:pt x="5359" y="5083"/>
                  </a:lnTo>
                  <a:lnTo>
                    <a:pt x="6186" y="5634"/>
                  </a:lnTo>
                  <a:lnTo>
                    <a:pt x="7104" y="6216"/>
                  </a:lnTo>
                  <a:lnTo>
                    <a:pt x="8053" y="6798"/>
                  </a:lnTo>
                  <a:lnTo>
                    <a:pt x="9064" y="7349"/>
                  </a:lnTo>
                  <a:lnTo>
                    <a:pt x="10105" y="7931"/>
                  </a:lnTo>
                  <a:lnTo>
                    <a:pt x="11237" y="8513"/>
                  </a:lnTo>
                  <a:lnTo>
                    <a:pt x="12401" y="9064"/>
                  </a:lnTo>
                  <a:lnTo>
                    <a:pt x="13626" y="9615"/>
                  </a:lnTo>
                  <a:lnTo>
                    <a:pt x="14881" y="10166"/>
                  </a:lnTo>
                  <a:lnTo>
                    <a:pt x="16197" y="10656"/>
                  </a:lnTo>
                  <a:lnTo>
                    <a:pt x="17575" y="11146"/>
                  </a:lnTo>
                  <a:lnTo>
                    <a:pt x="18984" y="11605"/>
                  </a:lnTo>
                  <a:lnTo>
                    <a:pt x="20453" y="12033"/>
                  </a:lnTo>
                  <a:lnTo>
                    <a:pt x="21953" y="12401"/>
                  </a:lnTo>
                  <a:lnTo>
                    <a:pt x="23515" y="12738"/>
                  </a:lnTo>
                  <a:lnTo>
                    <a:pt x="25107" y="13044"/>
                  </a:lnTo>
                  <a:lnTo>
                    <a:pt x="26730" y="13289"/>
                  </a:lnTo>
                  <a:lnTo>
                    <a:pt x="28414" y="13472"/>
                  </a:lnTo>
                  <a:lnTo>
                    <a:pt x="30128" y="13595"/>
                  </a:lnTo>
                  <a:lnTo>
                    <a:pt x="31873" y="13656"/>
                  </a:lnTo>
                  <a:lnTo>
                    <a:pt x="34108" y="13656"/>
                  </a:lnTo>
                  <a:lnTo>
                    <a:pt x="35364" y="13595"/>
                  </a:lnTo>
                  <a:lnTo>
                    <a:pt x="36588" y="13534"/>
                  </a:lnTo>
                  <a:lnTo>
                    <a:pt x="37783" y="13442"/>
                  </a:lnTo>
                  <a:lnTo>
                    <a:pt x="38915" y="13289"/>
                  </a:lnTo>
                  <a:lnTo>
                    <a:pt x="40048" y="13166"/>
                  </a:lnTo>
                  <a:lnTo>
                    <a:pt x="41150" y="12983"/>
                  </a:lnTo>
                  <a:lnTo>
                    <a:pt x="42222" y="12768"/>
                  </a:lnTo>
                  <a:lnTo>
                    <a:pt x="43263" y="12523"/>
                  </a:lnTo>
                  <a:lnTo>
                    <a:pt x="44304" y="12278"/>
                  </a:lnTo>
                  <a:lnTo>
                    <a:pt x="45314" y="12003"/>
                  </a:lnTo>
                  <a:lnTo>
                    <a:pt x="46294" y="11697"/>
                  </a:lnTo>
                  <a:lnTo>
                    <a:pt x="47274" y="11360"/>
                  </a:lnTo>
                  <a:lnTo>
                    <a:pt x="48254" y="10992"/>
                  </a:lnTo>
                  <a:lnTo>
                    <a:pt x="49203" y="10625"/>
                  </a:lnTo>
                  <a:lnTo>
                    <a:pt x="50121" y="10227"/>
                  </a:lnTo>
                  <a:lnTo>
                    <a:pt x="51040" y="9798"/>
                  </a:lnTo>
                  <a:lnTo>
                    <a:pt x="51958" y="9370"/>
                  </a:lnTo>
                  <a:lnTo>
                    <a:pt x="52877" y="8880"/>
                  </a:lnTo>
                  <a:lnTo>
                    <a:pt x="53795" y="8390"/>
                  </a:lnTo>
                  <a:lnTo>
                    <a:pt x="54683" y="7900"/>
                  </a:lnTo>
                  <a:lnTo>
                    <a:pt x="55602" y="7349"/>
                  </a:lnTo>
                  <a:lnTo>
                    <a:pt x="57408" y="6216"/>
                  </a:lnTo>
                  <a:lnTo>
                    <a:pt x="59245" y="5022"/>
                  </a:lnTo>
                  <a:lnTo>
                    <a:pt x="61143" y="3736"/>
                  </a:lnTo>
                  <a:lnTo>
                    <a:pt x="63042" y="2389"/>
                  </a:lnTo>
                  <a:lnTo>
                    <a:pt x="65032" y="950"/>
                  </a:lnTo>
                  <a:lnTo>
                    <a:pt x="627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2" name="Google Shape;4052;p56"/>
            <p:cNvSpPr/>
            <p:nvPr/>
          </p:nvSpPr>
          <p:spPr>
            <a:xfrm>
              <a:off x="3066950" y="5613050"/>
              <a:ext cx="127100" cy="840475"/>
            </a:xfrm>
            <a:custGeom>
              <a:avLst/>
              <a:gdLst/>
              <a:ahLst/>
              <a:cxnLst/>
              <a:rect l="l" t="t" r="r" b="b"/>
              <a:pathLst>
                <a:path w="5084" h="33619" extrusionOk="0">
                  <a:moveTo>
                    <a:pt x="797" y="1"/>
                  </a:moveTo>
                  <a:lnTo>
                    <a:pt x="460" y="5175"/>
                  </a:lnTo>
                  <a:lnTo>
                    <a:pt x="215" y="9523"/>
                  </a:lnTo>
                  <a:lnTo>
                    <a:pt x="123" y="11482"/>
                  </a:lnTo>
                  <a:lnTo>
                    <a:pt x="62" y="13319"/>
                  </a:lnTo>
                  <a:lnTo>
                    <a:pt x="31" y="15095"/>
                  </a:lnTo>
                  <a:lnTo>
                    <a:pt x="1" y="16810"/>
                  </a:lnTo>
                  <a:lnTo>
                    <a:pt x="31" y="18555"/>
                  </a:lnTo>
                  <a:lnTo>
                    <a:pt x="62" y="20331"/>
                  </a:lnTo>
                  <a:lnTo>
                    <a:pt x="123" y="22168"/>
                  </a:lnTo>
                  <a:lnTo>
                    <a:pt x="215" y="24127"/>
                  </a:lnTo>
                  <a:lnTo>
                    <a:pt x="460" y="28444"/>
                  </a:lnTo>
                  <a:lnTo>
                    <a:pt x="797" y="33618"/>
                  </a:lnTo>
                  <a:lnTo>
                    <a:pt x="4318" y="33618"/>
                  </a:lnTo>
                  <a:lnTo>
                    <a:pt x="4655" y="28444"/>
                  </a:lnTo>
                  <a:lnTo>
                    <a:pt x="4899" y="24127"/>
                  </a:lnTo>
                  <a:lnTo>
                    <a:pt x="4991" y="22168"/>
                  </a:lnTo>
                  <a:lnTo>
                    <a:pt x="5053" y="20331"/>
                  </a:lnTo>
                  <a:lnTo>
                    <a:pt x="5083" y="18555"/>
                  </a:lnTo>
                  <a:lnTo>
                    <a:pt x="5083" y="16810"/>
                  </a:lnTo>
                  <a:lnTo>
                    <a:pt x="5083" y="15095"/>
                  </a:lnTo>
                  <a:lnTo>
                    <a:pt x="5053" y="13319"/>
                  </a:lnTo>
                  <a:lnTo>
                    <a:pt x="4991" y="11482"/>
                  </a:lnTo>
                  <a:lnTo>
                    <a:pt x="4899" y="9523"/>
                  </a:lnTo>
                  <a:lnTo>
                    <a:pt x="4655" y="5175"/>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3" name="Google Shape;4053;p56"/>
            <p:cNvSpPr/>
            <p:nvPr/>
          </p:nvSpPr>
          <p:spPr>
            <a:xfrm>
              <a:off x="3037100" y="5447725"/>
              <a:ext cx="186800" cy="165350"/>
            </a:xfrm>
            <a:custGeom>
              <a:avLst/>
              <a:gdLst/>
              <a:ahLst/>
              <a:cxnLst/>
              <a:rect l="l" t="t" r="r" b="b"/>
              <a:pathLst>
                <a:path w="7472" h="6614" extrusionOk="0">
                  <a:moveTo>
                    <a:pt x="3369" y="1"/>
                  </a:moveTo>
                  <a:lnTo>
                    <a:pt x="3001" y="62"/>
                  </a:lnTo>
                  <a:lnTo>
                    <a:pt x="2634" y="123"/>
                  </a:lnTo>
                  <a:lnTo>
                    <a:pt x="2297" y="245"/>
                  </a:lnTo>
                  <a:lnTo>
                    <a:pt x="1960" y="399"/>
                  </a:lnTo>
                  <a:lnTo>
                    <a:pt x="1654" y="552"/>
                  </a:lnTo>
                  <a:lnTo>
                    <a:pt x="1378" y="735"/>
                  </a:lnTo>
                  <a:lnTo>
                    <a:pt x="1103" y="950"/>
                  </a:lnTo>
                  <a:lnTo>
                    <a:pt x="858" y="1195"/>
                  </a:lnTo>
                  <a:lnTo>
                    <a:pt x="644" y="1440"/>
                  </a:lnTo>
                  <a:lnTo>
                    <a:pt x="460" y="1715"/>
                  </a:lnTo>
                  <a:lnTo>
                    <a:pt x="307" y="2021"/>
                  </a:lnTo>
                  <a:lnTo>
                    <a:pt x="184" y="2327"/>
                  </a:lnTo>
                  <a:lnTo>
                    <a:pt x="92" y="2634"/>
                  </a:lnTo>
                  <a:lnTo>
                    <a:pt x="31" y="2970"/>
                  </a:lnTo>
                  <a:lnTo>
                    <a:pt x="1" y="3307"/>
                  </a:lnTo>
                  <a:lnTo>
                    <a:pt x="31" y="3644"/>
                  </a:lnTo>
                  <a:lnTo>
                    <a:pt x="92" y="3981"/>
                  </a:lnTo>
                  <a:lnTo>
                    <a:pt x="184" y="4287"/>
                  </a:lnTo>
                  <a:lnTo>
                    <a:pt x="307" y="4593"/>
                  </a:lnTo>
                  <a:lnTo>
                    <a:pt x="460" y="4899"/>
                  </a:lnTo>
                  <a:lnTo>
                    <a:pt x="644" y="5175"/>
                  </a:lnTo>
                  <a:lnTo>
                    <a:pt x="858" y="5420"/>
                  </a:lnTo>
                  <a:lnTo>
                    <a:pt x="1103" y="5665"/>
                  </a:lnTo>
                  <a:lnTo>
                    <a:pt x="1378" y="5879"/>
                  </a:lnTo>
                  <a:lnTo>
                    <a:pt x="1654" y="6063"/>
                  </a:lnTo>
                  <a:lnTo>
                    <a:pt x="1960" y="6216"/>
                  </a:lnTo>
                  <a:lnTo>
                    <a:pt x="2297" y="6369"/>
                  </a:lnTo>
                  <a:lnTo>
                    <a:pt x="2634" y="6461"/>
                  </a:lnTo>
                  <a:lnTo>
                    <a:pt x="3001" y="6553"/>
                  </a:lnTo>
                  <a:lnTo>
                    <a:pt x="3369" y="6614"/>
                  </a:lnTo>
                  <a:lnTo>
                    <a:pt x="4134" y="6614"/>
                  </a:lnTo>
                  <a:lnTo>
                    <a:pt x="4501" y="6553"/>
                  </a:lnTo>
                  <a:lnTo>
                    <a:pt x="4838" y="6461"/>
                  </a:lnTo>
                  <a:lnTo>
                    <a:pt x="5206" y="6369"/>
                  </a:lnTo>
                  <a:lnTo>
                    <a:pt x="5512" y="6216"/>
                  </a:lnTo>
                  <a:lnTo>
                    <a:pt x="5818" y="6063"/>
                  </a:lnTo>
                  <a:lnTo>
                    <a:pt x="6124" y="5879"/>
                  </a:lnTo>
                  <a:lnTo>
                    <a:pt x="6369" y="5665"/>
                  </a:lnTo>
                  <a:lnTo>
                    <a:pt x="6614" y="5420"/>
                  </a:lnTo>
                  <a:lnTo>
                    <a:pt x="6828" y="5175"/>
                  </a:lnTo>
                  <a:lnTo>
                    <a:pt x="7012" y="4899"/>
                  </a:lnTo>
                  <a:lnTo>
                    <a:pt x="7196" y="4593"/>
                  </a:lnTo>
                  <a:lnTo>
                    <a:pt x="7318" y="4287"/>
                  </a:lnTo>
                  <a:lnTo>
                    <a:pt x="7410" y="3981"/>
                  </a:lnTo>
                  <a:lnTo>
                    <a:pt x="7441" y="3644"/>
                  </a:lnTo>
                  <a:lnTo>
                    <a:pt x="7471" y="3307"/>
                  </a:lnTo>
                  <a:lnTo>
                    <a:pt x="7441" y="2970"/>
                  </a:lnTo>
                  <a:lnTo>
                    <a:pt x="7410" y="2634"/>
                  </a:lnTo>
                  <a:lnTo>
                    <a:pt x="7318" y="2327"/>
                  </a:lnTo>
                  <a:lnTo>
                    <a:pt x="7196" y="2021"/>
                  </a:lnTo>
                  <a:lnTo>
                    <a:pt x="7012" y="1715"/>
                  </a:lnTo>
                  <a:lnTo>
                    <a:pt x="6828" y="1440"/>
                  </a:lnTo>
                  <a:lnTo>
                    <a:pt x="6614" y="1195"/>
                  </a:lnTo>
                  <a:lnTo>
                    <a:pt x="6369" y="950"/>
                  </a:lnTo>
                  <a:lnTo>
                    <a:pt x="6124" y="735"/>
                  </a:lnTo>
                  <a:lnTo>
                    <a:pt x="5818" y="552"/>
                  </a:lnTo>
                  <a:lnTo>
                    <a:pt x="5512" y="399"/>
                  </a:lnTo>
                  <a:lnTo>
                    <a:pt x="5206" y="245"/>
                  </a:lnTo>
                  <a:lnTo>
                    <a:pt x="4838" y="123"/>
                  </a:lnTo>
                  <a:lnTo>
                    <a:pt x="4501" y="62"/>
                  </a:lnTo>
                  <a:lnTo>
                    <a:pt x="4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4" name="Google Shape;4054;p56"/>
            <p:cNvSpPr/>
            <p:nvPr/>
          </p:nvSpPr>
          <p:spPr>
            <a:xfrm>
              <a:off x="3049350" y="5597750"/>
              <a:ext cx="163050" cy="36775"/>
            </a:xfrm>
            <a:custGeom>
              <a:avLst/>
              <a:gdLst/>
              <a:ahLst/>
              <a:cxnLst/>
              <a:rect l="l" t="t" r="r" b="b"/>
              <a:pathLst>
                <a:path w="6522" h="1471" extrusionOk="0">
                  <a:moveTo>
                    <a:pt x="0" y="0"/>
                  </a:moveTo>
                  <a:lnTo>
                    <a:pt x="0" y="1470"/>
                  </a:lnTo>
                  <a:lnTo>
                    <a:pt x="6522" y="1470"/>
                  </a:lnTo>
                  <a:lnTo>
                    <a:pt x="65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5" name="Google Shape;4055;p56"/>
            <p:cNvSpPr/>
            <p:nvPr/>
          </p:nvSpPr>
          <p:spPr>
            <a:xfrm>
              <a:off x="3040925" y="6448150"/>
              <a:ext cx="183725" cy="72725"/>
            </a:xfrm>
            <a:custGeom>
              <a:avLst/>
              <a:gdLst/>
              <a:ahLst/>
              <a:cxnLst/>
              <a:rect l="l" t="t" r="r" b="b"/>
              <a:pathLst>
                <a:path w="7349" h="2909" extrusionOk="0">
                  <a:moveTo>
                    <a:pt x="950" y="0"/>
                  </a:moveTo>
                  <a:lnTo>
                    <a:pt x="705" y="61"/>
                  </a:lnTo>
                  <a:lnTo>
                    <a:pt x="521" y="153"/>
                  </a:lnTo>
                  <a:lnTo>
                    <a:pt x="337" y="306"/>
                  </a:lnTo>
                  <a:lnTo>
                    <a:pt x="184" y="459"/>
                  </a:lnTo>
                  <a:lnTo>
                    <a:pt x="93" y="643"/>
                  </a:lnTo>
                  <a:lnTo>
                    <a:pt x="31" y="827"/>
                  </a:lnTo>
                  <a:lnTo>
                    <a:pt x="1" y="1041"/>
                  </a:lnTo>
                  <a:lnTo>
                    <a:pt x="1" y="2909"/>
                  </a:lnTo>
                  <a:lnTo>
                    <a:pt x="7349" y="2909"/>
                  </a:lnTo>
                  <a:lnTo>
                    <a:pt x="7349" y="1041"/>
                  </a:lnTo>
                  <a:lnTo>
                    <a:pt x="7318" y="827"/>
                  </a:lnTo>
                  <a:lnTo>
                    <a:pt x="7257" y="643"/>
                  </a:lnTo>
                  <a:lnTo>
                    <a:pt x="7135" y="459"/>
                  </a:lnTo>
                  <a:lnTo>
                    <a:pt x="7012" y="306"/>
                  </a:lnTo>
                  <a:lnTo>
                    <a:pt x="6828" y="153"/>
                  </a:lnTo>
                  <a:lnTo>
                    <a:pt x="6614" y="61"/>
                  </a:lnTo>
                  <a:lnTo>
                    <a:pt x="6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6" name="Google Shape;4056;p56"/>
            <p:cNvSpPr/>
            <p:nvPr/>
          </p:nvSpPr>
          <p:spPr>
            <a:xfrm>
              <a:off x="3000375" y="6484125"/>
              <a:ext cx="264075" cy="84200"/>
            </a:xfrm>
            <a:custGeom>
              <a:avLst/>
              <a:gdLst/>
              <a:ahLst/>
              <a:cxnLst/>
              <a:rect l="l" t="t" r="r" b="b"/>
              <a:pathLst>
                <a:path w="10563" h="3368" extrusionOk="0">
                  <a:moveTo>
                    <a:pt x="1010" y="0"/>
                  </a:moveTo>
                  <a:lnTo>
                    <a:pt x="796" y="31"/>
                  </a:lnTo>
                  <a:lnTo>
                    <a:pt x="612" y="92"/>
                  </a:lnTo>
                  <a:lnTo>
                    <a:pt x="459" y="153"/>
                  </a:lnTo>
                  <a:lnTo>
                    <a:pt x="306" y="276"/>
                  </a:lnTo>
                  <a:lnTo>
                    <a:pt x="184" y="398"/>
                  </a:lnTo>
                  <a:lnTo>
                    <a:pt x="92" y="551"/>
                  </a:lnTo>
                  <a:lnTo>
                    <a:pt x="31" y="704"/>
                  </a:lnTo>
                  <a:lnTo>
                    <a:pt x="0" y="888"/>
                  </a:lnTo>
                  <a:lnTo>
                    <a:pt x="0" y="3368"/>
                  </a:lnTo>
                  <a:lnTo>
                    <a:pt x="10563" y="3368"/>
                  </a:lnTo>
                  <a:lnTo>
                    <a:pt x="10563" y="888"/>
                  </a:lnTo>
                  <a:lnTo>
                    <a:pt x="10563" y="704"/>
                  </a:lnTo>
                  <a:lnTo>
                    <a:pt x="10502" y="551"/>
                  </a:lnTo>
                  <a:lnTo>
                    <a:pt x="10410" y="398"/>
                  </a:lnTo>
                  <a:lnTo>
                    <a:pt x="10287" y="276"/>
                  </a:lnTo>
                  <a:lnTo>
                    <a:pt x="10134" y="153"/>
                  </a:lnTo>
                  <a:lnTo>
                    <a:pt x="9951" y="92"/>
                  </a:lnTo>
                  <a:lnTo>
                    <a:pt x="9767" y="31"/>
                  </a:lnTo>
                  <a:lnTo>
                    <a:pt x="95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7" name="Google Shape;4057;p56"/>
            <p:cNvSpPr/>
            <p:nvPr/>
          </p:nvSpPr>
          <p:spPr>
            <a:xfrm>
              <a:off x="4699625" y="5613050"/>
              <a:ext cx="127075" cy="840475"/>
            </a:xfrm>
            <a:custGeom>
              <a:avLst/>
              <a:gdLst/>
              <a:ahLst/>
              <a:cxnLst/>
              <a:rect l="l" t="t" r="r" b="b"/>
              <a:pathLst>
                <a:path w="5083" h="33619" extrusionOk="0">
                  <a:moveTo>
                    <a:pt x="796" y="1"/>
                  </a:moveTo>
                  <a:lnTo>
                    <a:pt x="459" y="5175"/>
                  </a:lnTo>
                  <a:lnTo>
                    <a:pt x="214" y="9523"/>
                  </a:lnTo>
                  <a:lnTo>
                    <a:pt x="123" y="11482"/>
                  </a:lnTo>
                  <a:lnTo>
                    <a:pt x="61" y="13319"/>
                  </a:lnTo>
                  <a:lnTo>
                    <a:pt x="31" y="15095"/>
                  </a:lnTo>
                  <a:lnTo>
                    <a:pt x="0" y="16810"/>
                  </a:lnTo>
                  <a:lnTo>
                    <a:pt x="31" y="18555"/>
                  </a:lnTo>
                  <a:lnTo>
                    <a:pt x="61" y="20331"/>
                  </a:lnTo>
                  <a:lnTo>
                    <a:pt x="123" y="22168"/>
                  </a:lnTo>
                  <a:lnTo>
                    <a:pt x="214" y="24127"/>
                  </a:lnTo>
                  <a:lnTo>
                    <a:pt x="459" y="28444"/>
                  </a:lnTo>
                  <a:lnTo>
                    <a:pt x="796" y="33618"/>
                  </a:lnTo>
                  <a:lnTo>
                    <a:pt x="4317" y="33618"/>
                  </a:lnTo>
                  <a:lnTo>
                    <a:pt x="4654" y="28444"/>
                  </a:lnTo>
                  <a:lnTo>
                    <a:pt x="4899" y="24127"/>
                  </a:lnTo>
                  <a:lnTo>
                    <a:pt x="4991" y="22168"/>
                  </a:lnTo>
                  <a:lnTo>
                    <a:pt x="5052" y="20331"/>
                  </a:lnTo>
                  <a:lnTo>
                    <a:pt x="5083" y="18555"/>
                  </a:lnTo>
                  <a:lnTo>
                    <a:pt x="5083" y="16810"/>
                  </a:lnTo>
                  <a:lnTo>
                    <a:pt x="5083" y="15095"/>
                  </a:lnTo>
                  <a:lnTo>
                    <a:pt x="5052" y="13319"/>
                  </a:lnTo>
                  <a:lnTo>
                    <a:pt x="4991" y="11482"/>
                  </a:lnTo>
                  <a:lnTo>
                    <a:pt x="4899" y="9523"/>
                  </a:lnTo>
                  <a:lnTo>
                    <a:pt x="4654" y="5175"/>
                  </a:lnTo>
                  <a:lnTo>
                    <a:pt x="43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8" name="Google Shape;4058;p56"/>
            <p:cNvSpPr/>
            <p:nvPr/>
          </p:nvSpPr>
          <p:spPr>
            <a:xfrm>
              <a:off x="4669775" y="5447725"/>
              <a:ext cx="186775" cy="165350"/>
            </a:xfrm>
            <a:custGeom>
              <a:avLst/>
              <a:gdLst/>
              <a:ahLst/>
              <a:cxnLst/>
              <a:rect l="l" t="t" r="r" b="b"/>
              <a:pathLst>
                <a:path w="7471" h="6614" extrusionOk="0">
                  <a:moveTo>
                    <a:pt x="3368" y="1"/>
                  </a:moveTo>
                  <a:lnTo>
                    <a:pt x="3001" y="62"/>
                  </a:lnTo>
                  <a:lnTo>
                    <a:pt x="2633" y="123"/>
                  </a:lnTo>
                  <a:lnTo>
                    <a:pt x="2296" y="245"/>
                  </a:lnTo>
                  <a:lnTo>
                    <a:pt x="1960" y="399"/>
                  </a:lnTo>
                  <a:lnTo>
                    <a:pt x="1653" y="552"/>
                  </a:lnTo>
                  <a:lnTo>
                    <a:pt x="1378" y="735"/>
                  </a:lnTo>
                  <a:lnTo>
                    <a:pt x="1102" y="950"/>
                  </a:lnTo>
                  <a:lnTo>
                    <a:pt x="857" y="1195"/>
                  </a:lnTo>
                  <a:lnTo>
                    <a:pt x="643" y="1440"/>
                  </a:lnTo>
                  <a:lnTo>
                    <a:pt x="459" y="1715"/>
                  </a:lnTo>
                  <a:lnTo>
                    <a:pt x="306" y="2021"/>
                  </a:lnTo>
                  <a:lnTo>
                    <a:pt x="184" y="2327"/>
                  </a:lnTo>
                  <a:lnTo>
                    <a:pt x="92" y="2634"/>
                  </a:lnTo>
                  <a:lnTo>
                    <a:pt x="31" y="2970"/>
                  </a:lnTo>
                  <a:lnTo>
                    <a:pt x="0" y="3307"/>
                  </a:lnTo>
                  <a:lnTo>
                    <a:pt x="31" y="3644"/>
                  </a:lnTo>
                  <a:lnTo>
                    <a:pt x="92" y="3981"/>
                  </a:lnTo>
                  <a:lnTo>
                    <a:pt x="184" y="4287"/>
                  </a:lnTo>
                  <a:lnTo>
                    <a:pt x="306" y="4593"/>
                  </a:lnTo>
                  <a:lnTo>
                    <a:pt x="459" y="4899"/>
                  </a:lnTo>
                  <a:lnTo>
                    <a:pt x="643" y="5175"/>
                  </a:lnTo>
                  <a:lnTo>
                    <a:pt x="857" y="5420"/>
                  </a:lnTo>
                  <a:lnTo>
                    <a:pt x="1102" y="5665"/>
                  </a:lnTo>
                  <a:lnTo>
                    <a:pt x="1378" y="5879"/>
                  </a:lnTo>
                  <a:lnTo>
                    <a:pt x="1653" y="6063"/>
                  </a:lnTo>
                  <a:lnTo>
                    <a:pt x="1960" y="6216"/>
                  </a:lnTo>
                  <a:lnTo>
                    <a:pt x="2296" y="6369"/>
                  </a:lnTo>
                  <a:lnTo>
                    <a:pt x="2633" y="6461"/>
                  </a:lnTo>
                  <a:lnTo>
                    <a:pt x="3001" y="6553"/>
                  </a:lnTo>
                  <a:lnTo>
                    <a:pt x="3368" y="6614"/>
                  </a:lnTo>
                  <a:lnTo>
                    <a:pt x="4133" y="6614"/>
                  </a:lnTo>
                  <a:lnTo>
                    <a:pt x="4501" y="6553"/>
                  </a:lnTo>
                  <a:lnTo>
                    <a:pt x="4838" y="6461"/>
                  </a:lnTo>
                  <a:lnTo>
                    <a:pt x="5205" y="6369"/>
                  </a:lnTo>
                  <a:lnTo>
                    <a:pt x="5511" y="6216"/>
                  </a:lnTo>
                  <a:lnTo>
                    <a:pt x="5817" y="6063"/>
                  </a:lnTo>
                  <a:lnTo>
                    <a:pt x="6123" y="5879"/>
                  </a:lnTo>
                  <a:lnTo>
                    <a:pt x="6368" y="5665"/>
                  </a:lnTo>
                  <a:lnTo>
                    <a:pt x="6613" y="5420"/>
                  </a:lnTo>
                  <a:lnTo>
                    <a:pt x="6828" y="5175"/>
                  </a:lnTo>
                  <a:lnTo>
                    <a:pt x="7011" y="4899"/>
                  </a:lnTo>
                  <a:lnTo>
                    <a:pt x="7195" y="4593"/>
                  </a:lnTo>
                  <a:lnTo>
                    <a:pt x="7318" y="4287"/>
                  </a:lnTo>
                  <a:lnTo>
                    <a:pt x="7409" y="3981"/>
                  </a:lnTo>
                  <a:lnTo>
                    <a:pt x="7440" y="3644"/>
                  </a:lnTo>
                  <a:lnTo>
                    <a:pt x="7471" y="3307"/>
                  </a:lnTo>
                  <a:lnTo>
                    <a:pt x="7440" y="2970"/>
                  </a:lnTo>
                  <a:lnTo>
                    <a:pt x="7409" y="2634"/>
                  </a:lnTo>
                  <a:lnTo>
                    <a:pt x="7318" y="2327"/>
                  </a:lnTo>
                  <a:lnTo>
                    <a:pt x="7195" y="2021"/>
                  </a:lnTo>
                  <a:lnTo>
                    <a:pt x="7011" y="1715"/>
                  </a:lnTo>
                  <a:lnTo>
                    <a:pt x="6828" y="1440"/>
                  </a:lnTo>
                  <a:lnTo>
                    <a:pt x="6613" y="1195"/>
                  </a:lnTo>
                  <a:lnTo>
                    <a:pt x="6368" y="950"/>
                  </a:lnTo>
                  <a:lnTo>
                    <a:pt x="6123" y="735"/>
                  </a:lnTo>
                  <a:lnTo>
                    <a:pt x="5817" y="552"/>
                  </a:lnTo>
                  <a:lnTo>
                    <a:pt x="5511" y="399"/>
                  </a:lnTo>
                  <a:lnTo>
                    <a:pt x="5205" y="245"/>
                  </a:lnTo>
                  <a:lnTo>
                    <a:pt x="4838" y="123"/>
                  </a:lnTo>
                  <a:lnTo>
                    <a:pt x="4501" y="62"/>
                  </a:lnTo>
                  <a:lnTo>
                    <a:pt x="4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59" name="Google Shape;4059;p56"/>
            <p:cNvSpPr/>
            <p:nvPr/>
          </p:nvSpPr>
          <p:spPr>
            <a:xfrm>
              <a:off x="4682000" y="5597750"/>
              <a:ext cx="163075" cy="36775"/>
            </a:xfrm>
            <a:custGeom>
              <a:avLst/>
              <a:gdLst/>
              <a:ahLst/>
              <a:cxnLst/>
              <a:rect l="l" t="t" r="r" b="b"/>
              <a:pathLst>
                <a:path w="6523" h="1471" extrusionOk="0">
                  <a:moveTo>
                    <a:pt x="1" y="0"/>
                  </a:moveTo>
                  <a:lnTo>
                    <a:pt x="1" y="1470"/>
                  </a:lnTo>
                  <a:lnTo>
                    <a:pt x="6522" y="1470"/>
                  </a:lnTo>
                  <a:lnTo>
                    <a:pt x="65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0" name="Google Shape;4060;p56"/>
            <p:cNvSpPr/>
            <p:nvPr/>
          </p:nvSpPr>
          <p:spPr>
            <a:xfrm>
              <a:off x="4673600" y="6448150"/>
              <a:ext cx="183725" cy="72725"/>
            </a:xfrm>
            <a:custGeom>
              <a:avLst/>
              <a:gdLst/>
              <a:ahLst/>
              <a:cxnLst/>
              <a:rect l="l" t="t" r="r" b="b"/>
              <a:pathLst>
                <a:path w="7349" h="2909" extrusionOk="0">
                  <a:moveTo>
                    <a:pt x="949" y="0"/>
                  </a:moveTo>
                  <a:lnTo>
                    <a:pt x="704" y="61"/>
                  </a:lnTo>
                  <a:lnTo>
                    <a:pt x="521" y="153"/>
                  </a:lnTo>
                  <a:lnTo>
                    <a:pt x="337" y="306"/>
                  </a:lnTo>
                  <a:lnTo>
                    <a:pt x="184" y="459"/>
                  </a:lnTo>
                  <a:lnTo>
                    <a:pt x="92" y="643"/>
                  </a:lnTo>
                  <a:lnTo>
                    <a:pt x="31" y="827"/>
                  </a:lnTo>
                  <a:lnTo>
                    <a:pt x="0" y="1041"/>
                  </a:lnTo>
                  <a:lnTo>
                    <a:pt x="0" y="2909"/>
                  </a:lnTo>
                  <a:lnTo>
                    <a:pt x="7348" y="2909"/>
                  </a:lnTo>
                  <a:lnTo>
                    <a:pt x="7348" y="1041"/>
                  </a:lnTo>
                  <a:lnTo>
                    <a:pt x="7318" y="827"/>
                  </a:lnTo>
                  <a:lnTo>
                    <a:pt x="7256" y="643"/>
                  </a:lnTo>
                  <a:lnTo>
                    <a:pt x="7134" y="459"/>
                  </a:lnTo>
                  <a:lnTo>
                    <a:pt x="6981" y="306"/>
                  </a:lnTo>
                  <a:lnTo>
                    <a:pt x="6828" y="153"/>
                  </a:lnTo>
                  <a:lnTo>
                    <a:pt x="6613" y="61"/>
                  </a:lnTo>
                  <a:lnTo>
                    <a:pt x="63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4061" name="Google Shape;4061;p56"/>
            <p:cNvSpPr/>
            <p:nvPr/>
          </p:nvSpPr>
          <p:spPr>
            <a:xfrm>
              <a:off x="4633025" y="6484125"/>
              <a:ext cx="264100" cy="84200"/>
            </a:xfrm>
            <a:custGeom>
              <a:avLst/>
              <a:gdLst/>
              <a:ahLst/>
              <a:cxnLst/>
              <a:rect l="l" t="t" r="r" b="b"/>
              <a:pathLst>
                <a:path w="10564" h="3368" extrusionOk="0">
                  <a:moveTo>
                    <a:pt x="1011" y="0"/>
                  </a:moveTo>
                  <a:lnTo>
                    <a:pt x="796" y="31"/>
                  </a:lnTo>
                  <a:lnTo>
                    <a:pt x="613" y="92"/>
                  </a:lnTo>
                  <a:lnTo>
                    <a:pt x="460" y="153"/>
                  </a:lnTo>
                  <a:lnTo>
                    <a:pt x="307" y="276"/>
                  </a:lnTo>
                  <a:lnTo>
                    <a:pt x="184" y="398"/>
                  </a:lnTo>
                  <a:lnTo>
                    <a:pt x="92" y="551"/>
                  </a:lnTo>
                  <a:lnTo>
                    <a:pt x="31" y="704"/>
                  </a:lnTo>
                  <a:lnTo>
                    <a:pt x="0" y="888"/>
                  </a:lnTo>
                  <a:lnTo>
                    <a:pt x="0" y="3368"/>
                  </a:lnTo>
                  <a:lnTo>
                    <a:pt x="10563" y="3368"/>
                  </a:lnTo>
                  <a:lnTo>
                    <a:pt x="10563" y="888"/>
                  </a:lnTo>
                  <a:lnTo>
                    <a:pt x="10563" y="704"/>
                  </a:lnTo>
                  <a:lnTo>
                    <a:pt x="10502" y="551"/>
                  </a:lnTo>
                  <a:lnTo>
                    <a:pt x="10410" y="398"/>
                  </a:lnTo>
                  <a:lnTo>
                    <a:pt x="10288" y="276"/>
                  </a:lnTo>
                  <a:lnTo>
                    <a:pt x="10135" y="153"/>
                  </a:lnTo>
                  <a:lnTo>
                    <a:pt x="9951" y="92"/>
                  </a:lnTo>
                  <a:lnTo>
                    <a:pt x="9767" y="31"/>
                  </a:lnTo>
                  <a:lnTo>
                    <a:pt x="95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pic>
        <p:nvPicPr>
          <p:cNvPr id="2" name="Picture 1"/>
          <p:cNvPicPr>
            <a:picLocks noChangeAspect="1"/>
          </p:cNvPicPr>
          <p:nvPr/>
        </p:nvPicPr>
        <p:blipFill>
          <a:blip r:embed="rId1"/>
          <a:srcRect t="5700"/>
          <a:stretch>
            <a:fillRect/>
          </a:stretch>
        </p:blipFill>
        <p:spPr>
          <a:xfrm>
            <a:off x="5036185" y="2419985"/>
            <a:ext cx="2946400" cy="1786255"/>
          </a:xfrm>
          <a:prstGeom prst="round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032"/>
        <p:cNvGrpSpPr/>
        <p:nvPr/>
      </p:nvGrpSpPr>
      <p:grpSpPr>
        <a:xfrm>
          <a:off x="0" y="0"/>
          <a:ext cx="0" cy="0"/>
          <a:chOff x="0" y="0"/>
          <a:chExt cx="0" cy="0"/>
        </a:xfrm>
      </p:grpSpPr>
      <p:grpSp>
        <p:nvGrpSpPr>
          <p:cNvPr id="2033" name="Google Shape;2033;p42"/>
          <p:cNvGrpSpPr/>
          <p:nvPr/>
        </p:nvGrpSpPr>
        <p:grpSpPr>
          <a:xfrm>
            <a:off x="4114798" y="834223"/>
            <a:ext cx="914404" cy="1181215"/>
            <a:chOff x="4818025" y="6245250"/>
            <a:chExt cx="1099175" cy="1419900"/>
          </a:xfrm>
        </p:grpSpPr>
        <p:sp>
          <p:nvSpPr>
            <p:cNvPr id="2034" name="Google Shape;2034;p42"/>
            <p:cNvSpPr/>
            <p:nvPr/>
          </p:nvSpPr>
          <p:spPr>
            <a:xfrm>
              <a:off x="4818025" y="6245250"/>
              <a:ext cx="1099164" cy="1419857"/>
            </a:xfrm>
            <a:custGeom>
              <a:avLst/>
              <a:gdLst/>
              <a:ahLst/>
              <a:cxnLst/>
              <a:rect l="l" t="t" r="r" b="b"/>
              <a:pathLst>
                <a:path w="35272" h="48192" extrusionOk="0">
                  <a:moveTo>
                    <a:pt x="1" y="0"/>
                  </a:moveTo>
                  <a:lnTo>
                    <a:pt x="1" y="48191"/>
                  </a:lnTo>
                  <a:lnTo>
                    <a:pt x="35272" y="48191"/>
                  </a:lnTo>
                  <a:lnTo>
                    <a:pt x="35272" y="0"/>
                  </a:lnTo>
                  <a:close/>
                </a:path>
              </a:pathLst>
            </a:custGeom>
            <a:solidFill>
              <a:schemeClr val="lt2"/>
            </a:solidFill>
            <a:ln>
              <a:noFill/>
            </a:ln>
            <a:effectLst>
              <a:outerShdw blurRad="71438" dist="47625" dir="27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5" name="Google Shape;2035;p42"/>
            <p:cNvSpPr/>
            <p:nvPr/>
          </p:nvSpPr>
          <p:spPr>
            <a:xfrm>
              <a:off x="4929000" y="6370800"/>
              <a:ext cx="881800" cy="1204800"/>
            </a:xfrm>
            <a:custGeom>
              <a:avLst/>
              <a:gdLst/>
              <a:ahLst/>
              <a:cxnLst/>
              <a:rect l="l" t="t" r="r" b="b"/>
              <a:pathLst>
                <a:path w="35272" h="48192" fill="none" extrusionOk="0">
                  <a:moveTo>
                    <a:pt x="35272" y="48191"/>
                  </a:moveTo>
                  <a:lnTo>
                    <a:pt x="1" y="48191"/>
                  </a:lnTo>
                  <a:lnTo>
                    <a:pt x="1" y="0"/>
                  </a:lnTo>
                  <a:lnTo>
                    <a:pt x="35272" y="0"/>
                  </a:lnTo>
                  <a:lnTo>
                    <a:pt x="35272" y="481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6" name="Google Shape;2036;p42"/>
            <p:cNvSpPr/>
            <p:nvPr/>
          </p:nvSpPr>
          <p:spPr>
            <a:xfrm>
              <a:off x="4818025" y="6245250"/>
              <a:ext cx="1099175" cy="1419900"/>
            </a:xfrm>
            <a:custGeom>
              <a:avLst/>
              <a:gdLst/>
              <a:ahLst/>
              <a:cxnLst/>
              <a:rect l="l" t="t" r="r" b="b"/>
              <a:pathLst>
                <a:path w="43967" h="56796" extrusionOk="0">
                  <a:moveTo>
                    <a:pt x="39190" y="5022"/>
                  </a:moveTo>
                  <a:lnTo>
                    <a:pt x="39190" y="51836"/>
                  </a:lnTo>
                  <a:lnTo>
                    <a:pt x="4746" y="51836"/>
                  </a:lnTo>
                  <a:lnTo>
                    <a:pt x="4746" y="5022"/>
                  </a:lnTo>
                  <a:close/>
                  <a:moveTo>
                    <a:pt x="0" y="1"/>
                  </a:moveTo>
                  <a:lnTo>
                    <a:pt x="0" y="56796"/>
                  </a:lnTo>
                  <a:lnTo>
                    <a:pt x="43966" y="56796"/>
                  </a:lnTo>
                  <a:lnTo>
                    <a:pt x="4396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7" name="Google Shape;2037;p42"/>
            <p:cNvSpPr/>
            <p:nvPr/>
          </p:nvSpPr>
          <p:spPr>
            <a:xfrm>
              <a:off x="4936650" y="6370800"/>
              <a:ext cx="861150" cy="1170350"/>
            </a:xfrm>
            <a:custGeom>
              <a:avLst/>
              <a:gdLst/>
              <a:ahLst/>
              <a:cxnLst/>
              <a:rect l="l" t="t" r="r" b="b"/>
              <a:pathLst>
                <a:path w="34446" h="46814" fill="none" extrusionOk="0">
                  <a:moveTo>
                    <a:pt x="34445" y="0"/>
                  </a:moveTo>
                  <a:lnTo>
                    <a:pt x="34445" y="46814"/>
                  </a:lnTo>
                  <a:lnTo>
                    <a:pt x="1" y="46814"/>
                  </a:lnTo>
                  <a:lnTo>
                    <a:pt x="1" y="0"/>
                  </a:lnTo>
                  <a:lnTo>
                    <a:pt x="344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8" name="Google Shape;2038;p42"/>
            <p:cNvSpPr/>
            <p:nvPr/>
          </p:nvSpPr>
          <p:spPr>
            <a:xfrm>
              <a:off x="4906050" y="6335575"/>
              <a:ext cx="922350" cy="1240025"/>
            </a:xfrm>
            <a:custGeom>
              <a:avLst/>
              <a:gdLst/>
              <a:ahLst/>
              <a:cxnLst/>
              <a:rect l="l" t="t" r="r" b="b"/>
              <a:pathLst>
                <a:path w="36894" h="49601" extrusionOk="0">
                  <a:moveTo>
                    <a:pt x="35149" y="1838"/>
                  </a:moveTo>
                  <a:lnTo>
                    <a:pt x="35149" y="47794"/>
                  </a:lnTo>
                  <a:lnTo>
                    <a:pt x="1745" y="47794"/>
                  </a:lnTo>
                  <a:lnTo>
                    <a:pt x="1745" y="1838"/>
                  </a:lnTo>
                  <a:close/>
                  <a:moveTo>
                    <a:pt x="0" y="1"/>
                  </a:moveTo>
                  <a:lnTo>
                    <a:pt x="0" y="49600"/>
                  </a:lnTo>
                  <a:lnTo>
                    <a:pt x="36894" y="49600"/>
                  </a:lnTo>
                  <a:lnTo>
                    <a:pt x="36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39" name="Google Shape;2039;p42"/>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0" name="Google Shape;2040;p42"/>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1" name="Google Shape;2041;p42"/>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2" name="Google Shape;2042;p42"/>
            <p:cNvSpPr/>
            <p:nvPr/>
          </p:nvSpPr>
          <p:spPr>
            <a:xfrm>
              <a:off x="4906050" y="6335575"/>
              <a:ext cx="922350" cy="1240025"/>
            </a:xfrm>
            <a:custGeom>
              <a:avLst/>
              <a:gdLst/>
              <a:ahLst/>
              <a:cxnLst/>
              <a:rect l="l" t="t" r="r" b="b"/>
              <a:pathLst>
                <a:path w="36894" h="49601" fill="none" extrusionOk="0">
                  <a:moveTo>
                    <a:pt x="0" y="49600"/>
                  </a:moveTo>
                  <a:lnTo>
                    <a:pt x="36894" y="49600"/>
                  </a:lnTo>
                  <a:lnTo>
                    <a:pt x="36894" y="1"/>
                  </a:lnTo>
                  <a:lnTo>
                    <a:pt x="0" y="1"/>
                  </a:lnTo>
                  <a:lnTo>
                    <a:pt x="0" y="496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3" name="Google Shape;2043;p42"/>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4" name="Google Shape;2044;p42"/>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5" name="Google Shape;2045;p42"/>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6" name="Google Shape;2046;p42"/>
            <p:cNvSpPr/>
            <p:nvPr/>
          </p:nvSpPr>
          <p:spPr>
            <a:xfrm>
              <a:off x="4906050" y="6336350"/>
              <a:ext cx="42875" cy="1238475"/>
            </a:xfrm>
            <a:custGeom>
              <a:avLst/>
              <a:gdLst/>
              <a:ahLst/>
              <a:cxnLst/>
              <a:rect l="l" t="t" r="r" b="b"/>
              <a:pathLst>
                <a:path w="1715" h="49539" extrusionOk="0">
                  <a:moveTo>
                    <a:pt x="0" y="0"/>
                  </a:moveTo>
                  <a:lnTo>
                    <a:pt x="0" y="49539"/>
                  </a:lnTo>
                  <a:lnTo>
                    <a:pt x="1715" y="47763"/>
                  </a:lnTo>
                  <a:lnTo>
                    <a:pt x="1715" y="1807"/>
                  </a:lnTo>
                  <a:lnTo>
                    <a:pt x="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47" name="Google Shape;2047;p42"/>
            <p:cNvSpPr/>
            <p:nvPr/>
          </p:nvSpPr>
          <p:spPr>
            <a:xfrm>
              <a:off x="5303300" y="7587825"/>
              <a:ext cx="148525" cy="59725"/>
            </a:xfrm>
            <a:custGeom>
              <a:avLst/>
              <a:gdLst/>
              <a:ahLst/>
              <a:cxnLst/>
              <a:rect l="l" t="t" r="r" b="b"/>
              <a:pathLst>
                <a:path w="5941" h="2389" extrusionOk="0">
                  <a:moveTo>
                    <a:pt x="0" y="0"/>
                  </a:moveTo>
                  <a:lnTo>
                    <a:pt x="0" y="2388"/>
                  </a:lnTo>
                  <a:lnTo>
                    <a:pt x="5940" y="2388"/>
                  </a:lnTo>
                  <a:lnTo>
                    <a:pt x="5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048" name="Google Shape;2048;p42"/>
          <p:cNvSpPr txBox="1">
            <a:spLocks noGrp="1"/>
          </p:cNvSpPr>
          <p:nvPr>
            <p:ph type="title"/>
          </p:nvPr>
        </p:nvSpPr>
        <p:spPr>
          <a:xfrm>
            <a:off x="1348200" y="2252203"/>
            <a:ext cx="6447600" cy="5487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ER-DIAGRAM</a:t>
            </a:r>
            <a:endParaRPr dirty="0"/>
          </a:p>
        </p:txBody>
      </p:sp>
      <p:sp>
        <p:nvSpPr>
          <p:cNvPr id="2049" name="Google Shape;2049;p42"/>
          <p:cNvSpPr txBox="1">
            <a:spLocks noGrp="1"/>
          </p:cNvSpPr>
          <p:nvPr>
            <p:ph type="title" idx="2"/>
          </p:nvPr>
        </p:nvSpPr>
        <p:spPr>
          <a:xfrm>
            <a:off x="4114800" y="1079380"/>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gradFill>
                  <a:gsLst>
                    <a:gs pos="50000">
                      <a:schemeClr val="accent2"/>
                    </a:gs>
                    <a:gs pos="0">
                      <a:schemeClr val="accent2">
                        <a:lumMod val="25000"/>
                        <a:lumOff val="75000"/>
                      </a:schemeClr>
                    </a:gs>
                    <a:gs pos="100000">
                      <a:schemeClr val="accent2">
                        <a:lumMod val="85000"/>
                      </a:schemeClr>
                    </a:gs>
                  </a:gsLst>
                  <a:lin ang="5400000" scaled="1"/>
                </a:gradFill>
              </a:rPr>
              <a:t>1</a:t>
            </a:r>
            <a:endParaRPr lang="en-GB">
              <a:gradFill>
                <a:gsLst>
                  <a:gs pos="50000">
                    <a:schemeClr val="accent2"/>
                  </a:gs>
                  <a:gs pos="0">
                    <a:schemeClr val="accent2">
                      <a:lumMod val="25000"/>
                      <a:lumOff val="75000"/>
                    </a:schemeClr>
                  </a:gs>
                  <a:gs pos="100000">
                    <a:schemeClr val="accent2">
                      <a:lumMod val="85000"/>
                    </a:schemeClr>
                  </a:gs>
                </a:gsLst>
                <a:lin ang="5400000" scaled="1"/>
              </a:gradFill>
            </a:endParaRPr>
          </a:p>
        </p:txBody>
      </p:sp>
      <p:grpSp>
        <p:nvGrpSpPr>
          <p:cNvPr id="2051" name="Google Shape;2051;p42"/>
          <p:cNvGrpSpPr/>
          <p:nvPr/>
        </p:nvGrpSpPr>
        <p:grpSpPr>
          <a:xfrm>
            <a:off x="118505" y="0"/>
            <a:ext cx="1298101" cy="4535571"/>
            <a:chOff x="7557750" y="-1418"/>
            <a:chExt cx="1189500" cy="4156118"/>
          </a:xfrm>
        </p:grpSpPr>
        <p:sp>
          <p:nvSpPr>
            <p:cNvPr id="2052" name="Google Shape;2052;p42"/>
            <p:cNvSpPr/>
            <p:nvPr/>
          </p:nvSpPr>
          <p:spPr>
            <a:xfrm>
              <a:off x="7557750" y="3966600"/>
              <a:ext cx="1189500" cy="188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53" name="Google Shape;2053;p42"/>
            <p:cNvGrpSpPr/>
            <p:nvPr/>
          </p:nvGrpSpPr>
          <p:grpSpPr>
            <a:xfrm>
              <a:off x="7624424" y="-1418"/>
              <a:ext cx="1084959" cy="4097077"/>
              <a:chOff x="9320250" y="1620725"/>
              <a:chExt cx="487600" cy="1841300"/>
            </a:xfrm>
          </p:grpSpPr>
          <p:sp>
            <p:nvSpPr>
              <p:cNvPr id="2054" name="Google Shape;2054;p42"/>
              <p:cNvSpPr/>
              <p:nvPr/>
            </p:nvSpPr>
            <p:spPr>
              <a:xfrm>
                <a:off x="9716800" y="1704250"/>
                <a:ext cx="46000" cy="61500"/>
              </a:xfrm>
              <a:custGeom>
                <a:avLst/>
                <a:gdLst/>
                <a:ahLst/>
                <a:cxnLst/>
                <a:rect l="l" t="t" r="r" b="b"/>
                <a:pathLst>
                  <a:path w="1840" h="2460" extrusionOk="0">
                    <a:moveTo>
                      <a:pt x="0" y="1"/>
                    </a:moveTo>
                    <a:lnTo>
                      <a:pt x="0" y="2460"/>
                    </a:lnTo>
                    <a:lnTo>
                      <a:pt x="1840" y="2460"/>
                    </a:lnTo>
                    <a:lnTo>
                      <a:pt x="1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5" name="Google Shape;2055;p42"/>
              <p:cNvSpPr/>
              <p:nvPr/>
            </p:nvSpPr>
            <p:spPr>
              <a:xfrm>
                <a:off x="9674075" y="1655450"/>
                <a:ext cx="88725" cy="110300"/>
              </a:xfrm>
              <a:custGeom>
                <a:avLst/>
                <a:gdLst/>
                <a:ahLst/>
                <a:cxnLst/>
                <a:rect l="l" t="t" r="r" b="b"/>
                <a:pathLst>
                  <a:path w="3549" h="4412" extrusionOk="0">
                    <a:moveTo>
                      <a:pt x="1784" y="0"/>
                    </a:moveTo>
                    <a:lnTo>
                      <a:pt x="1597" y="19"/>
                    </a:lnTo>
                    <a:lnTo>
                      <a:pt x="1428" y="57"/>
                    </a:lnTo>
                    <a:lnTo>
                      <a:pt x="1259" y="113"/>
                    </a:lnTo>
                    <a:lnTo>
                      <a:pt x="1090" y="169"/>
                    </a:lnTo>
                    <a:lnTo>
                      <a:pt x="940" y="263"/>
                    </a:lnTo>
                    <a:lnTo>
                      <a:pt x="789" y="376"/>
                    </a:lnTo>
                    <a:lnTo>
                      <a:pt x="658" y="507"/>
                    </a:lnTo>
                    <a:lnTo>
                      <a:pt x="527" y="657"/>
                    </a:lnTo>
                    <a:lnTo>
                      <a:pt x="414" y="808"/>
                    </a:lnTo>
                    <a:lnTo>
                      <a:pt x="301" y="977"/>
                    </a:lnTo>
                    <a:lnTo>
                      <a:pt x="226" y="1164"/>
                    </a:lnTo>
                    <a:lnTo>
                      <a:pt x="151" y="1352"/>
                    </a:lnTo>
                    <a:lnTo>
                      <a:pt x="76" y="1558"/>
                    </a:lnTo>
                    <a:lnTo>
                      <a:pt x="38" y="1765"/>
                    </a:lnTo>
                    <a:lnTo>
                      <a:pt x="20" y="1990"/>
                    </a:lnTo>
                    <a:lnTo>
                      <a:pt x="1" y="2215"/>
                    </a:lnTo>
                    <a:lnTo>
                      <a:pt x="20" y="2422"/>
                    </a:lnTo>
                    <a:lnTo>
                      <a:pt x="38" y="2647"/>
                    </a:lnTo>
                    <a:lnTo>
                      <a:pt x="76" y="2854"/>
                    </a:lnTo>
                    <a:lnTo>
                      <a:pt x="151" y="3060"/>
                    </a:lnTo>
                    <a:lnTo>
                      <a:pt x="226" y="3248"/>
                    </a:lnTo>
                    <a:lnTo>
                      <a:pt x="301" y="3436"/>
                    </a:lnTo>
                    <a:lnTo>
                      <a:pt x="414" y="3605"/>
                    </a:lnTo>
                    <a:lnTo>
                      <a:pt x="527" y="3755"/>
                    </a:lnTo>
                    <a:lnTo>
                      <a:pt x="658" y="3905"/>
                    </a:lnTo>
                    <a:lnTo>
                      <a:pt x="789" y="4036"/>
                    </a:lnTo>
                    <a:lnTo>
                      <a:pt x="940" y="4149"/>
                    </a:lnTo>
                    <a:lnTo>
                      <a:pt x="1090" y="4243"/>
                    </a:lnTo>
                    <a:lnTo>
                      <a:pt x="1259" y="4318"/>
                    </a:lnTo>
                    <a:lnTo>
                      <a:pt x="1428" y="4355"/>
                    </a:lnTo>
                    <a:lnTo>
                      <a:pt x="1597" y="4393"/>
                    </a:lnTo>
                    <a:lnTo>
                      <a:pt x="1784" y="4412"/>
                    </a:lnTo>
                    <a:lnTo>
                      <a:pt x="1953" y="4393"/>
                    </a:lnTo>
                    <a:lnTo>
                      <a:pt x="2141" y="4355"/>
                    </a:lnTo>
                    <a:lnTo>
                      <a:pt x="2310" y="4318"/>
                    </a:lnTo>
                    <a:lnTo>
                      <a:pt x="2479" y="4243"/>
                    </a:lnTo>
                    <a:lnTo>
                      <a:pt x="2629" y="4149"/>
                    </a:lnTo>
                    <a:lnTo>
                      <a:pt x="2779" y="4036"/>
                    </a:lnTo>
                    <a:lnTo>
                      <a:pt x="2911" y="3905"/>
                    </a:lnTo>
                    <a:lnTo>
                      <a:pt x="3042" y="3755"/>
                    </a:lnTo>
                    <a:lnTo>
                      <a:pt x="3155" y="3605"/>
                    </a:lnTo>
                    <a:lnTo>
                      <a:pt x="3248" y="3436"/>
                    </a:lnTo>
                    <a:lnTo>
                      <a:pt x="3342" y="3248"/>
                    </a:lnTo>
                    <a:lnTo>
                      <a:pt x="3417" y="3060"/>
                    </a:lnTo>
                    <a:lnTo>
                      <a:pt x="3474" y="2854"/>
                    </a:lnTo>
                    <a:lnTo>
                      <a:pt x="3511" y="2647"/>
                    </a:lnTo>
                    <a:lnTo>
                      <a:pt x="3549" y="2422"/>
                    </a:lnTo>
                    <a:lnTo>
                      <a:pt x="3549" y="2215"/>
                    </a:lnTo>
                    <a:lnTo>
                      <a:pt x="3549" y="1990"/>
                    </a:lnTo>
                    <a:lnTo>
                      <a:pt x="3511" y="1765"/>
                    </a:lnTo>
                    <a:lnTo>
                      <a:pt x="3474" y="1558"/>
                    </a:lnTo>
                    <a:lnTo>
                      <a:pt x="3417" y="1352"/>
                    </a:lnTo>
                    <a:lnTo>
                      <a:pt x="3342" y="1164"/>
                    </a:lnTo>
                    <a:lnTo>
                      <a:pt x="3248" y="977"/>
                    </a:lnTo>
                    <a:lnTo>
                      <a:pt x="3155" y="808"/>
                    </a:lnTo>
                    <a:lnTo>
                      <a:pt x="3042" y="657"/>
                    </a:lnTo>
                    <a:lnTo>
                      <a:pt x="2911" y="507"/>
                    </a:lnTo>
                    <a:lnTo>
                      <a:pt x="2779" y="376"/>
                    </a:lnTo>
                    <a:lnTo>
                      <a:pt x="2629" y="263"/>
                    </a:lnTo>
                    <a:lnTo>
                      <a:pt x="2479"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6" name="Google Shape;2056;p42"/>
              <p:cNvSpPr/>
              <p:nvPr/>
            </p:nvSpPr>
            <p:spPr>
              <a:xfrm>
                <a:off x="9364350" y="1704250"/>
                <a:ext cx="46475" cy="61500"/>
              </a:xfrm>
              <a:custGeom>
                <a:avLst/>
                <a:gdLst/>
                <a:ahLst/>
                <a:cxnLst/>
                <a:rect l="l" t="t" r="r" b="b"/>
                <a:pathLst>
                  <a:path w="1859" h="2460" extrusionOk="0">
                    <a:moveTo>
                      <a:pt x="1" y="1"/>
                    </a:moveTo>
                    <a:lnTo>
                      <a:pt x="1" y="2460"/>
                    </a:lnTo>
                    <a:lnTo>
                      <a:pt x="1859" y="2460"/>
                    </a:lnTo>
                    <a:lnTo>
                      <a:pt x="1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7" name="Google Shape;2057;p42"/>
              <p:cNvSpPr/>
              <p:nvPr/>
            </p:nvSpPr>
            <p:spPr>
              <a:xfrm>
                <a:off x="9364350" y="1655450"/>
                <a:ext cx="88725" cy="110300"/>
              </a:xfrm>
              <a:custGeom>
                <a:avLst/>
                <a:gdLst/>
                <a:ahLst/>
                <a:cxnLst/>
                <a:rect l="l" t="t" r="r" b="b"/>
                <a:pathLst>
                  <a:path w="3549" h="4412" extrusionOk="0">
                    <a:moveTo>
                      <a:pt x="1784" y="0"/>
                    </a:moveTo>
                    <a:lnTo>
                      <a:pt x="1596" y="19"/>
                    </a:lnTo>
                    <a:lnTo>
                      <a:pt x="1427" y="57"/>
                    </a:lnTo>
                    <a:lnTo>
                      <a:pt x="1258" y="113"/>
                    </a:lnTo>
                    <a:lnTo>
                      <a:pt x="1089" y="169"/>
                    </a:lnTo>
                    <a:lnTo>
                      <a:pt x="939" y="263"/>
                    </a:lnTo>
                    <a:lnTo>
                      <a:pt x="789" y="376"/>
                    </a:lnTo>
                    <a:lnTo>
                      <a:pt x="658" y="507"/>
                    </a:lnTo>
                    <a:lnTo>
                      <a:pt x="526" y="657"/>
                    </a:lnTo>
                    <a:lnTo>
                      <a:pt x="414" y="808"/>
                    </a:lnTo>
                    <a:lnTo>
                      <a:pt x="301" y="977"/>
                    </a:lnTo>
                    <a:lnTo>
                      <a:pt x="226" y="1164"/>
                    </a:lnTo>
                    <a:lnTo>
                      <a:pt x="151" y="1352"/>
                    </a:lnTo>
                    <a:lnTo>
                      <a:pt x="76" y="1558"/>
                    </a:lnTo>
                    <a:lnTo>
                      <a:pt x="38" y="1765"/>
                    </a:lnTo>
                    <a:lnTo>
                      <a:pt x="19" y="1990"/>
                    </a:lnTo>
                    <a:lnTo>
                      <a:pt x="1" y="2215"/>
                    </a:lnTo>
                    <a:lnTo>
                      <a:pt x="19" y="2422"/>
                    </a:lnTo>
                    <a:lnTo>
                      <a:pt x="38" y="2647"/>
                    </a:lnTo>
                    <a:lnTo>
                      <a:pt x="76" y="2854"/>
                    </a:lnTo>
                    <a:lnTo>
                      <a:pt x="151" y="3060"/>
                    </a:lnTo>
                    <a:lnTo>
                      <a:pt x="226" y="3248"/>
                    </a:lnTo>
                    <a:lnTo>
                      <a:pt x="301" y="3436"/>
                    </a:lnTo>
                    <a:lnTo>
                      <a:pt x="414" y="3605"/>
                    </a:lnTo>
                    <a:lnTo>
                      <a:pt x="526" y="3755"/>
                    </a:lnTo>
                    <a:lnTo>
                      <a:pt x="658" y="3905"/>
                    </a:lnTo>
                    <a:lnTo>
                      <a:pt x="789" y="4036"/>
                    </a:lnTo>
                    <a:lnTo>
                      <a:pt x="939" y="4149"/>
                    </a:lnTo>
                    <a:lnTo>
                      <a:pt x="1089" y="4243"/>
                    </a:lnTo>
                    <a:lnTo>
                      <a:pt x="1258" y="4318"/>
                    </a:lnTo>
                    <a:lnTo>
                      <a:pt x="1427" y="4355"/>
                    </a:lnTo>
                    <a:lnTo>
                      <a:pt x="1596" y="4393"/>
                    </a:lnTo>
                    <a:lnTo>
                      <a:pt x="1784" y="4412"/>
                    </a:lnTo>
                    <a:lnTo>
                      <a:pt x="1953" y="4393"/>
                    </a:lnTo>
                    <a:lnTo>
                      <a:pt x="2141" y="4355"/>
                    </a:lnTo>
                    <a:lnTo>
                      <a:pt x="2310" y="4318"/>
                    </a:lnTo>
                    <a:lnTo>
                      <a:pt x="2478" y="4243"/>
                    </a:lnTo>
                    <a:lnTo>
                      <a:pt x="2629" y="4149"/>
                    </a:lnTo>
                    <a:lnTo>
                      <a:pt x="2779" y="4036"/>
                    </a:lnTo>
                    <a:lnTo>
                      <a:pt x="2910" y="3905"/>
                    </a:lnTo>
                    <a:lnTo>
                      <a:pt x="3042" y="3755"/>
                    </a:lnTo>
                    <a:lnTo>
                      <a:pt x="3154" y="3605"/>
                    </a:lnTo>
                    <a:lnTo>
                      <a:pt x="3248" y="3436"/>
                    </a:lnTo>
                    <a:lnTo>
                      <a:pt x="3342" y="3248"/>
                    </a:lnTo>
                    <a:lnTo>
                      <a:pt x="3417" y="3060"/>
                    </a:lnTo>
                    <a:lnTo>
                      <a:pt x="3473" y="2854"/>
                    </a:lnTo>
                    <a:lnTo>
                      <a:pt x="3511" y="2647"/>
                    </a:lnTo>
                    <a:lnTo>
                      <a:pt x="3548" y="2422"/>
                    </a:lnTo>
                    <a:lnTo>
                      <a:pt x="3548" y="2215"/>
                    </a:lnTo>
                    <a:lnTo>
                      <a:pt x="3548" y="1990"/>
                    </a:lnTo>
                    <a:lnTo>
                      <a:pt x="3511" y="1765"/>
                    </a:lnTo>
                    <a:lnTo>
                      <a:pt x="3473" y="1558"/>
                    </a:lnTo>
                    <a:lnTo>
                      <a:pt x="3417" y="1352"/>
                    </a:lnTo>
                    <a:lnTo>
                      <a:pt x="3342" y="1164"/>
                    </a:lnTo>
                    <a:lnTo>
                      <a:pt x="3248" y="977"/>
                    </a:lnTo>
                    <a:lnTo>
                      <a:pt x="3154" y="808"/>
                    </a:lnTo>
                    <a:lnTo>
                      <a:pt x="3042" y="657"/>
                    </a:lnTo>
                    <a:lnTo>
                      <a:pt x="2910" y="507"/>
                    </a:lnTo>
                    <a:lnTo>
                      <a:pt x="2779" y="376"/>
                    </a:lnTo>
                    <a:lnTo>
                      <a:pt x="2629" y="263"/>
                    </a:lnTo>
                    <a:lnTo>
                      <a:pt x="2478"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8" name="Google Shape;2058;p42"/>
              <p:cNvSpPr/>
              <p:nvPr/>
            </p:nvSpPr>
            <p:spPr>
              <a:xfrm>
                <a:off x="9453525" y="1712700"/>
                <a:ext cx="220125" cy="1674475"/>
              </a:xfrm>
              <a:custGeom>
                <a:avLst/>
                <a:gdLst/>
                <a:ahLst/>
                <a:cxnLst/>
                <a:rect l="l" t="t" r="r" b="b"/>
                <a:pathLst>
                  <a:path w="8805" h="66979" extrusionOk="0">
                    <a:moveTo>
                      <a:pt x="0" y="1"/>
                    </a:moveTo>
                    <a:lnTo>
                      <a:pt x="0" y="66978"/>
                    </a:lnTo>
                    <a:lnTo>
                      <a:pt x="8804" y="66978"/>
                    </a:lnTo>
                    <a:lnTo>
                      <a:pt x="8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59" name="Google Shape;2059;p42"/>
              <p:cNvSpPr/>
              <p:nvPr/>
            </p:nvSpPr>
            <p:spPr>
              <a:xfrm>
                <a:off x="9462425" y="1861950"/>
                <a:ext cx="198550" cy="1361900"/>
              </a:xfrm>
              <a:custGeom>
                <a:avLst/>
                <a:gdLst/>
                <a:ahLst/>
                <a:cxnLst/>
                <a:rect l="l" t="t" r="r" b="b"/>
                <a:pathLst>
                  <a:path w="7942" h="54476" extrusionOk="0">
                    <a:moveTo>
                      <a:pt x="1" y="0"/>
                    </a:moveTo>
                    <a:lnTo>
                      <a:pt x="1" y="54476"/>
                    </a:lnTo>
                    <a:lnTo>
                      <a:pt x="7941" y="54476"/>
                    </a:lnTo>
                    <a:lnTo>
                      <a:pt x="7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0" name="Google Shape;2060;p42"/>
              <p:cNvSpPr/>
              <p:nvPr/>
            </p:nvSpPr>
            <p:spPr>
              <a:xfrm>
                <a:off x="961730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1" name="Google Shape;2061;p42"/>
              <p:cNvSpPr/>
              <p:nvPr/>
            </p:nvSpPr>
            <p:spPr>
              <a:xfrm>
                <a:off x="957365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2" name="Google Shape;2062;p42"/>
              <p:cNvSpPr/>
              <p:nvPr/>
            </p:nvSpPr>
            <p:spPr>
              <a:xfrm>
                <a:off x="9529550" y="1873200"/>
                <a:ext cx="20675" cy="1358175"/>
              </a:xfrm>
              <a:custGeom>
                <a:avLst/>
                <a:gdLst/>
                <a:ahLst/>
                <a:cxnLst/>
                <a:rect l="l" t="t" r="r" b="b"/>
                <a:pathLst>
                  <a:path w="827" h="54327" extrusionOk="0">
                    <a:moveTo>
                      <a:pt x="0" y="1"/>
                    </a:moveTo>
                    <a:lnTo>
                      <a:pt x="0" y="54326"/>
                    </a:lnTo>
                    <a:lnTo>
                      <a:pt x="826" y="54326"/>
                    </a:lnTo>
                    <a:lnTo>
                      <a:pt x="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3" name="Google Shape;2063;p42"/>
              <p:cNvSpPr/>
              <p:nvPr/>
            </p:nvSpPr>
            <p:spPr>
              <a:xfrm>
                <a:off x="9485425" y="1873200"/>
                <a:ext cx="21150" cy="1358175"/>
              </a:xfrm>
              <a:custGeom>
                <a:avLst/>
                <a:gdLst/>
                <a:ahLst/>
                <a:cxnLst/>
                <a:rect l="l" t="t" r="r" b="b"/>
                <a:pathLst>
                  <a:path w="846" h="54327" extrusionOk="0">
                    <a:moveTo>
                      <a:pt x="1" y="1"/>
                    </a:moveTo>
                    <a:lnTo>
                      <a:pt x="1" y="54326"/>
                    </a:lnTo>
                    <a:lnTo>
                      <a:pt x="845" y="54326"/>
                    </a:lnTo>
                    <a:lnTo>
                      <a:pt x="8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4" name="Google Shape;2064;p42"/>
              <p:cNvSpPr/>
              <p:nvPr/>
            </p:nvSpPr>
            <p:spPr>
              <a:xfrm>
                <a:off x="9387825" y="3247300"/>
                <a:ext cx="351525" cy="211675"/>
              </a:xfrm>
              <a:custGeom>
                <a:avLst/>
                <a:gdLst/>
                <a:ahLst/>
                <a:cxnLst/>
                <a:rect l="l" t="t" r="r" b="b"/>
                <a:pathLst>
                  <a:path w="14061" h="8467" extrusionOk="0">
                    <a:moveTo>
                      <a:pt x="1708" y="0"/>
                    </a:moveTo>
                    <a:lnTo>
                      <a:pt x="1708" y="1615"/>
                    </a:lnTo>
                    <a:lnTo>
                      <a:pt x="1708" y="2516"/>
                    </a:lnTo>
                    <a:lnTo>
                      <a:pt x="1690" y="3342"/>
                    </a:lnTo>
                    <a:lnTo>
                      <a:pt x="1671" y="3736"/>
                    </a:lnTo>
                    <a:lnTo>
                      <a:pt x="1633" y="4112"/>
                    </a:lnTo>
                    <a:lnTo>
                      <a:pt x="1577" y="4468"/>
                    </a:lnTo>
                    <a:lnTo>
                      <a:pt x="1502" y="4787"/>
                    </a:lnTo>
                    <a:lnTo>
                      <a:pt x="1408" y="5088"/>
                    </a:lnTo>
                    <a:lnTo>
                      <a:pt x="1295" y="5350"/>
                    </a:lnTo>
                    <a:lnTo>
                      <a:pt x="1164" y="5576"/>
                    </a:lnTo>
                    <a:lnTo>
                      <a:pt x="1070" y="5670"/>
                    </a:lnTo>
                    <a:lnTo>
                      <a:pt x="995" y="5763"/>
                    </a:lnTo>
                    <a:lnTo>
                      <a:pt x="901" y="5839"/>
                    </a:lnTo>
                    <a:lnTo>
                      <a:pt x="789" y="5914"/>
                    </a:lnTo>
                    <a:lnTo>
                      <a:pt x="676" y="5989"/>
                    </a:lnTo>
                    <a:lnTo>
                      <a:pt x="563" y="6026"/>
                    </a:lnTo>
                    <a:lnTo>
                      <a:pt x="432" y="6064"/>
                    </a:lnTo>
                    <a:lnTo>
                      <a:pt x="301" y="6101"/>
                    </a:lnTo>
                    <a:lnTo>
                      <a:pt x="150" y="6120"/>
                    </a:lnTo>
                    <a:lnTo>
                      <a:pt x="0" y="6120"/>
                    </a:lnTo>
                    <a:lnTo>
                      <a:pt x="0" y="8467"/>
                    </a:lnTo>
                    <a:lnTo>
                      <a:pt x="14060" y="8467"/>
                    </a:lnTo>
                    <a:lnTo>
                      <a:pt x="14060" y="6120"/>
                    </a:lnTo>
                    <a:lnTo>
                      <a:pt x="13891" y="6120"/>
                    </a:lnTo>
                    <a:lnTo>
                      <a:pt x="13760" y="6101"/>
                    </a:lnTo>
                    <a:lnTo>
                      <a:pt x="13610" y="6064"/>
                    </a:lnTo>
                    <a:lnTo>
                      <a:pt x="13478" y="6026"/>
                    </a:lnTo>
                    <a:lnTo>
                      <a:pt x="13366" y="5989"/>
                    </a:lnTo>
                    <a:lnTo>
                      <a:pt x="13253" y="5914"/>
                    </a:lnTo>
                    <a:lnTo>
                      <a:pt x="13159" y="5839"/>
                    </a:lnTo>
                    <a:lnTo>
                      <a:pt x="13065" y="5763"/>
                    </a:lnTo>
                    <a:lnTo>
                      <a:pt x="12971" y="5670"/>
                    </a:lnTo>
                    <a:lnTo>
                      <a:pt x="12896" y="5576"/>
                    </a:lnTo>
                    <a:lnTo>
                      <a:pt x="12746" y="5350"/>
                    </a:lnTo>
                    <a:lnTo>
                      <a:pt x="12634" y="5088"/>
                    </a:lnTo>
                    <a:lnTo>
                      <a:pt x="12540" y="4787"/>
                    </a:lnTo>
                    <a:lnTo>
                      <a:pt x="12483" y="4468"/>
                    </a:lnTo>
                    <a:lnTo>
                      <a:pt x="12427" y="4112"/>
                    </a:lnTo>
                    <a:lnTo>
                      <a:pt x="12390" y="3736"/>
                    </a:lnTo>
                    <a:lnTo>
                      <a:pt x="12352" y="3342"/>
                    </a:lnTo>
                    <a:lnTo>
                      <a:pt x="12333" y="2516"/>
                    </a:lnTo>
                    <a:lnTo>
                      <a:pt x="12333" y="1615"/>
                    </a:lnTo>
                    <a:lnTo>
                      <a:pt x="12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5" name="Google Shape;2065;p42"/>
              <p:cNvSpPr/>
              <p:nvPr/>
            </p:nvSpPr>
            <p:spPr>
              <a:xfrm>
                <a:off x="9320250" y="1620725"/>
                <a:ext cx="487600" cy="208375"/>
              </a:xfrm>
              <a:custGeom>
                <a:avLst/>
                <a:gdLst/>
                <a:ahLst/>
                <a:cxnLst/>
                <a:rect l="l" t="t" r="r" b="b"/>
                <a:pathLst>
                  <a:path w="19504" h="8335" extrusionOk="0">
                    <a:moveTo>
                      <a:pt x="2985" y="0"/>
                    </a:moveTo>
                    <a:lnTo>
                      <a:pt x="2666" y="38"/>
                    </a:lnTo>
                    <a:lnTo>
                      <a:pt x="2440" y="75"/>
                    </a:lnTo>
                    <a:lnTo>
                      <a:pt x="2215" y="132"/>
                    </a:lnTo>
                    <a:lnTo>
                      <a:pt x="1952" y="226"/>
                    </a:lnTo>
                    <a:lnTo>
                      <a:pt x="1689" y="357"/>
                    </a:lnTo>
                    <a:lnTo>
                      <a:pt x="1408" y="526"/>
                    </a:lnTo>
                    <a:lnTo>
                      <a:pt x="1145" y="732"/>
                    </a:lnTo>
                    <a:lnTo>
                      <a:pt x="1014" y="845"/>
                    </a:lnTo>
                    <a:lnTo>
                      <a:pt x="882" y="976"/>
                    </a:lnTo>
                    <a:lnTo>
                      <a:pt x="751" y="1127"/>
                    </a:lnTo>
                    <a:lnTo>
                      <a:pt x="638" y="1296"/>
                    </a:lnTo>
                    <a:lnTo>
                      <a:pt x="526" y="1464"/>
                    </a:lnTo>
                    <a:lnTo>
                      <a:pt x="432" y="1671"/>
                    </a:lnTo>
                    <a:lnTo>
                      <a:pt x="338" y="1877"/>
                    </a:lnTo>
                    <a:lnTo>
                      <a:pt x="244" y="2103"/>
                    </a:lnTo>
                    <a:lnTo>
                      <a:pt x="169" y="2347"/>
                    </a:lnTo>
                    <a:lnTo>
                      <a:pt x="113" y="2610"/>
                    </a:lnTo>
                    <a:lnTo>
                      <a:pt x="56" y="2891"/>
                    </a:lnTo>
                    <a:lnTo>
                      <a:pt x="19" y="3191"/>
                    </a:lnTo>
                    <a:lnTo>
                      <a:pt x="0" y="3379"/>
                    </a:lnTo>
                    <a:lnTo>
                      <a:pt x="0" y="3586"/>
                    </a:lnTo>
                    <a:lnTo>
                      <a:pt x="0" y="3680"/>
                    </a:lnTo>
                    <a:lnTo>
                      <a:pt x="0" y="3849"/>
                    </a:lnTo>
                    <a:lnTo>
                      <a:pt x="19" y="3849"/>
                    </a:lnTo>
                    <a:lnTo>
                      <a:pt x="38" y="4036"/>
                    </a:lnTo>
                    <a:lnTo>
                      <a:pt x="75" y="4243"/>
                    </a:lnTo>
                    <a:lnTo>
                      <a:pt x="131" y="4430"/>
                    </a:lnTo>
                    <a:lnTo>
                      <a:pt x="207" y="4618"/>
                    </a:lnTo>
                    <a:lnTo>
                      <a:pt x="282" y="4787"/>
                    </a:lnTo>
                    <a:lnTo>
                      <a:pt x="375" y="4937"/>
                    </a:lnTo>
                    <a:lnTo>
                      <a:pt x="488" y="5087"/>
                    </a:lnTo>
                    <a:lnTo>
                      <a:pt x="601" y="5238"/>
                    </a:lnTo>
                    <a:lnTo>
                      <a:pt x="713" y="5369"/>
                    </a:lnTo>
                    <a:lnTo>
                      <a:pt x="845" y="5482"/>
                    </a:lnTo>
                    <a:lnTo>
                      <a:pt x="995" y="5576"/>
                    </a:lnTo>
                    <a:lnTo>
                      <a:pt x="1126" y="5651"/>
                    </a:lnTo>
                    <a:lnTo>
                      <a:pt x="1295" y="5707"/>
                    </a:lnTo>
                    <a:lnTo>
                      <a:pt x="1445" y="5763"/>
                    </a:lnTo>
                    <a:lnTo>
                      <a:pt x="1614" y="5801"/>
                    </a:lnTo>
                    <a:lnTo>
                      <a:pt x="1952" y="5801"/>
                    </a:lnTo>
                    <a:lnTo>
                      <a:pt x="2121" y="5763"/>
                    </a:lnTo>
                    <a:lnTo>
                      <a:pt x="2271" y="5707"/>
                    </a:lnTo>
                    <a:lnTo>
                      <a:pt x="2422" y="5651"/>
                    </a:lnTo>
                    <a:lnTo>
                      <a:pt x="2572" y="5576"/>
                    </a:lnTo>
                    <a:lnTo>
                      <a:pt x="2722" y="5482"/>
                    </a:lnTo>
                    <a:lnTo>
                      <a:pt x="2853" y="5369"/>
                    </a:lnTo>
                    <a:lnTo>
                      <a:pt x="2966" y="5238"/>
                    </a:lnTo>
                    <a:lnTo>
                      <a:pt x="3079" y="5087"/>
                    </a:lnTo>
                    <a:lnTo>
                      <a:pt x="3191" y="4937"/>
                    </a:lnTo>
                    <a:lnTo>
                      <a:pt x="3266" y="4787"/>
                    </a:lnTo>
                    <a:lnTo>
                      <a:pt x="3360" y="4618"/>
                    </a:lnTo>
                    <a:lnTo>
                      <a:pt x="3416" y="4430"/>
                    </a:lnTo>
                    <a:lnTo>
                      <a:pt x="3473" y="4243"/>
                    </a:lnTo>
                    <a:lnTo>
                      <a:pt x="3510" y="4036"/>
                    </a:lnTo>
                    <a:lnTo>
                      <a:pt x="3548" y="3849"/>
                    </a:lnTo>
                    <a:lnTo>
                      <a:pt x="3567" y="3736"/>
                    </a:lnTo>
                    <a:lnTo>
                      <a:pt x="3585" y="3623"/>
                    </a:lnTo>
                    <a:lnTo>
                      <a:pt x="3567" y="3304"/>
                    </a:lnTo>
                    <a:lnTo>
                      <a:pt x="3567" y="2985"/>
                    </a:lnTo>
                    <a:lnTo>
                      <a:pt x="3585" y="2835"/>
                    </a:lnTo>
                    <a:lnTo>
                      <a:pt x="3623" y="2703"/>
                    </a:lnTo>
                    <a:lnTo>
                      <a:pt x="3661" y="2647"/>
                    </a:lnTo>
                    <a:lnTo>
                      <a:pt x="3717" y="2572"/>
                    </a:lnTo>
                    <a:lnTo>
                      <a:pt x="3811" y="2516"/>
                    </a:lnTo>
                    <a:lnTo>
                      <a:pt x="3905" y="2459"/>
                    </a:lnTo>
                    <a:lnTo>
                      <a:pt x="3998" y="2422"/>
                    </a:lnTo>
                    <a:lnTo>
                      <a:pt x="4130" y="2422"/>
                    </a:lnTo>
                    <a:lnTo>
                      <a:pt x="4261" y="2441"/>
                    </a:lnTo>
                    <a:lnTo>
                      <a:pt x="4393" y="2497"/>
                    </a:lnTo>
                    <a:lnTo>
                      <a:pt x="4430" y="2534"/>
                    </a:lnTo>
                    <a:lnTo>
                      <a:pt x="4468" y="2591"/>
                    </a:lnTo>
                    <a:lnTo>
                      <a:pt x="4524" y="2797"/>
                    </a:lnTo>
                    <a:lnTo>
                      <a:pt x="4580" y="3098"/>
                    </a:lnTo>
                    <a:lnTo>
                      <a:pt x="4618" y="3492"/>
                    </a:lnTo>
                    <a:lnTo>
                      <a:pt x="4693" y="4430"/>
                    </a:lnTo>
                    <a:lnTo>
                      <a:pt x="4731" y="5482"/>
                    </a:lnTo>
                    <a:lnTo>
                      <a:pt x="4768" y="6533"/>
                    </a:lnTo>
                    <a:lnTo>
                      <a:pt x="4768" y="7434"/>
                    </a:lnTo>
                    <a:lnTo>
                      <a:pt x="4768" y="8335"/>
                    </a:lnTo>
                    <a:lnTo>
                      <a:pt x="14717" y="8335"/>
                    </a:lnTo>
                    <a:lnTo>
                      <a:pt x="14717" y="7434"/>
                    </a:lnTo>
                    <a:lnTo>
                      <a:pt x="14736" y="6533"/>
                    </a:lnTo>
                    <a:lnTo>
                      <a:pt x="14755" y="5482"/>
                    </a:lnTo>
                    <a:lnTo>
                      <a:pt x="14811" y="4430"/>
                    </a:lnTo>
                    <a:lnTo>
                      <a:pt x="14867" y="3492"/>
                    </a:lnTo>
                    <a:lnTo>
                      <a:pt x="14924" y="3098"/>
                    </a:lnTo>
                    <a:lnTo>
                      <a:pt x="14961" y="2797"/>
                    </a:lnTo>
                    <a:lnTo>
                      <a:pt x="15036" y="2591"/>
                    </a:lnTo>
                    <a:lnTo>
                      <a:pt x="15055" y="2534"/>
                    </a:lnTo>
                    <a:lnTo>
                      <a:pt x="15093" y="2497"/>
                    </a:lnTo>
                    <a:lnTo>
                      <a:pt x="15243" y="2441"/>
                    </a:lnTo>
                    <a:lnTo>
                      <a:pt x="15374" y="2422"/>
                    </a:lnTo>
                    <a:lnTo>
                      <a:pt x="15487" y="2422"/>
                    </a:lnTo>
                    <a:lnTo>
                      <a:pt x="15599" y="2459"/>
                    </a:lnTo>
                    <a:lnTo>
                      <a:pt x="15693" y="2516"/>
                    </a:lnTo>
                    <a:lnTo>
                      <a:pt x="15768" y="2572"/>
                    </a:lnTo>
                    <a:lnTo>
                      <a:pt x="15825" y="2647"/>
                    </a:lnTo>
                    <a:lnTo>
                      <a:pt x="15881" y="2703"/>
                    </a:lnTo>
                    <a:lnTo>
                      <a:pt x="15918" y="2835"/>
                    </a:lnTo>
                    <a:lnTo>
                      <a:pt x="15937" y="2985"/>
                    </a:lnTo>
                    <a:lnTo>
                      <a:pt x="15937" y="3304"/>
                    </a:lnTo>
                    <a:lnTo>
                      <a:pt x="15918" y="3623"/>
                    </a:lnTo>
                    <a:lnTo>
                      <a:pt x="15918" y="3736"/>
                    </a:lnTo>
                    <a:lnTo>
                      <a:pt x="15937" y="3849"/>
                    </a:lnTo>
                    <a:lnTo>
                      <a:pt x="15956" y="3849"/>
                    </a:lnTo>
                    <a:lnTo>
                      <a:pt x="15975" y="4036"/>
                    </a:lnTo>
                    <a:lnTo>
                      <a:pt x="16012" y="4243"/>
                    </a:lnTo>
                    <a:lnTo>
                      <a:pt x="16069" y="4430"/>
                    </a:lnTo>
                    <a:lnTo>
                      <a:pt x="16144" y="4618"/>
                    </a:lnTo>
                    <a:lnTo>
                      <a:pt x="16219" y="4787"/>
                    </a:lnTo>
                    <a:lnTo>
                      <a:pt x="16313" y="4937"/>
                    </a:lnTo>
                    <a:lnTo>
                      <a:pt x="16407" y="5087"/>
                    </a:lnTo>
                    <a:lnTo>
                      <a:pt x="16519" y="5238"/>
                    </a:lnTo>
                    <a:lnTo>
                      <a:pt x="16651" y="5369"/>
                    </a:lnTo>
                    <a:lnTo>
                      <a:pt x="16782" y="5482"/>
                    </a:lnTo>
                    <a:lnTo>
                      <a:pt x="16913" y="5576"/>
                    </a:lnTo>
                    <a:lnTo>
                      <a:pt x="17064" y="5651"/>
                    </a:lnTo>
                    <a:lnTo>
                      <a:pt x="17214" y="5707"/>
                    </a:lnTo>
                    <a:lnTo>
                      <a:pt x="17383" y="5763"/>
                    </a:lnTo>
                    <a:lnTo>
                      <a:pt x="17552" y="5801"/>
                    </a:lnTo>
                    <a:lnTo>
                      <a:pt x="17890" y="5801"/>
                    </a:lnTo>
                    <a:lnTo>
                      <a:pt x="18058" y="5763"/>
                    </a:lnTo>
                    <a:lnTo>
                      <a:pt x="18209" y="5707"/>
                    </a:lnTo>
                    <a:lnTo>
                      <a:pt x="18359" y="5651"/>
                    </a:lnTo>
                    <a:lnTo>
                      <a:pt x="18509" y="5576"/>
                    </a:lnTo>
                    <a:lnTo>
                      <a:pt x="18640" y="5482"/>
                    </a:lnTo>
                    <a:lnTo>
                      <a:pt x="18772" y="5369"/>
                    </a:lnTo>
                    <a:lnTo>
                      <a:pt x="18903" y="5238"/>
                    </a:lnTo>
                    <a:lnTo>
                      <a:pt x="19016" y="5087"/>
                    </a:lnTo>
                    <a:lnTo>
                      <a:pt x="19110" y="4937"/>
                    </a:lnTo>
                    <a:lnTo>
                      <a:pt x="19204" y="4787"/>
                    </a:lnTo>
                    <a:lnTo>
                      <a:pt x="19297" y="4618"/>
                    </a:lnTo>
                    <a:lnTo>
                      <a:pt x="19354" y="4430"/>
                    </a:lnTo>
                    <a:lnTo>
                      <a:pt x="19410" y="4243"/>
                    </a:lnTo>
                    <a:lnTo>
                      <a:pt x="19448" y="4036"/>
                    </a:lnTo>
                    <a:lnTo>
                      <a:pt x="19485" y="3849"/>
                    </a:lnTo>
                    <a:lnTo>
                      <a:pt x="19504" y="3849"/>
                    </a:lnTo>
                    <a:lnTo>
                      <a:pt x="19485" y="3680"/>
                    </a:lnTo>
                    <a:lnTo>
                      <a:pt x="19504" y="3586"/>
                    </a:lnTo>
                    <a:lnTo>
                      <a:pt x="19485" y="3379"/>
                    </a:lnTo>
                    <a:lnTo>
                      <a:pt x="19466" y="3191"/>
                    </a:lnTo>
                    <a:lnTo>
                      <a:pt x="19429" y="2891"/>
                    </a:lnTo>
                    <a:lnTo>
                      <a:pt x="19373" y="2610"/>
                    </a:lnTo>
                    <a:lnTo>
                      <a:pt x="19316" y="2347"/>
                    </a:lnTo>
                    <a:lnTo>
                      <a:pt x="19241" y="2103"/>
                    </a:lnTo>
                    <a:lnTo>
                      <a:pt x="19166" y="1877"/>
                    </a:lnTo>
                    <a:lnTo>
                      <a:pt x="19072" y="1671"/>
                    </a:lnTo>
                    <a:lnTo>
                      <a:pt x="18960" y="1464"/>
                    </a:lnTo>
                    <a:lnTo>
                      <a:pt x="18847" y="1296"/>
                    </a:lnTo>
                    <a:lnTo>
                      <a:pt x="18734" y="1127"/>
                    </a:lnTo>
                    <a:lnTo>
                      <a:pt x="18622" y="976"/>
                    </a:lnTo>
                    <a:lnTo>
                      <a:pt x="18490" y="845"/>
                    </a:lnTo>
                    <a:lnTo>
                      <a:pt x="18359" y="732"/>
                    </a:lnTo>
                    <a:lnTo>
                      <a:pt x="18077" y="526"/>
                    </a:lnTo>
                    <a:lnTo>
                      <a:pt x="17814" y="357"/>
                    </a:lnTo>
                    <a:lnTo>
                      <a:pt x="17552" y="226"/>
                    </a:lnTo>
                    <a:lnTo>
                      <a:pt x="17289" y="132"/>
                    </a:lnTo>
                    <a:lnTo>
                      <a:pt x="17045" y="75"/>
                    </a:lnTo>
                    <a:lnTo>
                      <a:pt x="16838" y="38"/>
                    </a:lnTo>
                    <a:lnTo>
                      <a:pt x="165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6" name="Google Shape;2066;p42"/>
              <p:cNvSpPr/>
              <p:nvPr/>
            </p:nvSpPr>
            <p:spPr>
              <a:xfrm>
                <a:off x="9655775"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7" name="Google Shape;2067;p42"/>
              <p:cNvSpPr/>
              <p:nvPr/>
            </p:nvSpPr>
            <p:spPr>
              <a:xfrm>
                <a:off x="9614025" y="3253875"/>
                <a:ext cx="26300" cy="71350"/>
              </a:xfrm>
              <a:custGeom>
                <a:avLst/>
                <a:gdLst/>
                <a:ahLst/>
                <a:cxnLst/>
                <a:rect l="l" t="t" r="r" b="b"/>
                <a:pathLst>
                  <a:path w="1052" h="2854" extrusionOk="0">
                    <a:moveTo>
                      <a:pt x="0" y="0"/>
                    </a:moveTo>
                    <a:lnTo>
                      <a:pt x="0" y="582"/>
                    </a:lnTo>
                    <a:lnTo>
                      <a:pt x="19" y="1127"/>
                    </a:lnTo>
                    <a:lnTo>
                      <a:pt x="56" y="1615"/>
                    </a:lnTo>
                    <a:lnTo>
                      <a:pt x="113" y="2028"/>
                    </a:lnTo>
                    <a:lnTo>
                      <a:pt x="188" y="2384"/>
                    </a:lnTo>
                    <a:lnTo>
                      <a:pt x="225" y="2516"/>
                    </a:lnTo>
                    <a:lnTo>
                      <a:pt x="263" y="2628"/>
                    </a:lnTo>
                    <a:lnTo>
                      <a:pt x="319" y="2722"/>
                    </a:lnTo>
                    <a:lnTo>
                      <a:pt x="376" y="2797"/>
                    </a:lnTo>
                    <a:lnTo>
                      <a:pt x="451" y="2835"/>
                    </a:lnTo>
                    <a:lnTo>
                      <a:pt x="526" y="2854"/>
                    </a:lnTo>
                    <a:lnTo>
                      <a:pt x="601" y="2835"/>
                    </a:lnTo>
                    <a:lnTo>
                      <a:pt x="657" y="2797"/>
                    </a:lnTo>
                    <a:lnTo>
                      <a:pt x="713" y="2722"/>
                    </a:lnTo>
                    <a:lnTo>
                      <a:pt x="770" y="2628"/>
                    </a:lnTo>
                    <a:lnTo>
                      <a:pt x="826" y="2516"/>
                    </a:lnTo>
                    <a:lnTo>
                      <a:pt x="864" y="2384"/>
                    </a:lnTo>
                    <a:lnTo>
                      <a:pt x="939" y="2028"/>
                    </a:lnTo>
                    <a:lnTo>
                      <a:pt x="976" y="1615"/>
                    </a:lnTo>
                    <a:lnTo>
                      <a:pt x="1014" y="1127"/>
                    </a:lnTo>
                    <a:lnTo>
                      <a:pt x="1033"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8" name="Google Shape;2068;p42"/>
              <p:cNvSpPr/>
              <p:nvPr/>
            </p:nvSpPr>
            <p:spPr>
              <a:xfrm>
                <a:off x="9571775" y="3253875"/>
                <a:ext cx="26775" cy="71350"/>
              </a:xfrm>
              <a:custGeom>
                <a:avLst/>
                <a:gdLst/>
                <a:ahLst/>
                <a:cxnLst/>
                <a:rect l="l" t="t" r="r" b="b"/>
                <a:pathLst>
                  <a:path w="1071" h="2854" extrusionOk="0">
                    <a:moveTo>
                      <a:pt x="1" y="0"/>
                    </a:moveTo>
                    <a:lnTo>
                      <a:pt x="19" y="582"/>
                    </a:lnTo>
                    <a:lnTo>
                      <a:pt x="38" y="1127"/>
                    </a:lnTo>
                    <a:lnTo>
                      <a:pt x="76" y="1615"/>
                    </a:lnTo>
                    <a:lnTo>
                      <a:pt x="113" y="2028"/>
                    </a:lnTo>
                    <a:lnTo>
                      <a:pt x="188" y="2384"/>
                    </a:lnTo>
                    <a:lnTo>
                      <a:pt x="226" y="2516"/>
                    </a:lnTo>
                    <a:lnTo>
                      <a:pt x="282" y="2628"/>
                    </a:lnTo>
                    <a:lnTo>
                      <a:pt x="339" y="2722"/>
                    </a:lnTo>
                    <a:lnTo>
                      <a:pt x="395" y="2797"/>
                    </a:lnTo>
                    <a:lnTo>
                      <a:pt x="451" y="2835"/>
                    </a:lnTo>
                    <a:lnTo>
                      <a:pt x="526" y="2854"/>
                    </a:lnTo>
                    <a:lnTo>
                      <a:pt x="601" y="2835"/>
                    </a:lnTo>
                    <a:lnTo>
                      <a:pt x="676" y="2797"/>
                    </a:lnTo>
                    <a:lnTo>
                      <a:pt x="733" y="2722"/>
                    </a:lnTo>
                    <a:lnTo>
                      <a:pt x="789" y="2628"/>
                    </a:lnTo>
                    <a:lnTo>
                      <a:pt x="827" y="2516"/>
                    </a:lnTo>
                    <a:lnTo>
                      <a:pt x="883" y="2384"/>
                    </a:lnTo>
                    <a:lnTo>
                      <a:pt x="939" y="2028"/>
                    </a:lnTo>
                    <a:lnTo>
                      <a:pt x="996"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69" name="Google Shape;2069;p42"/>
              <p:cNvSpPr/>
              <p:nvPr/>
            </p:nvSpPr>
            <p:spPr>
              <a:xfrm>
                <a:off x="9530025" y="3253875"/>
                <a:ext cx="26300" cy="71350"/>
              </a:xfrm>
              <a:custGeom>
                <a:avLst/>
                <a:gdLst/>
                <a:ahLst/>
                <a:cxnLst/>
                <a:rect l="l" t="t" r="r" b="b"/>
                <a:pathLst>
                  <a:path w="1052" h="2854" extrusionOk="0">
                    <a:moveTo>
                      <a:pt x="0" y="0"/>
                    </a:moveTo>
                    <a:lnTo>
                      <a:pt x="0" y="582"/>
                    </a:lnTo>
                    <a:lnTo>
                      <a:pt x="38" y="1127"/>
                    </a:lnTo>
                    <a:lnTo>
                      <a:pt x="56" y="1615"/>
                    </a:lnTo>
                    <a:lnTo>
                      <a:pt x="113" y="2028"/>
                    </a:lnTo>
                    <a:lnTo>
                      <a:pt x="188" y="2384"/>
                    </a:lnTo>
                    <a:lnTo>
                      <a:pt x="225" y="2516"/>
                    </a:lnTo>
                    <a:lnTo>
                      <a:pt x="282" y="2628"/>
                    </a:lnTo>
                    <a:lnTo>
                      <a:pt x="319" y="2722"/>
                    </a:lnTo>
                    <a:lnTo>
                      <a:pt x="394" y="2797"/>
                    </a:lnTo>
                    <a:lnTo>
                      <a:pt x="451" y="2835"/>
                    </a:lnTo>
                    <a:lnTo>
                      <a:pt x="526" y="2854"/>
                    </a:lnTo>
                    <a:lnTo>
                      <a:pt x="601" y="2835"/>
                    </a:lnTo>
                    <a:lnTo>
                      <a:pt x="657" y="2797"/>
                    </a:lnTo>
                    <a:lnTo>
                      <a:pt x="732" y="2722"/>
                    </a:lnTo>
                    <a:lnTo>
                      <a:pt x="770" y="2628"/>
                    </a:lnTo>
                    <a:lnTo>
                      <a:pt x="826" y="2516"/>
                    </a:lnTo>
                    <a:lnTo>
                      <a:pt x="864" y="2384"/>
                    </a:lnTo>
                    <a:lnTo>
                      <a:pt x="939" y="2028"/>
                    </a:lnTo>
                    <a:lnTo>
                      <a:pt x="995" y="1615"/>
                    </a:lnTo>
                    <a:lnTo>
                      <a:pt x="1014" y="1127"/>
                    </a:lnTo>
                    <a:lnTo>
                      <a:pt x="1051"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0" name="Google Shape;2070;p42"/>
              <p:cNvSpPr/>
              <p:nvPr/>
            </p:nvSpPr>
            <p:spPr>
              <a:xfrm>
                <a:off x="9487775" y="3253875"/>
                <a:ext cx="26775" cy="71350"/>
              </a:xfrm>
              <a:custGeom>
                <a:avLst/>
                <a:gdLst/>
                <a:ahLst/>
                <a:cxnLst/>
                <a:rect l="l" t="t" r="r" b="b"/>
                <a:pathLst>
                  <a:path w="1071" h="2854" extrusionOk="0">
                    <a:moveTo>
                      <a:pt x="1" y="0"/>
                    </a:moveTo>
                    <a:lnTo>
                      <a:pt x="19" y="582"/>
                    </a:lnTo>
                    <a:lnTo>
                      <a:pt x="38" y="1127"/>
                    </a:lnTo>
                    <a:lnTo>
                      <a:pt x="76" y="1615"/>
                    </a:lnTo>
                    <a:lnTo>
                      <a:pt x="132" y="2028"/>
                    </a:lnTo>
                    <a:lnTo>
                      <a:pt x="188" y="2384"/>
                    </a:lnTo>
                    <a:lnTo>
                      <a:pt x="245" y="2516"/>
                    </a:lnTo>
                    <a:lnTo>
                      <a:pt x="282" y="2628"/>
                    </a:lnTo>
                    <a:lnTo>
                      <a:pt x="338" y="2722"/>
                    </a:lnTo>
                    <a:lnTo>
                      <a:pt x="395" y="2797"/>
                    </a:lnTo>
                    <a:lnTo>
                      <a:pt x="470" y="2835"/>
                    </a:lnTo>
                    <a:lnTo>
                      <a:pt x="545" y="2854"/>
                    </a:lnTo>
                    <a:lnTo>
                      <a:pt x="620" y="2835"/>
                    </a:lnTo>
                    <a:lnTo>
                      <a:pt x="676" y="2797"/>
                    </a:lnTo>
                    <a:lnTo>
                      <a:pt x="733" y="2722"/>
                    </a:lnTo>
                    <a:lnTo>
                      <a:pt x="789" y="2628"/>
                    </a:lnTo>
                    <a:lnTo>
                      <a:pt x="845" y="2516"/>
                    </a:lnTo>
                    <a:lnTo>
                      <a:pt x="883" y="2384"/>
                    </a:lnTo>
                    <a:lnTo>
                      <a:pt x="958" y="2028"/>
                    </a:lnTo>
                    <a:lnTo>
                      <a:pt x="995"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1" name="Google Shape;2071;p42"/>
              <p:cNvSpPr/>
              <p:nvPr/>
            </p:nvSpPr>
            <p:spPr>
              <a:xfrm>
                <a:off x="9446000"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2" name="Google Shape;2072;p42"/>
              <p:cNvSpPr/>
              <p:nvPr/>
            </p:nvSpPr>
            <p:spPr>
              <a:xfrm>
                <a:off x="9726650" y="1665300"/>
                <a:ext cx="72750" cy="90125"/>
              </a:xfrm>
              <a:custGeom>
                <a:avLst/>
                <a:gdLst/>
                <a:ahLst/>
                <a:cxnLst/>
                <a:rect l="l" t="t" r="r" b="b"/>
                <a:pathLst>
                  <a:path w="2910" h="3605" extrusionOk="0">
                    <a:moveTo>
                      <a:pt x="1465" y="1"/>
                    </a:moveTo>
                    <a:lnTo>
                      <a:pt x="1314" y="19"/>
                    </a:lnTo>
                    <a:lnTo>
                      <a:pt x="1164" y="38"/>
                    </a:lnTo>
                    <a:lnTo>
                      <a:pt x="1033" y="94"/>
                    </a:lnTo>
                    <a:lnTo>
                      <a:pt x="901" y="151"/>
                    </a:lnTo>
                    <a:lnTo>
                      <a:pt x="770" y="226"/>
                    </a:lnTo>
                    <a:lnTo>
                      <a:pt x="657" y="320"/>
                    </a:lnTo>
                    <a:lnTo>
                      <a:pt x="545" y="414"/>
                    </a:lnTo>
                    <a:lnTo>
                      <a:pt x="432" y="526"/>
                    </a:lnTo>
                    <a:lnTo>
                      <a:pt x="338" y="658"/>
                    </a:lnTo>
                    <a:lnTo>
                      <a:pt x="263" y="808"/>
                    </a:lnTo>
                    <a:lnTo>
                      <a:pt x="188" y="939"/>
                    </a:lnTo>
                    <a:lnTo>
                      <a:pt x="132" y="1108"/>
                    </a:lnTo>
                    <a:lnTo>
                      <a:pt x="75" y="1277"/>
                    </a:lnTo>
                    <a:lnTo>
                      <a:pt x="38" y="1446"/>
                    </a:lnTo>
                    <a:lnTo>
                      <a:pt x="19" y="1615"/>
                    </a:lnTo>
                    <a:lnTo>
                      <a:pt x="0" y="1803"/>
                    </a:lnTo>
                    <a:lnTo>
                      <a:pt x="19" y="1990"/>
                    </a:lnTo>
                    <a:lnTo>
                      <a:pt x="38" y="2159"/>
                    </a:lnTo>
                    <a:lnTo>
                      <a:pt x="75" y="2347"/>
                    </a:lnTo>
                    <a:lnTo>
                      <a:pt x="132" y="2497"/>
                    </a:lnTo>
                    <a:lnTo>
                      <a:pt x="188" y="2666"/>
                    </a:lnTo>
                    <a:lnTo>
                      <a:pt x="263" y="2816"/>
                    </a:lnTo>
                    <a:lnTo>
                      <a:pt x="338" y="2948"/>
                    </a:lnTo>
                    <a:lnTo>
                      <a:pt x="432" y="3079"/>
                    </a:lnTo>
                    <a:lnTo>
                      <a:pt x="545" y="3192"/>
                    </a:lnTo>
                    <a:lnTo>
                      <a:pt x="657" y="3304"/>
                    </a:lnTo>
                    <a:lnTo>
                      <a:pt x="770" y="3380"/>
                    </a:lnTo>
                    <a:lnTo>
                      <a:pt x="901" y="3455"/>
                    </a:lnTo>
                    <a:lnTo>
                      <a:pt x="1033" y="3530"/>
                    </a:lnTo>
                    <a:lnTo>
                      <a:pt x="1164" y="3567"/>
                    </a:lnTo>
                    <a:lnTo>
                      <a:pt x="1314" y="3586"/>
                    </a:lnTo>
                    <a:lnTo>
                      <a:pt x="1465" y="3605"/>
                    </a:lnTo>
                    <a:lnTo>
                      <a:pt x="1615" y="3586"/>
                    </a:lnTo>
                    <a:lnTo>
                      <a:pt x="1746" y="3567"/>
                    </a:lnTo>
                    <a:lnTo>
                      <a:pt x="1896" y="3530"/>
                    </a:lnTo>
                    <a:lnTo>
                      <a:pt x="2028" y="3455"/>
                    </a:lnTo>
                    <a:lnTo>
                      <a:pt x="2159" y="3380"/>
                    </a:lnTo>
                    <a:lnTo>
                      <a:pt x="2272" y="3304"/>
                    </a:lnTo>
                    <a:lnTo>
                      <a:pt x="2384" y="3192"/>
                    </a:lnTo>
                    <a:lnTo>
                      <a:pt x="2478" y="3079"/>
                    </a:lnTo>
                    <a:lnTo>
                      <a:pt x="2572" y="2948"/>
                    </a:lnTo>
                    <a:lnTo>
                      <a:pt x="2666" y="2816"/>
                    </a:lnTo>
                    <a:lnTo>
                      <a:pt x="2741" y="2666"/>
                    </a:lnTo>
                    <a:lnTo>
                      <a:pt x="2797" y="2497"/>
                    </a:lnTo>
                    <a:lnTo>
                      <a:pt x="2835" y="2347"/>
                    </a:lnTo>
                    <a:lnTo>
                      <a:pt x="2872" y="2159"/>
                    </a:lnTo>
                    <a:lnTo>
                      <a:pt x="2910" y="1990"/>
                    </a:lnTo>
                    <a:lnTo>
                      <a:pt x="2910" y="1803"/>
                    </a:lnTo>
                    <a:lnTo>
                      <a:pt x="2910" y="1615"/>
                    </a:lnTo>
                    <a:lnTo>
                      <a:pt x="2872" y="1446"/>
                    </a:lnTo>
                    <a:lnTo>
                      <a:pt x="2835" y="1277"/>
                    </a:lnTo>
                    <a:lnTo>
                      <a:pt x="2797" y="1108"/>
                    </a:lnTo>
                    <a:lnTo>
                      <a:pt x="2741" y="939"/>
                    </a:lnTo>
                    <a:lnTo>
                      <a:pt x="2666" y="808"/>
                    </a:lnTo>
                    <a:lnTo>
                      <a:pt x="2572" y="658"/>
                    </a:lnTo>
                    <a:lnTo>
                      <a:pt x="2478" y="526"/>
                    </a:lnTo>
                    <a:lnTo>
                      <a:pt x="2384" y="414"/>
                    </a:lnTo>
                    <a:lnTo>
                      <a:pt x="2272" y="320"/>
                    </a:lnTo>
                    <a:lnTo>
                      <a:pt x="2159" y="226"/>
                    </a:lnTo>
                    <a:lnTo>
                      <a:pt x="2028" y="151"/>
                    </a:lnTo>
                    <a:lnTo>
                      <a:pt x="1896" y="94"/>
                    </a:lnTo>
                    <a:lnTo>
                      <a:pt x="1746" y="38"/>
                    </a:lnTo>
                    <a:lnTo>
                      <a:pt x="1615" y="19"/>
                    </a:lnTo>
                    <a:lnTo>
                      <a:pt x="1465"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3" name="Google Shape;2073;p42"/>
              <p:cNvSpPr/>
              <p:nvPr/>
            </p:nvSpPr>
            <p:spPr>
              <a:xfrm>
                <a:off x="9745425" y="1688775"/>
                <a:ext cx="35225" cy="43200"/>
              </a:xfrm>
              <a:custGeom>
                <a:avLst/>
                <a:gdLst/>
                <a:ahLst/>
                <a:cxnLst/>
                <a:rect l="l" t="t" r="r" b="b"/>
                <a:pathLst>
                  <a:path w="1409" h="1728" extrusionOk="0">
                    <a:moveTo>
                      <a:pt x="714" y="0"/>
                    </a:moveTo>
                    <a:lnTo>
                      <a:pt x="563" y="19"/>
                    </a:lnTo>
                    <a:lnTo>
                      <a:pt x="432" y="75"/>
                    </a:lnTo>
                    <a:lnTo>
                      <a:pt x="319" y="150"/>
                    </a:lnTo>
                    <a:lnTo>
                      <a:pt x="207" y="244"/>
                    </a:lnTo>
                    <a:lnTo>
                      <a:pt x="132" y="376"/>
                    </a:lnTo>
                    <a:lnTo>
                      <a:pt x="57" y="526"/>
                    </a:lnTo>
                    <a:lnTo>
                      <a:pt x="19" y="695"/>
                    </a:lnTo>
                    <a:lnTo>
                      <a:pt x="0" y="864"/>
                    </a:lnTo>
                    <a:lnTo>
                      <a:pt x="19" y="1033"/>
                    </a:lnTo>
                    <a:lnTo>
                      <a:pt x="57" y="1202"/>
                    </a:lnTo>
                    <a:lnTo>
                      <a:pt x="132" y="1352"/>
                    </a:lnTo>
                    <a:lnTo>
                      <a:pt x="207" y="1483"/>
                    </a:lnTo>
                    <a:lnTo>
                      <a:pt x="319" y="1577"/>
                    </a:lnTo>
                    <a:lnTo>
                      <a:pt x="432" y="1671"/>
                    </a:lnTo>
                    <a:lnTo>
                      <a:pt x="563" y="1708"/>
                    </a:lnTo>
                    <a:lnTo>
                      <a:pt x="714" y="1727"/>
                    </a:lnTo>
                    <a:lnTo>
                      <a:pt x="845" y="1708"/>
                    </a:lnTo>
                    <a:lnTo>
                      <a:pt x="976" y="1671"/>
                    </a:lnTo>
                    <a:lnTo>
                      <a:pt x="1108" y="1577"/>
                    </a:lnTo>
                    <a:lnTo>
                      <a:pt x="1202" y="1483"/>
                    </a:lnTo>
                    <a:lnTo>
                      <a:pt x="1296" y="1352"/>
                    </a:lnTo>
                    <a:lnTo>
                      <a:pt x="1352" y="1202"/>
                    </a:lnTo>
                    <a:lnTo>
                      <a:pt x="1389" y="1033"/>
                    </a:lnTo>
                    <a:lnTo>
                      <a:pt x="1408" y="864"/>
                    </a:lnTo>
                    <a:lnTo>
                      <a:pt x="1389" y="695"/>
                    </a:lnTo>
                    <a:lnTo>
                      <a:pt x="1352" y="526"/>
                    </a:lnTo>
                    <a:lnTo>
                      <a:pt x="1296" y="376"/>
                    </a:lnTo>
                    <a:lnTo>
                      <a:pt x="1202" y="244"/>
                    </a:lnTo>
                    <a:lnTo>
                      <a:pt x="1108" y="150"/>
                    </a:lnTo>
                    <a:lnTo>
                      <a:pt x="976" y="75"/>
                    </a:lnTo>
                    <a:lnTo>
                      <a:pt x="845" y="19"/>
                    </a:lnTo>
                    <a:lnTo>
                      <a:pt x="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4" name="Google Shape;2074;p42"/>
              <p:cNvSpPr/>
              <p:nvPr/>
            </p:nvSpPr>
            <p:spPr>
              <a:xfrm>
                <a:off x="9330100" y="1665300"/>
                <a:ext cx="72300" cy="90125"/>
              </a:xfrm>
              <a:custGeom>
                <a:avLst/>
                <a:gdLst/>
                <a:ahLst/>
                <a:cxnLst/>
                <a:rect l="l" t="t" r="r" b="b"/>
                <a:pathLst>
                  <a:path w="2892" h="3605" extrusionOk="0">
                    <a:moveTo>
                      <a:pt x="1446" y="1"/>
                    </a:moveTo>
                    <a:lnTo>
                      <a:pt x="1295" y="19"/>
                    </a:lnTo>
                    <a:lnTo>
                      <a:pt x="1145" y="38"/>
                    </a:lnTo>
                    <a:lnTo>
                      <a:pt x="1014" y="94"/>
                    </a:lnTo>
                    <a:lnTo>
                      <a:pt x="883" y="151"/>
                    </a:lnTo>
                    <a:lnTo>
                      <a:pt x="751" y="226"/>
                    </a:lnTo>
                    <a:lnTo>
                      <a:pt x="638" y="320"/>
                    </a:lnTo>
                    <a:lnTo>
                      <a:pt x="526" y="414"/>
                    </a:lnTo>
                    <a:lnTo>
                      <a:pt x="413" y="526"/>
                    </a:lnTo>
                    <a:lnTo>
                      <a:pt x="319" y="658"/>
                    </a:lnTo>
                    <a:lnTo>
                      <a:pt x="244" y="808"/>
                    </a:lnTo>
                    <a:lnTo>
                      <a:pt x="169" y="939"/>
                    </a:lnTo>
                    <a:lnTo>
                      <a:pt x="113" y="1108"/>
                    </a:lnTo>
                    <a:lnTo>
                      <a:pt x="57" y="1277"/>
                    </a:lnTo>
                    <a:lnTo>
                      <a:pt x="19" y="1446"/>
                    </a:lnTo>
                    <a:lnTo>
                      <a:pt x="0" y="1615"/>
                    </a:lnTo>
                    <a:lnTo>
                      <a:pt x="0" y="1803"/>
                    </a:lnTo>
                    <a:lnTo>
                      <a:pt x="0" y="1990"/>
                    </a:lnTo>
                    <a:lnTo>
                      <a:pt x="19" y="2159"/>
                    </a:lnTo>
                    <a:lnTo>
                      <a:pt x="57" y="2347"/>
                    </a:lnTo>
                    <a:lnTo>
                      <a:pt x="113" y="2497"/>
                    </a:lnTo>
                    <a:lnTo>
                      <a:pt x="169" y="2666"/>
                    </a:lnTo>
                    <a:lnTo>
                      <a:pt x="244" y="2816"/>
                    </a:lnTo>
                    <a:lnTo>
                      <a:pt x="319" y="2948"/>
                    </a:lnTo>
                    <a:lnTo>
                      <a:pt x="413" y="3079"/>
                    </a:lnTo>
                    <a:lnTo>
                      <a:pt x="526" y="3192"/>
                    </a:lnTo>
                    <a:lnTo>
                      <a:pt x="638" y="3304"/>
                    </a:lnTo>
                    <a:lnTo>
                      <a:pt x="751" y="3380"/>
                    </a:lnTo>
                    <a:lnTo>
                      <a:pt x="883" y="3455"/>
                    </a:lnTo>
                    <a:lnTo>
                      <a:pt x="1014" y="3530"/>
                    </a:lnTo>
                    <a:lnTo>
                      <a:pt x="1145" y="3567"/>
                    </a:lnTo>
                    <a:lnTo>
                      <a:pt x="1295" y="3586"/>
                    </a:lnTo>
                    <a:lnTo>
                      <a:pt x="1446" y="3605"/>
                    </a:lnTo>
                    <a:lnTo>
                      <a:pt x="1596" y="3586"/>
                    </a:lnTo>
                    <a:lnTo>
                      <a:pt x="1746" y="3567"/>
                    </a:lnTo>
                    <a:lnTo>
                      <a:pt x="1877" y="3530"/>
                    </a:lnTo>
                    <a:lnTo>
                      <a:pt x="2009" y="3455"/>
                    </a:lnTo>
                    <a:lnTo>
                      <a:pt x="2140" y="3380"/>
                    </a:lnTo>
                    <a:lnTo>
                      <a:pt x="2253" y="3304"/>
                    </a:lnTo>
                    <a:lnTo>
                      <a:pt x="2365" y="3192"/>
                    </a:lnTo>
                    <a:lnTo>
                      <a:pt x="2478" y="3079"/>
                    </a:lnTo>
                    <a:lnTo>
                      <a:pt x="2572" y="2948"/>
                    </a:lnTo>
                    <a:lnTo>
                      <a:pt x="2647" y="2816"/>
                    </a:lnTo>
                    <a:lnTo>
                      <a:pt x="2722" y="2666"/>
                    </a:lnTo>
                    <a:lnTo>
                      <a:pt x="2778" y="2497"/>
                    </a:lnTo>
                    <a:lnTo>
                      <a:pt x="2835" y="2347"/>
                    </a:lnTo>
                    <a:lnTo>
                      <a:pt x="2872" y="2159"/>
                    </a:lnTo>
                    <a:lnTo>
                      <a:pt x="2891" y="1990"/>
                    </a:lnTo>
                    <a:lnTo>
                      <a:pt x="2891" y="1803"/>
                    </a:lnTo>
                    <a:lnTo>
                      <a:pt x="2891" y="1615"/>
                    </a:lnTo>
                    <a:lnTo>
                      <a:pt x="2872" y="1446"/>
                    </a:lnTo>
                    <a:lnTo>
                      <a:pt x="2835" y="1277"/>
                    </a:lnTo>
                    <a:lnTo>
                      <a:pt x="2778" y="1108"/>
                    </a:lnTo>
                    <a:lnTo>
                      <a:pt x="2722" y="939"/>
                    </a:lnTo>
                    <a:lnTo>
                      <a:pt x="2647" y="808"/>
                    </a:lnTo>
                    <a:lnTo>
                      <a:pt x="2572" y="658"/>
                    </a:lnTo>
                    <a:lnTo>
                      <a:pt x="2478" y="526"/>
                    </a:lnTo>
                    <a:lnTo>
                      <a:pt x="2365" y="414"/>
                    </a:lnTo>
                    <a:lnTo>
                      <a:pt x="2253" y="320"/>
                    </a:lnTo>
                    <a:lnTo>
                      <a:pt x="2140" y="226"/>
                    </a:lnTo>
                    <a:lnTo>
                      <a:pt x="2009" y="151"/>
                    </a:lnTo>
                    <a:lnTo>
                      <a:pt x="1877" y="94"/>
                    </a:lnTo>
                    <a:lnTo>
                      <a:pt x="1746" y="38"/>
                    </a:lnTo>
                    <a:lnTo>
                      <a:pt x="1596" y="19"/>
                    </a:lnTo>
                    <a:lnTo>
                      <a:pt x="144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5" name="Google Shape;2075;p42"/>
              <p:cNvSpPr/>
              <p:nvPr/>
            </p:nvSpPr>
            <p:spPr>
              <a:xfrm>
                <a:off x="9348875" y="1688775"/>
                <a:ext cx="34750" cy="43200"/>
              </a:xfrm>
              <a:custGeom>
                <a:avLst/>
                <a:gdLst/>
                <a:ahLst/>
                <a:cxnLst/>
                <a:rect l="l" t="t" r="r" b="b"/>
                <a:pathLst>
                  <a:path w="1390" h="1728" extrusionOk="0">
                    <a:moveTo>
                      <a:pt x="695" y="0"/>
                    </a:moveTo>
                    <a:lnTo>
                      <a:pt x="544" y="19"/>
                    </a:lnTo>
                    <a:lnTo>
                      <a:pt x="413" y="75"/>
                    </a:lnTo>
                    <a:lnTo>
                      <a:pt x="300" y="150"/>
                    </a:lnTo>
                    <a:lnTo>
                      <a:pt x="207" y="244"/>
                    </a:lnTo>
                    <a:lnTo>
                      <a:pt x="113" y="376"/>
                    </a:lnTo>
                    <a:lnTo>
                      <a:pt x="56" y="526"/>
                    </a:lnTo>
                    <a:lnTo>
                      <a:pt x="0" y="695"/>
                    </a:lnTo>
                    <a:lnTo>
                      <a:pt x="0" y="864"/>
                    </a:lnTo>
                    <a:lnTo>
                      <a:pt x="0" y="1033"/>
                    </a:lnTo>
                    <a:lnTo>
                      <a:pt x="56" y="1202"/>
                    </a:lnTo>
                    <a:lnTo>
                      <a:pt x="113" y="1352"/>
                    </a:lnTo>
                    <a:lnTo>
                      <a:pt x="207" y="1483"/>
                    </a:lnTo>
                    <a:lnTo>
                      <a:pt x="300" y="1577"/>
                    </a:lnTo>
                    <a:lnTo>
                      <a:pt x="413" y="1671"/>
                    </a:lnTo>
                    <a:lnTo>
                      <a:pt x="544" y="1708"/>
                    </a:lnTo>
                    <a:lnTo>
                      <a:pt x="695" y="1727"/>
                    </a:lnTo>
                    <a:lnTo>
                      <a:pt x="826" y="1708"/>
                    </a:lnTo>
                    <a:lnTo>
                      <a:pt x="957" y="1671"/>
                    </a:lnTo>
                    <a:lnTo>
                      <a:pt x="1089" y="1577"/>
                    </a:lnTo>
                    <a:lnTo>
                      <a:pt x="1183" y="1483"/>
                    </a:lnTo>
                    <a:lnTo>
                      <a:pt x="1277" y="1352"/>
                    </a:lnTo>
                    <a:lnTo>
                      <a:pt x="1333" y="1202"/>
                    </a:lnTo>
                    <a:lnTo>
                      <a:pt x="1370" y="1033"/>
                    </a:lnTo>
                    <a:lnTo>
                      <a:pt x="1389" y="864"/>
                    </a:lnTo>
                    <a:lnTo>
                      <a:pt x="1370" y="695"/>
                    </a:lnTo>
                    <a:lnTo>
                      <a:pt x="1333" y="526"/>
                    </a:lnTo>
                    <a:lnTo>
                      <a:pt x="1277" y="376"/>
                    </a:lnTo>
                    <a:lnTo>
                      <a:pt x="1183" y="244"/>
                    </a:lnTo>
                    <a:lnTo>
                      <a:pt x="1089" y="150"/>
                    </a:lnTo>
                    <a:lnTo>
                      <a:pt x="957" y="75"/>
                    </a:lnTo>
                    <a:lnTo>
                      <a:pt x="826" y="19"/>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6" name="Google Shape;2076;p42"/>
              <p:cNvSpPr/>
              <p:nvPr/>
            </p:nvSpPr>
            <p:spPr>
              <a:xfrm>
                <a:off x="94647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8"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7" name="Google Shape;2077;p42"/>
              <p:cNvSpPr/>
              <p:nvPr/>
            </p:nvSpPr>
            <p:spPr>
              <a:xfrm>
                <a:off x="94999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8" name="Google Shape;2078;p42"/>
              <p:cNvSpPr/>
              <p:nvPr/>
            </p:nvSpPr>
            <p:spPr>
              <a:xfrm>
                <a:off x="9535175" y="1759150"/>
                <a:ext cx="22550" cy="56825"/>
              </a:xfrm>
              <a:custGeom>
                <a:avLst/>
                <a:gdLst/>
                <a:ahLst/>
                <a:cxnLst/>
                <a:rect l="l" t="t" r="r" b="b"/>
                <a:pathLst>
                  <a:path w="902" h="2273" extrusionOk="0">
                    <a:moveTo>
                      <a:pt x="451" y="1"/>
                    </a:moveTo>
                    <a:lnTo>
                      <a:pt x="395" y="20"/>
                    </a:lnTo>
                    <a:lnTo>
                      <a:pt x="338" y="57"/>
                    </a:lnTo>
                    <a:lnTo>
                      <a:pt x="282" y="114"/>
                    </a:lnTo>
                    <a:lnTo>
                      <a:pt x="245" y="189"/>
                    </a:lnTo>
                    <a:lnTo>
                      <a:pt x="169" y="395"/>
                    </a:lnTo>
                    <a:lnTo>
                      <a:pt x="113" y="658"/>
                    </a:lnTo>
                    <a:lnTo>
                      <a:pt x="57" y="996"/>
                    </a:lnTo>
                    <a:lnTo>
                      <a:pt x="38" y="1390"/>
                    </a:lnTo>
                    <a:lnTo>
                      <a:pt x="1" y="2272"/>
                    </a:lnTo>
                    <a:lnTo>
                      <a:pt x="902" y="2272"/>
                    </a:lnTo>
                    <a:lnTo>
                      <a:pt x="864" y="1390"/>
                    </a:lnTo>
                    <a:lnTo>
                      <a:pt x="845" y="996"/>
                    </a:lnTo>
                    <a:lnTo>
                      <a:pt x="808"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79" name="Google Shape;2079;p42"/>
              <p:cNvSpPr/>
              <p:nvPr/>
            </p:nvSpPr>
            <p:spPr>
              <a:xfrm>
                <a:off x="9570850" y="1759150"/>
                <a:ext cx="22075" cy="56825"/>
              </a:xfrm>
              <a:custGeom>
                <a:avLst/>
                <a:gdLst/>
                <a:ahLst/>
                <a:cxnLst/>
                <a:rect l="l" t="t" r="r" b="b"/>
                <a:pathLst>
                  <a:path w="883" h="2273" extrusionOk="0">
                    <a:moveTo>
                      <a:pt x="432" y="1"/>
                    </a:moveTo>
                    <a:lnTo>
                      <a:pt x="376" y="20"/>
                    </a:lnTo>
                    <a:lnTo>
                      <a:pt x="319" y="57"/>
                    </a:lnTo>
                    <a:lnTo>
                      <a:pt x="263" y="114"/>
                    </a:lnTo>
                    <a:lnTo>
                      <a:pt x="225" y="189"/>
                    </a:lnTo>
                    <a:lnTo>
                      <a:pt x="150" y="395"/>
                    </a:lnTo>
                    <a:lnTo>
                      <a:pt x="94" y="658"/>
                    </a:lnTo>
                    <a:lnTo>
                      <a:pt x="56" y="996"/>
                    </a:lnTo>
                    <a:lnTo>
                      <a:pt x="19" y="1390"/>
                    </a:lnTo>
                    <a:lnTo>
                      <a:pt x="0" y="2272"/>
                    </a:lnTo>
                    <a:lnTo>
                      <a:pt x="882" y="2272"/>
                    </a:lnTo>
                    <a:lnTo>
                      <a:pt x="845" y="1390"/>
                    </a:lnTo>
                    <a:lnTo>
                      <a:pt x="826" y="996"/>
                    </a:lnTo>
                    <a:lnTo>
                      <a:pt x="789" y="658"/>
                    </a:lnTo>
                    <a:lnTo>
                      <a:pt x="732" y="395"/>
                    </a:lnTo>
                    <a:lnTo>
                      <a:pt x="657" y="189"/>
                    </a:lnTo>
                    <a:lnTo>
                      <a:pt x="601" y="114"/>
                    </a:lnTo>
                    <a:lnTo>
                      <a:pt x="545"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0" name="Google Shape;2080;p42"/>
              <p:cNvSpPr/>
              <p:nvPr/>
            </p:nvSpPr>
            <p:spPr>
              <a:xfrm>
                <a:off x="9606050" y="1759150"/>
                <a:ext cx="22075" cy="56825"/>
              </a:xfrm>
              <a:custGeom>
                <a:avLst/>
                <a:gdLst/>
                <a:ahLst/>
                <a:cxnLst/>
                <a:rect l="l" t="t" r="r" b="b"/>
                <a:pathLst>
                  <a:path w="883" h="2273" extrusionOk="0">
                    <a:moveTo>
                      <a:pt x="432" y="1"/>
                    </a:moveTo>
                    <a:lnTo>
                      <a:pt x="375" y="20"/>
                    </a:lnTo>
                    <a:lnTo>
                      <a:pt x="319" y="57"/>
                    </a:lnTo>
                    <a:lnTo>
                      <a:pt x="263" y="114"/>
                    </a:lnTo>
                    <a:lnTo>
                      <a:pt x="225" y="189"/>
                    </a:lnTo>
                    <a:lnTo>
                      <a:pt x="150" y="395"/>
                    </a:lnTo>
                    <a:lnTo>
                      <a:pt x="94" y="658"/>
                    </a:lnTo>
                    <a:lnTo>
                      <a:pt x="56" y="996"/>
                    </a:lnTo>
                    <a:lnTo>
                      <a:pt x="19" y="1390"/>
                    </a:lnTo>
                    <a:lnTo>
                      <a:pt x="0" y="2272"/>
                    </a:lnTo>
                    <a:lnTo>
                      <a:pt x="882" y="2272"/>
                    </a:lnTo>
                    <a:lnTo>
                      <a:pt x="864" y="1390"/>
                    </a:lnTo>
                    <a:lnTo>
                      <a:pt x="826" y="996"/>
                    </a:lnTo>
                    <a:lnTo>
                      <a:pt x="788" y="658"/>
                    </a:lnTo>
                    <a:lnTo>
                      <a:pt x="732" y="395"/>
                    </a:lnTo>
                    <a:lnTo>
                      <a:pt x="657" y="189"/>
                    </a:lnTo>
                    <a:lnTo>
                      <a:pt x="601" y="114"/>
                    </a:lnTo>
                    <a:lnTo>
                      <a:pt x="563"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1" name="Google Shape;2081;p42"/>
              <p:cNvSpPr/>
              <p:nvPr/>
            </p:nvSpPr>
            <p:spPr>
              <a:xfrm>
                <a:off x="9641225" y="1759150"/>
                <a:ext cx="22100" cy="56825"/>
              </a:xfrm>
              <a:custGeom>
                <a:avLst/>
                <a:gdLst/>
                <a:ahLst/>
                <a:cxnLst/>
                <a:rect l="l" t="t" r="r" b="b"/>
                <a:pathLst>
                  <a:path w="884" h="2273" extrusionOk="0">
                    <a:moveTo>
                      <a:pt x="433" y="1"/>
                    </a:moveTo>
                    <a:lnTo>
                      <a:pt x="376" y="20"/>
                    </a:lnTo>
                    <a:lnTo>
                      <a:pt x="320" y="57"/>
                    </a:lnTo>
                    <a:lnTo>
                      <a:pt x="283" y="114"/>
                    </a:lnTo>
                    <a:lnTo>
                      <a:pt x="226" y="189"/>
                    </a:lnTo>
                    <a:lnTo>
                      <a:pt x="151" y="395"/>
                    </a:lnTo>
                    <a:lnTo>
                      <a:pt x="95" y="658"/>
                    </a:lnTo>
                    <a:lnTo>
                      <a:pt x="57" y="996"/>
                    </a:lnTo>
                    <a:lnTo>
                      <a:pt x="20" y="1390"/>
                    </a:lnTo>
                    <a:lnTo>
                      <a:pt x="1" y="2272"/>
                    </a:lnTo>
                    <a:lnTo>
                      <a:pt x="883" y="2272"/>
                    </a:lnTo>
                    <a:lnTo>
                      <a:pt x="864" y="1390"/>
                    </a:lnTo>
                    <a:lnTo>
                      <a:pt x="827" y="996"/>
                    </a:lnTo>
                    <a:lnTo>
                      <a:pt x="789" y="658"/>
                    </a:lnTo>
                    <a:lnTo>
                      <a:pt x="733" y="395"/>
                    </a:lnTo>
                    <a:lnTo>
                      <a:pt x="658" y="189"/>
                    </a:lnTo>
                    <a:lnTo>
                      <a:pt x="602" y="114"/>
                    </a:lnTo>
                    <a:lnTo>
                      <a:pt x="564" y="57"/>
                    </a:lnTo>
                    <a:lnTo>
                      <a:pt x="508" y="20"/>
                    </a:lnTo>
                    <a:lnTo>
                      <a:pt x="433"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2" name="Google Shape;2082;p42"/>
              <p:cNvSpPr/>
              <p:nvPr/>
            </p:nvSpPr>
            <p:spPr>
              <a:xfrm>
                <a:off x="9320250" y="1623775"/>
                <a:ext cx="487600" cy="1838250"/>
              </a:xfrm>
              <a:custGeom>
                <a:avLst/>
                <a:gdLst/>
                <a:ahLst/>
                <a:cxnLst/>
                <a:rect l="l" t="t" r="r" b="b"/>
                <a:pathLst>
                  <a:path w="19504" h="73530" extrusionOk="0">
                    <a:moveTo>
                      <a:pt x="2985" y="0"/>
                    </a:moveTo>
                    <a:lnTo>
                      <a:pt x="2666" y="38"/>
                    </a:lnTo>
                    <a:lnTo>
                      <a:pt x="2459" y="75"/>
                    </a:lnTo>
                    <a:lnTo>
                      <a:pt x="2215" y="132"/>
                    </a:lnTo>
                    <a:lnTo>
                      <a:pt x="1952" y="225"/>
                    </a:lnTo>
                    <a:lnTo>
                      <a:pt x="1689" y="357"/>
                    </a:lnTo>
                    <a:lnTo>
                      <a:pt x="1408" y="526"/>
                    </a:lnTo>
                    <a:lnTo>
                      <a:pt x="1145" y="732"/>
                    </a:lnTo>
                    <a:lnTo>
                      <a:pt x="1014" y="845"/>
                    </a:lnTo>
                    <a:lnTo>
                      <a:pt x="882" y="976"/>
                    </a:lnTo>
                    <a:lnTo>
                      <a:pt x="770" y="1126"/>
                    </a:lnTo>
                    <a:lnTo>
                      <a:pt x="657" y="1295"/>
                    </a:lnTo>
                    <a:lnTo>
                      <a:pt x="544" y="1464"/>
                    </a:lnTo>
                    <a:lnTo>
                      <a:pt x="432" y="1671"/>
                    </a:lnTo>
                    <a:lnTo>
                      <a:pt x="338" y="1877"/>
                    </a:lnTo>
                    <a:lnTo>
                      <a:pt x="263" y="2103"/>
                    </a:lnTo>
                    <a:lnTo>
                      <a:pt x="188" y="2347"/>
                    </a:lnTo>
                    <a:lnTo>
                      <a:pt x="113" y="2609"/>
                    </a:lnTo>
                    <a:lnTo>
                      <a:pt x="75" y="2891"/>
                    </a:lnTo>
                    <a:lnTo>
                      <a:pt x="38" y="3191"/>
                    </a:lnTo>
                    <a:lnTo>
                      <a:pt x="19" y="3379"/>
                    </a:lnTo>
                    <a:lnTo>
                      <a:pt x="0" y="3586"/>
                    </a:lnTo>
                    <a:lnTo>
                      <a:pt x="0" y="3679"/>
                    </a:lnTo>
                    <a:lnTo>
                      <a:pt x="0" y="3848"/>
                    </a:lnTo>
                    <a:lnTo>
                      <a:pt x="19" y="3848"/>
                    </a:lnTo>
                    <a:lnTo>
                      <a:pt x="56" y="4036"/>
                    </a:lnTo>
                    <a:lnTo>
                      <a:pt x="94" y="4243"/>
                    </a:lnTo>
                    <a:lnTo>
                      <a:pt x="150" y="4430"/>
                    </a:lnTo>
                    <a:lnTo>
                      <a:pt x="207" y="4618"/>
                    </a:lnTo>
                    <a:lnTo>
                      <a:pt x="300" y="4787"/>
                    </a:lnTo>
                    <a:lnTo>
                      <a:pt x="375" y="4937"/>
                    </a:lnTo>
                    <a:lnTo>
                      <a:pt x="488" y="5087"/>
                    </a:lnTo>
                    <a:lnTo>
                      <a:pt x="601" y="5238"/>
                    </a:lnTo>
                    <a:lnTo>
                      <a:pt x="713" y="5369"/>
                    </a:lnTo>
                    <a:lnTo>
                      <a:pt x="845" y="5482"/>
                    </a:lnTo>
                    <a:lnTo>
                      <a:pt x="995" y="5575"/>
                    </a:lnTo>
                    <a:lnTo>
                      <a:pt x="1145" y="5650"/>
                    </a:lnTo>
                    <a:lnTo>
                      <a:pt x="1295" y="5707"/>
                    </a:lnTo>
                    <a:lnTo>
                      <a:pt x="1445" y="5763"/>
                    </a:lnTo>
                    <a:lnTo>
                      <a:pt x="1614" y="5801"/>
                    </a:lnTo>
                    <a:lnTo>
                      <a:pt x="3623" y="5801"/>
                    </a:lnTo>
                    <a:lnTo>
                      <a:pt x="3773" y="5782"/>
                    </a:lnTo>
                    <a:lnTo>
                      <a:pt x="3923" y="5744"/>
                    </a:lnTo>
                    <a:lnTo>
                      <a:pt x="4073" y="5688"/>
                    </a:lnTo>
                    <a:lnTo>
                      <a:pt x="4224" y="5632"/>
                    </a:lnTo>
                    <a:lnTo>
                      <a:pt x="4355" y="5557"/>
                    </a:lnTo>
                    <a:lnTo>
                      <a:pt x="4486" y="5463"/>
                    </a:lnTo>
                    <a:lnTo>
                      <a:pt x="4618" y="5350"/>
                    </a:lnTo>
                    <a:lnTo>
                      <a:pt x="4731" y="5238"/>
                    </a:lnTo>
                    <a:lnTo>
                      <a:pt x="4768" y="6364"/>
                    </a:lnTo>
                    <a:lnTo>
                      <a:pt x="4768" y="7340"/>
                    </a:lnTo>
                    <a:lnTo>
                      <a:pt x="4787" y="8335"/>
                    </a:lnTo>
                    <a:lnTo>
                      <a:pt x="5331" y="8335"/>
                    </a:lnTo>
                    <a:lnTo>
                      <a:pt x="5331" y="65063"/>
                    </a:lnTo>
                    <a:lnTo>
                      <a:pt x="4430" y="65063"/>
                    </a:lnTo>
                    <a:lnTo>
                      <a:pt x="4430" y="66678"/>
                    </a:lnTo>
                    <a:lnTo>
                      <a:pt x="4430" y="67579"/>
                    </a:lnTo>
                    <a:lnTo>
                      <a:pt x="4393" y="68405"/>
                    </a:lnTo>
                    <a:lnTo>
                      <a:pt x="4374" y="68799"/>
                    </a:lnTo>
                    <a:lnTo>
                      <a:pt x="4336" y="69174"/>
                    </a:lnTo>
                    <a:lnTo>
                      <a:pt x="4280" y="69531"/>
                    </a:lnTo>
                    <a:lnTo>
                      <a:pt x="4205" y="69850"/>
                    </a:lnTo>
                    <a:lnTo>
                      <a:pt x="4111" y="70151"/>
                    </a:lnTo>
                    <a:lnTo>
                      <a:pt x="3998" y="70413"/>
                    </a:lnTo>
                    <a:lnTo>
                      <a:pt x="3867" y="70639"/>
                    </a:lnTo>
                    <a:lnTo>
                      <a:pt x="3792" y="70732"/>
                    </a:lnTo>
                    <a:lnTo>
                      <a:pt x="3698" y="70826"/>
                    </a:lnTo>
                    <a:lnTo>
                      <a:pt x="3604" y="70901"/>
                    </a:lnTo>
                    <a:lnTo>
                      <a:pt x="3510" y="70976"/>
                    </a:lnTo>
                    <a:lnTo>
                      <a:pt x="3398" y="71052"/>
                    </a:lnTo>
                    <a:lnTo>
                      <a:pt x="3266" y="71089"/>
                    </a:lnTo>
                    <a:lnTo>
                      <a:pt x="3135" y="71127"/>
                    </a:lnTo>
                    <a:lnTo>
                      <a:pt x="3003" y="71164"/>
                    </a:lnTo>
                    <a:lnTo>
                      <a:pt x="2853" y="71183"/>
                    </a:lnTo>
                    <a:lnTo>
                      <a:pt x="2703" y="71183"/>
                    </a:lnTo>
                    <a:lnTo>
                      <a:pt x="2703" y="73529"/>
                    </a:lnTo>
                    <a:lnTo>
                      <a:pt x="16763" y="73529"/>
                    </a:lnTo>
                    <a:lnTo>
                      <a:pt x="16763" y="71183"/>
                    </a:lnTo>
                    <a:lnTo>
                      <a:pt x="16613" y="71183"/>
                    </a:lnTo>
                    <a:lnTo>
                      <a:pt x="16463" y="71164"/>
                    </a:lnTo>
                    <a:lnTo>
                      <a:pt x="16331" y="71127"/>
                    </a:lnTo>
                    <a:lnTo>
                      <a:pt x="16200" y="71089"/>
                    </a:lnTo>
                    <a:lnTo>
                      <a:pt x="16069" y="71052"/>
                    </a:lnTo>
                    <a:lnTo>
                      <a:pt x="15956" y="70976"/>
                    </a:lnTo>
                    <a:lnTo>
                      <a:pt x="15862" y="70901"/>
                    </a:lnTo>
                    <a:lnTo>
                      <a:pt x="15768" y="70826"/>
                    </a:lnTo>
                    <a:lnTo>
                      <a:pt x="15674" y="70732"/>
                    </a:lnTo>
                    <a:lnTo>
                      <a:pt x="15599" y="70639"/>
                    </a:lnTo>
                    <a:lnTo>
                      <a:pt x="15468" y="70413"/>
                    </a:lnTo>
                    <a:lnTo>
                      <a:pt x="15355" y="70151"/>
                    </a:lnTo>
                    <a:lnTo>
                      <a:pt x="15261" y="69850"/>
                    </a:lnTo>
                    <a:lnTo>
                      <a:pt x="15186" y="69531"/>
                    </a:lnTo>
                    <a:lnTo>
                      <a:pt x="15130" y="69174"/>
                    </a:lnTo>
                    <a:lnTo>
                      <a:pt x="15093" y="68799"/>
                    </a:lnTo>
                    <a:lnTo>
                      <a:pt x="15074" y="68405"/>
                    </a:lnTo>
                    <a:lnTo>
                      <a:pt x="15036" y="67579"/>
                    </a:lnTo>
                    <a:lnTo>
                      <a:pt x="15036" y="66678"/>
                    </a:lnTo>
                    <a:lnTo>
                      <a:pt x="15036" y="65063"/>
                    </a:lnTo>
                    <a:lnTo>
                      <a:pt x="14135" y="65063"/>
                    </a:lnTo>
                    <a:lnTo>
                      <a:pt x="14135" y="50553"/>
                    </a:lnTo>
                    <a:lnTo>
                      <a:pt x="14135" y="25868"/>
                    </a:lnTo>
                    <a:lnTo>
                      <a:pt x="14135" y="8335"/>
                    </a:lnTo>
                    <a:lnTo>
                      <a:pt x="14717" y="8335"/>
                    </a:lnTo>
                    <a:lnTo>
                      <a:pt x="14736" y="7359"/>
                    </a:lnTo>
                    <a:lnTo>
                      <a:pt x="14736" y="6364"/>
                    </a:lnTo>
                    <a:lnTo>
                      <a:pt x="14773" y="5256"/>
                    </a:lnTo>
                    <a:lnTo>
                      <a:pt x="14886" y="5369"/>
                    </a:lnTo>
                    <a:lnTo>
                      <a:pt x="15017" y="5463"/>
                    </a:lnTo>
                    <a:lnTo>
                      <a:pt x="15149" y="5557"/>
                    </a:lnTo>
                    <a:lnTo>
                      <a:pt x="15280" y="5632"/>
                    </a:lnTo>
                    <a:lnTo>
                      <a:pt x="15412" y="5688"/>
                    </a:lnTo>
                    <a:lnTo>
                      <a:pt x="15562" y="5744"/>
                    </a:lnTo>
                    <a:lnTo>
                      <a:pt x="15712" y="5782"/>
                    </a:lnTo>
                    <a:lnTo>
                      <a:pt x="15862" y="5801"/>
                    </a:lnTo>
                    <a:lnTo>
                      <a:pt x="17890" y="5801"/>
                    </a:lnTo>
                    <a:lnTo>
                      <a:pt x="18058" y="5763"/>
                    </a:lnTo>
                    <a:lnTo>
                      <a:pt x="18209" y="5707"/>
                    </a:lnTo>
                    <a:lnTo>
                      <a:pt x="18378" y="5650"/>
                    </a:lnTo>
                    <a:lnTo>
                      <a:pt x="18509" y="5575"/>
                    </a:lnTo>
                    <a:lnTo>
                      <a:pt x="18659" y="5482"/>
                    </a:lnTo>
                    <a:lnTo>
                      <a:pt x="18791" y="5369"/>
                    </a:lnTo>
                    <a:lnTo>
                      <a:pt x="18903" y="5238"/>
                    </a:lnTo>
                    <a:lnTo>
                      <a:pt x="19016" y="5087"/>
                    </a:lnTo>
                    <a:lnTo>
                      <a:pt x="19128" y="4937"/>
                    </a:lnTo>
                    <a:lnTo>
                      <a:pt x="19222" y="4787"/>
                    </a:lnTo>
                    <a:lnTo>
                      <a:pt x="19297" y="4618"/>
                    </a:lnTo>
                    <a:lnTo>
                      <a:pt x="19372" y="4430"/>
                    </a:lnTo>
                    <a:lnTo>
                      <a:pt x="19410" y="4243"/>
                    </a:lnTo>
                    <a:lnTo>
                      <a:pt x="19466" y="4036"/>
                    </a:lnTo>
                    <a:lnTo>
                      <a:pt x="19485" y="3848"/>
                    </a:lnTo>
                    <a:lnTo>
                      <a:pt x="19504" y="3848"/>
                    </a:lnTo>
                    <a:lnTo>
                      <a:pt x="19504" y="3679"/>
                    </a:lnTo>
                    <a:lnTo>
                      <a:pt x="19504" y="3586"/>
                    </a:lnTo>
                    <a:lnTo>
                      <a:pt x="19504" y="3379"/>
                    </a:lnTo>
                    <a:lnTo>
                      <a:pt x="19466" y="3191"/>
                    </a:lnTo>
                    <a:lnTo>
                      <a:pt x="19429" y="2891"/>
                    </a:lnTo>
                    <a:lnTo>
                      <a:pt x="19391" y="2609"/>
                    </a:lnTo>
                    <a:lnTo>
                      <a:pt x="19316" y="2347"/>
                    </a:lnTo>
                    <a:lnTo>
                      <a:pt x="19241" y="2103"/>
                    </a:lnTo>
                    <a:lnTo>
                      <a:pt x="19166" y="1877"/>
                    </a:lnTo>
                    <a:lnTo>
                      <a:pt x="19072" y="1671"/>
                    </a:lnTo>
                    <a:lnTo>
                      <a:pt x="18960" y="1464"/>
                    </a:lnTo>
                    <a:lnTo>
                      <a:pt x="18866" y="1295"/>
                    </a:lnTo>
                    <a:lnTo>
                      <a:pt x="18734" y="1126"/>
                    </a:lnTo>
                    <a:lnTo>
                      <a:pt x="18622" y="976"/>
                    </a:lnTo>
                    <a:lnTo>
                      <a:pt x="18490" y="845"/>
                    </a:lnTo>
                    <a:lnTo>
                      <a:pt x="18359" y="732"/>
                    </a:lnTo>
                    <a:lnTo>
                      <a:pt x="18096" y="526"/>
                    </a:lnTo>
                    <a:lnTo>
                      <a:pt x="17814" y="357"/>
                    </a:lnTo>
                    <a:lnTo>
                      <a:pt x="17552" y="225"/>
                    </a:lnTo>
                    <a:lnTo>
                      <a:pt x="17289" y="132"/>
                    </a:lnTo>
                    <a:lnTo>
                      <a:pt x="17045" y="75"/>
                    </a:lnTo>
                    <a:lnTo>
                      <a:pt x="16838" y="38"/>
                    </a:lnTo>
                    <a:lnTo>
                      <a:pt x="16519"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083" name="Google Shape;2083;p42"/>
          <p:cNvGrpSpPr/>
          <p:nvPr/>
        </p:nvGrpSpPr>
        <p:grpSpPr>
          <a:xfrm>
            <a:off x="7788030" y="0"/>
            <a:ext cx="1298101" cy="4535571"/>
            <a:chOff x="7557750" y="-1418"/>
            <a:chExt cx="1189500" cy="4156118"/>
          </a:xfrm>
        </p:grpSpPr>
        <p:sp>
          <p:nvSpPr>
            <p:cNvPr id="2084" name="Google Shape;2084;p42"/>
            <p:cNvSpPr/>
            <p:nvPr/>
          </p:nvSpPr>
          <p:spPr>
            <a:xfrm>
              <a:off x="7557750" y="3966600"/>
              <a:ext cx="1189500" cy="188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085" name="Google Shape;2085;p42"/>
            <p:cNvGrpSpPr/>
            <p:nvPr/>
          </p:nvGrpSpPr>
          <p:grpSpPr>
            <a:xfrm>
              <a:off x="7624424" y="-1418"/>
              <a:ext cx="1084959" cy="4097077"/>
              <a:chOff x="9320250" y="1620725"/>
              <a:chExt cx="487600" cy="1841300"/>
            </a:xfrm>
          </p:grpSpPr>
          <p:sp>
            <p:nvSpPr>
              <p:cNvPr id="2086" name="Google Shape;2086;p42"/>
              <p:cNvSpPr/>
              <p:nvPr/>
            </p:nvSpPr>
            <p:spPr>
              <a:xfrm>
                <a:off x="9716800" y="1704250"/>
                <a:ext cx="46000" cy="61500"/>
              </a:xfrm>
              <a:custGeom>
                <a:avLst/>
                <a:gdLst/>
                <a:ahLst/>
                <a:cxnLst/>
                <a:rect l="l" t="t" r="r" b="b"/>
                <a:pathLst>
                  <a:path w="1840" h="2460" extrusionOk="0">
                    <a:moveTo>
                      <a:pt x="0" y="1"/>
                    </a:moveTo>
                    <a:lnTo>
                      <a:pt x="0" y="2460"/>
                    </a:lnTo>
                    <a:lnTo>
                      <a:pt x="1840" y="2460"/>
                    </a:lnTo>
                    <a:lnTo>
                      <a:pt x="1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7" name="Google Shape;2087;p42"/>
              <p:cNvSpPr/>
              <p:nvPr/>
            </p:nvSpPr>
            <p:spPr>
              <a:xfrm>
                <a:off x="9674075" y="1655450"/>
                <a:ext cx="88725" cy="110300"/>
              </a:xfrm>
              <a:custGeom>
                <a:avLst/>
                <a:gdLst/>
                <a:ahLst/>
                <a:cxnLst/>
                <a:rect l="l" t="t" r="r" b="b"/>
                <a:pathLst>
                  <a:path w="3549" h="4412" extrusionOk="0">
                    <a:moveTo>
                      <a:pt x="1784" y="0"/>
                    </a:moveTo>
                    <a:lnTo>
                      <a:pt x="1597" y="19"/>
                    </a:lnTo>
                    <a:lnTo>
                      <a:pt x="1428" y="57"/>
                    </a:lnTo>
                    <a:lnTo>
                      <a:pt x="1259" y="113"/>
                    </a:lnTo>
                    <a:lnTo>
                      <a:pt x="1090" y="169"/>
                    </a:lnTo>
                    <a:lnTo>
                      <a:pt x="940" y="263"/>
                    </a:lnTo>
                    <a:lnTo>
                      <a:pt x="789" y="376"/>
                    </a:lnTo>
                    <a:lnTo>
                      <a:pt x="658" y="507"/>
                    </a:lnTo>
                    <a:lnTo>
                      <a:pt x="527" y="657"/>
                    </a:lnTo>
                    <a:lnTo>
                      <a:pt x="414" y="808"/>
                    </a:lnTo>
                    <a:lnTo>
                      <a:pt x="301" y="977"/>
                    </a:lnTo>
                    <a:lnTo>
                      <a:pt x="226" y="1164"/>
                    </a:lnTo>
                    <a:lnTo>
                      <a:pt x="151" y="1352"/>
                    </a:lnTo>
                    <a:lnTo>
                      <a:pt x="76" y="1558"/>
                    </a:lnTo>
                    <a:lnTo>
                      <a:pt x="38" y="1765"/>
                    </a:lnTo>
                    <a:lnTo>
                      <a:pt x="20" y="1990"/>
                    </a:lnTo>
                    <a:lnTo>
                      <a:pt x="1" y="2215"/>
                    </a:lnTo>
                    <a:lnTo>
                      <a:pt x="20" y="2422"/>
                    </a:lnTo>
                    <a:lnTo>
                      <a:pt x="38" y="2647"/>
                    </a:lnTo>
                    <a:lnTo>
                      <a:pt x="76" y="2854"/>
                    </a:lnTo>
                    <a:lnTo>
                      <a:pt x="151" y="3060"/>
                    </a:lnTo>
                    <a:lnTo>
                      <a:pt x="226" y="3248"/>
                    </a:lnTo>
                    <a:lnTo>
                      <a:pt x="301" y="3436"/>
                    </a:lnTo>
                    <a:lnTo>
                      <a:pt x="414" y="3605"/>
                    </a:lnTo>
                    <a:lnTo>
                      <a:pt x="527" y="3755"/>
                    </a:lnTo>
                    <a:lnTo>
                      <a:pt x="658" y="3905"/>
                    </a:lnTo>
                    <a:lnTo>
                      <a:pt x="789" y="4036"/>
                    </a:lnTo>
                    <a:lnTo>
                      <a:pt x="940" y="4149"/>
                    </a:lnTo>
                    <a:lnTo>
                      <a:pt x="1090" y="4243"/>
                    </a:lnTo>
                    <a:lnTo>
                      <a:pt x="1259" y="4318"/>
                    </a:lnTo>
                    <a:lnTo>
                      <a:pt x="1428" y="4355"/>
                    </a:lnTo>
                    <a:lnTo>
                      <a:pt x="1597" y="4393"/>
                    </a:lnTo>
                    <a:lnTo>
                      <a:pt x="1784" y="4412"/>
                    </a:lnTo>
                    <a:lnTo>
                      <a:pt x="1953" y="4393"/>
                    </a:lnTo>
                    <a:lnTo>
                      <a:pt x="2141" y="4355"/>
                    </a:lnTo>
                    <a:lnTo>
                      <a:pt x="2310" y="4318"/>
                    </a:lnTo>
                    <a:lnTo>
                      <a:pt x="2479" y="4243"/>
                    </a:lnTo>
                    <a:lnTo>
                      <a:pt x="2629" y="4149"/>
                    </a:lnTo>
                    <a:lnTo>
                      <a:pt x="2779" y="4036"/>
                    </a:lnTo>
                    <a:lnTo>
                      <a:pt x="2911" y="3905"/>
                    </a:lnTo>
                    <a:lnTo>
                      <a:pt x="3042" y="3755"/>
                    </a:lnTo>
                    <a:lnTo>
                      <a:pt x="3155" y="3605"/>
                    </a:lnTo>
                    <a:lnTo>
                      <a:pt x="3248" y="3436"/>
                    </a:lnTo>
                    <a:lnTo>
                      <a:pt x="3342" y="3248"/>
                    </a:lnTo>
                    <a:lnTo>
                      <a:pt x="3417" y="3060"/>
                    </a:lnTo>
                    <a:lnTo>
                      <a:pt x="3474" y="2854"/>
                    </a:lnTo>
                    <a:lnTo>
                      <a:pt x="3511" y="2647"/>
                    </a:lnTo>
                    <a:lnTo>
                      <a:pt x="3549" y="2422"/>
                    </a:lnTo>
                    <a:lnTo>
                      <a:pt x="3549" y="2215"/>
                    </a:lnTo>
                    <a:lnTo>
                      <a:pt x="3549" y="1990"/>
                    </a:lnTo>
                    <a:lnTo>
                      <a:pt x="3511" y="1765"/>
                    </a:lnTo>
                    <a:lnTo>
                      <a:pt x="3474" y="1558"/>
                    </a:lnTo>
                    <a:lnTo>
                      <a:pt x="3417" y="1352"/>
                    </a:lnTo>
                    <a:lnTo>
                      <a:pt x="3342" y="1164"/>
                    </a:lnTo>
                    <a:lnTo>
                      <a:pt x="3248" y="977"/>
                    </a:lnTo>
                    <a:lnTo>
                      <a:pt x="3155" y="808"/>
                    </a:lnTo>
                    <a:lnTo>
                      <a:pt x="3042" y="657"/>
                    </a:lnTo>
                    <a:lnTo>
                      <a:pt x="2911" y="507"/>
                    </a:lnTo>
                    <a:lnTo>
                      <a:pt x="2779" y="376"/>
                    </a:lnTo>
                    <a:lnTo>
                      <a:pt x="2629" y="263"/>
                    </a:lnTo>
                    <a:lnTo>
                      <a:pt x="2479"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8" name="Google Shape;2088;p42"/>
              <p:cNvSpPr/>
              <p:nvPr/>
            </p:nvSpPr>
            <p:spPr>
              <a:xfrm>
                <a:off x="9364350" y="1704250"/>
                <a:ext cx="46475" cy="61500"/>
              </a:xfrm>
              <a:custGeom>
                <a:avLst/>
                <a:gdLst/>
                <a:ahLst/>
                <a:cxnLst/>
                <a:rect l="l" t="t" r="r" b="b"/>
                <a:pathLst>
                  <a:path w="1859" h="2460" extrusionOk="0">
                    <a:moveTo>
                      <a:pt x="1" y="1"/>
                    </a:moveTo>
                    <a:lnTo>
                      <a:pt x="1" y="2460"/>
                    </a:lnTo>
                    <a:lnTo>
                      <a:pt x="1859" y="2460"/>
                    </a:lnTo>
                    <a:lnTo>
                      <a:pt x="1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89" name="Google Shape;2089;p42"/>
              <p:cNvSpPr/>
              <p:nvPr/>
            </p:nvSpPr>
            <p:spPr>
              <a:xfrm>
                <a:off x="9364350" y="1655450"/>
                <a:ext cx="88725" cy="110300"/>
              </a:xfrm>
              <a:custGeom>
                <a:avLst/>
                <a:gdLst/>
                <a:ahLst/>
                <a:cxnLst/>
                <a:rect l="l" t="t" r="r" b="b"/>
                <a:pathLst>
                  <a:path w="3549" h="4412" extrusionOk="0">
                    <a:moveTo>
                      <a:pt x="1784" y="0"/>
                    </a:moveTo>
                    <a:lnTo>
                      <a:pt x="1596" y="19"/>
                    </a:lnTo>
                    <a:lnTo>
                      <a:pt x="1427" y="57"/>
                    </a:lnTo>
                    <a:lnTo>
                      <a:pt x="1258" y="113"/>
                    </a:lnTo>
                    <a:lnTo>
                      <a:pt x="1089" y="169"/>
                    </a:lnTo>
                    <a:lnTo>
                      <a:pt x="939" y="263"/>
                    </a:lnTo>
                    <a:lnTo>
                      <a:pt x="789" y="376"/>
                    </a:lnTo>
                    <a:lnTo>
                      <a:pt x="658" y="507"/>
                    </a:lnTo>
                    <a:lnTo>
                      <a:pt x="526" y="657"/>
                    </a:lnTo>
                    <a:lnTo>
                      <a:pt x="414" y="808"/>
                    </a:lnTo>
                    <a:lnTo>
                      <a:pt x="301" y="977"/>
                    </a:lnTo>
                    <a:lnTo>
                      <a:pt x="226" y="1164"/>
                    </a:lnTo>
                    <a:lnTo>
                      <a:pt x="151" y="1352"/>
                    </a:lnTo>
                    <a:lnTo>
                      <a:pt x="76" y="1558"/>
                    </a:lnTo>
                    <a:lnTo>
                      <a:pt x="38" y="1765"/>
                    </a:lnTo>
                    <a:lnTo>
                      <a:pt x="19" y="1990"/>
                    </a:lnTo>
                    <a:lnTo>
                      <a:pt x="1" y="2215"/>
                    </a:lnTo>
                    <a:lnTo>
                      <a:pt x="19" y="2422"/>
                    </a:lnTo>
                    <a:lnTo>
                      <a:pt x="38" y="2647"/>
                    </a:lnTo>
                    <a:lnTo>
                      <a:pt x="76" y="2854"/>
                    </a:lnTo>
                    <a:lnTo>
                      <a:pt x="151" y="3060"/>
                    </a:lnTo>
                    <a:lnTo>
                      <a:pt x="226" y="3248"/>
                    </a:lnTo>
                    <a:lnTo>
                      <a:pt x="301" y="3436"/>
                    </a:lnTo>
                    <a:lnTo>
                      <a:pt x="414" y="3605"/>
                    </a:lnTo>
                    <a:lnTo>
                      <a:pt x="526" y="3755"/>
                    </a:lnTo>
                    <a:lnTo>
                      <a:pt x="658" y="3905"/>
                    </a:lnTo>
                    <a:lnTo>
                      <a:pt x="789" y="4036"/>
                    </a:lnTo>
                    <a:lnTo>
                      <a:pt x="939" y="4149"/>
                    </a:lnTo>
                    <a:lnTo>
                      <a:pt x="1089" y="4243"/>
                    </a:lnTo>
                    <a:lnTo>
                      <a:pt x="1258" y="4318"/>
                    </a:lnTo>
                    <a:lnTo>
                      <a:pt x="1427" y="4355"/>
                    </a:lnTo>
                    <a:lnTo>
                      <a:pt x="1596" y="4393"/>
                    </a:lnTo>
                    <a:lnTo>
                      <a:pt x="1784" y="4412"/>
                    </a:lnTo>
                    <a:lnTo>
                      <a:pt x="1953" y="4393"/>
                    </a:lnTo>
                    <a:lnTo>
                      <a:pt x="2141" y="4355"/>
                    </a:lnTo>
                    <a:lnTo>
                      <a:pt x="2310" y="4318"/>
                    </a:lnTo>
                    <a:lnTo>
                      <a:pt x="2478" y="4243"/>
                    </a:lnTo>
                    <a:lnTo>
                      <a:pt x="2629" y="4149"/>
                    </a:lnTo>
                    <a:lnTo>
                      <a:pt x="2779" y="4036"/>
                    </a:lnTo>
                    <a:lnTo>
                      <a:pt x="2910" y="3905"/>
                    </a:lnTo>
                    <a:lnTo>
                      <a:pt x="3042" y="3755"/>
                    </a:lnTo>
                    <a:lnTo>
                      <a:pt x="3154" y="3605"/>
                    </a:lnTo>
                    <a:lnTo>
                      <a:pt x="3248" y="3436"/>
                    </a:lnTo>
                    <a:lnTo>
                      <a:pt x="3342" y="3248"/>
                    </a:lnTo>
                    <a:lnTo>
                      <a:pt x="3417" y="3060"/>
                    </a:lnTo>
                    <a:lnTo>
                      <a:pt x="3473" y="2854"/>
                    </a:lnTo>
                    <a:lnTo>
                      <a:pt x="3511" y="2647"/>
                    </a:lnTo>
                    <a:lnTo>
                      <a:pt x="3548" y="2422"/>
                    </a:lnTo>
                    <a:lnTo>
                      <a:pt x="3548" y="2215"/>
                    </a:lnTo>
                    <a:lnTo>
                      <a:pt x="3548" y="1990"/>
                    </a:lnTo>
                    <a:lnTo>
                      <a:pt x="3511" y="1765"/>
                    </a:lnTo>
                    <a:lnTo>
                      <a:pt x="3473" y="1558"/>
                    </a:lnTo>
                    <a:lnTo>
                      <a:pt x="3417" y="1352"/>
                    </a:lnTo>
                    <a:lnTo>
                      <a:pt x="3342" y="1164"/>
                    </a:lnTo>
                    <a:lnTo>
                      <a:pt x="3248" y="977"/>
                    </a:lnTo>
                    <a:lnTo>
                      <a:pt x="3154" y="808"/>
                    </a:lnTo>
                    <a:lnTo>
                      <a:pt x="3042" y="657"/>
                    </a:lnTo>
                    <a:lnTo>
                      <a:pt x="2910" y="507"/>
                    </a:lnTo>
                    <a:lnTo>
                      <a:pt x="2779" y="376"/>
                    </a:lnTo>
                    <a:lnTo>
                      <a:pt x="2629" y="263"/>
                    </a:lnTo>
                    <a:lnTo>
                      <a:pt x="2478"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0" name="Google Shape;2090;p42"/>
              <p:cNvSpPr/>
              <p:nvPr/>
            </p:nvSpPr>
            <p:spPr>
              <a:xfrm>
                <a:off x="9453525" y="1712700"/>
                <a:ext cx="220125" cy="1674475"/>
              </a:xfrm>
              <a:custGeom>
                <a:avLst/>
                <a:gdLst/>
                <a:ahLst/>
                <a:cxnLst/>
                <a:rect l="l" t="t" r="r" b="b"/>
                <a:pathLst>
                  <a:path w="8805" h="66979" extrusionOk="0">
                    <a:moveTo>
                      <a:pt x="0" y="1"/>
                    </a:moveTo>
                    <a:lnTo>
                      <a:pt x="0" y="66978"/>
                    </a:lnTo>
                    <a:lnTo>
                      <a:pt x="8804" y="66978"/>
                    </a:lnTo>
                    <a:lnTo>
                      <a:pt x="8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1" name="Google Shape;2091;p42"/>
              <p:cNvSpPr/>
              <p:nvPr/>
            </p:nvSpPr>
            <p:spPr>
              <a:xfrm>
                <a:off x="9462425" y="1861950"/>
                <a:ext cx="198550" cy="1361900"/>
              </a:xfrm>
              <a:custGeom>
                <a:avLst/>
                <a:gdLst/>
                <a:ahLst/>
                <a:cxnLst/>
                <a:rect l="l" t="t" r="r" b="b"/>
                <a:pathLst>
                  <a:path w="7942" h="54476" extrusionOk="0">
                    <a:moveTo>
                      <a:pt x="1" y="0"/>
                    </a:moveTo>
                    <a:lnTo>
                      <a:pt x="1" y="54476"/>
                    </a:lnTo>
                    <a:lnTo>
                      <a:pt x="7941" y="54476"/>
                    </a:lnTo>
                    <a:lnTo>
                      <a:pt x="7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2" name="Google Shape;2092;p42"/>
              <p:cNvSpPr/>
              <p:nvPr/>
            </p:nvSpPr>
            <p:spPr>
              <a:xfrm>
                <a:off x="961730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3" name="Google Shape;2093;p42"/>
              <p:cNvSpPr/>
              <p:nvPr/>
            </p:nvSpPr>
            <p:spPr>
              <a:xfrm>
                <a:off x="957365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4" name="Google Shape;2094;p42"/>
              <p:cNvSpPr/>
              <p:nvPr/>
            </p:nvSpPr>
            <p:spPr>
              <a:xfrm>
                <a:off x="9529550" y="1873200"/>
                <a:ext cx="20675" cy="1358175"/>
              </a:xfrm>
              <a:custGeom>
                <a:avLst/>
                <a:gdLst/>
                <a:ahLst/>
                <a:cxnLst/>
                <a:rect l="l" t="t" r="r" b="b"/>
                <a:pathLst>
                  <a:path w="827" h="54327" extrusionOk="0">
                    <a:moveTo>
                      <a:pt x="0" y="1"/>
                    </a:moveTo>
                    <a:lnTo>
                      <a:pt x="0" y="54326"/>
                    </a:lnTo>
                    <a:lnTo>
                      <a:pt x="826" y="54326"/>
                    </a:lnTo>
                    <a:lnTo>
                      <a:pt x="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5" name="Google Shape;2095;p42"/>
              <p:cNvSpPr/>
              <p:nvPr/>
            </p:nvSpPr>
            <p:spPr>
              <a:xfrm>
                <a:off x="9485425" y="1873200"/>
                <a:ext cx="21150" cy="1358175"/>
              </a:xfrm>
              <a:custGeom>
                <a:avLst/>
                <a:gdLst/>
                <a:ahLst/>
                <a:cxnLst/>
                <a:rect l="l" t="t" r="r" b="b"/>
                <a:pathLst>
                  <a:path w="846" h="54327" extrusionOk="0">
                    <a:moveTo>
                      <a:pt x="1" y="1"/>
                    </a:moveTo>
                    <a:lnTo>
                      <a:pt x="1" y="54326"/>
                    </a:lnTo>
                    <a:lnTo>
                      <a:pt x="845" y="54326"/>
                    </a:lnTo>
                    <a:lnTo>
                      <a:pt x="8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6" name="Google Shape;2096;p42"/>
              <p:cNvSpPr/>
              <p:nvPr/>
            </p:nvSpPr>
            <p:spPr>
              <a:xfrm>
                <a:off x="9387825" y="3247300"/>
                <a:ext cx="351525" cy="211675"/>
              </a:xfrm>
              <a:custGeom>
                <a:avLst/>
                <a:gdLst/>
                <a:ahLst/>
                <a:cxnLst/>
                <a:rect l="l" t="t" r="r" b="b"/>
                <a:pathLst>
                  <a:path w="14061" h="8467" extrusionOk="0">
                    <a:moveTo>
                      <a:pt x="1708" y="0"/>
                    </a:moveTo>
                    <a:lnTo>
                      <a:pt x="1708" y="1615"/>
                    </a:lnTo>
                    <a:lnTo>
                      <a:pt x="1708" y="2516"/>
                    </a:lnTo>
                    <a:lnTo>
                      <a:pt x="1690" y="3342"/>
                    </a:lnTo>
                    <a:lnTo>
                      <a:pt x="1671" y="3736"/>
                    </a:lnTo>
                    <a:lnTo>
                      <a:pt x="1633" y="4112"/>
                    </a:lnTo>
                    <a:lnTo>
                      <a:pt x="1577" y="4468"/>
                    </a:lnTo>
                    <a:lnTo>
                      <a:pt x="1502" y="4787"/>
                    </a:lnTo>
                    <a:lnTo>
                      <a:pt x="1408" y="5088"/>
                    </a:lnTo>
                    <a:lnTo>
                      <a:pt x="1295" y="5350"/>
                    </a:lnTo>
                    <a:lnTo>
                      <a:pt x="1164" y="5576"/>
                    </a:lnTo>
                    <a:lnTo>
                      <a:pt x="1070" y="5670"/>
                    </a:lnTo>
                    <a:lnTo>
                      <a:pt x="995" y="5763"/>
                    </a:lnTo>
                    <a:lnTo>
                      <a:pt x="901" y="5839"/>
                    </a:lnTo>
                    <a:lnTo>
                      <a:pt x="789" y="5914"/>
                    </a:lnTo>
                    <a:lnTo>
                      <a:pt x="676" y="5989"/>
                    </a:lnTo>
                    <a:lnTo>
                      <a:pt x="563" y="6026"/>
                    </a:lnTo>
                    <a:lnTo>
                      <a:pt x="432" y="6064"/>
                    </a:lnTo>
                    <a:lnTo>
                      <a:pt x="301" y="6101"/>
                    </a:lnTo>
                    <a:lnTo>
                      <a:pt x="150" y="6120"/>
                    </a:lnTo>
                    <a:lnTo>
                      <a:pt x="0" y="6120"/>
                    </a:lnTo>
                    <a:lnTo>
                      <a:pt x="0" y="8467"/>
                    </a:lnTo>
                    <a:lnTo>
                      <a:pt x="14060" y="8467"/>
                    </a:lnTo>
                    <a:lnTo>
                      <a:pt x="14060" y="6120"/>
                    </a:lnTo>
                    <a:lnTo>
                      <a:pt x="13891" y="6120"/>
                    </a:lnTo>
                    <a:lnTo>
                      <a:pt x="13760" y="6101"/>
                    </a:lnTo>
                    <a:lnTo>
                      <a:pt x="13610" y="6064"/>
                    </a:lnTo>
                    <a:lnTo>
                      <a:pt x="13478" y="6026"/>
                    </a:lnTo>
                    <a:lnTo>
                      <a:pt x="13366" y="5989"/>
                    </a:lnTo>
                    <a:lnTo>
                      <a:pt x="13253" y="5914"/>
                    </a:lnTo>
                    <a:lnTo>
                      <a:pt x="13159" y="5839"/>
                    </a:lnTo>
                    <a:lnTo>
                      <a:pt x="13065" y="5763"/>
                    </a:lnTo>
                    <a:lnTo>
                      <a:pt x="12971" y="5670"/>
                    </a:lnTo>
                    <a:lnTo>
                      <a:pt x="12896" y="5576"/>
                    </a:lnTo>
                    <a:lnTo>
                      <a:pt x="12746" y="5350"/>
                    </a:lnTo>
                    <a:lnTo>
                      <a:pt x="12634" y="5088"/>
                    </a:lnTo>
                    <a:lnTo>
                      <a:pt x="12540" y="4787"/>
                    </a:lnTo>
                    <a:lnTo>
                      <a:pt x="12483" y="4468"/>
                    </a:lnTo>
                    <a:lnTo>
                      <a:pt x="12427" y="4112"/>
                    </a:lnTo>
                    <a:lnTo>
                      <a:pt x="12390" y="3736"/>
                    </a:lnTo>
                    <a:lnTo>
                      <a:pt x="12352" y="3342"/>
                    </a:lnTo>
                    <a:lnTo>
                      <a:pt x="12333" y="2516"/>
                    </a:lnTo>
                    <a:lnTo>
                      <a:pt x="12333" y="1615"/>
                    </a:lnTo>
                    <a:lnTo>
                      <a:pt x="12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7" name="Google Shape;2097;p42"/>
              <p:cNvSpPr/>
              <p:nvPr/>
            </p:nvSpPr>
            <p:spPr>
              <a:xfrm>
                <a:off x="9320250" y="1620725"/>
                <a:ext cx="487600" cy="208375"/>
              </a:xfrm>
              <a:custGeom>
                <a:avLst/>
                <a:gdLst/>
                <a:ahLst/>
                <a:cxnLst/>
                <a:rect l="l" t="t" r="r" b="b"/>
                <a:pathLst>
                  <a:path w="19504" h="8335" extrusionOk="0">
                    <a:moveTo>
                      <a:pt x="2985" y="0"/>
                    </a:moveTo>
                    <a:lnTo>
                      <a:pt x="2666" y="38"/>
                    </a:lnTo>
                    <a:lnTo>
                      <a:pt x="2440" y="75"/>
                    </a:lnTo>
                    <a:lnTo>
                      <a:pt x="2215" y="132"/>
                    </a:lnTo>
                    <a:lnTo>
                      <a:pt x="1952" y="226"/>
                    </a:lnTo>
                    <a:lnTo>
                      <a:pt x="1689" y="357"/>
                    </a:lnTo>
                    <a:lnTo>
                      <a:pt x="1408" y="526"/>
                    </a:lnTo>
                    <a:lnTo>
                      <a:pt x="1145" y="732"/>
                    </a:lnTo>
                    <a:lnTo>
                      <a:pt x="1014" y="845"/>
                    </a:lnTo>
                    <a:lnTo>
                      <a:pt x="882" y="976"/>
                    </a:lnTo>
                    <a:lnTo>
                      <a:pt x="751" y="1127"/>
                    </a:lnTo>
                    <a:lnTo>
                      <a:pt x="638" y="1296"/>
                    </a:lnTo>
                    <a:lnTo>
                      <a:pt x="526" y="1464"/>
                    </a:lnTo>
                    <a:lnTo>
                      <a:pt x="432" y="1671"/>
                    </a:lnTo>
                    <a:lnTo>
                      <a:pt x="338" y="1877"/>
                    </a:lnTo>
                    <a:lnTo>
                      <a:pt x="244" y="2103"/>
                    </a:lnTo>
                    <a:lnTo>
                      <a:pt x="169" y="2347"/>
                    </a:lnTo>
                    <a:lnTo>
                      <a:pt x="113" y="2610"/>
                    </a:lnTo>
                    <a:lnTo>
                      <a:pt x="56" y="2891"/>
                    </a:lnTo>
                    <a:lnTo>
                      <a:pt x="19" y="3191"/>
                    </a:lnTo>
                    <a:lnTo>
                      <a:pt x="0" y="3379"/>
                    </a:lnTo>
                    <a:lnTo>
                      <a:pt x="0" y="3586"/>
                    </a:lnTo>
                    <a:lnTo>
                      <a:pt x="0" y="3680"/>
                    </a:lnTo>
                    <a:lnTo>
                      <a:pt x="0" y="3849"/>
                    </a:lnTo>
                    <a:lnTo>
                      <a:pt x="19" y="3849"/>
                    </a:lnTo>
                    <a:lnTo>
                      <a:pt x="38" y="4036"/>
                    </a:lnTo>
                    <a:lnTo>
                      <a:pt x="75" y="4243"/>
                    </a:lnTo>
                    <a:lnTo>
                      <a:pt x="131" y="4430"/>
                    </a:lnTo>
                    <a:lnTo>
                      <a:pt x="207" y="4618"/>
                    </a:lnTo>
                    <a:lnTo>
                      <a:pt x="282" y="4787"/>
                    </a:lnTo>
                    <a:lnTo>
                      <a:pt x="375" y="4937"/>
                    </a:lnTo>
                    <a:lnTo>
                      <a:pt x="488" y="5087"/>
                    </a:lnTo>
                    <a:lnTo>
                      <a:pt x="601" y="5238"/>
                    </a:lnTo>
                    <a:lnTo>
                      <a:pt x="713" y="5369"/>
                    </a:lnTo>
                    <a:lnTo>
                      <a:pt x="845" y="5482"/>
                    </a:lnTo>
                    <a:lnTo>
                      <a:pt x="995" y="5576"/>
                    </a:lnTo>
                    <a:lnTo>
                      <a:pt x="1126" y="5651"/>
                    </a:lnTo>
                    <a:lnTo>
                      <a:pt x="1295" y="5707"/>
                    </a:lnTo>
                    <a:lnTo>
                      <a:pt x="1445" y="5763"/>
                    </a:lnTo>
                    <a:lnTo>
                      <a:pt x="1614" y="5801"/>
                    </a:lnTo>
                    <a:lnTo>
                      <a:pt x="1952" y="5801"/>
                    </a:lnTo>
                    <a:lnTo>
                      <a:pt x="2121" y="5763"/>
                    </a:lnTo>
                    <a:lnTo>
                      <a:pt x="2271" y="5707"/>
                    </a:lnTo>
                    <a:lnTo>
                      <a:pt x="2422" y="5651"/>
                    </a:lnTo>
                    <a:lnTo>
                      <a:pt x="2572" y="5576"/>
                    </a:lnTo>
                    <a:lnTo>
                      <a:pt x="2722" y="5482"/>
                    </a:lnTo>
                    <a:lnTo>
                      <a:pt x="2853" y="5369"/>
                    </a:lnTo>
                    <a:lnTo>
                      <a:pt x="2966" y="5238"/>
                    </a:lnTo>
                    <a:lnTo>
                      <a:pt x="3079" y="5087"/>
                    </a:lnTo>
                    <a:lnTo>
                      <a:pt x="3191" y="4937"/>
                    </a:lnTo>
                    <a:lnTo>
                      <a:pt x="3266" y="4787"/>
                    </a:lnTo>
                    <a:lnTo>
                      <a:pt x="3360" y="4618"/>
                    </a:lnTo>
                    <a:lnTo>
                      <a:pt x="3416" y="4430"/>
                    </a:lnTo>
                    <a:lnTo>
                      <a:pt x="3473" y="4243"/>
                    </a:lnTo>
                    <a:lnTo>
                      <a:pt x="3510" y="4036"/>
                    </a:lnTo>
                    <a:lnTo>
                      <a:pt x="3548" y="3849"/>
                    </a:lnTo>
                    <a:lnTo>
                      <a:pt x="3567" y="3736"/>
                    </a:lnTo>
                    <a:lnTo>
                      <a:pt x="3585" y="3623"/>
                    </a:lnTo>
                    <a:lnTo>
                      <a:pt x="3567" y="3304"/>
                    </a:lnTo>
                    <a:lnTo>
                      <a:pt x="3567" y="2985"/>
                    </a:lnTo>
                    <a:lnTo>
                      <a:pt x="3585" y="2835"/>
                    </a:lnTo>
                    <a:lnTo>
                      <a:pt x="3623" y="2703"/>
                    </a:lnTo>
                    <a:lnTo>
                      <a:pt x="3661" y="2647"/>
                    </a:lnTo>
                    <a:lnTo>
                      <a:pt x="3717" y="2572"/>
                    </a:lnTo>
                    <a:lnTo>
                      <a:pt x="3811" y="2516"/>
                    </a:lnTo>
                    <a:lnTo>
                      <a:pt x="3905" y="2459"/>
                    </a:lnTo>
                    <a:lnTo>
                      <a:pt x="3998" y="2422"/>
                    </a:lnTo>
                    <a:lnTo>
                      <a:pt x="4130" y="2422"/>
                    </a:lnTo>
                    <a:lnTo>
                      <a:pt x="4261" y="2441"/>
                    </a:lnTo>
                    <a:lnTo>
                      <a:pt x="4393" y="2497"/>
                    </a:lnTo>
                    <a:lnTo>
                      <a:pt x="4430" y="2534"/>
                    </a:lnTo>
                    <a:lnTo>
                      <a:pt x="4468" y="2591"/>
                    </a:lnTo>
                    <a:lnTo>
                      <a:pt x="4524" y="2797"/>
                    </a:lnTo>
                    <a:lnTo>
                      <a:pt x="4580" y="3098"/>
                    </a:lnTo>
                    <a:lnTo>
                      <a:pt x="4618" y="3492"/>
                    </a:lnTo>
                    <a:lnTo>
                      <a:pt x="4693" y="4430"/>
                    </a:lnTo>
                    <a:lnTo>
                      <a:pt x="4731" y="5482"/>
                    </a:lnTo>
                    <a:lnTo>
                      <a:pt x="4768" y="6533"/>
                    </a:lnTo>
                    <a:lnTo>
                      <a:pt x="4768" y="7434"/>
                    </a:lnTo>
                    <a:lnTo>
                      <a:pt x="4768" y="8335"/>
                    </a:lnTo>
                    <a:lnTo>
                      <a:pt x="14717" y="8335"/>
                    </a:lnTo>
                    <a:lnTo>
                      <a:pt x="14717" y="7434"/>
                    </a:lnTo>
                    <a:lnTo>
                      <a:pt x="14736" y="6533"/>
                    </a:lnTo>
                    <a:lnTo>
                      <a:pt x="14755" y="5482"/>
                    </a:lnTo>
                    <a:lnTo>
                      <a:pt x="14811" y="4430"/>
                    </a:lnTo>
                    <a:lnTo>
                      <a:pt x="14867" y="3492"/>
                    </a:lnTo>
                    <a:lnTo>
                      <a:pt x="14924" y="3098"/>
                    </a:lnTo>
                    <a:lnTo>
                      <a:pt x="14961" y="2797"/>
                    </a:lnTo>
                    <a:lnTo>
                      <a:pt x="15036" y="2591"/>
                    </a:lnTo>
                    <a:lnTo>
                      <a:pt x="15055" y="2534"/>
                    </a:lnTo>
                    <a:lnTo>
                      <a:pt x="15093" y="2497"/>
                    </a:lnTo>
                    <a:lnTo>
                      <a:pt x="15243" y="2441"/>
                    </a:lnTo>
                    <a:lnTo>
                      <a:pt x="15374" y="2422"/>
                    </a:lnTo>
                    <a:lnTo>
                      <a:pt x="15487" y="2422"/>
                    </a:lnTo>
                    <a:lnTo>
                      <a:pt x="15599" y="2459"/>
                    </a:lnTo>
                    <a:lnTo>
                      <a:pt x="15693" y="2516"/>
                    </a:lnTo>
                    <a:lnTo>
                      <a:pt x="15768" y="2572"/>
                    </a:lnTo>
                    <a:lnTo>
                      <a:pt x="15825" y="2647"/>
                    </a:lnTo>
                    <a:lnTo>
                      <a:pt x="15881" y="2703"/>
                    </a:lnTo>
                    <a:lnTo>
                      <a:pt x="15918" y="2835"/>
                    </a:lnTo>
                    <a:lnTo>
                      <a:pt x="15937" y="2985"/>
                    </a:lnTo>
                    <a:lnTo>
                      <a:pt x="15937" y="3304"/>
                    </a:lnTo>
                    <a:lnTo>
                      <a:pt x="15918" y="3623"/>
                    </a:lnTo>
                    <a:lnTo>
                      <a:pt x="15918" y="3736"/>
                    </a:lnTo>
                    <a:lnTo>
                      <a:pt x="15937" y="3849"/>
                    </a:lnTo>
                    <a:lnTo>
                      <a:pt x="15956" y="3849"/>
                    </a:lnTo>
                    <a:lnTo>
                      <a:pt x="15975" y="4036"/>
                    </a:lnTo>
                    <a:lnTo>
                      <a:pt x="16012" y="4243"/>
                    </a:lnTo>
                    <a:lnTo>
                      <a:pt x="16069" y="4430"/>
                    </a:lnTo>
                    <a:lnTo>
                      <a:pt x="16144" y="4618"/>
                    </a:lnTo>
                    <a:lnTo>
                      <a:pt x="16219" y="4787"/>
                    </a:lnTo>
                    <a:lnTo>
                      <a:pt x="16313" y="4937"/>
                    </a:lnTo>
                    <a:lnTo>
                      <a:pt x="16407" y="5087"/>
                    </a:lnTo>
                    <a:lnTo>
                      <a:pt x="16519" y="5238"/>
                    </a:lnTo>
                    <a:lnTo>
                      <a:pt x="16651" y="5369"/>
                    </a:lnTo>
                    <a:lnTo>
                      <a:pt x="16782" y="5482"/>
                    </a:lnTo>
                    <a:lnTo>
                      <a:pt x="16913" y="5576"/>
                    </a:lnTo>
                    <a:lnTo>
                      <a:pt x="17064" y="5651"/>
                    </a:lnTo>
                    <a:lnTo>
                      <a:pt x="17214" y="5707"/>
                    </a:lnTo>
                    <a:lnTo>
                      <a:pt x="17383" y="5763"/>
                    </a:lnTo>
                    <a:lnTo>
                      <a:pt x="17552" y="5801"/>
                    </a:lnTo>
                    <a:lnTo>
                      <a:pt x="17890" y="5801"/>
                    </a:lnTo>
                    <a:lnTo>
                      <a:pt x="18058" y="5763"/>
                    </a:lnTo>
                    <a:lnTo>
                      <a:pt x="18209" y="5707"/>
                    </a:lnTo>
                    <a:lnTo>
                      <a:pt x="18359" y="5651"/>
                    </a:lnTo>
                    <a:lnTo>
                      <a:pt x="18509" y="5576"/>
                    </a:lnTo>
                    <a:lnTo>
                      <a:pt x="18640" y="5482"/>
                    </a:lnTo>
                    <a:lnTo>
                      <a:pt x="18772" y="5369"/>
                    </a:lnTo>
                    <a:lnTo>
                      <a:pt x="18903" y="5238"/>
                    </a:lnTo>
                    <a:lnTo>
                      <a:pt x="19016" y="5087"/>
                    </a:lnTo>
                    <a:lnTo>
                      <a:pt x="19110" y="4937"/>
                    </a:lnTo>
                    <a:lnTo>
                      <a:pt x="19204" y="4787"/>
                    </a:lnTo>
                    <a:lnTo>
                      <a:pt x="19297" y="4618"/>
                    </a:lnTo>
                    <a:lnTo>
                      <a:pt x="19354" y="4430"/>
                    </a:lnTo>
                    <a:lnTo>
                      <a:pt x="19410" y="4243"/>
                    </a:lnTo>
                    <a:lnTo>
                      <a:pt x="19448" y="4036"/>
                    </a:lnTo>
                    <a:lnTo>
                      <a:pt x="19485" y="3849"/>
                    </a:lnTo>
                    <a:lnTo>
                      <a:pt x="19504" y="3849"/>
                    </a:lnTo>
                    <a:lnTo>
                      <a:pt x="19485" y="3680"/>
                    </a:lnTo>
                    <a:lnTo>
                      <a:pt x="19504" y="3586"/>
                    </a:lnTo>
                    <a:lnTo>
                      <a:pt x="19485" y="3379"/>
                    </a:lnTo>
                    <a:lnTo>
                      <a:pt x="19466" y="3191"/>
                    </a:lnTo>
                    <a:lnTo>
                      <a:pt x="19429" y="2891"/>
                    </a:lnTo>
                    <a:lnTo>
                      <a:pt x="19373" y="2610"/>
                    </a:lnTo>
                    <a:lnTo>
                      <a:pt x="19316" y="2347"/>
                    </a:lnTo>
                    <a:lnTo>
                      <a:pt x="19241" y="2103"/>
                    </a:lnTo>
                    <a:lnTo>
                      <a:pt x="19166" y="1877"/>
                    </a:lnTo>
                    <a:lnTo>
                      <a:pt x="19072" y="1671"/>
                    </a:lnTo>
                    <a:lnTo>
                      <a:pt x="18960" y="1464"/>
                    </a:lnTo>
                    <a:lnTo>
                      <a:pt x="18847" y="1296"/>
                    </a:lnTo>
                    <a:lnTo>
                      <a:pt x="18734" y="1127"/>
                    </a:lnTo>
                    <a:lnTo>
                      <a:pt x="18622" y="976"/>
                    </a:lnTo>
                    <a:lnTo>
                      <a:pt x="18490" y="845"/>
                    </a:lnTo>
                    <a:lnTo>
                      <a:pt x="18359" y="732"/>
                    </a:lnTo>
                    <a:lnTo>
                      <a:pt x="18077" y="526"/>
                    </a:lnTo>
                    <a:lnTo>
                      <a:pt x="17814" y="357"/>
                    </a:lnTo>
                    <a:lnTo>
                      <a:pt x="17552" y="226"/>
                    </a:lnTo>
                    <a:lnTo>
                      <a:pt x="17289" y="132"/>
                    </a:lnTo>
                    <a:lnTo>
                      <a:pt x="17045" y="75"/>
                    </a:lnTo>
                    <a:lnTo>
                      <a:pt x="16838" y="38"/>
                    </a:lnTo>
                    <a:lnTo>
                      <a:pt x="165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8" name="Google Shape;2098;p42"/>
              <p:cNvSpPr/>
              <p:nvPr/>
            </p:nvSpPr>
            <p:spPr>
              <a:xfrm>
                <a:off x="9655775"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099" name="Google Shape;2099;p42"/>
              <p:cNvSpPr/>
              <p:nvPr/>
            </p:nvSpPr>
            <p:spPr>
              <a:xfrm>
                <a:off x="9614025" y="3253875"/>
                <a:ext cx="26300" cy="71350"/>
              </a:xfrm>
              <a:custGeom>
                <a:avLst/>
                <a:gdLst/>
                <a:ahLst/>
                <a:cxnLst/>
                <a:rect l="l" t="t" r="r" b="b"/>
                <a:pathLst>
                  <a:path w="1052" h="2854" extrusionOk="0">
                    <a:moveTo>
                      <a:pt x="0" y="0"/>
                    </a:moveTo>
                    <a:lnTo>
                      <a:pt x="0" y="582"/>
                    </a:lnTo>
                    <a:lnTo>
                      <a:pt x="19" y="1127"/>
                    </a:lnTo>
                    <a:lnTo>
                      <a:pt x="56" y="1615"/>
                    </a:lnTo>
                    <a:lnTo>
                      <a:pt x="113" y="2028"/>
                    </a:lnTo>
                    <a:lnTo>
                      <a:pt x="188" y="2384"/>
                    </a:lnTo>
                    <a:lnTo>
                      <a:pt x="225" y="2516"/>
                    </a:lnTo>
                    <a:lnTo>
                      <a:pt x="263" y="2628"/>
                    </a:lnTo>
                    <a:lnTo>
                      <a:pt x="319" y="2722"/>
                    </a:lnTo>
                    <a:lnTo>
                      <a:pt x="376" y="2797"/>
                    </a:lnTo>
                    <a:lnTo>
                      <a:pt x="451" y="2835"/>
                    </a:lnTo>
                    <a:lnTo>
                      <a:pt x="526" y="2854"/>
                    </a:lnTo>
                    <a:lnTo>
                      <a:pt x="601" y="2835"/>
                    </a:lnTo>
                    <a:lnTo>
                      <a:pt x="657" y="2797"/>
                    </a:lnTo>
                    <a:lnTo>
                      <a:pt x="713" y="2722"/>
                    </a:lnTo>
                    <a:lnTo>
                      <a:pt x="770" y="2628"/>
                    </a:lnTo>
                    <a:lnTo>
                      <a:pt x="826" y="2516"/>
                    </a:lnTo>
                    <a:lnTo>
                      <a:pt x="864" y="2384"/>
                    </a:lnTo>
                    <a:lnTo>
                      <a:pt x="939" y="2028"/>
                    </a:lnTo>
                    <a:lnTo>
                      <a:pt x="976" y="1615"/>
                    </a:lnTo>
                    <a:lnTo>
                      <a:pt x="1014" y="1127"/>
                    </a:lnTo>
                    <a:lnTo>
                      <a:pt x="1033"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0" name="Google Shape;2100;p42"/>
              <p:cNvSpPr/>
              <p:nvPr/>
            </p:nvSpPr>
            <p:spPr>
              <a:xfrm>
                <a:off x="9571775" y="3253875"/>
                <a:ext cx="26775" cy="71350"/>
              </a:xfrm>
              <a:custGeom>
                <a:avLst/>
                <a:gdLst/>
                <a:ahLst/>
                <a:cxnLst/>
                <a:rect l="l" t="t" r="r" b="b"/>
                <a:pathLst>
                  <a:path w="1071" h="2854" extrusionOk="0">
                    <a:moveTo>
                      <a:pt x="1" y="0"/>
                    </a:moveTo>
                    <a:lnTo>
                      <a:pt x="19" y="582"/>
                    </a:lnTo>
                    <a:lnTo>
                      <a:pt x="38" y="1127"/>
                    </a:lnTo>
                    <a:lnTo>
                      <a:pt x="76" y="1615"/>
                    </a:lnTo>
                    <a:lnTo>
                      <a:pt x="113" y="2028"/>
                    </a:lnTo>
                    <a:lnTo>
                      <a:pt x="188" y="2384"/>
                    </a:lnTo>
                    <a:lnTo>
                      <a:pt x="226" y="2516"/>
                    </a:lnTo>
                    <a:lnTo>
                      <a:pt x="282" y="2628"/>
                    </a:lnTo>
                    <a:lnTo>
                      <a:pt x="339" y="2722"/>
                    </a:lnTo>
                    <a:lnTo>
                      <a:pt x="395" y="2797"/>
                    </a:lnTo>
                    <a:lnTo>
                      <a:pt x="451" y="2835"/>
                    </a:lnTo>
                    <a:lnTo>
                      <a:pt x="526" y="2854"/>
                    </a:lnTo>
                    <a:lnTo>
                      <a:pt x="601" y="2835"/>
                    </a:lnTo>
                    <a:lnTo>
                      <a:pt x="676" y="2797"/>
                    </a:lnTo>
                    <a:lnTo>
                      <a:pt x="733" y="2722"/>
                    </a:lnTo>
                    <a:lnTo>
                      <a:pt x="789" y="2628"/>
                    </a:lnTo>
                    <a:lnTo>
                      <a:pt x="827" y="2516"/>
                    </a:lnTo>
                    <a:lnTo>
                      <a:pt x="883" y="2384"/>
                    </a:lnTo>
                    <a:lnTo>
                      <a:pt x="939" y="2028"/>
                    </a:lnTo>
                    <a:lnTo>
                      <a:pt x="996"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1" name="Google Shape;2101;p42"/>
              <p:cNvSpPr/>
              <p:nvPr/>
            </p:nvSpPr>
            <p:spPr>
              <a:xfrm>
                <a:off x="9530025" y="3253875"/>
                <a:ext cx="26300" cy="71350"/>
              </a:xfrm>
              <a:custGeom>
                <a:avLst/>
                <a:gdLst/>
                <a:ahLst/>
                <a:cxnLst/>
                <a:rect l="l" t="t" r="r" b="b"/>
                <a:pathLst>
                  <a:path w="1052" h="2854" extrusionOk="0">
                    <a:moveTo>
                      <a:pt x="0" y="0"/>
                    </a:moveTo>
                    <a:lnTo>
                      <a:pt x="0" y="582"/>
                    </a:lnTo>
                    <a:lnTo>
                      <a:pt x="38" y="1127"/>
                    </a:lnTo>
                    <a:lnTo>
                      <a:pt x="56" y="1615"/>
                    </a:lnTo>
                    <a:lnTo>
                      <a:pt x="113" y="2028"/>
                    </a:lnTo>
                    <a:lnTo>
                      <a:pt x="188" y="2384"/>
                    </a:lnTo>
                    <a:lnTo>
                      <a:pt x="225" y="2516"/>
                    </a:lnTo>
                    <a:lnTo>
                      <a:pt x="282" y="2628"/>
                    </a:lnTo>
                    <a:lnTo>
                      <a:pt x="319" y="2722"/>
                    </a:lnTo>
                    <a:lnTo>
                      <a:pt x="394" y="2797"/>
                    </a:lnTo>
                    <a:lnTo>
                      <a:pt x="451" y="2835"/>
                    </a:lnTo>
                    <a:lnTo>
                      <a:pt x="526" y="2854"/>
                    </a:lnTo>
                    <a:lnTo>
                      <a:pt x="601" y="2835"/>
                    </a:lnTo>
                    <a:lnTo>
                      <a:pt x="657" y="2797"/>
                    </a:lnTo>
                    <a:lnTo>
                      <a:pt x="732" y="2722"/>
                    </a:lnTo>
                    <a:lnTo>
                      <a:pt x="770" y="2628"/>
                    </a:lnTo>
                    <a:lnTo>
                      <a:pt x="826" y="2516"/>
                    </a:lnTo>
                    <a:lnTo>
                      <a:pt x="864" y="2384"/>
                    </a:lnTo>
                    <a:lnTo>
                      <a:pt x="939" y="2028"/>
                    </a:lnTo>
                    <a:lnTo>
                      <a:pt x="995" y="1615"/>
                    </a:lnTo>
                    <a:lnTo>
                      <a:pt x="1014" y="1127"/>
                    </a:lnTo>
                    <a:lnTo>
                      <a:pt x="1051"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2" name="Google Shape;2102;p42"/>
              <p:cNvSpPr/>
              <p:nvPr/>
            </p:nvSpPr>
            <p:spPr>
              <a:xfrm>
                <a:off x="9487775" y="3253875"/>
                <a:ext cx="26775" cy="71350"/>
              </a:xfrm>
              <a:custGeom>
                <a:avLst/>
                <a:gdLst/>
                <a:ahLst/>
                <a:cxnLst/>
                <a:rect l="l" t="t" r="r" b="b"/>
                <a:pathLst>
                  <a:path w="1071" h="2854" extrusionOk="0">
                    <a:moveTo>
                      <a:pt x="1" y="0"/>
                    </a:moveTo>
                    <a:lnTo>
                      <a:pt x="19" y="582"/>
                    </a:lnTo>
                    <a:lnTo>
                      <a:pt x="38" y="1127"/>
                    </a:lnTo>
                    <a:lnTo>
                      <a:pt x="76" y="1615"/>
                    </a:lnTo>
                    <a:lnTo>
                      <a:pt x="132" y="2028"/>
                    </a:lnTo>
                    <a:lnTo>
                      <a:pt x="188" y="2384"/>
                    </a:lnTo>
                    <a:lnTo>
                      <a:pt x="245" y="2516"/>
                    </a:lnTo>
                    <a:lnTo>
                      <a:pt x="282" y="2628"/>
                    </a:lnTo>
                    <a:lnTo>
                      <a:pt x="338" y="2722"/>
                    </a:lnTo>
                    <a:lnTo>
                      <a:pt x="395" y="2797"/>
                    </a:lnTo>
                    <a:lnTo>
                      <a:pt x="470" y="2835"/>
                    </a:lnTo>
                    <a:lnTo>
                      <a:pt x="545" y="2854"/>
                    </a:lnTo>
                    <a:lnTo>
                      <a:pt x="620" y="2835"/>
                    </a:lnTo>
                    <a:lnTo>
                      <a:pt x="676" y="2797"/>
                    </a:lnTo>
                    <a:lnTo>
                      <a:pt x="733" y="2722"/>
                    </a:lnTo>
                    <a:lnTo>
                      <a:pt x="789" y="2628"/>
                    </a:lnTo>
                    <a:lnTo>
                      <a:pt x="845" y="2516"/>
                    </a:lnTo>
                    <a:lnTo>
                      <a:pt x="883" y="2384"/>
                    </a:lnTo>
                    <a:lnTo>
                      <a:pt x="958" y="2028"/>
                    </a:lnTo>
                    <a:lnTo>
                      <a:pt x="995"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3" name="Google Shape;2103;p42"/>
              <p:cNvSpPr/>
              <p:nvPr/>
            </p:nvSpPr>
            <p:spPr>
              <a:xfrm>
                <a:off x="9446000"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4" name="Google Shape;2104;p42"/>
              <p:cNvSpPr/>
              <p:nvPr/>
            </p:nvSpPr>
            <p:spPr>
              <a:xfrm>
                <a:off x="9726650" y="1665300"/>
                <a:ext cx="72750" cy="90125"/>
              </a:xfrm>
              <a:custGeom>
                <a:avLst/>
                <a:gdLst/>
                <a:ahLst/>
                <a:cxnLst/>
                <a:rect l="l" t="t" r="r" b="b"/>
                <a:pathLst>
                  <a:path w="2910" h="3605" extrusionOk="0">
                    <a:moveTo>
                      <a:pt x="1465" y="1"/>
                    </a:moveTo>
                    <a:lnTo>
                      <a:pt x="1314" y="19"/>
                    </a:lnTo>
                    <a:lnTo>
                      <a:pt x="1164" y="38"/>
                    </a:lnTo>
                    <a:lnTo>
                      <a:pt x="1033" y="94"/>
                    </a:lnTo>
                    <a:lnTo>
                      <a:pt x="901" y="151"/>
                    </a:lnTo>
                    <a:lnTo>
                      <a:pt x="770" y="226"/>
                    </a:lnTo>
                    <a:lnTo>
                      <a:pt x="657" y="320"/>
                    </a:lnTo>
                    <a:lnTo>
                      <a:pt x="545" y="414"/>
                    </a:lnTo>
                    <a:lnTo>
                      <a:pt x="432" y="526"/>
                    </a:lnTo>
                    <a:lnTo>
                      <a:pt x="338" y="658"/>
                    </a:lnTo>
                    <a:lnTo>
                      <a:pt x="263" y="808"/>
                    </a:lnTo>
                    <a:lnTo>
                      <a:pt x="188" y="939"/>
                    </a:lnTo>
                    <a:lnTo>
                      <a:pt x="132" y="1108"/>
                    </a:lnTo>
                    <a:lnTo>
                      <a:pt x="75" y="1277"/>
                    </a:lnTo>
                    <a:lnTo>
                      <a:pt x="38" y="1446"/>
                    </a:lnTo>
                    <a:lnTo>
                      <a:pt x="19" y="1615"/>
                    </a:lnTo>
                    <a:lnTo>
                      <a:pt x="0" y="1803"/>
                    </a:lnTo>
                    <a:lnTo>
                      <a:pt x="19" y="1990"/>
                    </a:lnTo>
                    <a:lnTo>
                      <a:pt x="38" y="2159"/>
                    </a:lnTo>
                    <a:lnTo>
                      <a:pt x="75" y="2347"/>
                    </a:lnTo>
                    <a:lnTo>
                      <a:pt x="132" y="2497"/>
                    </a:lnTo>
                    <a:lnTo>
                      <a:pt x="188" y="2666"/>
                    </a:lnTo>
                    <a:lnTo>
                      <a:pt x="263" y="2816"/>
                    </a:lnTo>
                    <a:lnTo>
                      <a:pt x="338" y="2948"/>
                    </a:lnTo>
                    <a:lnTo>
                      <a:pt x="432" y="3079"/>
                    </a:lnTo>
                    <a:lnTo>
                      <a:pt x="545" y="3192"/>
                    </a:lnTo>
                    <a:lnTo>
                      <a:pt x="657" y="3304"/>
                    </a:lnTo>
                    <a:lnTo>
                      <a:pt x="770" y="3380"/>
                    </a:lnTo>
                    <a:lnTo>
                      <a:pt x="901" y="3455"/>
                    </a:lnTo>
                    <a:lnTo>
                      <a:pt x="1033" y="3530"/>
                    </a:lnTo>
                    <a:lnTo>
                      <a:pt x="1164" y="3567"/>
                    </a:lnTo>
                    <a:lnTo>
                      <a:pt x="1314" y="3586"/>
                    </a:lnTo>
                    <a:lnTo>
                      <a:pt x="1465" y="3605"/>
                    </a:lnTo>
                    <a:lnTo>
                      <a:pt x="1615" y="3586"/>
                    </a:lnTo>
                    <a:lnTo>
                      <a:pt x="1746" y="3567"/>
                    </a:lnTo>
                    <a:lnTo>
                      <a:pt x="1896" y="3530"/>
                    </a:lnTo>
                    <a:lnTo>
                      <a:pt x="2028" y="3455"/>
                    </a:lnTo>
                    <a:lnTo>
                      <a:pt x="2159" y="3380"/>
                    </a:lnTo>
                    <a:lnTo>
                      <a:pt x="2272" y="3304"/>
                    </a:lnTo>
                    <a:lnTo>
                      <a:pt x="2384" y="3192"/>
                    </a:lnTo>
                    <a:lnTo>
                      <a:pt x="2478" y="3079"/>
                    </a:lnTo>
                    <a:lnTo>
                      <a:pt x="2572" y="2948"/>
                    </a:lnTo>
                    <a:lnTo>
                      <a:pt x="2666" y="2816"/>
                    </a:lnTo>
                    <a:lnTo>
                      <a:pt x="2741" y="2666"/>
                    </a:lnTo>
                    <a:lnTo>
                      <a:pt x="2797" y="2497"/>
                    </a:lnTo>
                    <a:lnTo>
                      <a:pt x="2835" y="2347"/>
                    </a:lnTo>
                    <a:lnTo>
                      <a:pt x="2872" y="2159"/>
                    </a:lnTo>
                    <a:lnTo>
                      <a:pt x="2910" y="1990"/>
                    </a:lnTo>
                    <a:lnTo>
                      <a:pt x="2910" y="1803"/>
                    </a:lnTo>
                    <a:lnTo>
                      <a:pt x="2910" y="1615"/>
                    </a:lnTo>
                    <a:lnTo>
                      <a:pt x="2872" y="1446"/>
                    </a:lnTo>
                    <a:lnTo>
                      <a:pt x="2835" y="1277"/>
                    </a:lnTo>
                    <a:lnTo>
                      <a:pt x="2797" y="1108"/>
                    </a:lnTo>
                    <a:lnTo>
                      <a:pt x="2741" y="939"/>
                    </a:lnTo>
                    <a:lnTo>
                      <a:pt x="2666" y="808"/>
                    </a:lnTo>
                    <a:lnTo>
                      <a:pt x="2572" y="658"/>
                    </a:lnTo>
                    <a:lnTo>
                      <a:pt x="2478" y="526"/>
                    </a:lnTo>
                    <a:lnTo>
                      <a:pt x="2384" y="414"/>
                    </a:lnTo>
                    <a:lnTo>
                      <a:pt x="2272" y="320"/>
                    </a:lnTo>
                    <a:lnTo>
                      <a:pt x="2159" y="226"/>
                    </a:lnTo>
                    <a:lnTo>
                      <a:pt x="2028" y="151"/>
                    </a:lnTo>
                    <a:lnTo>
                      <a:pt x="1896" y="94"/>
                    </a:lnTo>
                    <a:lnTo>
                      <a:pt x="1746" y="38"/>
                    </a:lnTo>
                    <a:lnTo>
                      <a:pt x="1615" y="19"/>
                    </a:lnTo>
                    <a:lnTo>
                      <a:pt x="1465"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5" name="Google Shape;2105;p42"/>
              <p:cNvSpPr/>
              <p:nvPr/>
            </p:nvSpPr>
            <p:spPr>
              <a:xfrm>
                <a:off x="9745425" y="1688775"/>
                <a:ext cx="35225" cy="43200"/>
              </a:xfrm>
              <a:custGeom>
                <a:avLst/>
                <a:gdLst/>
                <a:ahLst/>
                <a:cxnLst/>
                <a:rect l="l" t="t" r="r" b="b"/>
                <a:pathLst>
                  <a:path w="1409" h="1728" extrusionOk="0">
                    <a:moveTo>
                      <a:pt x="714" y="0"/>
                    </a:moveTo>
                    <a:lnTo>
                      <a:pt x="563" y="19"/>
                    </a:lnTo>
                    <a:lnTo>
                      <a:pt x="432" y="75"/>
                    </a:lnTo>
                    <a:lnTo>
                      <a:pt x="319" y="150"/>
                    </a:lnTo>
                    <a:lnTo>
                      <a:pt x="207" y="244"/>
                    </a:lnTo>
                    <a:lnTo>
                      <a:pt x="132" y="376"/>
                    </a:lnTo>
                    <a:lnTo>
                      <a:pt x="57" y="526"/>
                    </a:lnTo>
                    <a:lnTo>
                      <a:pt x="19" y="695"/>
                    </a:lnTo>
                    <a:lnTo>
                      <a:pt x="0" y="864"/>
                    </a:lnTo>
                    <a:lnTo>
                      <a:pt x="19" y="1033"/>
                    </a:lnTo>
                    <a:lnTo>
                      <a:pt x="57" y="1202"/>
                    </a:lnTo>
                    <a:lnTo>
                      <a:pt x="132" y="1352"/>
                    </a:lnTo>
                    <a:lnTo>
                      <a:pt x="207" y="1483"/>
                    </a:lnTo>
                    <a:lnTo>
                      <a:pt x="319" y="1577"/>
                    </a:lnTo>
                    <a:lnTo>
                      <a:pt x="432" y="1671"/>
                    </a:lnTo>
                    <a:lnTo>
                      <a:pt x="563" y="1708"/>
                    </a:lnTo>
                    <a:lnTo>
                      <a:pt x="714" y="1727"/>
                    </a:lnTo>
                    <a:lnTo>
                      <a:pt x="845" y="1708"/>
                    </a:lnTo>
                    <a:lnTo>
                      <a:pt x="976" y="1671"/>
                    </a:lnTo>
                    <a:lnTo>
                      <a:pt x="1108" y="1577"/>
                    </a:lnTo>
                    <a:lnTo>
                      <a:pt x="1202" y="1483"/>
                    </a:lnTo>
                    <a:lnTo>
                      <a:pt x="1296" y="1352"/>
                    </a:lnTo>
                    <a:lnTo>
                      <a:pt x="1352" y="1202"/>
                    </a:lnTo>
                    <a:lnTo>
                      <a:pt x="1389" y="1033"/>
                    </a:lnTo>
                    <a:lnTo>
                      <a:pt x="1408" y="864"/>
                    </a:lnTo>
                    <a:lnTo>
                      <a:pt x="1389" y="695"/>
                    </a:lnTo>
                    <a:lnTo>
                      <a:pt x="1352" y="526"/>
                    </a:lnTo>
                    <a:lnTo>
                      <a:pt x="1296" y="376"/>
                    </a:lnTo>
                    <a:lnTo>
                      <a:pt x="1202" y="244"/>
                    </a:lnTo>
                    <a:lnTo>
                      <a:pt x="1108" y="150"/>
                    </a:lnTo>
                    <a:lnTo>
                      <a:pt x="976" y="75"/>
                    </a:lnTo>
                    <a:lnTo>
                      <a:pt x="845" y="19"/>
                    </a:lnTo>
                    <a:lnTo>
                      <a:pt x="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6" name="Google Shape;2106;p42"/>
              <p:cNvSpPr/>
              <p:nvPr/>
            </p:nvSpPr>
            <p:spPr>
              <a:xfrm>
                <a:off x="9330100" y="1665300"/>
                <a:ext cx="72300" cy="90125"/>
              </a:xfrm>
              <a:custGeom>
                <a:avLst/>
                <a:gdLst/>
                <a:ahLst/>
                <a:cxnLst/>
                <a:rect l="l" t="t" r="r" b="b"/>
                <a:pathLst>
                  <a:path w="2892" h="3605" extrusionOk="0">
                    <a:moveTo>
                      <a:pt x="1446" y="1"/>
                    </a:moveTo>
                    <a:lnTo>
                      <a:pt x="1295" y="19"/>
                    </a:lnTo>
                    <a:lnTo>
                      <a:pt x="1145" y="38"/>
                    </a:lnTo>
                    <a:lnTo>
                      <a:pt x="1014" y="94"/>
                    </a:lnTo>
                    <a:lnTo>
                      <a:pt x="883" y="151"/>
                    </a:lnTo>
                    <a:lnTo>
                      <a:pt x="751" y="226"/>
                    </a:lnTo>
                    <a:lnTo>
                      <a:pt x="638" y="320"/>
                    </a:lnTo>
                    <a:lnTo>
                      <a:pt x="526" y="414"/>
                    </a:lnTo>
                    <a:lnTo>
                      <a:pt x="413" y="526"/>
                    </a:lnTo>
                    <a:lnTo>
                      <a:pt x="319" y="658"/>
                    </a:lnTo>
                    <a:lnTo>
                      <a:pt x="244" y="808"/>
                    </a:lnTo>
                    <a:lnTo>
                      <a:pt x="169" y="939"/>
                    </a:lnTo>
                    <a:lnTo>
                      <a:pt x="113" y="1108"/>
                    </a:lnTo>
                    <a:lnTo>
                      <a:pt x="57" y="1277"/>
                    </a:lnTo>
                    <a:lnTo>
                      <a:pt x="19" y="1446"/>
                    </a:lnTo>
                    <a:lnTo>
                      <a:pt x="0" y="1615"/>
                    </a:lnTo>
                    <a:lnTo>
                      <a:pt x="0" y="1803"/>
                    </a:lnTo>
                    <a:lnTo>
                      <a:pt x="0" y="1990"/>
                    </a:lnTo>
                    <a:lnTo>
                      <a:pt x="19" y="2159"/>
                    </a:lnTo>
                    <a:lnTo>
                      <a:pt x="57" y="2347"/>
                    </a:lnTo>
                    <a:lnTo>
                      <a:pt x="113" y="2497"/>
                    </a:lnTo>
                    <a:lnTo>
                      <a:pt x="169" y="2666"/>
                    </a:lnTo>
                    <a:lnTo>
                      <a:pt x="244" y="2816"/>
                    </a:lnTo>
                    <a:lnTo>
                      <a:pt x="319" y="2948"/>
                    </a:lnTo>
                    <a:lnTo>
                      <a:pt x="413" y="3079"/>
                    </a:lnTo>
                    <a:lnTo>
                      <a:pt x="526" y="3192"/>
                    </a:lnTo>
                    <a:lnTo>
                      <a:pt x="638" y="3304"/>
                    </a:lnTo>
                    <a:lnTo>
                      <a:pt x="751" y="3380"/>
                    </a:lnTo>
                    <a:lnTo>
                      <a:pt x="883" y="3455"/>
                    </a:lnTo>
                    <a:lnTo>
                      <a:pt x="1014" y="3530"/>
                    </a:lnTo>
                    <a:lnTo>
                      <a:pt x="1145" y="3567"/>
                    </a:lnTo>
                    <a:lnTo>
                      <a:pt x="1295" y="3586"/>
                    </a:lnTo>
                    <a:lnTo>
                      <a:pt x="1446" y="3605"/>
                    </a:lnTo>
                    <a:lnTo>
                      <a:pt x="1596" y="3586"/>
                    </a:lnTo>
                    <a:lnTo>
                      <a:pt x="1746" y="3567"/>
                    </a:lnTo>
                    <a:lnTo>
                      <a:pt x="1877" y="3530"/>
                    </a:lnTo>
                    <a:lnTo>
                      <a:pt x="2009" y="3455"/>
                    </a:lnTo>
                    <a:lnTo>
                      <a:pt x="2140" y="3380"/>
                    </a:lnTo>
                    <a:lnTo>
                      <a:pt x="2253" y="3304"/>
                    </a:lnTo>
                    <a:lnTo>
                      <a:pt x="2365" y="3192"/>
                    </a:lnTo>
                    <a:lnTo>
                      <a:pt x="2478" y="3079"/>
                    </a:lnTo>
                    <a:lnTo>
                      <a:pt x="2572" y="2948"/>
                    </a:lnTo>
                    <a:lnTo>
                      <a:pt x="2647" y="2816"/>
                    </a:lnTo>
                    <a:lnTo>
                      <a:pt x="2722" y="2666"/>
                    </a:lnTo>
                    <a:lnTo>
                      <a:pt x="2778" y="2497"/>
                    </a:lnTo>
                    <a:lnTo>
                      <a:pt x="2835" y="2347"/>
                    </a:lnTo>
                    <a:lnTo>
                      <a:pt x="2872" y="2159"/>
                    </a:lnTo>
                    <a:lnTo>
                      <a:pt x="2891" y="1990"/>
                    </a:lnTo>
                    <a:lnTo>
                      <a:pt x="2891" y="1803"/>
                    </a:lnTo>
                    <a:lnTo>
                      <a:pt x="2891" y="1615"/>
                    </a:lnTo>
                    <a:lnTo>
                      <a:pt x="2872" y="1446"/>
                    </a:lnTo>
                    <a:lnTo>
                      <a:pt x="2835" y="1277"/>
                    </a:lnTo>
                    <a:lnTo>
                      <a:pt x="2778" y="1108"/>
                    </a:lnTo>
                    <a:lnTo>
                      <a:pt x="2722" y="939"/>
                    </a:lnTo>
                    <a:lnTo>
                      <a:pt x="2647" y="808"/>
                    </a:lnTo>
                    <a:lnTo>
                      <a:pt x="2572" y="658"/>
                    </a:lnTo>
                    <a:lnTo>
                      <a:pt x="2478" y="526"/>
                    </a:lnTo>
                    <a:lnTo>
                      <a:pt x="2365" y="414"/>
                    </a:lnTo>
                    <a:lnTo>
                      <a:pt x="2253" y="320"/>
                    </a:lnTo>
                    <a:lnTo>
                      <a:pt x="2140" y="226"/>
                    </a:lnTo>
                    <a:lnTo>
                      <a:pt x="2009" y="151"/>
                    </a:lnTo>
                    <a:lnTo>
                      <a:pt x="1877" y="94"/>
                    </a:lnTo>
                    <a:lnTo>
                      <a:pt x="1746" y="38"/>
                    </a:lnTo>
                    <a:lnTo>
                      <a:pt x="1596" y="19"/>
                    </a:lnTo>
                    <a:lnTo>
                      <a:pt x="144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7" name="Google Shape;2107;p42"/>
              <p:cNvSpPr/>
              <p:nvPr/>
            </p:nvSpPr>
            <p:spPr>
              <a:xfrm>
                <a:off x="9348875" y="1688775"/>
                <a:ext cx="34750" cy="43200"/>
              </a:xfrm>
              <a:custGeom>
                <a:avLst/>
                <a:gdLst/>
                <a:ahLst/>
                <a:cxnLst/>
                <a:rect l="l" t="t" r="r" b="b"/>
                <a:pathLst>
                  <a:path w="1390" h="1728" extrusionOk="0">
                    <a:moveTo>
                      <a:pt x="695" y="0"/>
                    </a:moveTo>
                    <a:lnTo>
                      <a:pt x="544" y="19"/>
                    </a:lnTo>
                    <a:lnTo>
                      <a:pt x="413" y="75"/>
                    </a:lnTo>
                    <a:lnTo>
                      <a:pt x="300" y="150"/>
                    </a:lnTo>
                    <a:lnTo>
                      <a:pt x="207" y="244"/>
                    </a:lnTo>
                    <a:lnTo>
                      <a:pt x="113" y="376"/>
                    </a:lnTo>
                    <a:lnTo>
                      <a:pt x="56" y="526"/>
                    </a:lnTo>
                    <a:lnTo>
                      <a:pt x="0" y="695"/>
                    </a:lnTo>
                    <a:lnTo>
                      <a:pt x="0" y="864"/>
                    </a:lnTo>
                    <a:lnTo>
                      <a:pt x="0" y="1033"/>
                    </a:lnTo>
                    <a:lnTo>
                      <a:pt x="56" y="1202"/>
                    </a:lnTo>
                    <a:lnTo>
                      <a:pt x="113" y="1352"/>
                    </a:lnTo>
                    <a:lnTo>
                      <a:pt x="207" y="1483"/>
                    </a:lnTo>
                    <a:lnTo>
                      <a:pt x="300" y="1577"/>
                    </a:lnTo>
                    <a:lnTo>
                      <a:pt x="413" y="1671"/>
                    </a:lnTo>
                    <a:lnTo>
                      <a:pt x="544" y="1708"/>
                    </a:lnTo>
                    <a:lnTo>
                      <a:pt x="695" y="1727"/>
                    </a:lnTo>
                    <a:lnTo>
                      <a:pt x="826" y="1708"/>
                    </a:lnTo>
                    <a:lnTo>
                      <a:pt x="957" y="1671"/>
                    </a:lnTo>
                    <a:lnTo>
                      <a:pt x="1089" y="1577"/>
                    </a:lnTo>
                    <a:lnTo>
                      <a:pt x="1183" y="1483"/>
                    </a:lnTo>
                    <a:lnTo>
                      <a:pt x="1277" y="1352"/>
                    </a:lnTo>
                    <a:lnTo>
                      <a:pt x="1333" y="1202"/>
                    </a:lnTo>
                    <a:lnTo>
                      <a:pt x="1370" y="1033"/>
                    </a:lnTo>
                    <a:lnTo>
                      <a:pt x="1389" y="864"/>
                    </a:lnTo>
                    <a:lnTo>
                      <a:pt x="1370" y="695"/>
                    </a:lnTo>
                    <a:lnTo>
                      <a:pt x="1333" y="526"/>
                    </a:lnTo>
                    <a:lnTo>
                      <a:pt x="1277" y="376"/>
                    </a:lnTo>
                    <a:lnTo>
                      <a:pt x="1183" y="244"/>
                    </a:lnTo>
                    <a:lnTo>
                      <a:pt x="1089" y="150"/>
                    </a:lnTo>
                    <a:lnTo>
                      <a:pt x="957" y="75"/>
                    </a:lnTo>
                    <a:lnTo>
                      <a:pt x="826" y="19"/>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8" name="Google Shape;2108;p42"/>
              <p:cNvSpPr/>
              <p:nvPr/>
            </p:nvSpPr>
            <p:spPr>
              <a:xfrm>
                <a:off x="94647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8"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09" name="Google Shape;2109;p42"/>
              <p:cNvSpPr/>
              <p:nvPr/>
            </p:nvSpPr>
            <p:spPr>
              <a:xfrm>
                <a:off x="94999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0" name="Google Shape;2110;p42"/>
              <p:cNvSpPr/>
              <p:nvPr/>
            </p:nvSpPr>
            <p:spPr>
              <a:xfrm>
                <a:off x="9535175" y="1759150"/>
                <a:ext cx="22550" cy="56825"/>
              </a:xfrm>
              <a:custGeom>
                <a:avLst/>
                <a:gdLst/>
                <a:ahLst/>
                <a:cxnLst/>
                <a:rect l="l" t="t" r="r" b="b"/>
                <a:pathLst>
                  <a:path w="902" h="2273" extrusionOk="0">
                    <a:moveTo>
                      <a:pt x="451" y="1"/>
                    </a:moveTo>
                    <a:lnTo>
                      <a:pt x="395" y="20"/>
                    </a:lnTo>
                    <a:lnTo>
                      <a:pt x="338" y="57"/>
                    </a:lnTo>
                    <a:lnTo>
                      <a:pt x="282" y="114"/>
                    </a:lnTo>
                    <a:lnTo>
                      <a:pt x="245" y="189"/>
                    </a:lnTo>
                    <a:lnTo>
                      <a:pt x="169" y="395"/>
                    </a:lnTo>
                    <a:lnTo>
                      <a:pt x="113" y="658"/>
                    </a:lnTo>
                    <a:lnTo>
                      <a:pt x="57" y="996"/>
                    </a:lnTo>
                    <a:lnTo>
                      <a:pt x="38" y="1390"/>
                    </a:lnTo>
                    <a:lnTo>
                      <a:pt x="1" y="2272"/>
                    </a:lnTo>
                    <a:lnTo>
                      <a:pt x="902" y="2272"/>
                    </a:lnTo>
                    <a:lnTo>
                      <a:pt x="864" y="1390"/>
                    </a:lnTo>
                    <a:lnTo>
                      <a:pt x="845" y="996"/>
                    </a:lnTo>
                    <a:lnTo>
                      <a:pt x="808"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1" name="Google Shape;2111;p42"/>
              <p:cNvSpPr/>
              <p:nvPr/>
            </p:nvSpPr>
            <p:spPr>
              <a:xfrm>
                <a:off x="9570850" y="1759150"/>
                <a:ext cx="22075" cy="56825"/>
              </a:xfrm>
              <a:custGeom>
                <a:avLst/>
                <a:gdLst/>
                <a:ahLst/>
                <a:cxnLst/>
                <a:rect l="l" t="t" r="r" b="b"/>
                <a:pathLst>
                  <a:path w="883" h="2273" extrusionOk="0">
                    <a:moveTo>
                      <a:pt x="432" y="1"/>
                    </a:moveTo>
                    <a:lnTo>
                      <a:pt x="376" y="20"/>
                    </a:lnTo>
                    <a:lnTo>
                      <a:pt x="319" y="57"/>
                    </a:lnTo>
                    <a:lnTo>
                      <a:pt x="263" y="114"/>
                    </a:lnTo>
                    <a:lnTo>
                      <a:pt x="225" y="189"/>
                    </a:lnTo>
                    <a:lnTo>
                      <a:pt x="150" y="395"/>
                    </a:lnTo>
                    <a:lnTo>
                      <a:pt x="94" y="658"/>
                    </a:lnTo>
                    <a:lnTo>
                      <a:pt x="56" y="996"/>
                    </a:lnTo>
                    <a:lnTo>
                      <a:pt x="19" y="1390"/>
                    </a:lnTo>
                    <a:lnTo>
                      <a:pt x="0" y="2272"/>
                    </a:lnTo>
                    <a:lnTo>
                      <a:pt x="882" y="2272"/>
                    </a:lnTo>
                    <a:lnTo>
                      <a:pt x="845" y="1390"/>
                    </a:lnTo>
                    <a:lnTo>
                      <a:pt x="826" y="996"/>
                    </a:lnTo>
                    <a:lnTo>
                      <a:pt x="789" y="658"/>
                    </a:lnTo>
                    <a:lnTo>
                      <a:pt x="732" y="395"/>
                    </a:lnTo>
                    <a:lnTo>
                      <a:pt x="657" y="189"/>
                    </a:lnTo>
                    <a:lnTo>
                      <a:pt x="601" y="114"/>
                    </a:lnTo>
                    <a:lnTo>
                      <a:pt x="545"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2" name="Google Shape;2112;p42"/>
              <p:cNvSpPr/>
              <p:nvPr/>
            </p:nvSpPr>
            <p:spPr>
              <a:xfrm>
                <a:off x="9606050" y="1759150"/>
                <a:ext cx="22075" cy="56825"/>
              </a:xfrm>
              <a:custGeom>
                <a:avLst/>
                <a:gdLst/>
                <a:ahLst/>
                <a:cxnLst/>
                <a:rect l="l" t="t" r="r" b="b"/>
                <a:pathLst>
                  <a:path w="883" h="2273" extrusionOk="0">
                    <a:moveTo>
                      <a:pt x="432" y="1"/>
                    </a:moveTo>
                    <a:lnTo>
                      <a:pt x="375" y="20"/>
                    </a:lnTo>
                    <a:lnTo>
                      <a:pt x="319" y="57"/>
                    </a:lnTo>
                    <a:lnTo>
                      <a:pt x="263" y="114"/>
                    </a:lnTo>
                    <a:lnTo>
                      <a:pt x="225" y="189"/>
                    </a:lnTo>
                    <a:lnTo>
                      <a:pt x="150" y="395"/>
                    </a:lnTo>
                    <a:lnTo>
                      <a:pt x="94" y="658"/>
                    </a:lnTo>
                    <a:lnTo>
                      <a:pt x="56" y="996"/>
                    </a:lnTo>
                    <a:lnTo>
                      <a:pt x="19" y="1390"/>
                    </a:lnTo>
                    <a:lnTo>
                      <a:pt x="0" y="2272"/>
                    </a:lnTo>
                    <a:lnTo>
                      <a:pt x="882" y="2272"/>
                    </a:lnTo>
                    <a:lnTo>
                      <a:pt x="864" y="1390"/>
                    </a:lnTo>
                    <a:lnTo>
                      <a:pt x="826" y="996"/>
                    </a:lnTo>
                    <a:lnTo>
                      <a:pt x="788" y="658"/>
                    </a:lnTo>
                    <a:lnTo>
                      <a:pt x="732" y="395"/>
                    </a:lnTo>
                    <a:lnTo>
                      <a:pt x="657" y="189"/>
                    </a:lnTo>
                    <a:lnTo>
                      <a:pt x="601" y="114"/>
                    </a:lnTo>
                    <a:lnTo>
                      <a:pt x="563"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3" name="Google Shape;2113;p42"/>
              <p:cNvSpPr/>
              <p:nvPr/>
            </p:nvSpPr>
            <p:spPr>
              <a:xfrm>
                <a:off x="9641225" y="1759150"/>
                <a:ext cx="22100" cy="56825"/>
              </a:xfrm>
              <a:custGeom>
                <a:avLst/>
                <a:gdLst/>
                <a:ahLst/>
                <a:cxnLst/>
                <a:rect l="l" t="t" r="r" b="b"/>
                <a:pathLst>
                  <a:path w="884" h="2273" extrusionOk="0">
                    <a:moveTo>
                      <a:pt x="433" y="1"/>
                    </a:moveTo>
                    <a:lnTo>
                      <a:pt x="376" y="20"/>
                    </a:lnTo>
                    <a:lnTo>
                      <a:pt x="320" y="57"/>
                    </a:lnTo>
                    <a:lnTo>
                      <a:pt x="283" y="114"/>
                    </a:lnTo>
                    <a:lnTo>
                      <a:pt x="226" y="189"/>
                    </a:lnTo>
                    <a:lnTo>
                      <a:pt x="151" y="395"/>
                    </a:lnTo>
                    <a:lnTo>
                      <a:pt x="95" y="658"/>
                    </a:lnTo>
                    <a:lnTo>
                      <a:pt x="57" y="996"/>
                    </a:lnTo>
                    <a:lnTo>
                      <a:pt x="20" y="1390"/>
                    </a:lnTo>
                    <a:lnTo>
                      <a:pt x="1" y="2272"/>
                    </a:lnTo>
                    <a:lnTo>
                      <a:pt x="883" y="2272"/>
                    </a:lnTo>
                    <a:lnTo>
                      <a:pt x="864" y="1390"/>
                    </a:lnTo>
                    <a:lnTo>
                      <a:pt x="827" y="996"/>
                    </a:lnTo>
                    <a:lnTo>
                      <a:pt x="789" y="658"/>
                    </a:lnTo>
                    <a:lnTo>
                      <a:pt x="733" y="395"/>
                    </a:lnTo>
                    <a:lnTo>
                      <a:pt x="658" y="189"/>
                    </a:lnTo>
                    <a:lnTo>
                      <a:pt x="602" y="114"/>
                    </a:lnTo>
                    <a:lnTo>
                      <a:pt x="564" y="57"/>
                    </a:lnTo>
                    <a:lnTo>
                      <a:pt x="508" y="20"/>
                    </a:lnTo>
                    <a:lnTo>
                      <a:pt x="433"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4" name="Google Shape;2114;p42"/>
              <p:cNvSpPr/>
              <p:nvPr/>
            </p:nvSpPr>
            <p:spPr>
              <a:xfrm>
                <a:off x="9320250" y="1623775"/>
                <a:ext cx="487600" cy="1838250"/>
              </a:xfrm>
              <a:custGeom>
                <a:avLst/>
                <a:gdLst/>
                <a:ahLst/>
                <a:cxnLst/>
                <a:rect l="l" t="t" r="r" b="b"/>
                <a:pathLst>
                  <a:path w="19504" h="73530" extrusionOk="0">
                    <a:moveTo>
                      <a:pt x="2985" y="0"/>
                    </a:moveTo>
                    <a:lnTo>
                      <a:pt x="2666" y="38"/>
                    </a:lnTo>
                    <a:lnTo>
                      <a:pt x="2459" y="75"/>
                    </a:lnTo>
                    <a:lnTo>
                      <a:pt x="2215" y="132"/>
                    </a:lnTo>
                    <a:lnTo>
                      <a:pt x="1952" y="225"/>
                    </a:lnTo>
                    <a:lnTo>
                      <a:pt x="1689" y="357"/>
                    </a:lnTo>
                    <a:lnTo>
                      <a:pt x="1408" y="526"/>
                    </a:lnTo>
                    <a:lnTo>
                      <a:pt x="1145" y="732"/>
                    </a:lnTo>
                    <a:lnTo>
                      <a:pt x="1014" y="845"/>
                    </a:lnTo>
                    <a:lnTo>
                      <a:pt x="882" y="976"/>
                    </a:lnTo>
                    <a:lnTo>
                      <a:pt x="770" y="1126"/>
                    </a:lnTo>
                    <a:lnTo>
                      <a:pt x="657" y="1295"/>
                    </a:lnTo>
                    <a:lnTo>
                      <a:pt x="544" y="1464"/>
                    </a:lnTo>
                    <a:lnTo>
                      <a:pt x="432" y="1671"/>
                    </a:lnTo>
                    <a:lnTo>
                      <a:pt x="338" y="1877"/>
                    </a:lnTo>
                    <a:lnTo>
                      <a:pt x="263" y="2103"/>
                    </a:lnTo>
                    <a:lnTo>
                      <a:pt x="188" y="2347"/>
                    </a:lnTo>
                    <a:lnTo>
                      <a:pt x="113" y="2609"/>
                    </a:lnTo>
                    <a:lnTo>
                      <a:pt x="75" y="2891"/>
                    </a:lnTo>
                    <a:lnTo>
                      <a:pt x="38" y="3191"/>
                    </a:lnTo>
                    <a:lnTo>
                      <a:pt x="19" y="3379"/>
                    </a:lnTo>
                    <a:lnTo>
                      <a:pt x="0" y="3586"/>
                    </a:lnTo>
                    <a:lnTo>
                      <a:pt x="0" y="3679"/>
                    </a:lnTo>
                    <a:lnTo>
                      <a:pt x="0" y="3848"/>
                    </a:lnTo>
                    <a:lnTo>
                      <a:pt x="19" y="3848"/>
                    </a:lnTo>
                    <a:lnTo>
                      <a:pt x="56" y="4036"/>
                    </a:lnTo>
                    <a:lnTo>
                      <a:pt x="94" y="4243"/>
                    </a:lnTo>
                    <a:lnTo>
                      <a:pt x="150" y="4430"/>
                    </a:lnTo>
                    <a:lnTo>
                      <a:pt x="207" y="4618"/>
                    </a:lnTo>
                    <a:lnTo>
                      <a:pt x="300" y="4787"/>
                    </a:lnTo>
                    <a:lnTo>
                      <a:pt x="375" y="4937"/>
                    </a:lnTo>
                    <a:lnTo>
                      <a:pt x="488" y="5087"/>
                    </a:lnTo>
                    <a:lnTo>
                      <a:pt x="601" y="5238"/>
                    </a:lnTo>
                    <a:lnTo>
                      <a:pt x="713" y="5369"/>
                    </a:lnTo>
                    <a:lnTo>
                      <a:pt x="845" y="5482"/>
                    </a:lnTo>
                    <a:lnTo>
                      <a:pt x="995" y="5575"/>
                    </a:lnTo>
                    <a:lnTo>
                      <a:pt x="1145" y="5650"/>
                    </a:lnTo>
                    <a:lnTo>
                      <a:pt x="1295" y="5707"/>
                    </a:lnTo>
                    <a:lnTo>
                      <a:pt x="1445" y="5763"/>
                    </a:lnTo>
                    <a:lnTo>
                      <a:pt x="1614" y="5801"/>
                    </a:lnTo>
                    <a:lnTo>
                      <a:pt x="3623" y="5801"/>
                    </a:lnTo>
                    <a:lnTo>
                      <a:pt x="3773" y="5782"/>
                    </a:lnTo>
                    <a:lnTo>
                      <a:pt x="3923" y="5744"/>
                    </a:lnTo>
                    <a:lnTo>
                      <a:pt x="4073" y="5688"/>
                    </a:lnTo>
                    <a:lnTo>
                      <a:pt x="4224" y="5632"/>
                    </a:lnTo>
                    <a:lnTo>
                      <a:pt x="4355" y="5557"/>
                    </a:lnTo>
                    <a:lnTo>
                      <a:pt x="4486" y="5463"/>
                    </a:lnTo>
                    <a:lnTo>
                      <a:pt x="4618" y="5350"/>
                    </a:lnTo>
                    <a:lnTo>
                      <a:pt x="4731" y="5238"/>
                    </a:lnTo>
                    <a:lnTo>
                      <a:pt x="4768" y="6364"/>
                    </a:lnTo>
                    <a:lnTo>
                      <a:pt x="4768" y="7340"/>
                    </a:lnTo>
                    <a:lnTo>
                      <a:pt x="4787" y="8335"/>
                    </a:lnTo>
                    <a:lnTo>
                      <a:pt x="5331" y="8335"/>
                    </a:lnTo>
                    <a:lnTo>
                      <a:pt x="5331" y="65063"/>
                    </a:lnTo>
                    <a:lnTo>
                      <a:pt x="4430" y="65063"/>
                    </a:lnTo>
                    <a:lnTo>
                      <a:pt x="4430" y="66678"/>
                    </a:lnTo>
                    <a:lnTo>
                      <a:pt x="4430" y="67579"/>
                    </a:lnTo>
                    <a:lnTo>
                      <a:pt x="4393" y="68405"/>
                    </a:lnTo>
                    <a:lnTo>
                      <a:pt x="4374" y="68799"/>
                    </a:lnTo>
                    <a:lnTo>
                      <a:pt x="4336" y="69174"/>
                    </a:lnTo>
                    <a:lnTo>
                      <a:pt x="4280" y="69531"/>
                    </a:lnTo>
                    <a:lnTo>
                      <a:pt x="4205" y="69850"/>
                    </a:lnTo>
                    <a:lnTo>
                      <a:pt x="4111" y="70151"/>
                    </a:lnTo>
                    <a:lnTo>
                      <a:pt x="3998" y="70413"/>
                    </a:lnTo>
                    <a:lnTo>
                      <a:pt x="3867" y="70639"/>
                    </a:lnTo>
                    <a:lnTo>
                      <a:pt x="3792" y="70732"/>
                    </a:lnTo>
                    <a:lnTo>
                      <a:pt x="3698" y="70826"/>
                    </a:lnTo>
                    <a:lnTo>
                      <a:pt x="3604" y="70901"/>
                    </a:lnTo>
                    <a:lnTo>
                      <a:pt x="3510" y="70976"/>
                    </a:lnTo>
                    <a:lnTo>
                      <a:pt x="3398" y="71052"/>
                    </a:lnTo>
                    <a:lnTo>
                      <a:pt x="3266" y="71089"/>
                    </a:lnTo>
                    <a:lnTo>
                      <a:pt x="3135" y="71127"/>
                    </a:lnTo>
                    <a:lnTo>
                      <a:pt x="3003" y="71164"/>
                    </a:lnTo>
                    <a:lnTo>
                      <a:pt x="2853" y="71183"/>
                    </a:lnTo>
                    <a:lnTo>
                      <a:pt x="2703" y="71183"/>
                    </a:lnTo>
                    <a:lnTo>
                      <a:pt x="2703" y="73529"/>
                    </a:lnTo>
                    <a:lnTo>
                      <a:pt x="16763" y="73529"/>
                    </a:lnTo>
                    <a:lnTo>
                      <a:pt x="16763" y="71183"/>
                    </a:lnTo>
                    <a:lnTo>
                      <a:pt x="16613" y="71183"/>
                    </a:lnTo>
                    <a:lnTo>
                      <a:pt x="16463" y="71164"/>
                    </a:lnTo>
                    <a:lnTo>
                      <a:pt x="16331" y="71127"/>
                    </a:lnTo>
                    <a:lnTo>
                      <a:pt x="16200" y="71089"/>
                    </a:lnTo>
                    <a:lnTo>
                      <a:pt x="16069" y="71052"/>
                    </a:lnTo>
                    <a:lnTo>
                      <a:pt x="15956" y="70976"/>
                    </a:lnTo>
                    <a:lnTo>
                      <a:pt x="15862" y="70901"/>
                    </a:lnTo>
                    <a:lnTo>
                      <a:pt x="15768" y="70826"/>
                    </a:lnTo>
                    <a:lnTo>
                      <a:pt x="15674" y="70732"/>
                    </a:lnTo>
                    <a:lnTo>
                      <a:pt x="15599" y="70639"/>
                    </a:lnTo>
                    <a:lnTo>
                      <a:pt x="15468" y="70413"/>
                    </a:lnTo>
                    <a:lnTo>
                      <a:pt x="15355" y="70151"/>
                    </a:lnTo>
                    <a:lnTo>
                      <a:pt x="15261" y="69850"/>
                    </a:lnTo>
                    <a:lnTo>
                      <a:pt x="15186" y="69531"/>
                    </a:lnTo>
                    <a:lnTo>
                      <a:pt x="15130" y="69174"/>
                    </a:lnTo>
                    <a:lnTo>
                      <a:pt x="15093" y="68799"/>
                    </a:lnTo>
                    <a:lnTo>
                      <a:pt x="15074" y="68405"/>
                    </a:lnTo>
                    <a:lnTo>
                      <a:pt x="15036" y="67579"/>
                    </a:lnTo>
                    <a:lnTo>
                      <a:pt x="15036" y="66678"/>
                    </a:lnTo>
                    <a:lnTo>
                      <a:pt x="15036" y="65063"/>
                    </a:lnTo>
                    <a:lnTo>
                      <a:pt x="14135" y="65063"/>
                    </a:lnTo>
                    <a:lnTo>
                      <a:pt x="14135" y="50553"/>
                    </a:lnTo>
                    <a:lnTo>
                      <a:pt x="14135" y="25868"/>
                    </a:lnTo>
                    <a:lnTo>
                      <a:pt x="14135" y="8335"/>
                    </a:lnTo>
                    <a:lnTo>
                      <a:pt x="14717" y="8335"/>
                    </a:lnTo>
                    <a:lnTo>
                      <a:pt x="14736" y="7359"/>
                    </a:lnTo>
                    <a:lnTo>
                      <a:pt x="14736" y="6364"/>
                    </a:lnTo>
                    <a:lnTo>
                      <a:pt x="14773" y="5256"/>
                    </a:lnTo>
                    <a:lnTo>
                      <a:pt x="14886" y="5369"/>
                    </a:lnTo>
                    <a:lnTo>
                      <a:pt x="15017" y="5463"/>
                    </a:lnTo>
                    <a:lnTo>
                      <a:pt x="15149" y="5557"/>
                    </a:lnTo>
                    <a:lnTo>
                      <a:pt x="15280" y="5632"/>
                    </a:lnTo>
                    <a:lnTo>
                      <a:pt x="15412" y="5688"/>
                    </a:lnTo>
                    <a:lnTo>
                      <a:pt x="15562" y="5744"/>
                    </a:lnTo>
                    <a:lnTo>
                      <a:pt x="15712" y="5782"/>
                    </a:lnTo>
                    <a:lnTo>
                      <a:pt x="15862" y="5801"/>
                    </a:lnTo>
                    <a:lnTo>
                      <a:pt x="17890" y="5801"/>
                    </a:lnTo>
                    <a:lnTo>
                      <a:pt x="18058" y="5763"/>
                    </a:lnTo>
                    <a:lnTo>
                      <a:pt x="18209" y="5707"/>
                    </a:lnTo>
                    <a:lnTo>
                      <a:pt x="18378" y="5650"/>
                    </a:lnTo>
                    <a:lnTo>
                      <a:pt x="18509" y="5575"/>
                    </a:lnTo>
                    <a:lnTo>
                      <a:pt x="18659" y="5482"/>
                    </a:lnTo>
                    <a:lnTo>
                      <a:pt x="18791" y="5369"/>
                    </a:lnTo>
                    <a:lnTo>
                      <a:pt x="18903" y="5238"/>
                    </a:lnTo>
                    <a:lnTo>
                      <a:pt x="19016" y="5087"/>
                    </a:lnTo>
                    <a:lnTo>
                      <a:pt x="19128" y="4937"/>
                    </a:lnTo>
                    <a:lnTo>
                      <a:pt x="19222" y="4787"/>
                    </a:lnTo>
                    <a:lnTo>
                      <a:pt x="19297" y="4618"/>
                    </a:lnTo>
                    <a:lnTo>
                      <a:pt x="19372" y="4430"/>
                    </a:lnTo>
                    <a:lnTo>
                      <a:pt x="19410" y="4243"/>
                    </a:lnTo>
                    <a:lnTo>
                      <a:pt x="19466" y="4036"/>
                    </a:lnTo>
                    <a:lnTo>
                      <a:pt x="19485" y="3848"/>
                    </a:lnTo>
                    <a:lnTo>
                      <a:pt x="19504" y="3848"/>
                    </a:lnTo>
                    <a:lnTo>
                      <a:pt x="19504" y="3679"/>
                    </a:lnTo>
                    <a:lnTo>
                      <a:pt x="19504" y="3586"/>
                    </a:lnTo>
                    <a:lnTo>
                      <a:pt x="19504" y="3379"/>
                    </a:lnTo>
                    <a:lnTo>
                      <a:pt x="19466" y="3191"/>
                    </a:lnTo>
                    <a:lnTo>
                      <a:pt x="19429" y="2891"/>
                    </a:lnTo>
                    <a:lnTo>
                      <a:pt x="19391" y="2609"/>
                    </a:lnTo>
                    <a:lnTo>
                      <a:pt x="19316" y="2347"/>
                    </a:lnTo>
                    <a:lnTo>
                      <a:pt x="19241" y="2103"/>
                    </a:lnTo>
                    <a:lnTo>
                      <a:pt x="19166" y="1877"/>
                    </a:lnTo>
                    <a:lnTo>
                      <a:pt x="19072" y="1671"/>
                    </a:lnTo>
                    <a:lnTo>
                      <a:pt x="18960" y="1464"/>
                    </a:lnTo>
                    <a:lnTo>
                      <a:pt x="18866" y="1295"/>
                    </a:lnTo>
                    <a:lnTo>
                      <a:pt x="18734" y="1126"/>
                    </a:lnTo>
                    <a:lnTo>
                      <a:pt x="18622" y="976"/>
                    </a:lnTo>
                    <a:lnTo>
                      <a:pt x="18490" y="845"/>
                    </a:lnTo>
                    <a:lnTo>
                      <a:pt x="18359" y="732"/>
                    </a:lnTo>
                    <a:lnTo>
                      <a:pt x="18096" y="526"/>
                    </a:lnTo>
                    <a:lnTo>
                      <a:pt x="17814" y="357"/>
                    </a:lnTo>
                    <a:lnTo>
                      <a:pt x="17552" y="225"/>
                    </a:lnTo>
                    <a:lnTo>
                      <a:pt x="17289" y="132"/>
                    </a:lnTo>
                    <a:lnTo>
                      <a:pt x="17045" y="75"/>
                    </a:lnTo>
                    <a:lnTo>
                      <a:pt x="16838" y="38"/>
                    </a:lnTo>
                    <a:lnTo>
                      <a:pt x="16519"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115" name="Google Shape;2115;p42"/>
          <p:cNvGrpSpPr/>
          <p:nvPr/>
        </p:nvGrpSpPr>
        <p:grpSpPr>
          <a:xfrm>
            <a:off x="3659404" y="3847856"/>
            <a:ext cx="1825192" cy="965897"/>
            <a:chOff x="2808775" y="5447725"/>
            <a:chExt cx="2239500" cy="1185150"/>
          </a:xfrm>
        </p:grpSpPr>
        <p:sp>
          <p:nvSpPr>
            <p:cNvPr id="2116" name="Google Shape;2116;p42"/>
            <p:cNvSpPr/>
            <p:nvPr/>
          </p:nvSpPr>
          <p:spPr>
            <a:xfrm>
              <a:off x="2808775" y="6467575"/>
              <a:ext cx="2239500" cy="1653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7" name="Google Shape;2117;p42"/>
            <p:cNvSpPr/>
            <p:nvPr/>
          </p:nvSpPr>
          <p:spPr>
            <a:xfrm>
              <a:off x="3130475" y="5610750"/>
              <a:ext cx="1625800" cy="341425"/>
            </a:xfrm>
            <a:custGeom>
              <a:avLst/>
              <a:gdLst/>
              <a:ahLst/>
              <a:cxnLst/>
              <a:rect l="l" t="t" r="r" b="b"/>
              <a:pathLst>
                <a:path w="65032" h="13657" extrusionOk="0">
                  <a:moveTo>
                    <a:pt x="62797" y="1"/>
                  </a:moveTo>
                  <a:lnTo>
                    <a:pt x="61878" y="675"/>
                  </a:lnTo>
                  <a:lnTo>
                    <a:pt x="60929" y="1287"/>
                  </a:lnTo>
                  <a:lnTo>
                    <a:pt x="60011" y="1930"/>
                  </a:lnTo>
                  <a:lnTo>
                    <a:pt x="59092" y="2512"/>
                  </a:lnTo>
                  <a:lnTo>
                    <a:pt x="58143" y="3093"/>
                  </a:lnTo>
                  <a:lnTo>
                    <a:pt x="57194" y="3644"/>
                  </a:lnTo>
                  <a:lnTo>
                    <a:pt x="56275" y="4165"/>
                  </a:lnTo>
                  <a:lnTo>
                    <a:pt x="55326" y="4685"/>
                  </a:lnTo>
                  <a:lnTo>
                    <a:pt x="54377" y="5175"/>
                  </a:lnTo>
                  <a:lnTo>
                    <a:pt x="53428" y="5634"/>
                  </a:lnTo>
                  <a:lnTo>
                    <a:pt x="52479" y="6094"/>
                  </a:lnTo>
                  <a:lnTo>
                    <a:pt x="51530" y="6522"/>
                  </a:lnTo>
                  <a:lnTo>
                    <a:pt x="50580" y="6920"/>
                  </a:lnTo>
                  <a:lnTo>
                    <a:pt x="49601" y="7318"/>
                  </a:lnTo>
                  <a:lnTo>
                    <a:pt x="48652" y="7655"/>
                  </a:lnTo>
                  <a:lnTo>
                    <a:pt x="47702" y="7992"/>
                  </a:lnTo>
                  <a:lnTo>
                    <a:pt x="46723" y="8329"/>
                  </a:lnTo>
                  <a:lnTo>
                    <a:pt x="45774" y="8635"/>
                  </a:lnTo>
                  <a:lnTo>
                    <a:pt x="44794" y="8911"/>
                  </a:lnTo>
                  <a:lnTo>
                    <a:pt x="43814" y="9155"/>
                  </a:lnTo>
                  <a:lnTo>
                    <a:pt x="42865" y="9400"/>
                  </a:lnTo>
                  <a:lnTo>
                    <a:pt x="41885" y="9584"/>
                  </a:lnTo>
                  <a:lnTo>
                    <a:pt x="40905" y="9798"/>
                  </a:lnTo>
                  <a:lnTo>
                    <a:pt x="39926" y="9952"/>
                  </a:lnTo>
                  <a:lnTo>
                    <a:pt x="38946" y="10105"/>
                  </a:lnTo>
                  <a:lnTo>
                    <a:pt x="37997" y="10227"/>
                  </a:lnTo>
                  <a:lnTo>
                    <a:pt x="37017" y="10319"/>
                  </a:lnTo>
                  <a:lnTo>
                    <a:pt x="36007" y="10411"/>
                  </a:lnTo>
                  <a:lnTo>
                    <a:pt x="35027" y="10472"/>
                  </a:lnTo>
                  <a:lnTo>
                    <a:pt x="34047" y="10503"/>
                  </a:lnTo>
                  <a:lnTo>
                    <a:pt x="33067" y="10533"/>
                  </a:lnTo>
                  <a:lnTo>
                    <a:pt x="32088" y="10533"/>
                  </a:lnTo>
                  <a:lnTo>
                    <a:pt x="30496" y="10472"/>
                  </a:lnTo>
                  <a:lnTo>
                    <a:pt x="28934" y="10350"/>
                  </a:lnTo>
                  <a:lnTo>
                    <a:pt x="27403" y="10196"/>
                  </a:lnTo>
                  <a:lnTo>
                    <a:pt x="25872" y="10013"/>
                  </a:lnTo>
                  <a:lnTo>
                    <a:pt x="24403" y="9737"/>
                  </a:lnTo>
                  <a:lnTo>
                    <a:pt x="22994" y="9462"/>
                  </a:lnTo>
                  <a:lnTo>
                    <a:pt x="21586" y="9155"/>
                  </a:lnTo>
                  <a:lnTo>
                    <a:pt x="20208" y="8788"/>
                  </a:lnTo>
                  <a:lnTo>
                    <a:pt x="18892" y="8421"/>
                  </a:lnTo>
                  <a:lnTo>
                    <a:pt x="17606" y="7992"/>
                  </a:lnTo>
                  <a:lnTo>
                    <a:pt x="16381" y="7563"/>
                  </a:lnTo>
                  <a:lnTo>
                    <a:pt x="15187" y="7135"/>
                  </a:lnTo>
                  <a:lnTo>
                    <a:pt x="14024" y="6675"/>
                  </a:lnTo>
                  <a:lnTo>
                    <a:pt x="12921" y="6186"/>
                  </a:lnTo>
                  <a:lnTo>
                    <a:pt x="11850" y="5726"/>
                  </a:lnTo>
                  <a:lnTo>
                    <a:pt x="10839" y="5236"/>
                  </a:lnTo>
                  <a:lnTo>
                    <a:pt x="9860" y="4747"/>
                  </a:lnTo>
                  <a:lnTo>
                    <a:pt x="8941" y="4287"/>
                  </a:lnTo>
                  <a:lnTo>
                    <a:pt x="7288" y="3338"/>
                  </a:lnTo>
                  <a:lnTo>
                    <a:pt x="5849" y="2481"/>
                  </a:lnTo>
                  <a:lnTo>
                    <a:pt x="4624" y="1716"/>
                  </a:lnTo>
                  <a:lnTo>
                    <a:pt x="3675" y="1042"/>
                  </a:lnTo>
                  <a:lnTo>
                    <a:pt x="2940" y="552"/>
                  </a:lnTo>
                  <a:lnTo>
                    <a:pt x="2328" y="62"/>
                  </a:lnTo>
                  <a:lnTo>
                    <a:pt x="1" y="950"/>
                  </a:lnTo>
                  <a:lnTo>
                    <a:pt x="766" y="1624"/>
                  </a:lnTo>
                  <a:lnTo>
                    <a:pt x="1532" y="2267"/>
                  </a:lnTo>
                  <a:lnTo>
                    <a:pt x="2573" y="3093"/>
                  </a:lnTo>
                  <a:lnTo>
                    <a:pt x="3828" y="4042"/>
                  </a:lnTo>
                  <a:lnTo>
                    <a:pt x="5359" y="5083"/>
                  </a:lnTo>
                  <a:lnTo>
                    <a:pt x="6186" y="5634"/>
                  </a:lnTo>
                  <a:lnTo>
                    <a:pt x="7104" y="6216"/>
                  </a:lnTo>
                  <a:lnTo>
                    <a:pt x="8053" y="6798"/>
                  </a:lnTo>
                  <a:lnTo>
                    <a:pt x="9064" y="7349"/>
                  </a:lnTo>
                  <a:lnTo>
                    <a:pt x="10105" y="7931"/>
                  </a:lnTo>
                  <a:lnTo>
                    <a:pt x="11237" y="8513"/>
                  </a:lnTo>
                  <a:lnTo>
                    <a:pt x="12401" y="9064"/>
                  </a:lnTo>
                  <a:lnTo>
                    <a:pt x="13626" y="9615"/>
                  </a:lnTo>
                  <a:lnTo>
                    <a:pt x="14881" y="10166"/>
                  </a:lnTo>
                  <a:lnTo>
                    <a:pt x="16197" y="10656"/>
                  </a:lnTo>
                  <a:lnTo>
                    <a:pt x="17575" y="11146"/>
                  </a:lnTo>
                  <a:lnTo>
                    <a:pt x="18984" y="11605"/>
                  </a:lnTo>
                  <a:lnTo>
                    <a:pt x="20453" y="12033"/>
                  </a:lnTo>
                  <a:lnTo>
                    <a:pt x="21953" y="12401"/>
                  </a:lnTo>
                  <a:lnTo>
                    <a:pt x="23515" y="12738"/>
                  </a:lnTo>
                  <a:lnTo>
                    <a:pt x="25107" y="13044"/>
                  </a:lnTo>
                  <a:lnTo>
                    <a:pt x="26730" y="13289"/>
                  </a:lnTo>
                  <a:lnTo>
                    <a:pt x="28414" y="13472"/>
                  </a:lnTo>
                  <a:lnTo>
                    <a:pt x="30128" y="13595"/>
                  </a:lnTo>
                  <a:lnTo>
                    <a:pt x="31873" y="13656"/>
                  </a:lnTo>
                  <a:lnTo>
                    <a:pt x="34108" y="13656"/>
                  </a:lnTo>
                  <a:lnTo>
                    <a:pt x="35364" y="13595"/>
                  </a:lnTo>
                  <a:lnTo>
                    <a:pt x="36588" y="13534"/>
                  </a:lnTo>
                  <a:lnTo>
                    <a:pt x="37783" y="13442"/>
                  </a:lnTo>
                  <a:lnTo>
                    <a:pt x="38915" y="13289"/>
                  </a:lnTo>
                  <a:lnTo>
                    <a:pt x="40048" y="13166"/>
                  </a:lnTo>
                  <a:lnTo>
                    <a:pt x="41150" y="12983"/>
                  </a:lnTo>
                  <a:lnTo>
                    <a:pt x="42222" y="12768"/>
                  </a:lnTo>
                  <a:lnTo>
                    <a:pt x="43263" y="12523"/>
                  </a:lnTo>
                  <a:lnTo>
                    <a:pt x="44304" y="12278"/>
                  </a:lnTo>
                  <a:lnTo>
                    <a:pt x="45314" y="12003"/>
                  </a:lnTo>
                  <a:lnTo>
                    <a:pt x="46294" y="11697"/>
                  </a:lnTo>
                  <a:lnTo>
                    <a:pt x="47274" y="11360"/>
                  </a:lnTo>
                  <a:lnTo>
                    <a:pt x="48254" y="10992"/>
                  </a:lnTo>
                  <a:lnTo>
                    <a:pt x="49203" y="10625"/>
                  </a:lnTo>
                  <a:lnTo>
                    <a:pt x="50121" y="10227"/>
                  </a:lnTo>
                  <a:lnTo>
                    <a:pt x="51040" y="9798"/>
                  </a:lnTo>
                  <a:lnTo>
                    <a:pt x="51958" y="9370"/>
                  </a:lnTo>
                  <a:lnTo>
                    <a:pt x="52877" y="8880"/>
                  </a:lnTo>
                  <a:lnTo>
                    <a:pt x="53795" y="8390"/>
                  </a:lnTo>
                  <a:lnTo>
                    <a:pt x="54683" y="7900"/>
                  </a:lnTo>
                  <a:lnTo>
                    <a:pt x="55602" y="7349"/>
                  </a:lnTo>
                  <a:lnTo>
                    <a:pt x="57408" y="6216"/>
                  </a:lnTo>
                  <a:lnTo>
                    <a:pt x="59245" y="5022"/>
                  </a:lnTo>
                  <a:lnTo>
                    <a:pt x="61143" y="3736"/>
                  </a:lnTo>
                  <a:lnTo>
                    <a:pt x="63042" y="2389"/>
                  </a:lnTo>
                  <a:lnTo>
                    <a:pt x="65032" y="950"/>
                  </a:lnTo>
                  <a:lnTo>
                    <a:pt x="627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8" name="Google Shape;2118;p42"/>
            <p:cNvSpPr/>
            <p:nvPr/>
          </p:nvSpPr>
          <p:spPr>
            <a:xfrm>
              <a:off x="3066950" y="5613050"/>
              <a:ext cx="127100" cy="840475"/>
            </a:xfrm>
            <a:custGeom>
              <a:avLst/>
              <a:gdLst/>
              <a:ahLst/>
              <a:cxnLst/>
              <a:rect l="l" t="t" r="r" b="b"/>
              <a:pathLst>
                <a:path w="5084" h="33619" extrusionOk="0">
                  <a:moveTo>
                    <a:pt x="797" y="1"/>
                  </a:moveTo>
                  <a:lnTo>
                    <a:pt x="460" y="5175"/>
                  </a:lnTo>
                  <a:lnTo>
                    <a:pt x="215" y="9523"/>
                  </a:lnTo>
                  <a:lnTo>
                    <a:pt x="123" y="11482"/>
                  </a:lnTo>
                  <a:lnTo>
                    <a:pt x="62" y="13319"/>
                  </a:lnTo>
                  <a:lnTo>
                    <a:pt x="31" y="15095"/>
                  </a:lnTo>
                  <a:lnTo>
                    <a:pt x="1" y="16810"/>
                  </a:lnTo>
                  <a:lnTo>
                    <a:pt x="31" y="18555"/>
                  </a:lnTo>
                  <a:lnTo>
                    <a:pt x="62" y="20331"/>
                  </a:lnTo>
                  <a:lnTo>
                    <a:pt x="123" y="22168"/>
                  </a:lnTo>
                  <a:lnTo>
                    <a:pt x="215" y="24127"/>
                  </a:lnTo>
                  <a:lnTo>
                    <a:pt x="460" y="28444"/>
                  </a:lnTo>
                  <a:lnTo>
                    <a:pt x="797" y="33618"/>
                  </a:lnTo>
                  <a:lnTo>
                    <a:pt x="4318" y="33618"/>
                  </a:lnTo>
                  <a:lnTo>
                    <a:pt x="4655" y="28444"/>
                  </a:lnTo>
                  <a:lnTo>
                    <a:pt x="4899" y="24127"/>
                  </a:lnTo>
                  <a:lnTo>
                    <a:pt x="4991" y="22168"/>
                  </a:lnTo>
                  <a:lnTo>
                    <a:pt x="5053" y="20331"/>
                  </a:lnTo>
                  <a:lnTo>
                    <a:pt x="5083" y="18555"/>
                  </a:lnTo>
                  <a:lnTo>
                    <a:pt x="5083" y="16810"/>
                  </a:lnTo>
                  <a:lnTo>
                    <a:pt x="5083" y="15095"/>
                  </a:lnTo>
                  <a:lnTo>
                    <a:pt x="5053" y="13319"/>
                  </a:lnTo>
                  <a:lnTo>
                    <a:pt x="4991" y="11482"/>
                  </a:lnTo>
                  <a:lnTo>
                    <a:pt x="4899" y="9523"/>
                  </a:lnTo>
                  <a:lnTo>
                    <a:pt x="4655" y="5175"/>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19" name="Google Shape;2119;p42"/>
            <p:cNvSpPr/>
            <p:nvPr/>
          </p:nvSpPr>
          <p:spPr>
            <a:xfrm>
              <a:off x="3037100" y="5447725"/>
              <a:ext cx="186800" cy="165350"/>
            </a:xfrm>
            <a:custGeom>
              <a:avLst/>
              <a:gdLst/>
              <a:ahLst/>
              <a:cxnLst/>
              <a:rect l="l" t="t" r="r" b="b"/>
              <a:pathLst>
                <a:path w="7472" h="6614" extrusionOk="0">
                  <a:moveTo>
                    <a:pt x="3369" y="1"/>
                  </a:moveTo>
                  <a:lnTo>
                    <a:pt x="3001" y="62"/>
                  </a:lnTo>
                  <a:lnTo>
                    <a:pt x="2634" y="123"/>
                  </a:lnTo>
                  <a:lnTo>
                    <a:pt x="2297" y="245"/>
                  </a:lnTo>
                  <a:lnTo>
                    <a:pt x="1960" y="399"/>
                  </a:lnTo>
                  <a:lnTo>
                    <a:pt x="1654" y="552"/>
                  </a:lnTo>
                  <a:lnTo>
                    <a:pt x="1378" y="735"/>
                  </a:lnTo>
                  <a:lnTo>
                    <a:pt x="1103" y="950"/>
                  </a:lnTo>
                  <a:lnTo>
                    <a:pt x="858" y="1195"/>
                  </a:lnTo>
                  <a:lnTo>
                    <a:pt x="644" y="1440"/>
                  </a:lnTo>
                  <a:lnTo>
                    <a:pt x="460" y="1715"/>
                  </a:lnTo>
                  <a:lnTo>
                    <a:pt x="307" y="2021"/>
                  </a:lnTo>
                  <a:lnTo>
                    <a:pt x="184" y="2327"/>
                  </a:lnTo>
                  <a:lnTo>
                    <a:pt x="92" y="2634"/>
                  </a:lnTo>
                  <a:lnTo>
                    <a:pt x="31" y="2970"/>
                  </a:lnTo>
                  <a:lnTo>
                    <a:pt x="1" y="3307"/>
                  </a:lnTo>
                  <a:lnTo>
                    <a:pt x="31" y="3644"/>
                  </a:lnTo>
                  <a:lnTo>
                    <a:pt x="92" y="3981"/>
                  </a:lnTo>
                  <a:lnTo>
                    <a:pt x="184" y="4287"/>
                  </a:lnTo>
                  <a:lnTo>
                    <a:pt x="307" y="4593"/>
                  </a:lnTo>
                  <a:lnTo>
                    <a:pt x="460" y="4899"/>
                  </a:lnTo>
                  <a:lnTo>
                    <a:pt x="644" y="5175"/>
                  </a:lnTo>
                  <a:lnTo>
                    <a:pt x="858" y="5420"/>
                  </a:lnTo>
                  <a:lnTo>
                    <a:pt x="1103" y="5665"/>
                  </a:lnTo>
                  <a:lnTo>
                    <a:pt x="1378" y="5879"/>
                  </a:lnTo>
                  <a:lnTo>
                    <a:pt x="1654" y="6063"/>
                  </a:lnTo>
                  <a:lnTo>
                    <a:pt x="1960" y="6216"/>
                  </a:lnTo>
                  <a:lnTo>
                    <a:pt x="2297" y="6369"/>
                  </a:lnTo>
                  <a:lnTo>
                    <a:pt x="2634" y="6461"/>
                  </a:lnTo>
                  <a:lnTo>
                    <a:pt x="3001" y="6553"/>
                  </a:lnTo>
                  <a:lnTo>
                    <a:pt x="3369" y="6614"/>
                  </a:lnTo>
                  <a:lnTo>
                    <a:pt x="4134" y="6614"/>
                  </a:lnTo>
                  <a:lnTo>
                    <a:pt x="4501" y="6553"/>
                  </a:lnTo>
                  <a:lnTo>
                    <a:pt x="4838" y="6461"/>
                  </a:lnTo>
                  <a:lnTo>
                    <a:pt x="5206" y="6369"/>
                  </a:lnTo>
                  <a:lnTo>
                    <a:pt x="5512" y="6216"/>
                  </a:lnTo>
                  <a:lnTo>
                    <a:pt x="5818" y="6063"/>
                  </a:lnTo>
                  <a:lnTo>
                    <a:pt x="6124" y="5879"/>
                  </a:lnTo>
                  <a:lnTo>
                    <a:pt x="6369" y="5665"/>
                  </a:lnTo>
                  <a:lnTo>
                    <a:pt x="6614" y="5420"/>
                  </a:lnTo>
                  <a:lnTo>
                    <a:pt x="6828" y="5175"/>
                  </a:lnTo>
                  <a:lnTo>
                    <a:pt x="7012" y="4899"/>
                  </a:lnTo>
                  <a:lnTo>
                    <a:pt x="7196" y="4593"/>
                  </a:lnTo>
                  <a:lnTo>
                    <a:pt x="7318" y="4287"/>
                  </a:lnTo>
                  <a:lnTo>
                    <a:pt x="7410" y="3981"/>
                  </a:lnTo>
                  <a:lnTo>
                    <a:pt x="7441" y="3644"/>
                  </a:lnTo>
                  <a:lnTo>
                    <a:pt x="7471" y="3307"/>
                  </a:lnTo>
                  <a:lnTo>
                    <a:pt x="7441" y="2970"/>
                  </a:lnTo>
                  <a:lnTo>
                    <a:pt x="7410" y="2634"/>
                  </a:lnTo>
                  <a:lnTo>
                    <a:pt x="7318" y="2327"/>
                  </a:lnTo>
                  <a:lnTo>
                    <a:pt x="7196" y="2021"/>
                  </a:lnTo>
                  <a:lnTo>
                    <a:pt x="7012" y="1715"/>
                  </a:lnTo>
                  <a:lnTo>
                    <a:pt x="6828" y="1440"/>
                  </a:lnTo>
                  <a:lnTo>
                    <a:pt x="6614" y="1195"/>
                  </a:lnTo>
                  <a:lnTo>
                    <a:pt x="6369" y="950"/>
                  </a:lnTo>
                  <a:lnTo>
                    <a:pt x="6124" y="735"/>
                  </a:lnTo>
                  <a:lnTo>
                    <a:pt x="5818" y="552"/>
                  </a:lnTo>
                  <a:lnTo>
                    <a:pt x="5512" y="399"/>
                  </a:lnTo>
                  <a:lnTo>
                    <a:pt x="5206" y="245"/>
                  </a:lnTo>
                  <a:lnTo>
                    <a:pt x="4838" y="123"/>
                  </a:lnTo>
                  <a:lnTo>
                    <a:pt x="4501" y="62"/>
                  </a:lnTo>
                  <a:lnTo>
                    <a:pt x="4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0" name="Google Shape;2120;p42"/>
            <p:cNvSpPr/>
            <p:nvPr/>
          </p:nvSpPr>
          <p:spPr>
            <a:xfrm>
              <a:off x="3049350" y="5597750"/>
              <a:ext cx="163050" cy="36775"/>
            </a:xfrm>
            <a:custGeom>
              <a:avLst/>
              <a:gdLst/>
              <a:ahLst/>
              <a:cxnLst/>
              <a:rect l="l" t="t" r="r" b="b"/>
              <a:pathLst>
                <a:path w="6522" h="1471" extrusionOk="0">
                  <a:moveTo>
                    <a:pt x="0" y="0"/>
                  </a:moveTo>
                  <a:lnTo>
                    <a:pt x="0" y="1470"/>
                  </a:lnTo>
                  <a:lnTo>
                    <a:pt x="6522" y="1470"/>
                  </a:lnTo>
                  <a:lnTo>
                    <a:pt x="65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1" name="Google Shape;2121;p42"/>
            <p:cNvSpPr/>
            <p:nvPr/>
          </p:nvSpPr>
          <p:spPr>
            <a:xfrm>
              <a:off x="3040925" y="6448150"/>
              <a:ext cx="183725" cy="72725"/>
            </a:xfrm>
            <a:custGeom>
              <a:avLst/>
              <a:gdLst/>
              <a:ahLst/>
              <a:cxnLst/>
              <a:rect l="l" t="t" r="r" b="b"/>
              <a:pathLst>
                <a:path w="7349" h="2909" extrusionOk="0">
                  <a:moveTo>
                    <a:pt x="950" y="0"/>
                  </a:moveTo>
                  <a:lnTo>
                    <a:pt x="705" y="61"/>
                  </a:lnTo>
                  <a:lnTo>
                    <a:pt x="521" y="153"/>
                  </a:lnTo>
                  <a:lnTo>
                    <a:pt x="337" y="306"/>
                  </a:lnTo>
                  <a:lnTo>
                    <a:pt x="184" y="459"/>
                  </a:lnTo>
                  <a:lnTo>
                    <a:pt x="93" y="643"/>
                  </a:lnTo>
                  <a:lnTo>
                    <a:pt x="31" y="827"/>
                  </a:lnTo>
                  <a:lnTo>
                    <a:pt x="1" y="1041"/>
                  </a:lnTo>
                  <a:lnTo>
                    <a:pt x="1" y="2909"/>
                  </a:lnTo>
                  <a:lnTo>
                    <a:pt x="7349" y="2909"/>
                  </a:lnTo>
                  <a:lnTo>
                    <a:pt x="7349" y="1041"/>
                  </a:lnTo>
                  <a:lnTo>
                    <a:pt x="7318" y="827"/>
                  </a:lnTo>
                  <a:lnTo>
                    <a:pt x="7257" y="643"/>
                  </a:lnTo>
                  <a:lnTo>
                    <a:pt x="7135" y="459"/>
                  </a:lnTo>
                  <a:lnTo>
                    <a:pt x="7012" y="306"/>
                  </a:lnTo>
                  <a:lnTo>
                    <a:pt x="6828" y="153"/>
                  </a:lnTo>
                  <a:lnTo>
                    <a:pt x="6614" y="61"/>
                  </a:lnTo>
                  <a:lnTo>
                    <a:pt x="6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2" name="Google Shape;2122;p42"/>
            <p:cNvSpPr/>
            <p:nvPr/>
          </p:nvSpPr>
          <p:spPr>
            <a:xfrm>
              <a:off x="3000375" y="6484125"/>
              <a:ext cx="264075" cy="84200"/>
            </a:xfrm>
            <a:custGeom>
              <a:avLst/>
              <a:gdLst/>
              <a:ahLst/>
              <a:cxnLst/>
              <a:rect l="l" t="t" r="r" b="b"/>
              <a:pathLst>
                <a:path w="10563" h="3368" extrusionOk="0">
                  <a:moveTo>
                    <a:pt x="1010" y="0"/>
                  </a:moveTo>
                  <a:lnTo>
                    <a:pt x="796" y="31"/>
                  </a:lnTo>
                  <a:lnTo>
                    <a:pt x="612" y="92"/>
                  </a:lnTo>
                  <a:lnTo>
                    <a:pt x="459" y="153"/>
                  </a:lnTo>
                  <a:lnTo>
                    <a:pt x="306" y="276"/>
                  </a:lnTo>
                  <a:lnTo>
                    <a:pt x="184" y="398"/>
                  </a:lnTo>
                  <a:lnTo>
                    <a:pt x="92" y="551"/>
                  </a:lnTo>
                  <a:lnTo>
                    <a:pt x="31" y="704"/>
                  </a:lnTo>
                  <a:lnTo>
                    <a:pt x="0" y="888"/>
                  </a:lnTo>
                  <a:lnTo>
                    <a:pt x="0" y="3368"/>
                  </a:lnTo>
                  <a:lnTo>
                    <a:pt x="10563" y="3368"/>
                  </a:lnTo>
                  <a:lnTo>
                    <a:pt x="10563" y="888"/>
                  </a:lnTo>
                  <a:lnTo>
                    <a:pt x="10563" y="704"/>
                  </a:lnTo>
                  <a:lnTo>
                    <a:pt x="10502" y="551"/>
                  </a:lnTo>
                  <a:lnTo>
                    <a:pt x="10410" y="398"/>
                  </a:lnTo>
                  <a:lnTo>
                    <a:pt x="10287" y="276"/>
                  </a:lnTo>
                  <a:lnTo>
                    <a:pt x="10134" y="153"/>
                  </a:lnTo>
                  <a:lnTo>
                    <a:pt x="9951" y="92"/>
                  </a:lnTo>
                  <a:lnTo>
                    <a:pt x="9767" y="31"/>
                  </a:lnTo>
                  <a:lnTo>
                    <a:pt x="95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3" name="Google Shape;2123;p42"/>
            <p:cNvSpPr/>
            <p:nvPr/>
          </p:nvSpPr>
          <p:spPr>
            <a:xfrm>
              <a:off x="4699625" y="5613050"/>
              <a:ext cx="127075" cy="840475"/>
            </a:xfrm>
            <a:custGeom>
              <a:avLst/>
              <a:gdLst/>
              <a:ahLst/>
              <a:cxnLst/>
              <a:rect l="l" t="t" r="r" b="b"/>
              <a:pathLst>
                <a:path w="5083" h="33619" extrusionOk="0">
                  <a:moveTo>
                    <a:pt x="796" y="1"/>
                  </a:moveTo>
                  <a:lnTo>
                    <a:pt x="459" y="5175"/>
                  </a:lnTo>
                  <a:lnTo>
                    <a:pt x="214" y="9523"/>
                  </a:lnTo>
                  <a:lnTo>
                    <a:pt x="123" y="11482"/>
                  </a:lnTo>
                  <a:lnTo>
                    <a:pt x="61" y="13319"/>
                  </a:lnTo>
                  <a:lnTo>
                    <a:pt x="31" y="15095"/>
                  </a:lnTo>
                  <a:lnTo>
                    <a:pt x="0" y="16810"/>
                  </a:lnTo>
                  <a:lnTo>
                    <a:pt x="31" y="18555"/>
                  </a:lnTo>
                  <a:lnTo>
                    <a:pt x="61" y="20331"/>
                  </a:lnTo>
                  <a:lnTo>
                    <a:pt x="123" y="22168"/>
                  </a:lnTo>
                  <a:lnTo>
                    <a:pt x="214" y="24127"/>
                  </a:lnTo>
                  <a:lnTo>
                    <a:pt x="459" y="28444"/>
                  </a:lnTo>
                  <a:lnTo>
                    <a:pt x="796" y="33618"/>
                  </a:lnTo>
                  <a:lnTo>
                    <a:pt x="4317" y="33618"/>
                  </a:lnTo>
                  <a:lnTo>
                    <a:pt x="4654" y="28444"/>
                  </a:lnTo>
                  <a:lnTo>
                    <a:pt x="4899" y="24127"/>
                  </a:lnTo>
                  <a:lnTo>
                    <a:pt x="4991" y="22168"/>
                  </a:lnTo>
                  <a:lnTo>
                    <a:pt x="5052" y="20331"/>
                  </a:lnTo>
                  <a:lnTo>
                    <a:pt x="5083" y="18555"/>
                  </a:lnTo>
                  <a:lnTo>
                    <a:pt x="5083" y="16810"/>
                  </a:lnTo>
                  <a:lnTo>
                    <a:pt x="5083" y="15095"/>
                  </a:lnTo>
                  <a:lnTo>
                    <a:pt x="5052" y="13319"/>
                  </a:lnTo>
                  <a:lnTo>
                    <a:pt x="4991" y="11482"/>
                  </a:lnTo>
                  <a:lnTo>
                    <a:pt x="4899" y="9523"/>
                  </a:lnTo>
                  <a:lnTo>
                    <a:pt x="4654" y="5175"/>
                  </a:lnTo>
                  <a:lnTo>
                    <a:pt x="43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4" name="Google Shape;2124;p42"/>
            <p:cNvSpPr/>
            <p:nvPr/>
          </p:nvSpPr>
          <p:spPr>
            <a:xfrm>
              <a:off x="4669775" y="5447725"/>
              <a:ext cx="186775" cy="165350"/>
            </a:xfrm>
            <a:custGeom>
              <a:avLst/>
              <a:gdLst/>
              <a:ahLst/>
              <a:cxnLst/>
              <a:rect l="l" t="t" r="r" b="b"/>
              <a:pathLst>
                <a:path w="7471" h="6614" extrusionOk="0">
                  <a:moveTo>
                    <a:pt x="3368" y="1"/>
                  </a:moveTo>
                  <a:lnTo>
                    <a:pt x="3001" y="62"/>
                  </a:lnTo>
                  <a:lnTo>
                    <a:pt x="2633" y="123"/>
                  </a:lnTo>
                  <a:lnTo>
                    <a:pt x="2296" y="245"/>
                  </a:lnTo>
                  <a:lnTo>
                    <a:pt x="1960" y="399"/>
                  </a:lnTo>
                  <a:lnTo>
                    <a:pt x="1653" y="552"/>
                  </a:lnTo>
                  <a:lnTo>
                    <a:pt x="1378" y="735"/>
                  </a:lnTo>
                  <a:lnTo>
                    <a:pt x="1102" y="950"/>
                  </a:lnTo>
                  <a:lnTo>
                    <a:pt x="857" y="1195"/>
                  </a:lnTo>
                  <a:lnTo>
                    <a:pt x="643" y="1440"/>
                  </a:lnTo>
                  <a:lnTo>
                    <a:pt x="459" y="1715"/>
                  </a:lnTo>
                  <a:lnTo>
                    <a:pt x="306" y="2021"/>
                  </a:lnTo>
                  <a:lnTo>
                    <a:pt x="184" y="2327"/>
                  </a:lnTo>
                  <a:lnTo>
                    <a:pt x="92" y="2634"/>
                  </a:lnTo>
                  <a:lnTo>
                    <a:pt x="31" y="2970"/>
                  </a:lnTo>
                  <a:lnTo>
                    <a:pt x="0" y="3307"/>
                  </a:lnTo>
                  <a:lnTo>
                    <a:pt x="31" y="3644"/>
                  </a:lnTo>
                  <a:lnTo>
                    <a:pt x="92" y="3981"/>
                  </a:lnTo>
                  <a:lnTo>
                    <a:pt x="184" y="4287"/>
                  </a:lnTo>
                  <a:lnTo>
                    <a:pt x="306" y="4593"/>
                  </a:lnTo>
                  <a:lnTo>
                    <a:pt x="459" y="4899"/>
                  </a:lnTo>
                  <a:lnTo>
                    <a:pt x="643" y="5175"/>
                  </a:lnTo>
                  <a:lnTo>
                    <a:pt x="857" y="5420"/>
                  </a:lnTo>
                  <a:lnTo>
                    <a:pt x="1102" y="5665"/>
                  </a:lnTo>
                  <a:lnTo>
                    <a:pt x="1378" y="5879"/>
                  </a:lnTo>
                  <a:lnTo>
                    <a:pt x="1653" y="6063"/>
                  </a:lnTo>
                  <a:lnTo>
                    <a:pt x="1960" y="6216"/>
                  </a:lnTo>
                  <a:lnTo>
                    <a:pt x="2296" y="6369"/>
                  </a:lnTo>
                  <a:lnTo>
                    <a:pt x="2633" y="6461"/>
                  </a:lnTo>
                  <a:lnTo>
                    <a:pt x="3001" y="6553"/>
                  </a:lnTo>
                  <a:lnTo>
                    <a:pt x="3368" y="6614"/>
                  </a:lnTo>
                  <a:lnTo>
                    <a:pt x="4133" y="6614"/>
                  </a:lnTo>
                  <a:lnTo>
                    <a:pt x="4501" y="6553"/>
                  </a:lnTo>
                  <a:lnTo>
                    <a:pt x="4838" y="6461"/>
                  </a:lnTo>
                  <a:lnTo>
                    <a:pt x="5205" y="6369"/>
                  </a:lnTo>
                  <a:lnTo>
                    <a:pt x="5511" y="6216"/>
                  </a:lnTo>
                  <a:lnTo>
                    <a:pt x="5817" y="6063"/>
                  </a:lnTo>
                  <a:lnTo>
                    <a:pt x="6123" y="5879"/>
                  </a:lnTo>
                  <a:lnTo>
                    <a:pt x="6368" y="5665"/>
                  </a:lnTo>
                  <a:lnTo>
                    <a:pt x="6613" y="5420"/>
                  </a:lnTo>
                  <a:lnTo>
                    <a:pt x="6828" y="5175"/>
                  </a:lnTo>
                  <a:lnTo>
                    <a:pt x="7011" y="4899"/>
                  </a:lnTo>
                  <a:lnTo>
                    <a:pt x="7195" y="4593"/>
                  </a:lnTo>
                  <a:lnTo>
                    <a:pt x="7318" y="4287"/>
                  </a:lnTo>
                  <a:lnTo>
                    <a:pt x="7409" y="3981"/>
                  </a:lnTo>
                  <a:lnTo>
                    <a:pt x="7440" y="3644"/>
                  </a:lnTo>
                  <a:lnTo>
                    <a:pt x="7471" y="3307"/>
                  </a:lnTo>
                  <a:lnTo>
                    <a:pt x="7440" y="2970"/>
                  </a:lnTo>
                  <a:lnTo>
                    <a:pt x="7409" y="2634"/>
                  </a:lnTo>
                  <a:lnTo>
                    <a:pt x="7318" y="2327"/>
                  </a:lnTo>
                  <a:lnTo>
                    <a:pt x="7195" y="2021"/>
                  </a:lnTo>
                  <a:lnTo>
                    <a:pt x="7011" y="1715"/>
                  </a:lnTo>
                  <a:lnTo>
                    <a:pt x="6828" y="1440"/>
                  </a:lnTo>
                  <a:lnTo>
                    <a:pt x="6613" y="1195"/>
                  </a:lnTo>
                  <a:lnTo>
                    <a:pt x="6368" y="950"/>
                  </a:lnTo>
                  <a:lnTo>
                    <a:pt x="6123" y="735"/>
                  </a:lnTo>
                  <a:lnTo>
                    <a:pt x="5817" y="552"/>
                  </a:lnTo>
                  <a:lnTo>
                    <a:pt x="5511" y="399"/>
                  </a:lnTo>
                  <a:lnTo>
                    <a:pt x="5205" y="245"/>
                  </a:lnTo>
                  <a:lnTo>
                    <a:pt x="4838" y="123"/>
                  </a:lnTo>
                  <a:lnTo>
                    <a:pt x="4501" y="62"/>
                  </a:lnTo>
                  <a:lnTo>
                    <a:pt x="4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5" name="Google Shape;2125;p42"/>
            <p:cNvSpPr/>
            <p:nvPr/>
          </p:nvSpPr>
          <p:spPr>
            <a:xfrm>
              <a:off x="4682000" y="5597750"/>
              <a:ext cx="163075" cy="36775"/>
            </a:xfrm>
            <a:custGeom>
              <a:avLst/>
              <a:gdLst/>
              <a:ahLst/>
              <a:cxnLst/>
              <a:rect l="l" t="t" r="r" b="b"/>
              <a:pathLst>
                <a:path w="6523" h="1471" extrusionOk="0">
                  <a:moveTo>
                    <a:pt x="1" y="0"/>
                  </a:moveTo>
                  <a:lnTo>
                    <a:pt x="1" y="1470"/>
                  </a:lnTo>
                  <a:lnTo>
                    <a:pt x="6522" y="1470"/>
                  </a:lnTo>
                  <a:lnTo>
                    <a:pt x="65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6" name="Google Shape;2126;p42"/>
            <p:cNvSpPr/>
            <p:nvPr/>
          </p:nvSpPr>
          <p:spPr>
            <a:xfrm>
              <a:off x="4673600" y="6448150"/>
              <a:ext cx="183725" cy="72725"/>
            </a:xfrm>
            <a:custGeom>
              <a:avLst/>
              <a:gdLst/>
              <a:ahLst/>
              <a:cxnLst/>
              <a:rect l="l" t="t" r="r" b="b"/>
              <a:pathLst>
                <a:path w="7349" h="2909" extrusionOk="0">
                  <a:moveTo>
                    <a:pt x="949" y="0"/>
                  </a:moveTo>
                  <a:lnTo>
                    <a:pt x="704" y="61"/>
                  </a:lnTo>
                  <a:lnTo>
                    <a:pt x="521" y="153"/>
                  </a:lnTo>
                  <a:lnTo>
                    <a:pt x="337" y="306"/>
                  </a:lnTo>
                  <a:lnTo>
                    <a:pt x="184" y="459"/>
                  </a:lnTo>
                  <a:lnTo>
                    <a:pt x="92" y="643"/>
                  </a:lnTo>
                  <a:lnTo>
                    <a:pt x="31" y="827"/>
                  </a:lnTo>
                  <a:lnTo>
                    <a:pt x="0" y="1041"/>
                  </a:lnTo>
                  <a:lnTo>
                    <a:pt x="0" y="2909"/>
                  </a:lnTo>
                  <a:lnTo>
                    <a:pt x="7348" y="2909"/>
                  </a:lnTo>
                  <a:lnTo>
                    <a:pt x="7348" y="1041"/>
                  </a:lnTo>
                  <a:lnTo>
                    <a:pt x="7318" y="827"/>
                  </a:lnTo>
                  <a:lnTo>
                    <a:pt x="7256" y="643"/>
                  </a:lnTo>
                  <a:lnTo>
                    <a:pt x="7134" y="459"/>
                  </a:lnTo>
                  <a:lnTo>
                    <a:pt x="6981" y="306"/>
                  </a:lnTo>
                  <a:lnTo>
                    <a:pt x="6828" y="153"/>
                  </a:lnTo>
                  <a:lnTo>
                    <a:pt x="6613" y="61"/>
                  </a:lnTo>
                  <a:lnTo>
                    <a:pt x="63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27" name="Google Shape;2127;p42"/>
            <p:cNvSpPr/>
            <p:nvPr/>
          </p:nvSpPr>
          <p:spPr>
            <a:xfrm>
              <a:off x="4633025" y="6484125"/>
              <a:ext cx="264100" cy="84200"/>
            </a:xfrm>
            <a:custGeom>
              <a:avLst/>
              <a:gdLst/>
              <a:ahLst/>
              <a:cxnLst/>
              <a:rect l="l" t="t" r="r" b="b"/>
              <a:pathLst>
                <a:path w="10564" h="3368" extrusionOk="0">
                  <a:moveTo>
                    <a:pt x="1011" y="0"/>
                  </a:moveTo>
                  <a:lnTo>
                    <a:pt x="796" y="31"/>
                  </a:lnTo>
                  <a:lnTo>
                    <a:pt x="613" y="92"/>
                  </a:lnTo>
                  <a:lnTo>
                    <a:pt x="460" y="153"/>
                  </a:lnTo>
                  <a:lnTo>
                    <a:pt x="307" y="276"/>
                  </a:lnTo>
                  <a:lnTo>
                    <a:pt x="184" y="398"/>
                  </a:lnTo>
                  <a:lnTo>
                    <a:pt x="92" y="551"/>
                  </a:lnTo>
                  <a:lnTo>
                    <a:pt x="31" y="704"/>
                  </a:lnTo>
                  <a:lnTo>
                    <a:pt x="0" y="888"/>
                  </a:lnTo>
                  <a:lnTo>
                    <a:pt x="0" y="3368"/>
                  </a:lnTo>
                  <a:lnTo>
                    <a:pt x="10563" y="3368"/>
                  </a:lnTo>
                  <a:lnTo>
                    <a:pt x="10563" y="888"/>
                  </a:lnTo>
                  <a:lnTo>
                    <a:pt x="10563" y="704"/>
                  </a:lnTo>
                  <a:lnTo>
                    <a:pt x="10502" y="551"/>
                  </a:lnTo>
                  <a:lnTo>
                    <a:pt x="10410" y="398"/>
                  </a:lnTo>
                  <a:lnTo>
                    <a:pt x="10288" y="276"/>
                  </a:lnTo>
                  <a:lnTo>
                    <a:pt x="10135" y="153"/>
                  </a:lnTo>
                  <a:lnTo>
                    <a:pt x="9951" y="92"/>
                  </a:lnTo>
                  <a:lnTo>
                    <a:pt x="9767" y="31"/>
                  </a:lnTo>
                  <a:lnTo>
                    <a:pt x="95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28" name="Google Shape;2128;p42"/>
          <p:cNvGrpSpPr/>
          <p:nvPr/>
        </p:nvGrpSpPr>
        <p:grpSpPr>
          <a:xfrm>
            <a:off x="789423" y="2610800"/>
            <a:ext cx="865500" cy="2214181"/>
            <a:chOff x="7954898" y="2670375"/>
            <a:chExt cx="865500" cy="2214181"/>
          </a:xfrm>
        </p:grpSpPr>
        <p:sp>
          <p:nvSpPr>
            <p:cNvPr id="2129" name="Google Shape;2129;p42"/>
            <p:cNvSpPr/>
            <p:nvPr/>
          </p:nvSpPr>
          <p:spPr>
            <a:xfrm>
              <a:off x="7954898" y="4747756"/>
              <a:ext cx="865500" cy="136800"/>
            </a:xfrm>
            <a:prstGeom prst="ellipse">
              <a:avLst/>
            </a:pr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0" name="Google Shape;2130;p42"/>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1" name="Google Shape;2131;p42"/>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2" name="Google Shape;2132;p42"/>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3" name="Google Shape;2133;p42"/>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4" name="Google Shape;2134;p42"/>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5" name="Google Shape;2135;p42"/>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6" name="Google Shape;2136;p42"/>
            <p:cNvSpPr/>
            <p:nvPr/>
          </p:nvSpPr>
          <p:spPr>
            <a:xfrm>
              <a:off x="8030239" y="3597621"/>
              <a:ext cx="79158" cy="1237801"/>
            </a:xfrm>
            <a:custGeom>
              <a:avLst/>
              <a:gdLst/>
              <a:ahLst/>
              <a:cxnLst/>
              <a:rect l="l" t="t" r="r" b="b"/>
              <a:pathLst>
                <a:path w="2645" h="41360" extrusionOk="0">
                  <a:moveTo>
                    <a:pt x="0" y="1"/>
                  </a:moveTo>
                  <a:lnTo>
                    <a:pt x="0" y="41360"/>
                  </a:lnTo>
                  <a:lnTo>
                    <a:pt x="1552" y="41360"/>
                  </a:lnTo>
                  <a:lnTo>
                    <a:pt x="26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7" name="Google Shape;2137;p42"/>
            <p:cNvSpPr/>
            <p:nvPr/>
          </p:nvSpPr>
          <p:spPr>
            <a:xfrm>
              <a:off x="8665901" y="3597621"/>
              <a:ext cx="79158" cy="1237801"/>
            </a:xfrm>
            <a:custGeom>
              <a:avLst/>
              <a:gdLst/>
              <a:ahLst/>
              <a:cxnLst/>
              <a:rect l="l" t="t" r="r" b="b"/>
              <a:pathLst>
                <a:path w="2645" h="41360" extrusionOk="0">
                  <a:moveTo>
                    <a:pt x="0" y="1"/>
                  </a:moveTo>
                  <a:lnTo>
                    <a:pt x="1093" y="41360"/>
                  </a:lnTo>
                  <a:lnTo>
                    <a:pt x="2645" y="41360"/>
                  </a:lnTo>
                  <a:lnTo>
                    <a:pt x="26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8" name="Google Shape;2138;p42"/>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39" name="Google Shape;2139;p42"/>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0" name="Google Shape;2140;p42"/>
            <p:cNvSpPr/>
            <p:nvPr/>
          </p:nvSpPr>
          <p:spPr>
            <a:xfrm>
              <a:off x="8192806" y="3548599"/>
              <a:ext cx="589243" cy="92057"/>
            </a:xfrm>
            <a:custGeom>
              <a:avLst/>
              <a:gdLst/>
              <a:ahLst/>
              <a:cxnLst/>
              <a:rect l="l" t="t" r="r" b="b"/>
              <a:pathLst>
                <a:path w="19689" h="3076" extrusionOk="0">
                  <a:moveTo>
                    <a:pt x="0" y="0"/>
                  </a:moveTo>
                  <a:lnTo>
                    <a:pt x="0" y="3076"/>
                  </a:lnTo>
                  <a:lnTo>
                    <a:pt x="19688" y="3076"/>
                  </a:lnTo>
                  <a:lnTo>
                    <a:pt x="196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1" name="Google Shape;2141;p42"/>
            <p:cNvSpPr/>
            <p:nvPr/>
          </p:nvSpPr>
          <p:spPr>
            <a:xfrm>
              <a:off x="8451709" y="3444511"/>
              <a:ext cx="165200" cy="80894"/>
            </a:xfrm>
            <a:custGeom>
              <a:avLst/>
              <a:gdLst/>
              <a:ahLst/>
              <a:cxnLst/>
              <a:rect l="l" t="t" r="r" b="b"/>
              <a:pathLst>
                <a:path w="5520" h="2703" extrusionOk="0">
                  <a:moveTo>
                    <a:pt x="2243" y="1"/>
                  </a:moveTo>
                  <a:lnTo>
                    <a:pt x="1984" y="144"/>
                  </a:lnTo>
                  <a:lnTo>
                    <a:pt x="1725" y="317"/>
                  </a:lnTo>
                  <a:lnTo>
                    <a:pt x="1380" y="576"/>
                  </a:lnTo>
                  <a:lnTo>
                    <a:pt x="1035" y="949"/>
                  </a:lnTo>
                  <a:lnTo>
                    <a:pt x="834" y="1179"/>
                  </a:lnTo>
                  <a:lnTo>
                    <a:pt x="662" y="1438"/>
                  </a:lnTo>
                  <a:lnTo>
                    <a:pt x="489" y="1696"/>
                  </a:lnTo>
                  <a:lnTo>
                    <a:pt x="317" y="2013"/>
                  </a:lnTo>
                  <a:lnTo>
                    <a:pt x="144" y="2358"/>
                  </a:lnTo>
                  <a:lnTo>
                    <a:pt x="1" y="2702"/>
                  </a:lnTo>
                  <a:lnTo>
                    <a:pt x="5519" y="2530"/>
                  </a:lnTo>
                  <a:lnTo>
                    <a:pt x="5404" y="2300"/>
                  </a:lnTo>
                  <a:lnTo>
                    <a:pt x="5232" y="2070"/>
                  </a:lnTo>
                  <a:lnTo>
                    <a:pt x="5030" y="1840"/>
                  </a:lnTo>
                  <a:lnTo>
                    <a:pt x="4772" y="1610"/>
                  </a:lnTo>
                  <a:lnTo>
                    <a:pt x="4513" y="1380"/>
                  </a:lnTo>
                  <a:lnTo>
                    <a:pt x="4254" y="1179"/>
                  </a:lnTo>
                  <a:lnTo>
                    <a:pt x="3680" y="805"/>
                  </a:lnTo>
                  <a:lnTo>
                    <a:pt x="3133" y="461"/>
                  </a:lnTo>
                  <a:lnTo>
                    <a:pt x="2674" y="202"/>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2" name="Google Shape;2142;p42"/>
            <p:cNvSpPr/>
            <p:nvPr/>
          </p:nvSpPr>
          <p:spPr>
            <a:xfrm>
              <a:off x="8211720" y="2881963"/>
              <a:ext cx="94661" cy="517865"/>
            </a:xfrm>
            <a:custGeom>
              <a:avLst/>
              <a:gdLst/>
              <a:ahLst/>
              <a:cxnLst/>
              <a:rect l="l" t="t" r="r" b="b"/>
              <a:pathLst>
                <a:path w="3163" h="17304" extrusionOk="0">
                  <a:moveTo>
                    <a:pt x="805" y="1"/>
                  </a:moveTo>
                  <a:lnTo>
                    <a:pt x="1" y="346"/>
                  </a:lnTo>
                  <a:lnTo>
                    <a:pt x="317" y="3220"/>
                  </a:lnTo>
                  <a:lnTo>
                    <a:pt x="633" y="6151"/>
                  </a:lnTo>
                  <a:lnTo>
                    <a:pt x="1064" y="9428"/>
                  </a:lnTo>
                  <a:lnTo>
                    <a:pt x="1294" y="11066"/>
                  </a:lnTo>
                  <a:lnTo>
                    <a:pt x="1524" y="12618"/>
                  </a:lnTo>
                  <a:lnTo>
                    <a:pt x="1783" y="14055"/>
                  </a:lnTo>
                  <a:lnTo>
                    <a:pt x="2013" y="15291"/>
                  </a:lnTo>
                  <a:lnTo>
                    <a:pt x="2271" y="16268"/>
                  </a:lnTo>
                  <a:lnTo>
                    <a:pt x="2386" y="16671"/>
                  </a:lnTo>
                  <a:lnTo>
                    <a:pt x="2501" y="16958"/>
                  </a:lnTo>
                  <a:lnTo>
                    <a:pt x="2616" y="17159"/>
                  </a:lnTo>
                  <a:lnTo>
                    <a:pt x="2674" y="17246"/>
                  </a:lnTo>
                  <a:lnTo>
                    <a:pt x="2731" y="17274"/>
                  </a:lnTo>
                  <a:lnTo>
                    <a:pt x="2789" y="17303"/>
                  </a:lnTo>
                  <a:lnTo>
                    <a:pt x="2846" y="17303"/>
                  </a:lnTo>
                  <a:lnTo>
                    <a:pt x="2875" y="17246"/>
                  </a:lnTo>
                  <a:lnTo>
                    <a:pt x="2932" y="17188"/>
                  </a:lnTo>
                  <a:lnTo>
                    <a:pt x="3019" y="16987"/>
                  </a:lnTo>
                  <a:lnTo>
                    <a:pt x="3105" y="16700"/>
                  </a:lnTo>
                  <a:lnTo>
                    <a:pt x="3134" y="16355"/>
                  </a:lnTo>
                  <a:lnTo>
                    <a:pt x="3162" y="15952"/>
                  </a:lnTo>
                  <a:lnTo>
                    <a:pt x="3162" y="15492"/>
                  </a:lnTo>
                  <a:lnTo>
                    <a:pt x="3134" y="14946"/>
                  </a:lnTo>
                  <a:lnTo>
                    <a:pt x="3076" y="13768"/>
                  </a:lnTo>
                  <a:lnTo>
                    <a:pt x="2932" y="12446"/>
                  </a:lnTo>
                  <a:lnTo>
                    <a:pt x="2731" y="10980"/>
                  </a:lnTo>
                  <a:lnTo>
                    <a:pt x="2530" y="9485"/>
                  </a:lnTo>
                  <a:lnTo>
                    <a:pt x="2271" y="7933"/>
                  </a:lnTo>
                  <a:lnTo>
                    <a:pt x="1754" y="4973"/>
                  </a:lnTo>
                  <a:lnTo>
                    <a:pt x="1294" y="2444"/>
                  </a:lnTo>
                  <a:lnTo>
                    <a:pt x="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3" name="Google Shape;2143;p42"/>
            <p:cNvSpPr/>
            <p:nvPr/>
          </p:nvSpPr>
          <p:spPr>
            <a:xfrm>
              <a:off x="8070671" y="2670375"/>
              <a:ext cx="237415" cy="244298"/>
            </a:xfrm>
            <a:custGeom>
              <a:avLst/>
              <a:gdLst/>
              <a:ahLst/>
              <a:cxnLst/>
              <a:rect l="l" t="t" r="r" b="b"/>
              <a:pathLst>
                <a:path w="7933" h="8163" extrusionOk="0">
                  <a:moveTo>
                    <a:pt x="7933" y="0"/>
                  </a:moveTo>
                  <a:lnTo>
                    <a:pt x="5087" y="259"/>
                  </a:lnTo>
                  <a:lnTo>
                    <a:pt x="5116" y="1236"/>
                  </a:lnTo>
                  <a:lnTo>
                    <a:pt x="4426" y="345"/>
                  </a:lnTo>
                  <a:lnTo>
                    <a:pt x="0" y="2300"/>
                  </a:lnTo>
                  <a:lnTo>
                    <a:pt x="2673" y="8163"/>
                  </a:lnTo>
                  <a:lnTo>
                    <a:pt x="7157" y="6783"/>
                  </a:lnTo>
                  <a:lnTo>
                    <a:pt x="79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4" name="Google Shape;2144;p42"/>
            <p:cNvSpPr/>
            <p:nvPr/>
          </p:nvSpPr>
          <p:spPr>
            <a:xfrm>
              <a:off x="8127444" y="2854430"/>
              <a:ext cx="173759" cy="83468"/>
            </a:xfrm>
            <a:custGeom>
              <a:avLst/>
              <a:gdLst/>
              <a:ahLst/>
              <a:cxnLst/>
              <a:rect l="l" t="t" r="r" b="b"/>
              <a:pathLst>
                <a:path w="5806" h="2789" extrusionOk="0">
                  <a:moveTo>
                    <a:pt x="5806" y="1"/>
                  </a:moveTo>
                  <a:lnTo>
                    <a:pt x="0" y="1697"/>
                  </a:lnTo>
                  <a:lnTo>
                    <a:pt x="949" y="2789"/>
                  </a:lnTo>
                  <a:lnTo>
                    <a:pt x="5403" y="1237"/>
                  </a:lnTo>
                  <a:lnTo>
                    <a:pt x="5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5" name="Google Shape;2145;p42"/>
            <p:cNvSpPr/>
            <p:nvPr/>
          </p:nvSpPr>
          <p:spPr>
            <a:xfrm>
              <a:off x="8165272" y="2949061"/>
              <a:ext cx="117017" cy="514424"/>
            </a:xfrm>
            <a:custGeom>
              <a:avLst/>
              <a:gdLst/>
              <a:ahLst/>
              <a:cxnLst/>
              <a:rect l="l" t="t" r="r" b="b"/>
              <a:pathLst>
                <a:path w="3910" h="17189" extrusionOk="0">
                  <a:moveTo>
                    <a:pt x="317" y="1"/>
                  </a:moveTo>
                  <a:lnTo>
                    <a:pt x="259" y="29"/>
                  </a:lnTo>
                  <a:lnTo>
                    <a:pt x="202" y="58"/>
                  </a:lnTo>
                  <a:lnTo>
                    <a:pt x="173" y="116"/>
                  </a:lnTo>
                  <a:lnTo>
                    <a:pt x="87" y="317"/>
                  </a:lnTo>
                  <a:lnTo>
                    <a:pt x="29" y="604"/>
                  </a:lnTo>
                  <a:lnTo>
                    <a:pt x="1" y="949"/>
                  </a:lnTo>
                  <a:lnTo>
                    <a:pt x="1" y="1380"/>
                  </a:lnTo>
                  <a:lnTo>
                    <a:pt x="29" y="1840"/>
                  </a:lnTo>
                  <a:lnTo>
                    <a:pt x="58" y="2357"/>
                  </a:lnTo>
                  <a:lnTo>
                    <a:pt x="202" y="3536"/>
                  </a:lnTo>
                  <a:lnTo>
                    <a:pt x="403" y="4858"/>
                  </a:lnTo>
                  <a:lnTo>
                    <a:pt x="662" y="6295"/>
                  </a:lnTo>
                  <a:lnTo>
                    <a:pt x="949" y="7790"/>
                  </a:lnTo>
                  <a:lnTo>
                    <a:pt x="1265" y="9313"/>
                  </a:lnTo>
                  <a:lnTo>
                    <a:pt x="1926" y="12244"/>
                  </a:lnTo>
                  <a:lnTo>
                    <a:pt x="2530" y="14774"/>
                  </a:lnTo>
                  <a:lnTo>
                    <a:pt x="3134" y="17188"/>
                  </a:lnTo>
                  <a:lnTo>
                    <a:pt x="3910" y="16786"/>
                  </a:lnTo>
                  <a:lnTo>
                    <a:pt x="3450" y="13940"/>
                  </a:lnTo>
                  <a:lnTo>
                    <a:pt x="2990" y="11037"/>
                  </a:lnTo>
                  <a:lnTo>
                    <a:pt x="2415" y="7790"/>
                  </a:lnTo>
                  <a:lnTo>
                    <a:pt x="2099" y="6151"/>
                  </a:lnTo>
                  <a:lnTo>
                    <a:pt x="1783" y="4628"/>
                  </a:lnTo>
                  <a:lnTo>
                    <a:pt x="1466" y="3191"/>
                  </a:lnTo>
                  <a:lnTo>
                    <a:pt x="1179" y="1984"/>
                  </a:lnTo>
                  <a:lnTo>
                    <a:pt x="892" y="1007"/>
                  </a:lnTo>
                  <a:lnTo>
                    <a:pt x="748" y="633"/>
                  </a:lnTo>
                  <a:lnTo>
                    <a:pt x="604" y="317"/>
                  </a:lnTo>
                  <a:lnTo>
                    <a:pt x="489" y="116"/>
                  </a:lnTo>
                  <a:lnTo>
                    <a:pt x="432" y="58"/>
                  </a:lnTo>
                  <a:lnTo>
                    <a:pt x="374" y="29"/>
                  </a:ln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6" name="Google Shape;2146;p42"/>
            <p:cNvSpPr/>
            <p:nvPr/>
          </p:nvSpPr>
          <p:spPr>
            <a:xfrm>
              <a:off x="8272802" y="2833809"/>
              <a:ext cx="86909" cy="514394"/>
            </a:xfrm>
            <a:custGeom>
              <a:avLst/>
              <a:gdLst/>
              <a:ahLst/>
              <a:cxnLst/>
              <a:rect l="l" t="t" r="r" b="b"/>
              <a:pathLst>
                <a:path w="2904" h="17188" extrusionOk="0">
                  <a:moveTo>
                    <a:pt x="2616" y="0"/>
                  </a:moveTo>
                  <a:lnTo>
                    <a:pt x="2558" y="29"/>
                  </a:lnTo>
                  <a:lnTo>
                    <a:pt x="2501" y="58"/>
                  </a:lnTo>
                  <a:lnTo>
                    <a:pt x="2357" y="230"/>
                  </a:lnTo>
                  <a:lnTo>
                    <a:pt x="2213" y="489"/>
                  </a:lnTo>
                  <a:lnTo>
                    <a:pt x="2099" y="805"/>
                  </a:lnTo>
                  <a:lnTo>
                    <a:pt x="1955" y="1207"/>
                  </a:lnTo>
                  <a:lnTo>
                    <a:pt x="1840" y="1638"/>
                  </a:lnTo>
                  <a:lnTo>
                    <a:pt x="1696" y="2156"/>
                  </a:lnTo>
                  <a:lnTo>
                    <a:pt x="1466" y="3334"/>
                  </a:lnTo>
                  <a:lnTo>
                    <a:pt x="1265" y="4656"/>
                  </a:lnTo>
                  <a:lnTo>
                    <a:pt x="1035" y="6093"/>
                  </a:lnTo>
                  <a:lnTo>
                    <a:pt x="863" y="7617"/>
                  </a:lnTo>
                  <a:lnTo>
                    <a:pt x="690" y="9140"/>
                  </a:lnTo>
                  <a:lnTo>
                    <a:pt x="403" y="12129"/>
                  </a:lnTo>
                  <a:lnTo>
                    <a:pt x="173" y="14716"/>
                  </a:lnTo>
                  <a:lnTo>
                    <a:pt x="0" y="17188"/>
                  </a:lnTo>
                  <a:lnTo>
                    <a:pt x="863" y="17073"/>
                  </a:lnTo>
                  <a:lnTo>
                    <a:pt x="1322" y="14227"/>
                  </a:lnTo>
                  <a:lnTo>
                    <a:pt x="1782" y="11324"/>
                  </a:lnTo>
                  <a:lnTo>
                    <a:pt x="2242" y="8048"/>
                  </a:lnTo>
                  <a:lnTo>
                    <a:pt x="2472" y="6410"/>
                  </a:lnTo>
                  <a:lnTo>
                    <a:pt x="2645" y="4829"/>
                  </a:lnTo>
                  <a:lnTo>
                    <a:pt x="2788" y="3392"/>
                  </a:lnTo>
                  <a:lnTo>
                    <a:pt x="2875" y="2156"/>
                  </a:lnTo>
                  <a:lnTo>
                    <a:pt x="2903" y="1121"/>
                  </a:lnTo>
                  <a:lnTo>
                    <a:pt x="2903" y="719"/>
                  </a:lnTo>
                  <a:lnTo>
                    <a:pt x="2875" y="403"/>
                  </a:lnTo>
                  <a:lnTo>
                    <a:pt x="2817" y="173"/>
                  </a:lnTo>
                  <a:lnTo>
                    <a:pt x="2760" y="86"/>
                  </a:lnTo>
                  <a:lnTo>
                    <a:pt x="2731" y="29"/>
                  </a:lnTo>
                  <a:lnTo>
                    <a:pt x="2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7" name="Google Shape;2147;p42"/>
            <p:cNvSpPr/>
            <p:nvPr/>
          </p:nvSpPr>
          <p:spPr>
            <a:xfrm>
              <a:off x="8418161" y="3503858"/>
              <a:ext cx="220236" cy="64554"/>
            </a:xfrm>
            <a:custGeom>
              <a:avLst/>
              <a:gdLst/>
              <a:ahLst/>
              <a:cxnLst/>
              <a:rect l="l" t="t" r="r" b="b"/>
              <a:pathLst>
                <a:path w="7359" h="2157" extrusionOk="0">
                  <a:moveTo>
                    <a:pt x="259" y="1"/>
                  </a:moveTo>
                  <a:lnTo>
                    <a:pt x="173" y="30"/>
                  </a:lnTo>
                  <a:lnTo>
                    <a:pt x="87" y="87"/>
                  </a:lnTo>
                  <a:lnTo>
                    <a:pt x="29" y="173"/>
                  </a:lnTo>
                  <a:lnTo>
                    <a:pt x="1" y="288"/>
                  </a:lnTo>
                  <a:lnTo>
                    <a:pt x="1" y="2157"/>
                  </a:lnTo>
                  <a:lnTo>
                    <a:pt x="7359" y="2157"/>
                  </a:lnTo>
                  <a:lnTo>
                    <a:pt x="7359" y="288"/>
                  </a:lnTo>
                  <a:lnTo>
                    <a:pt x="7330" y="173"/>
                  </a:lnTo>
                  <a:lnTo>
                    <a:pt x="7272" y="87"/>
                  </a:lnTo>
                  <a:lnTo>
                    <a:pt x="7186" y="30"/>
                  </a:lnTo>
                  <a:lnTo>
                    <a:pt x="7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8" name="Google Shape;2148;p42"/>
            <p:cNvSpPr/>
            <p:nvPr/>
          </p:nvSpPr>
          <p:spPr>
            <a:xfrm>
              <a:off x="8113677" y="3102170"/>
              <a:ext cx="269258" cy="459357"/>
            </a:xfrm>
            <a:custGeom>
              <a:avLst/>
              <a:gdLst/>
              <a:ahLst/>
              <a:cxnLst/>
              <a:rect l="l" t="t" r="r" b="b"/>
              <a:pathLst>
                <a:path w="8997" h="15349" extrusionOk="0">
                  <a:moveTo>
                    <a:pt x="8996" y="1"/>
                  </a:moveTo>
                  <a:lnTo>
                    <a:pt x="0" y="1294"/>
                  </a:lnTo>
                  <a:lnTo>
                    <a:pt x="1380" y="15349"/>
                  </a:lnTo>
                  <a:lnTo>
                    <a:pt x="8996" y="15349"/>
                  </a:lnTo>
                  <a:lnTo>
                    <a:pt x="8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49" name="Google Shape;2149;p42"/>
            <p:cNvSpPr/>
            <p:nvPr/>
          </p:nvSpPr>
          <p:spPr>
            <a:xfrm>
              <a:off x="8179039" y="3102170"/>
              <a:ext cx="203896" cy="389686"/>
            </a:xfrm>
            <a:custGeom>
              <a:avLst/>
              <a:gdLst/>
              <a:ahLst/>
              <a:cxnLst/>
              <a:rect l="l" t="t" r="r" b="b"/>
              <a:pathLst>
                <a:path w="6813" h="13021" extrusionOk="0">
                  <a:moveTo>
                    <a:pt x="6812" y="1"/>
                  </a:moveTo>
                  <a:lnTo>
                    <a:pt x="1" y="978"/>
                  </a:lnTo>
                  <a:lnTo>
                    <a:pt x="1" y="1323"/>
                  </a:lnTo>
                  <a:lnTo>
                    <a:pt x="29" y="2501"/>
                  </a:lnTo>
                  <a:lnTo>
                    <a:pt x="115" y="3679"/>
                  </a:lnTo>
                  <a:lnTo>
                    <a:pt x="288" y="4800"/>
                  </a:lnTo>
                  <a:lnTo>
                    <a:pt x="489" y="5864"/>
                  </a:lnTo>
                  <a:lnTo>
                    <a:pt x="777" y="6899"/>
                  </a:lnTo>
                  <a:lnTo>
                    <a:pt x="1093" y="7847"/>
                  </a:lnTo>
                  <a:lnTo>
                    <a:pt x="1466" y="8767"/>
                  </a:lnTo>
                  <a:lnTo>
                    <a:pt x="1668" y="9198"/>
                  </a:lnTo>
                  <a:lnTo>
                    <a:pt x="1869" y="9600"/>
                  </a:lnTo>
                  <a:lnTo>
                    <a:pt x="2099" y="9974"/>
                  </a:lnTo>
                  <a:lnTo>
                    <a:pt x="2329" y="10348"/>
                  </a:lnTo>
                  <a:lnTo>
                    <a:pt x="2559" y="10692"/>
                  </a:lnTo>
                  <a:lnTo>
                    <a:pt x="2817" y="11037"/>
                  </a:lnTo>
                  <a:lnTo>
                    <a:pt x="3076" y="11325"/>
                  </a:lnTo>
                  <a:lnTo>
                    <a:pt x="3363" y="11612"/>
                  </a:lnTo>
                  <a:lnTo>
                    <a:pt x="3622" y="11871"/>
                  </a:lnTo>
                  <a:lnTo>
                    <a:pt x="3909" y="12101"/>
                  </a:lnTo>
                  <a:lnTo>
                    <a:pt x="4197" y="12302"/>
                  </a:lnTo>
                  <a:lnTo>
                    <a:pt x="4513" y="12503"/>
                  </a:lnTo>
                  <a:lnTo>
                    <a:pt x="4800" y="12647"/>
                  </a:lnTo>
                  <a:lnTo>
                    <a:pt x="5117" y="12791"/>
                  </a:lnTo>
                  <a:lnTo>
                    <a:pt x="5433" y="12906"/>
                  </a:lnTo>
                  <a:lnTo>
                    <a:pt x="5749" y="12963"/>
                  </a:lnTo>
                  <a:lnTo>
                    <a:pt x="6094" y="13021"/>
                  </a:lnTo>
                  <a:lnTo>
                    <a:pt x="6410" y="13021"/>
                  </a:lnTo>
                  <a:lnTo>
                    <a:pt x="6812" y="12992"/>
                  </a:lnTo>
                  <a:lnTo>
                    <a:pt x="681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150" name="Google Shape;2150;p42"/>
          <p:cNvGrpSpPr/>
          <p:nvPr/>
        </p:nvGrpSpPr>
        <p:grpSpPr>
          <a:xfrm flipH="1">
            <a:off x="7336683" y="2550600"/>
            <a:ext cx="936300" cy="2182163"/>
            <a:chOff x="2919408" y="2638625"/>
            <a:chExt cx="936300" cy="2182163"/>
          </a:xfrm>
        </p:grpSpPr>
        <p:sp>
          <p:nvSpPr>
            <p:cNvPr id="2151" name="Google Shape;2151;p42"/>
            <p:cNvSpPr/>
            <p:nvPr/>
          </p:nvSpPr>
          <p:spPr>
            <a:xfrm>
              <a:off x="2919408" y="4700488"/>
              <a:ext cx="936300" cy="1203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2" name="Google Shape;2152;p42"/>
            <p:cNvSpPr/>
            <p:nvPr/>
          </p:nvSpPr>
          <p:spPr>
            <a:xfrm>
              <a:off x="3138350" y="3020725"/>
              <a:ext cx="381625" cy="448675"/>
            </a:xfrm>
            <a:custGeom>
              <a:avLst/>
              <a:gdLst/>
              <a:ahLst/>
              <a:cxnLst/>
              <a:rect l="l" t="t" r="r" b="b"/>
              <a:pathLst>
                <a:path w="15265" h="17947" extrusionOk="0">
                  <a:moveTo>
                    <a:pt x="77" y="0"/>
                  </a:moveTo>
                  <a:lnTo>
                    <a:pt x="58" y="383"/>
                  </a:lnTo>
                  <a:lnTo>
                    <a:pt x="19" y="1475"/>
                  </a:lnTo>
                  <a:lnTo>
                    <a:pt x="0" y="2260"/>
                  </a:lnTo>
                  <a:lnTo>
                    <a:pt x="19" y="3180"/>
                  </a:lnTo>
                  <a:lnTo>
                    <a:pt x="38" y="4233"/>
                  </a:lnTo>
                  <a:lnTo>
                    <a:pt x="77" y="5421"/>
                  </a:lnTo>
                  <a:lnTo>
                    <a:pt x="153" y="6723"/>
                  </a:lnTo>
                  <a:lnTo>
                    <a:pt x="287" y="8102"/>
                  </a:lnTo>
                  <a:lnTo>
                    <a:pt x="441" y="9596"/>
                  </a:lnTo>
                  <a:lnTo>
                    <a:pt x="651" y="11147"/>
                  </a:lnTo>
                  <a:lnTo>
                    <a:pt x="785" y="11952"/>
                  </a:lnTo>
                  <a:lnTo>
                    <a:pt x="939" y="12775"/>
                  </a:lnTo>
                  <a:lnTo>
                    <a:pt x="1092" y="13618"/>
                  </a:lnTo>
                  <a:lnTo>
                    <a:pt x="1264" y="14461"/>
                  </a:lnTo>
                  <a:lnTo>
                    <a:pt x="1456" y="15323"/>
                  </a:lnTo>
                  <a:lnTo>
                    <a:pt x="1666" y="16184"/>
                  </a:lnTo>
                  <a:lnTo>
                    <a:pt x="1896" y="17065"/>
                  </a:lnTo>
                  <a:lnTo>
                    <a:pt x="2145" y="17946"/>
                  </a:lnTo>
                  <a:lnTo>
                    <a:pt x="15265" y="16682"/>
                  </a:lnTo>
                  <a:lnTo>
                    <a:pt x="15054" y="16242"/>
                  </a:lnTo>
                  <a:lnTo>
                    <a:pt x="14844" y="15801"/>
                  </a:lnTo>
                  <a:lnTo>
                    <a:pt x="14652" y="15342"/>
                  </a:lnTo>
                  <a:lnTo>
                    <a:pt x="14480" y="14882"/>
                  </a:lnTo>
                  <a:lnTo>
                    <a:pt x="14307" y="14422"/>
                  </a:lnTo>
                  <a:lnTo>
                    <a:pt x="14154" y="13963"/>
                  </a:lnTo>
                  <a:lnTo>
                    <a:pt x="14020" y="13503"/>
                  </a:lnTo>
                  <a:lnTo>
                    <a:pt x="13905" y="13043"/>
                  </a:lnTo>
                  <a:lnTo>
                    <a:pt x="13675" y="12124"/>
                  </a:lnTo>
                  <a:lnTo>
                    <a:pt x="13503" y="11224"/>
                  </a:lnTo>
                  <a:lnTo>
                    <a:pt x="13369" y="10343"/>
                  </a:lnTo>
                  <a:lnTo>
                    <a:pt x="13254" y="9538"/>
                  </a:lnTo>
                  <a:lnTo>
                    <a:pt x="13196" y="8753"/>
                  </a:lnTo>
                  <a:lnTo>
                    <a:pt x="13139" y="8064"/>
                  </a:lnTo>
                  <a:lnTo>
                    <a:pt x="13101" y="7432"/>
                  </a:lnTo>
                  <a:lnTo>
                    <a:pt x="13082" y="6895"/>
                  </a:lnTo>
                  <a:lnTo>
                    <a:pt x="13082" y="6129"/>
                  </a:lnTo>
                  <a:lnTo>
                    <a:pt x="13101" y="5861"/>
                  </a:lnTo>
                  <a:lnTo>
                    <a:pt x="7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3" name="Google Shape;2153;p42"/>
            <p:cNvSpPr/>
            <p:nvPr/>
          </p:nvSpPr>
          <p:spPr>
            <a:xfrm>
              <a:off x="3161325" y="3337225"/>
              <a:ext cx="358650" cy="132175"/>
            </a:xfrm>
            <a:custGeom>
              <a:avLst/>
              <a:gdLst/>
              <a:ahLst/>
              <a:cxnLst/>
              <a:rect l="l" t="t" r="r" b="b"/>
              <a:pathLst>
                <a:path w="14346" h="5287" extrusionOk="0">
                  <a:moveTo>
                    <a:pt x="1" y="0"/>
                  </a:moveTo>
                  <a:lnTo>
                    <a:pt x="230" y="1284"/>
                  </a:lnTo>
                  <a:lnTo>
                    <a:pt x="518" y="2605"/>
                  </a:lnTo>
                  <a:lnTo>
                    <a:pt x="862" y="3927"/>
                  </a:lnTo>
                  <a:lnTo>
                    <a:pt x="1226" y="5286"/>
                  </a:lnTo>
                  <a:lnTo>
                    <a:pt x="14346" y="4022"/>
                  </a:lnTo>
                  <a:lnTo>
                    <a:pt x="14135" y="3601"/>
                  </a:lnTo>
                  <a:lnTo>
                    <a:pt x="13944" y="3160"/>
                  </a:lnTo>
                  <a:lnTo>
                    <a:pt x="13752" y="2720"/>
                  </a:lnTo>
                  <a:lnTo>
                    <a:pt x="13580" y="2260"/>
                  </a:lnTo>
                  <a:lnTo>
                    <a:pt x="12833" y="2452"/>
                  </a:lnTo>
                  <a:lnTo>
                    <a:pt x="12124" y="2586"/>
                  </a:lnTo>
                  <a:lnTo>
                    <a:pt x="11435" y="2701"/>
                  </a:lnTo>
                  <a:lnTo>
                    <a:pt x="10764" y="2797"/>
                  </a:lnTo>
                  <a:lnTo>
                    <a:pt x="10113" y="2854"/>
                  </a:lnTo>
                  <a:lnTo>
                    <a:pt x="9500" y="2892"/>
                  </a:lnTo>
                  <a:lnTo>
                    <a:pt x="8313" y="2892"/>
                  </a:lnTo>
                  <a:lnTo>
                    <a:pt x="7757" y="2854"/>
                  </a:lnTo>
                  <a:lnTo>
                    <a:pt x="7240" y="2816"/>
                  </a:lnTo>
                  <a:lnTo>
                    <a:pt x="6723" y="2758"/>
                  </a:lnTo>
                  <a:lnTo>
                    <a:pt x="6225" y="2663"/>
                  </a:lnTo>
                  <a:lnTo>
                    <a:pt x="5746" y="2567"/>
                  </a:lnTo>
                  <a:lnTo>
                    <a:pt x="5287" y="2471"/>
                  </a:lnTo>
                  <a:lnTo>
                    <a:pt x="4865" y="2337"/>
                  </a:lnTo>
                  <a:lnTo>
                    <a:pt x="4444" y="2222"/>
                  </a:lnTo>
                  <a:lnTo>
                    <a:pt x="4042" y="2069"/>
                  </a:lnTo>
                  <a:lnTo>
                    <a:pt x="3659" y="1935"/>
                  </a:lnTo>
                  <a:lnTo>
                    <a:pt x="2950" y="1628"/>
                  </a:lnTo>
                  <a:lnTo>
                    <a:pt x="2318" y="1303"/>
                  </a:lnTo>
                  <a:lnTo>
                    <a:pt x="1743" y="996"/>
                  </a:lnTo>
                  <a:lnTo>
                    <a:pt x="747" y="422"/>
                  </a:lnTo>
                  <a:lnTo>
                    <a:pt x="345" y="192"/>
                  </a:lnTo>
                  <a:lnTo>
                    <a:pt x="1"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4" name="Google Shape;2154;p42"/>
            <p:cNvSpPr/>
            <p:nvPr/>
          </p:nvSpPr>
          <p:spPr>
            <a:xfrm>
              <a:off x="3157500" y="3409050"/>
              <a:ext cx="403675" cy="108700"/>
            </a:xfrm>
            <a:custGeom>
              <a:avLst/>
              <a:gdLst/>
              <a:ahLst/>
              <a:cxnLst/>
              <a:rect l="l" t="t" r="r" b="b"/>
              <a:pathLst>
                <a:path w="16147" h="4348" extrusionOk="0">
                  <a:moveTo>
                    <a:pt x="15725" y="0"/>
                  </a:moveTo>
                  <a:lnTo>
                    <a:pt x="479" y="1322"/>
                  </a:lnTo>
                  <a:lnTo>
                    <a:pt x="0" y="3180"/>
                  </a:lnTo>
                  <a:lnTo>
                    <a:pt x="1207" y="3505"/>
                  </a:lnTo>
                  <a:lnTo>
                    <a:pt x="2394" y="3754"/>
                  </a:lnTo>
                  <a:lnTo>
                    <a:pt x="3544" y="3965"/>
                  </a:lnTo>
                  <a:lnTo>
                    <a:pt x="4654" y="4137"/>
                  </a:lnTo>
                  <a:lnTo>
                    <a:pt x="5746" y="4252"/>
                  </a:lnTo>
                  <a:lnTo>
                    <a:pt x="6819" y="4329"/>
                  </a:lnTo>
                  <a:lnTo>
                    <a:pt x="7853" y="4348"/>
                  </a:lnTo>
                  <a:lnTo>
                    <a:pt x="8868" y="4329"/>
                  </a:lnTo>
                  <a:lnTo>
                    <a:pt x="9845" y="4271"/>
                  </a:lnTo>
                  <a:lnTo>
                    <a:pt x="10802" y="4175"/>
                  </a:lnTo>
                  <a:lnTo>
                    <a:pt x="11741" y="4041"/>
                  </a:lnTo>
                  <a:lnTo>
                    <a:pt x="12660" y="3869"/>
                  </a:lnTo>
                  <a:lnTo>
                    <a:pt x="13560" y="3678"/>
                  </a:lnTo>
                  <a:lnTo>
                    <a:pt x="14441" y="3429"/>
                  </a:lnTo>
                  <a:lnTo>
                    <a:pt x="15303" y="3160"/>
                  </a:lnTo>
                  <a:lnTo>
                    <a:pt x="16146" y="2873"/>
                  </a:lnTo>
                  <a:lnTo>
                    <a:pt x="157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5" name="Google Shape;2155;p42"/>
            <p:cNvSpPr/>
            <p:nvPr/>
          </p:nvSpPr>
          <p:spPr>
            <a:xfrm>
              <a:off x="3460575" y="3489000"/>
              <a:ext cx="239450" cy="599025"/>
            </a:xfrm>
            <a:custGeom>
              <a:avLst/>
              <a:gdLst/>
              <a:ahLst/>
              <a:cxnLst/>
              <a:rect l="l" t="t" r="r" b="b"/>
              <a:pathLst>
                <a:path w="9578" h="23961" extrusionOk="0">
                  <a:moveTo>
                    <a:pt x="7892" y="1"/>
                  </a:moveTo>
                  <a:lnTo>
                    <a:pt x="1" y="6398"/>
                  </a:lnTo>
                  <a:lnTo>
                    <a:pt x="5862" y="23961"/>
                  </a:lnTo>
                  <a:lnTo>
                    <a:pt x="6168" y="23597"/>
                  </a:lnTo>
                  <a:lnTo>
                    <a:pt x="6475" y="23233"/>
                  </a:lnTo>
                  <a:lnTo>
                    <a:pt x="6762" y="22850"/>
                  </a:lnTo>
                  <a:lnTo>
                    <a:pt x="7030" y="22448"/>
                  </a:lnTo>
                  <a:lnTo>
                    <a:pt x="7279" y="22046"/>
                  </a:lnTo>
                  <a:lnTo>
                    <a:pt x="7509" y="21624"/>
                  </a:lnTo>
                  <a:lnTo>
                    <a:pt x="7739" y="21203"/>
                  </a:lnTo>
                  <a:lnTo>
                    <a:pt x="7930" y="20762"/>
                  </a:lnTo>
                  <a:lnTo>
                    <a:pt x="8122" y="20322"/>
                  </a:lnTo>
                  <a:lnTo>
                    <a:pt x="8313" y="19862"/>
                  </a:lnTo>
                  <a:lnTo>
                    <a:pt x="8466" y="19402"/>
                  </a:lnTo>
                  <a:lnTo>
                    <a:pt x="8620" y="18943"/>
                  </a:lnTo>
                  <a:lnTo>
                    <a:pt x="8754" y="18464"/>
                  </a:lnTo>
                  <a:lnTo>
                    <a:pt x="8888" y="18004"/>
                  </a:lnTo>
                  <a:lnTo>
                    <a:pt x="9003" y="17506"/>
                  </a:lnTo>
                  <a:lnTo>
                    <a:pt x="9099" y="17027"/>
                  </a:lnTo>
                  <a:lnTo>
                    <a:pt x="9271" y="16051"/>
                  </a:lnTo>
                  <a:lnTo>
                    <a:pt x="9405" y="15055"/>
                  </a:lnTo>
                  <a:lnTo>
                    <a:pt x="9501" y="14059"/>
                  </a:lnTo>
                  <a:lnTo>
                    <a:pt x="9558" y="13063"/>
                  </a:lnTo>
                  <a:lnTo>
                    <a:pt x="9577" y="12067"/>
                  </a:lnTo>
                  <a:lnTo>
                    <a:pt x="9577" y="11071"/>
                  </a:lnTo>
                  <a:lnTo>
                    <a:pt x="9539" y="10094"/>
                  </a:lnTo>
                  <a:lnTo>
                    <a:pt x="9482" y="9137"/>
                  </a:lnTo>
                  <a:lnTo>
                    <a:pt x="9405" y="8217"/>
                  </a:lnTo>
                  <a:lnTo>
                    <a:pt x="9309" y="7298"/>
                  </a:lnTo>
                  <a:lnTo>
                    <a:pt x="9194" y="6417"/>
                  </a:lnTo>
                  <a:lnTo>
                    <a:pt x="9079" y="5574"/>
                  </a:lnTo>
                  <a:lnTo>
                    <a:pt x="8964" y="4789"/>
                  </a:lnTo>
                  <a:lnTo>
                    <a:pt x="8830" y="4023"/>
                  </a:lnTo>
                  <a:lnTo>
                    <a:pt x="8562" y="2682"/>
                  </a:lnTo>
                  <a:lnTo>
                    <a:pt x="8313" y="1552"/>
                  </a:lnTo>
                  <a:lnTo>
                    <a:pt x="8103" y="709"/>
                  </a:lnTo>
                  <a:lnTo>
                    <a:pt x="789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6" name="Google Shape;2156;p42"/>
            <p:cNvSpPr/>
            <p:nvPr/>
          </p:nvSpPr>
          <p:spPr>
            <a:xfrm>
              <a:off x="3441425" y="3489000"/>
              <a:ext cx="239450" cy="599025"/>
            </a:xfrm>
            <a:custGeom>
              <a:avLst/>
              <a:gdLst/>
              <a:ahLst/>
              <a:cxnLst/>
              <a:rect l="l" t="t" r="r" b="b"/>
              <a:pathLst>
                <a:path w="9578" h="23961" extrusionOk="0">
                  <a:moveTo>
                    <a:pt x="7892" y="1"/>
                  </a:moveTo>
                  <a:lnTo>
                    <a:pt x="1" y="6398"/>
                  </a:lnTo>
                  <a:lnTo>
                    <a:pt x="5862" y="23961"/>
                  </a:lnTo>
                  <a:lnTo>
                    <a:pt x="6168" y="23597"/>
                  </a:lnTo>
                  <a:lnTo>
                    <a:pt x="6474" y="23233"/>
                  </a:lnTo>
                  <a:lnTo>
                    <a:pt x="6762" y="22850"/>
                  </a:lnTo>
                  <a:lnTo>
                    <a:pt x="7030" y="22448"/>
                  </a:lnTo>
                  <a:lnTo>
                    <a:pt x="7279" y="22046"/>
                  </a:lnTo>
                  <a:lnTo>
                    <a:pt x="7509" y="21624"/>
                  </a:lnTo>
                  <a:lnTo>
                    <a:pt x="7739" y="21203"/>
                  </a:lnTo>
                  <a:lnTo>
                    <a:pt x="7930" y="20762"/>
                  </a:lnTo>
                  <a:lnTo>
                    <a:pt x="8122" y="20322"/>
                  </a:lnTo>
                  <a:lnTo>
                    <a:pt x="8313" y="19862"/>
                  </a:lnTo>
                  <a:lnTo>
                    <a:pt x="8466" y="19402"/>
                  </a:lnTo>
                  <a:lnTo>
                    <a:pt x="8620" y="18943"/>
                  </a:lnTo>
                  <a:lnTo>
                    <a:pt x="8754" y="18464"/>
                  </a:lnTo>
                  <a:lnTo>
                    <a:pt x="8888" y="18004"/>
                  </a:lnTo>
                  <a:lnTo>
                    <a:pt x="9003" y="17506"/>
                  </a:lnTo>
                  <a:lnTo>
                    <a:pt x="9098" y="17027"/>
                  </a:lnTo>
                  <a:lnTo>
                    <a:pt x="9271" y="16051"/>
                  </a:lnTo>
                  <a:lnTo>
                    <a:pt x="9405" y="15055"/>
                  </a:lnTo>
                  <a:lnTo>
                    <a:pt x="9501" y="14059"/>
                  </a:lnTo>
                  <a:lnTo>
                    <a:pt x="9558" y="13063"/>
                  </a:lnTo>
                  <a:lnTo>
                    <a:pt x="9577" y="12067"/>
                  </a:lnTo>
                  <a:lnTo>
                    <a:pt x="9577" y="11071"/>
                  </a:lnTo>
                  <a:lnTo>
                    <a:pt x="9539" y="10094"/>
                  </a:lnTo>
                  <a:lnTo>
                    <a:pt x="9481" y="9137"/>
                  </a:lnTo>
                  <a:lnTo>
                    <a:pt x="9405" y="8217"/>
                  </a:lnTo>
                  <a:lnTo>
                    <a:pt x="9309" y="7298"/>
                  </a:lnTo>
                  <a:lnTo>
                    <a:pt x="9194" y="6417"/>
                  </a:lnTo>
                  <a:lnTo>
                    <a:pt x="9079" y="5574"/>
                  </a:lnTo>
                  <a:lnTo>
                    <a:pt x="8964" y="4789"/>
                  </a:lnTo>
                  <a:lnTo>
                    <a:pt x="8830" y="4023"/>
                  </a:lnTo>
                  <a:lnTo>
                    <a:pt x="8562" y="2682"/>
                  </a:lnTo>
                  <a:lnTo>
                    <a:pt x="8313" y="1552"/>
                  </a:lnTo>
                  <a:lnTo>
                    <a:pt x="8102" y="709"/>
                  </a:lnTo>
                  <a:lnTo>
                    <a:pt x="7892"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7" name="Google Shape;2157;p42"/>
            <p:cNvSpPr/>
            <p:nvPr/>
          </p:nvSpPr>
          <p:spPr>
            <a:xfrm>
              <a:off x="3073225" y="3489475"/>
              <a:ext cx="602850" cy="1281350"/>
            </a:xfrm>
            <a:custGeom>
              <a:avLst/>
              <a:gdLst/>
              <a:ahLst/>
              <a:cxnLst/>
              <a:rect l="l" t="t" r="r" b="b"/>
              <a:pathLst>
                <a:path w="24114" h="51254" extrusionOk="0">
                  <a:moveTo>
                    <a:pt x="2586" y="1"/>
                  </a:moveTo>
                  <a:lnTo>
                    <a:pt x="0" y="51254"/>
                  </a:lnTo>
                  <a:lnTo>
                    <a:pt x="24114" y="51254"/>
                  </a:lnTo>
                  <a:lnTo>
                    <a:pt x="22543" y="307"/>
                  </a:lnTo>
                  <a:lnTo>
                    <a:pt x="258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8" name="Google Shape;2158;p42"/>
            <p:cNvSpPr/>
            <p:nvPr/>
          </p:nvSpPr>
          <p:spPr>
            <a:xfrm>
              <a:off x="3079450" y="3459325"/>
              <a:ext cx="582750" cy="764200"/>
            </a:xfrm>
            <a:custGeom>
              <a:avLst/>
              <a:gdLst/>
              <a:ahLst/>
              <a:cxnLst/>
              <a:rect l="l" t="t" r="r" b="b"/>
              <a:pathLst>
                <a:path w="23310" h="30568" extrusionOk="0">
                  <a:moveTo>
                    <a:pt x="3410" y="0"/>
                  </a:moveTo>
                  <a:lnTo>
                    <a:pt x="2758" y="19"/>
                  </a:lnTo>
                  <a:lnTo>
                    <a:pt x="2471" y="39"/>
                  </a:lnTo>
                  <a:lnTo>
                    <a:pt x="2222" y="77"/>
                  </a:lnTo>
                  <a:lnTo>
                    <a:pt x="2011" y="115"/>
                  </a:lnTo>
                  <a:lnTo>
                    <a:pt x="1820" y="173"/>
                  </a:lnTo>
                  <a:lnTo>
                    <a:pt x="1686" y="249"/>
                  </a:lnTo>
                  <a:lnTo>
                    <a:pt x="1571" y="345"/>
                  </a:lnTo>
                  <a:lnTo>
                    <a:pt x="1513" y="441"/>
                  </a:lnTo>
                  <a:lnTo>
                    <a:pt x="1494" y="498"/>
                  </a:lnTo>
                  <a:lnTo>
                    <a:pt x="1494" y="575"/>
                  </a:lnTo>
                  <a:lnTo>
                    <a:pt x="1494" y="1705"/>
                  </a:lnTo>
                  <a:lnTo>
                    <a:pt x="1494" y="2873"/>
                  </a:lnTo>
                  <a:lnTo>
                    <a:pt x="1475" y="4022"/>
                  </a:lnTo>
                  <a:lnTo>
                    <a:pt x="1456" y="5191"/>
                  </a:lnTo>
                  <a:lnTo>
                    <a:pt x="1379" y="7527"/>
                  </a:lnTo>
                  <a:lnTo>
                    <a:pt x="1264" y="9845"/>
                  </a:lnTo>
                  <a:lnTo>
                    <a:pt x="1111" y="12124"/>
                  </a:lnTo>
                  <a:lnTo>
                    <a:pt x="958" y="14365"/>
                  </a:lnTo>
                  <a:lnTo>
                    <a:pt x="613" y="18617"/>
                  </a:lnTo>
                  <a:lnTo>
                    <a:pt x="288" y="22486"/>
                  </a:lnTo>
                  <a:lnTo>
                    <a:pt x="154" y="24209"/>
                  </a:lnTo>
                  <a:lnTo>
                    <a:pt x="58" y="25799"/>
                  </a:lnTo>
                  <a:lnTo>
                    <a:pt x="0" y="27197"/>
                  </a:lnTo>
                  <a:lnTo>
                    <a:pt x="0" y="27829"/>
                  </a:lnTo>
                  <a:lnTo>
                    <a:pt x="0" y="28423"/>
                  </a:lnTo>
                  <a:lnTo>
                    <a:pt x="20" y="28959"/>
                  </a:lnTo>
                  <a:lnTo>
                    <a:pt x="39" y="29438"/>
                  </a:lnTo>
                  <a:lnTo>
                    <a:pt x="96" y="29859"/>
                  </a:lnTo>
                  <a:lnTo>
                    <a:pt x="154" y="30223"/>
                  </a:lnTo>
                  <a:lnTo>
                    <a:pt x="211" y="30376"/>
                  </a:lnTo>
                  <a:lnTo>
                    <a:pt x="288" y="30491"/>
                  </a:lnTo>
                  <a:lnTo>
                    <a:pt x="326" y="30530"/>
                  </a:lnTo>
                  <a:lnTo>
                    <a:pt x="364" y="30568"/>
                  </a:lnTo>
                  <a:lnTo>
                    <a:pt x="479" y="30568"/>
                  </a:lnTo>
                  <a:lnTo>
                    <a:pt x="594" y="30549"/>
                  </a:lnTo>
                  <a:lnTo>
                    <a:pt x="747" y="30491"/>
                  </a:lnTo>
                  <a:lnTo>
                    <a:pt x="901" y="30376"/>
                  </a:lnTo>
                  <a:lnTo>
                    <a:pt x="1054" y="30242"/>
                  </a:lnTo>
                  <a:lnTo>
                    <a:pt x="1245" y="30070"/>
                  </a:lnTo>
                  <a:lnTo>
                    <a:pt x="1437" y="29859"/>
                  </a:lnTo>
                  <a:lnTo>
                    <a:pt x="1839" y="29361"/>
                  </a:lnTo>
                  <a:lnTo>
                    <a:pt x="2299" y="28787"/>
                  </a:lnTo>
                  <a:lnTo>
                    <a:pt x="2758" y="28136"/>
                  </a:lnTo>
                  <a:lnTo>
                    <a:pt x="3754" y="26718"/>
                  </a:lnTo>
                  <a:lnTo>
                    <a:pt x="4750" y="25244"/>
                  </a:lnTo>
                  <a:lnTo>
                    <a:pt x="5229" y="24554"/>
                  </a:lnTo>
                  <a:lnTo>
                    <a:pt x="5689" y="23903"/>
                  </a:lnTo>
                  <a:lnTo>
                    <a:pt x="6110" y="23347"/>
                  </a:lnTo>
                  <a:lnTo>
                    <a:pt x="6493" y="22869"/>
                  </a:lnTo>
                  <a:lnTo>
                    <a:pt x="6685" y="22677"/>
                  </a:lnTo>
                  <a:lnTo>
                    <a:pt x="6876" y="22505"/>
                  </a:lnTo>
                  <a:lnTo>
                    <a:pt x="7068" y="22351"/>
                  </a:lnTo>
                  <a:lnTo>
                    <a:pt x="7278" y="22217"/>
                  </a:lnTo>
                  <a:lnTo>
                    <a:pt x="7508" y="22102"/>
                  </a:lnTo>
                  <a:lnTo>
                    <a:pt x="7738" y="22026"/>
                  </a:lnTo>
                  <a:lnTo>
                    <a:pt x="7968" y="21949"/>
                  </a:lnTo>
                  <a:lnTo>
                    <a:pt x="8217" y="21892"/>
                  </a:lnTo>
                  <a:lnTo>
                    <a:pt x="8485" y="21834"/>
                  </a:lnTo>
                  <a:lnTo>
                    <a:pt x="8734" y="21796"/>
                  </a:lnTo>
                  <a:lnTo>
                    <a:pt x="9309" y="21758"/>
                  </a:lnTo>
                  <a:lnTo>
                    <a:pt x="9922" y="21739"/>
                  </a:lnTo>
                  <a:lnTo>
                    <a:pt x="10573" y="21739"/>
                  </a:lnTo>
                  <a:lnTo>
                    <a:pt x="11262" y="21719"/>
                  </a:lnTo>
                  <a:lnTo>
                    <a:pt x="12009" y="21700"/>
                  </a:lnTo>
                  <a:lnTo>
                    <a:pt x="12814" y="21643"/>
                  </a:lnTo>
                  <a:lnTo>
                    <a:pt x="13656" y="21566"/>
                  </a:lnTo>
                  <a:lnTo>
                    <a:pt x="14116" y="21490"/>
                  </a:lnTo>
                  <a:lnTo>
                    <a:pt x="14576" y="21413"/>
                  </a:lnTo>
                  <a:lnTo>
                    <a:pt x="15035" y="21317"/>
                  </a:lnTo>
                  <a:lnTo>
                    <a:pt x="15533" y="21202"/>
                  </a:lnTo>
                  <a:lnTo>
                    <a:pt x="16031" y="21068"/>
                  </a:lnTo>
                  <a:lnTo>
                    <a:pt x="16548" y="20915"/>
                  </a:lnTo>
                  <a:lnTo>
                    <a:pt x="17085" y="20723"/>
                  </a:lnTo>
                  <a:lnTo>
                    <a:pt x="17621" y="20513"/>
                  </a:lnTo>
                  <a:lnTo>
                    <a:pt x="17908" y="20398"/>
                  </a:lnTo>
                  <a:lnTo>
                    <a:pt x="18157" y="20283"/>
                  </a:lnTo>
                  <a:lnTo>
                    <a:pt x="18425" y="20149"/>
                  </a:lnTo>
                  <a:lnTo>
                    <a:pt x="18674" y="19996"/>
                  </a:lnTo>
                  <a:lnTo>
                    <a:pt x="18904" y="19842"/>
                  </a:lnTo>
                  <a:lnTo>
                    <a:pt x="19134" y="19689"/>
                  </a:lnTo>
                  <a:lnTo>
                    <a:pt x="19364" y="19517"/>
                  </a:lnTo>
                  <a:lnTo>
                    <a:pt x="19574" y="19344"/>
                  </a:lnTo>
                  <a:lnTo>
                    <a:pt x="19996" y="18961"/>
                  </a:lnTo>
                  <a:lnTo>
                    <a:pt x="20379" y="18540"/>
                  </a:lnTo>
                  <a:lnTo>
                    <a:pt x="20724" y="18100"/>
                  </a:lnTo>
                  <a:lnTo>
                    <a:pt x="21049" y="17621"/>
                  </a:lnTo>
                  <a:lnTo>
                    <a:pt x="21356" y="17123"/>
                  </a:lnTo>
                  <a:lnTo>
                    <a:pt x="21624" y="16587"/>
                  </a:lnTo>
                  <a:lnTo>
                    <a:pt x="21873" y="16031"/>
                  </a:lnTo>
                  <a:lnTo>
                    <a:pt x="22103" y="15456"/>
                  </a:lnTo>
                  <a:lnTo>
                    <a:pt x="22294" y="14844"/>
                  </a:lnTo>
                  <a:lnTo>
                    <a:pt x="22467" y="14231"/>
                  </a:lnTo>
                  <a:lnTo>
                    <a:pt x="22639" y="13580"/>
                  </a:lnTo>
                  <a:lnTo>
                    <a:pt x="22773" y="12928"/>
                  </a:lnTo>
                  <a:lnTo>
                    <a:pt x="22888" y="12258"/>
                  </a:lnTo>
                  <a:lnTo>
                    <a:pt x="23003" y="11568"/>
                  </a:lnTo>
                  <a:lnTo>
                    <a:pt x="23079" y="10860"/>
                  </a:lnTo>
                  <a:lnTo>
                    <a:pt x="23156" y="10151"/>
                  </a:lnTo>
                  <a:lnTo>
                    <a:pt x="23214" y="9423"/>
                  </a:lnTo>
                  <a:lnTo>
                    <a:pt x="23252" y="8696"/>
                  </a:lnTo>
                  <a:lnTo>
                    <a:pt x="23290" y="7949"/>
                  </a:lnTo>
                  <a:lnTo>
                    <a:pt x="23309" y="7202"/>
                  </a:lnTo>
                  <a:lnTo>
                    <a:pt x="23309" y="5689"/>
                  </a:lnTo>
                  <a:lnTo>
                    <a:pt x="23271" y="4176"/>
                  </a:lnTo>
                  <a:lnTo>
                    <a:pt x="23214" y="2662"/>
                  </a:lnTo>
                  <a:lnTo>
                    <a:pt x="23137" y="1188"/>
                  </a:lnTo>
                  <a:lnTo>
                    <a:pt x="23118" y="1054"/>
                  </a:lnTo>
                  <a:lnTo>
                    <a:pt x="23060" y="958"/>
                  </a:lnTo>
                  <a:lnTo>
                    <a:pt x="22965" y="862"/>
                  </a:lnTo>
                  <a:lnTo>
                    <a:pt x="22830" y="786"/>
                  </a:lnTo>
                  <a:lnTo>
                    <a:pt x="22677" y="709"/>
                  </a:lnTo>
                  <a:lnTo>
                    <a:pt x="22486" y="651"/>
                  </a:lnTo>
                  <a:lnTo>
                    <a:pt x="22275" y="613"/>
                  </a:lnTo>
                  <a:lnTo>
                    <a:pt x="22045" y="575"/>
                  </a:lnTo>
                  <a:lnTo>
                    <a:pt x="21490" y="537"/>
                  </a:lnTo>
                  <a:lnTo>
                    <a:pt x="20877" y="517"/>
                  </a:lnTo>
                  <a:lnTo>
                    <a:pt x="20168" y="537"/>
                  </a:lnTo>
                  <a:lnTo>
                    <a:pt x="19421" y="575"/>
                  </a:lnTo>
                  <a:lnTo>
                    <a:pt x="17812" y="671"/>
                  </a:lnTo>
                  <a:lnTo>
                    <a:pt x="16127" y="805"/>
                  </a:lnTo>
                  <a:lnTo>
                    <a:pt x="15284" y="862"/>
                  </a:lnTo>
                  <a:lnTo>
                    <a:pt x="14480" y="900"/>
                  </a:lnTo>
                  <a:lnTo>
                    <a:pt x="13714" y="920"/>
                  </a:lnTo>
                  <a:lnTo>
                    <a:pt x="13005" y="900"/>
                  </a:lnTo>
                  <a:lnTo>
                    <a:pt x="12258" y="862"/>
                  </a:lnTo>
                  <a:lnTo>
                    <a:pt x="11454" y="805"/>
                  </a:lnTo>
                  <a:lnTo>
                    <a:pt x="10573" y="709"/>
                  </a:lnTo>
                  <a:lnTo>
                    <a:pt x="9653" y="613"/>
                  </a:lnTo>
                  <a:lnTo>
                    <a:pt x="7738" y="383"/>
                  </a:lnTo>
                  <a:lnTo>
                    <a:pt x="5861" y="173"/>
                  </a:lnTo>
                  <a:lnTo>
                    <a:pt x="4980" y="96"/>
                  </a:lnTo>
                  <a:lnTo>
                    <a:pt x="4157" y="39"/>
                  </a:lnTo>
                  <a:lnTo>
                    <a:pt x="341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59" name="Google Shape;2159;p42"/>
            <p:cNvSpPr/>
            <p:nvPr/>
          </p:nvSpPr>
          <p:spPr>
            <a:xfrm>
              <a:off x="3029175" y="2638625"/>
              <a:ext cx="545875" cy="751300"/>
            </a:xfrm>
            <a:custGeom>
              <a:avLst/>
              <a:gdLst/>
              <a:ahLst/>
              <a:cxnLst/>
              <a:rect l="l" t="t" r="r" b="b"/>
              <a:pathLst>
                <a:path w="21835" h="30052" extrusionOk="0">
                  <a:moveTo>
                    <a:pt x="11358" y="0"/>
                  </a:moveTo>
                  <a:lnTo>
                    <a:pt x="11071" y="20"/>
                  </a:lnTo>
                  <a:lnTo>
                    <a:pt x="10783" y="58"/>
                  </a:lnTo>
                  <a:lnTo>
                    <a:pt x="10496" y="135"/>
                  </a:lnTo>
                  <a:lnTo>
                    <a:pt x="10228" y="211"/>
                  </a:lnTo>
                  <a:lnTo>
                    <a:pt x="9979" y="307"/>
                  </a:lnTo>
                  <a:lnTo>
                    <a:pt x="9749" y="422"/>
                  </a:lnTo>
                  <a:lnTo>
                    <a:pt x="9558" y="518"/>
                  </a:lnTo>
                  <a:lnTo>
                    <a:pt x="9213" y="728"/>
                  </a:lnTo>
                  <a:lnTo>
                    <a:pt x="8983" y="881"/>
                  </a:lnTo>
                  <a:lnTo>
                    <a:pt x="8906" y="939"/>
                  </a:lnTo>
                  <a:lnTo>
                    <a:pt x="8791" y="901"/>
                  </a:lnTo>
                  <a:lnTo>
                    <a:pt x="8657" y="862"/>
                  </a:lnTo>
                  <a:lnTo>
                    <a:pt x="8485" y="824"/>
                  </a:lnTo>
                  <a:lnTo>
                    <a:pt x="8294" y="805"/>
                  </a:lnTo>
                  <a:lnTo>
                    <a:pt x="8045" y="786"/>
                  </a:lnTo>
                  <a:lnTo>
                    <a:pt x="7796" y="824"/>
                  </a:lnTo>
                  <a:lnTo>
                    <a:pt x="7527" y="901"/>
                  </a:lnTo>
                  <a:lnTo>
                    <a:pt x="7412" y="958"/>
                  </a:lnTo>
                  <a:lnTo>
                    <a:pt x="7317" y="1035"/>
                  </a:lnTo>
                  <a:lnTo>
                    <a:pt x="7240" y="1130"/>
                  </a:lnTo>
                  <a:lnTo>
                    <a:pt x="7202" y="1245"/>
                  </a:lnTo>
                  <a:lnTo>
                    <a:pt x="7163" y="1360"/>
                  </a:lnTo>
                  <a:lnTo>
                    <a:pt x="7144" y="1494"/>
                  </a:lnTo>
                  <a:lnTo>
                    <a:pt x="7125" y="1628"/>
                  </a:lnTo>
                  <a:lnTo>
                    <a:pt x="7144" y="1763"/>
                  </a:lnTo>
                  <a:lnTo>
                    <a:pt x="7163" y="2011"/>
                  </a:lnTo>
                  <a:lnTo>
                    <a:pt x="7221" y="2222"/>
                  </a:lnTo>
                  <a:lnTo>
                    <a:pt x="7278" y="2433"/>
                  </a:lnTo>
                  <a:lnTo>
                    <a:pt x="7221" y="2414"/>
                  </a:lnTo>
                  <a:lnTo>
                    <a:pt x="7087" y="2356"/>
                  </a:lnTo>
                  <a:lnTo>
                    <a:pt x="6838" y="2318"/>
                  </a:lnTo>
                  <a:lnTo>
                    <a:pt x="6531" y="2280"/>
                  </a:lnTo>
                  <a:lnTo>
                    <a:pt x="6129" y="2280"/>
                  </a:lnTo>
                  <a:lnTo>
                    <a:pt x="5919" y="2318"/>
                  </a:lnTo>
                  <a:lnTo>
                    <a:pt x="5689" y="2356"/>
                  </a:lnTo>
                  <a:lnTo>
                    <a:pt x="5440" y="2433"/>
                  </a:lnTo>
                  <a:lnTo>
                    <a:pt x="5172" y="2509"/>
                  </a:lnTo>
                  <a:lnTo>
                    <a:pt x="4903" y="2644"/>
                  </a:lnTo>
                  <a:lnTo>
                    <a:pt x="4616" y="2778"/>
                  </a:lnTo>
                  <a:lnTo>
                    <a:pt x="4482" y="2873"/>
                  </a:lnTo>
                  <a:lnTo>
                    <a:pt x="4367" y="2969"/>
                  </a:lnTo>
                  <a:lnTo>
                    <a:pt x="4252" y="3084"/>
                  </a:lnTo>
                  <a:lnTo>
                    <a:pt x="4137" y="3199"/>
                  </a:lnTo>
                  <a:lnTo>
                    <a:pt x="4042" y="3314"/>
                  </a:lnTo>
                  <a:lnTo>
                    <a:pt x="3965" y="3448"/>
                  </a:lnTo>
                  <a:lnTo>
                    <a:pt x="3812" y="3735"/>
                  </a:lnTo>
                  <a:lnTo>
                    <a:pt x="3716" y="4042"/>
                  </a:lnTo>
                  <a:lnTo>
                    <a:pt x="3620" y="4367"/>
                  </a:lnTo>
                  <a:lnTo>
                    <a:pt x="3563" y="4674"/>
                  </a:lnTo>
                  <a:lnTo>
                    <a:pt x="3544" y="4999"/>
                  </a:lnTo>
                  <a:lnTo>
                    <a:pt x="3524" y="5306"/>
                  </a:lnTo>
                  <a:lnTo>
                    <a:pt x="3524" y="5593"/>
                  </a:lnTo>
                  <a:lnTo>
                    <a:pt x="3544" y="6091"/>
                  </a:lnTo>
                  <a:lnTo>
                    <a:pt x="3582" y="6436"/>
                  </a:lnTo>
                  <a:lnTo>
                    <a:pt x="3601" y="6570"/>
                  </a:lnTo>
                  <a:lnTo>
                    <a:pt x="3371" y="6551"/>
                  </a:lnTo>
                  <a:lnTo>
                    <a:pt x="3141" y="6551"/>
                  </a:lnTo>
                  <a:lnTo>
                    <a:pt x="2835" y="6589"/>
                  </a:lnTo>
                  <a:lnTo>
                    <a:pt x="2682" y="6627"/>
                  </a:lnTo>
                  <a:lnTo>
                    <a:pt x="2529" y="6666"/>
                  </a:lnTo>
                  <a:lnTo>
                    <a:pt x="2356" y="6742"/>
                  </a:lnTo>
                  <a:lnTo>
                    <a:pt x="2203" y="6819"/>
                  </a:lnTo>
                  <a:lnTo>
                    <a:pt x="2050" y="6934"/>
                  </a:lnTo>
                  <a:lnTo>
                    <a:pt x="1896" y="7049"/>
                  </a:lnTo>
                  <a:lnTo>
                    <a:pt x="1782" y="7202"/>
                  </a:lnTo>
                  <a:lnTo>
                    <a:pt x="1667" y="7374"/>
                  </a:lnTo>
                  <a:lnTo>
                    <a:pt x="1571" y="7585"/>
                  </a:lnTo>
                  <a:lnTo>
                    <a:pt x="1494" y="7834"/>
                  </a:lnTo>
                  <a:lnTo>
                    <a:pt x="1437" y="8102"/>
                  </a:lnTo>
                  <a:lnTo>
                    <a:pt x="1399" y="8370"/>
                  </a:lnTo>
                  <a:lnTo>
                    <a:pt x="1379" y="8677"/>
                  </a:lnTo>
                  <a:lnTo>
                    <a:pt x="1360" y="8983"/>
                  </a:lnTo>
                  <a:lnTo>
                    <a:pt x="1379" y="9577"/>
                  </a:lnTo>
                  <a:lnTo>
                    <a:pt x="1399" y="10132"/>
                  </a:lnTo>
                  <a:lnTo>
                    <a:pt x="1456" y="10592"/>
                  </a:lnTo>
                  <a:lnTo>
                    <a:pt x="1513" y="11013"/>
                  </a:lnTo>
                  <a:lnTo>
                    <a:pt x="1437" y="11013"/>
                  </a:lnTo>
                  <a:lnTo>
                    <a:pt x="1245" y="11071"/>
                  </a:lnTo>
                  <a:lnTo>
                    <a:pt x="1111" y="11109"/>
                  </a:lnTo>
                  <a:lnTo>
                    <a:pt x="977" y="11186"/>
                  </a:lnTo>
                  <a:lnTo>
                    <a:pt x="824" y="11281"/>
                  </a:lnTo>
                  <a:lnTo>
                    <a:pt x="671" y="11415"/>
                  </a:lnTo>
                  <a:lnTo>
                    <a:pt x="517" y="11588"/>
                  </a:lnTo>
                  <a:lnTo>
                    <a:pt x="383" y="11779"/>
                  </a:lnTo>
                  <a:lnTo>
                    <a:pt x="249" y="12028"/>
                  </a:lnTo>
                  <a:lnTo>
                    <a:pt x="154" y="12316"/>
                  </a:lnTo>
                  <a:lnTo>
                    <a:pt x="77" y="12660"/>
                  </a:lnTo>
                  <a:lnTo>
                    <a:pt x="20" y="13063"/>
                  </a:lnTo>
                  <a:lnTo>
                    <a:pt x="0" y="13503"/>
                  </a:lnTo>
                  <a:lnTo>
                    <a:pt x="20" y="14020"/>
                  </a:lnTo>
                  <a:lnTo>
                    <a:pt x="58" y="14288"/>
                  </a:lnTo>
                  <a:lnTo>
                    <a:pt x="96" y="14557"/>
                  </a:lnTo>
                  <a:lnTo>
                    <a:pt x="173" y="14806"/>
                  </a:lnTo>
                  <a:lnTo>
                    <a:pt x="230" y="15035"/>
                  </a:lnTo>
                  <a:lnTo>
                    <a:pt x="326" y="15284"/>
                  </a:lnTo>
                  <a:lnTo>
                    <a:pt x="422" y="15514"/>
                  </a:lnTo>
                  <a:lnTo>
                    <a:pt x="537" y="15725"/>
                  </a:lnTo>
                  <a:lnTo>
                    <a:pt x="652" y="15936"/>
                  </a:lnTo>
                  <a:lnTo>
                    <a:pt x="901" y="16319"/>
                  </a:lnTo>
                  <a:lnTo>
                    <a:pt x="1169" y="16682"/>
                  </a:lnTo>
                  <a:lnTo>
                    <a:pt x="1456" y="17008"/>
                  </a:lnTo>
                  <a:lnTo>
                    <a:pt x="1762" y="17315"/>
                  </a:lnTo>
                  <a:lnTo>
                    <a:pt x="2050" y="17564"/>
                  </a:lnTo>
                  <a:lnTo>
                    <a:pt x="2337" y="17793"/>
                  </a:lnTo>
                  <a:lnTo>
                    <a:pt x="2586" y="17985"/>
                  </a:lnTo>
                  <a:lnTo>
                    <a:pt x="2816" y="18138"/>
                  </a:lnTo>
                  <a:lnTo>
                    <a:pt x="3161" y="18349"/>
                  </a:lnTo>
                  <a:lnTo>
                    <a:pt x="3295" y="18406"/>
                  </a:lnTo>
                  <a:lnTo>
                    <a:pt x="3333" y="18617"/>
                  </a:lnTo>
                  <a:lnTo>
                    <a:pt x="3390" y="18789"/>
                  </a:lnTo>
                  <a:lnTo>
                    <a:pt x="3448" y="18962"/>
                  </a:lnTo>
                  <a:lnTo>
                    <a:pt x="3524" y="19134"/>
                  </a:lnTo>
                  <a:lnTo>
                    <a:pt x="3620" y="19287"/>
                  </a:lnTo>
                  <a:lnTo>
                    <a:pt x="3697" y="19421"/>
                  </a:lnTo>
                  <a:lnTo>
                    <a:pt x="3793" y="19536"/>
                  </a:lnTo>
                  <a:lnTo>
                    <a:pt x="3908" y="19651"/>
                  </a:lnTo>
                  <a:lnTo>
                    <a:pt x="4118" y="19862"/>
                  </a:lnTo>
                  <a:lnTo>
                    <a:pt x="4348" y="20015"/>
                  </a:lnTo>
                  <a:lnTo>
                    <a:pt x="4578" y="20149"/>
                  </a:lnTo>
                  <a:lnTo>
                    <a:pt x="4827" y="20264"/>
                  </a:lnTo>
                  <a:lnTo>
                    <a:pt x="5057" y="20341"/>
                  </a:lnTo>
                  <a:lnTo>
                    <a:pt x="5287" y="20379"/>
                  </a:lnTo>
                  <a:lnTo>
                    <a:pt x="5497" y="20417"/>
                  </a:lnTo>
                  <a:lnTo>
                    <a:pt x="5689" y="20436"/>
                  </a:lnTo>
                  <a:lnTo>
                    <a:pt x="5957" y="20456"/>
                  </a:lnTo>
                  <a:lnTo>
                    <a:pt x="6053" y="20456"/>
                  </a:lnTo>
                  <a:lnTo>
                    <a:pt x="5976" y="20647"/>
                  </a:lnTo>
                  <a:lnTo>
                    <a:pt x="5899" y="20877"/>
                  </a:lnTo>
                  <a:lnTo>
                    <a:pt x="5823" y="21183"/>
                  </a:lnTo>
                  <a:lnTo>
                    <a:pt x="5765" y="21586"/>
                  </a:lnTo>
                  <a:lnTo>
                    <a:pt x="5746" y="21815"/>
                  </a:lnTo>
                  <a:lnTo>
                    <a:pt x="5746" y="22064"/>
                  </a:lnTo>
                  <a:lnTo>
                    <a:pt x="5765" y="22333"/>
                  </a:lnTo>
                  <a:lnTo>
                    <a:pt x="5784" y="22639"/>
                  </a:lnTo>
                  <a:lnTo>
                    <a:pt x="5842" y="22945"/>
                  </a:lnTo>
                  <a:lnTo>
                    <a:pt x="5899" y="23271"/>
                  </a:lnTo>
                  <a:lnTo>
                    <a:pt x="5995" y="23577"/>
                  </a:lnTo>
                  <a:lnTo>
                    <a:pt x="6110" y="23865"/>
                  </a:lnTo>
                  <a:lnTo>
                    <a:pt x="6263" y="24114"/>
                  </a:lnTo>
                  <a:lnTo>
                    <a:pt x="6436" y="24344"/>
                  </a:lnTo>
                  <a:lnTo>
                    <a:pt x="6608" y="24535"/>
                  </a:lnTo>
                  <a:lnTo>
                    <a:pt x="6800" y="24688"/>
                  </a:lnTo>
                  <a:lnTo>
                    <a:pt x="7010" y="24842"/>
                  </a:lnTo>
                  <a:lnTo>
                    <a:pt x="7202" y="24956"/>
                  </a:lnTo>
                  <a:lnTo>
                    <a:pt x="7393" y="25052"/>
                  </a:lnTo>
                  <a:lnTo>
                    <a:pt x="7585" y="25129"/>
                  </a:lnTo>
                  <a:lnTo>
                    <a:pt x="7891" y="25244"/>
                  </a:lnTo>
                  <a:lnTo>
                    <a:pt x="8121" y="25301"/>
                  </a:lnTo>
                  <a:lnTo>
                    <a:pt x="8198" y="25301"/>
                  </a:lnTo>
                  <a:lnTo>
                    <a:pt x="8217" y="25435"/>
                  </a:lnTo>
                  <a:lnTo>
                    <a:pt x="8294" y="25761"/>
                  </a:lnTo>
                  <a:lnTo>
                    <a:pt x="8428" y="26259"/>
                  </a:lnTo>
                  <a:lnTo>
                    <a:pt x="8523" y="26546"/>
                  </a:lnTo>
                  <a:lnTo>
                    <a:pt x="8657" y="26853"/>
                  </a:lnTo>
                  <a:lnTo>
                    <a:pt x="8791" y="27159"/>
                  </a:lnTo>
                  <a:lnTo>
                    <a:pt x="8983" y="27485"/>
                  </a:lnTo>
                  <a:lnTo>
                    <a:pt x="9194" y="27810"/>
                  </a:lnTo>
                  <a:lnTo>
                    <a:pt x="9424" y="28136"/>
                  </a:lnTo>
                  <a:lnTo>
                    <a:pt x="9692" y="28423"/>
                  </a:lnTo>
                  <a:lnTo>
                    <a:pt x="10017" y="28710"/>
                  </a:lnTo>
                  <a:lnTo>
                    <a:pt x="10190" y="28844"/>
                  </a:lnTo>
                  <a:lnTo>
                    <a:pt x="10362" y="28959"/>
                  </a:lnTo>
                  <a:lnTo>
                    <a:pt x="10554" y="29074"/>
                  </a:lnTo>
                  <a:lnTo>
                    <a:pt x="10745" y="29189"/>
                  </a:lnTo>
                  <a:lnTo>
                    <a:pt x="11147" y="29362"/>
                  </a:lnTo>
                  <a:lnTo>
                    <a:pt x="11511" y="29496"/>
                  </a:lnTo>
                  <a:lnTo>
                    <a:pt x="11856" y="29591"/>
                  </a:lnTo>
                  <a:lnTo>
                    <a:pt x="12162" y="29649"/>
                  </a:lnTo>
                  <a:lnTo>
                    <a:pt x="12450" y="29668"/>
                  </a:lnTo>
                  <a:lnTo>
                    <a:pt x="12699" y="29668"/>
                  </a:lnTo>
                  <a:lnTo>
                    <a:pt x="12928" y="29630"/>
                  </a:lnTo>
                  <a:lnTo>
                    <a:pt x="13139" y="29591"/>
                  </a:lnTo>
                  <a:lnTo>
                    <a:pt x="13312" y="29534"/>
                  </a:lnTo>
                  <a:lnTo>
                    <a:pt x="13465" y="29477"/>
                  </a:lnTo>
                  <a:lnTo>
                    <a:pt x="13580" y="29400"/>
                  </a:lnTo>
                  <a:lnTo>
                    <a:pt x="13695" y="29342"/>
                  </a:lnTo>
                  <a:lnTo>
                    <a:pt x="13829" y="29228"/>
                  </a:lnTo>
                  <a:lnTo>
                    <a:pt x="13867" y="29189"/>
                  </a:lnTo>
                  <a:lnTo>
                    <a:pt x="13905" y="29228"/>
                  </a:lnTo>
                  <a:lnTo>
                    <a:pt x="14001" y="29323"/>
                  </a:lnTo>
                  <a:lnTo>
                    <a:pt x="14173" y="29457"/>
                  </a:lnTo>
                  <a:lnTo>
                    <a:pt x="14422" y="29630"/>
                  </a:lnTo>
                  <a:lnTo>
                    <a:pt x="14576" y="29706"/>
                  </a:lnTo>
                  <a:lnTo>
                    <a:pt x="14748" y="29783"/>
                  </a:lnTo>
                  <a:lnTo>
                    <a:pt x="14939" y="29860"/>
                  </a:lnTo>
                  <a:lnTo>
                    <a:pt x="15169" y="29917"/>
                  </a:lnTo>
                  <a:lnTo>
                    <a:pt x="15399" y="29974"/>
                  </a:lnTo>
                  <a:lnTo>
                    <a:pt x="15667" y="30013"/>
                  </a:lnTo>
                  <a:lnTo>
                    <a:pt x="15955" y="30051"/>
                  </a:lnTo>
                  <a:lnTo>
                    <a:pt x="16606" y="30051"/>
                  </a:lnTo>
                  <a:lnTo>
                    <a:pt x="16931" y="30032"/>
                  </a:lnTo>
                  <a:lnTo>
                    <a:pt x="17276" y="29974"/>
                  </a:lnTo>
                  <a:lnTo>
                    <a:pt x="17621" y="29917"/>
                  </a:lnTo>
                  <a:lnTo>
                    <a:pt x="17985" y="29821"/>
                  </a:lnTo>
                  <a:lnTo>
                    <a:pt x="18310" y="29687"/>
                  </a:lnTo>
                  <a:lnTo>
                    <a:pt x="18655" y="29534"/>
                  </a:lnTo>
                  <a:lnTo>
                    <a:pt x="18962" y="29342"/>
                  </a:lnTo>
                  <a:lnTo>
                    <a:pt x="19268" y="29113"/>
                  </a:lnTo>
                  <a:lnTo>
                    <a:pt x="19421" y="28979"/>
                  </a:lnTo>
                  <a:lnTo>
                    <a:pt x="19555" y="28825"/>
                  </a:lnTo>
                  <a:lnTo>
                    <a:pt x="19689" y="28672"/>
                  </a:lnTo>
                  <a:lnTo>
                    <a:pt x="19823" y="28500"/>
                  </a:lnTo>
                  <a:lnTo>
                    <a:pt x="19958" y="28308"/>
                  </a:lnTo>
                  <a:lnTo>
                    <a:pt x="20072" y="28117"/>
                  </a:lnTo>
                  <a:lnTo>
                    <a:pt x="20168" y="27906"/>
                  </a:lnTo>
                  <a:lnTo>
                    <a:pt x="20283" y="27676"/>
                  </a:lnTo>
                  <a:lnTo>
                    <a:pt x="20379" y="27446"/>
                  </a:lnTo>
                  <a:lnTo>
                    <a:pt x="20455" y="27197"/>
                  </a:lnTo>
                  <a:lnTo>
                    <a:pt x="20532" y="26929"/>
                  </a:lnTo>
                  <a:lnTo>
                    <a:pt x="20609" y="26642"/>
                  </a:lnTo>
                  <a:lnTo>
                    <a:pt x="20666" y="26335"/>
                  </a:lnTo>
                  <a:lnTo>
                    <a:pt x="20704" y="26029"/>
                  </a:lnTo>
                  <a:lnTo>
                    <a:pt x="20762" y="26010"/>
                  </a:lnTo>
                  <a:lnTo>
                    <a:pt x="20877" y="25952"/>
                  </a:lnTo>
                  <a:lnTo>
                    <a:pt x="21049" y="25837"/>
                  </a:lnTo>
                  <a:lnTo>
                    <a:pt x="21145" y="25761"/>
                  </a:lnTo>
                  <a:lnTo>
                    <a:pt x="21260" y="25646"/>
                  </a:lnTo>
                  <a:lnTo>
                    <a:pt x="21356" y="25531"/>
                  </a:lnTo>
                  <a:lnTo>
                    <a:pt x="21451" y="25397"/>
                  </a:lnTo>
                  <a:lnTo>
                    <a:pt x="21547" y="25225"/>
                  </a:lnTo>
                  <a:lnTo>
                    <a:pt x="21643" y="25033"/>
                  </a:lnTo>
                  <a:lnTo>
                    <a:pt x="21720" y="24803"/>
                  </a:lnTo>
                  <a:lnTo>
                    <a:pt x="21777" y="24573"/>
                  </a:lnTo>
                  <a:lnTo>
                    <a:pt x="21815" y="24286"/>
                  </a:lnTo>
                  <a:lnTo>
                    <a:pt x="21834" y="23980"/>
                  </a:lnTo>
                  <a:lnTo>
                    <a:pt x="21834" y="23673"/>
                  </a:lnTo>
                  <a:lnTo>
                    <a:pt x="21796" y="23386"/>
                  </a:lnTo>
                  <a:lnTo>
                    <a:pt x="21739" y="23137"/>
                  </a:lnTo>
                  <a:lnTo>
                    <a:pt x="21662" y="22926"/>
                  </a:lnTo>
                  <a:lnTo>
                    <a:pt x="21566" y="22735"/>
                  </a:lnTo>
                  <a:lnTo>
                    <a:pt x="21471" y="22562"/>
                  </a:lnTo>
                  <a:lnTo>
                    <a:pt x="21356" y="22428"/>
                  </a:lnTo>
                  <a:lnTo>
                    <a:pt x="21241" y="22313"/>
                  </a:lnTo>
                  <a:lnTo>
                    <a:pt x="21126" y="22198"/>
                  </a:lnTo>
                  <a:lnTo>
                    <a:pt x="21011" y="22122"/>
                  </a:lnTo>
                  <a:lnTo>
                    <a:pt x="20800" y="22007"/>
                  </a:lnTo>
                  <a:lnTo>
                    <a:pt x="20666" y="21949"/>
                  </a:lnTo>
                  <a:lnTo>
                    <a:pt x="20609" y="21930"/>
                  </a:lnTo>
                  <a:lnTo>
                    <a:pt x="20724" y="21796"/>
                  </a:lnTo>
                  <a:lnTo>
                    <a:pt x="20839" y="21624"/>
                  </a:lnTo>
                  <a:lnTo>
                    <a:pt x="20973" y="21394"/>
                  </a:lnTo>
                  <a:lnTo>
                    <a:pt x="21126" y="21088"/>
                  </a:lnTo>
                  <a:lnTo>
                    <a:pt x="21260" y="20724"/>
                  </a:lnTo>
                  <a:lnTo>
                    <a:pt x="21317" y="20532"/>
                  </a:lnTo>
                  <a:lnTo>
                    <a:pt x="21356" y="20322"/>
                  </a:lnTo>
                  <a:lnTo>
                    <a:pt x="21394" y="20092"/>
                  </a:lnTo>
                  <a:lnTo>
                    <a:pt x="21432" y="19843"/>
                  </a:lnTo>
                  <a:lnTo>
                    <a:pt x="21432" y="19594"/>
                  </a:lnTo>
                  <a:lnTo>
                    <a:pt x="21413" y="19364"/>
                  </a:lnTo>
                  <a:lnTo>
                    <a:pt x="21394" y="19153"/>
                  </a:lnTo>
                  <a:lnTo>
                    <a:pt x="21337" y="18943"/>
                  </a:lnTo>
                  <a:lnTo>
                    <a:pt x="21279" y="18751"/>
                  </a:lnTo>
                  <a:lnTo>
                    <a:pt x="21222" y="18559"/>
                  </a:lnTo>
                  <a:lnTo>
                    <a:pt x="21049" y="18253"/>
                  </a:lnTo>
                  <a:lnTo>
                    <a:pt x="20896" y="17985"/>
                  </a:lnTo>
                  <a:lnTo>
                    <a:pt x="20743" y="17793"/>
                  </a:lnTo>
                  <a:lnTo>
                    <a:pt x="20609" y="17640"/>
                  </a:lnTo>
                  <a:lnTo>
                    <a:pt x="20628" y="17640"/>
                  </a:lnTo>
                  <a:lnTo>
                    <a:pt x="20704" y="17602"/>
                  </a:lnTo>
                  <a:lnTo>
                    <a:pt x="20800" y="17525"/>
                  </a:lnTo>
                  <a:lnTo>
                    <a:pt x="20858" y="17449"/>
                  </a:lnTo>
                  <a:lnTo>
                    <a:pt x="20896" y="17353"/>
                  </a:lnTo>
                  <a:lnTo>
                    <a:pt x="20953" y="17238"/>
                  </a:lnTo>
                  <a:lnTo>
                    <a:pt x="21011" y="17104"/>
                  </a:lnTo>
                  <a:lnTo>
                    <a:pt x="21049" y="16931"/>
                  </a:lnTo>
                  <a:lnTo>
                    <a:pt x="21088" y="16721"/>
                  </a:lnTo>
                  <a:lnTo>
                    <a:pt x="21107" y="16472"/>
                  </a:lnTo>
                  <a:lnTo>
                    <a:pt x="21126" y="16185"/>
                  </a:lnTo>
                  <a:lnTo>
                    <a:pt x="21126" y="15878"/>
                  </a:lnTo>
                  <a:lnTo>
                    <a:pt x="21126" y="15495"/>
                  </a:lnTo>
                  <a:lnTo>
                    <a:pt x="21107" y="15303"/>
                  </a:lnTo>
                  <a:lnTo>
                    <a:pt x="21068" y="15131"/>
                  </a:lnTo>
                  <a:lnTo>
                    <a:pt x="21011" y="14959"/>
                  </a:lnTo>
                  <a:lnTo>
                    <a:pt x="20953" y="14786"/>
                  </a:lnTo>
                  <a:lnTo>
                    <a:pt x="20877" y="14652"/>
                  </a:lnTo>
                  <a:lnTo>
                    <a:pt x="20781" y="14499"/>
                  </a:lnTo>
                  <a:lnTo>
                    <a:pt x="20685" y="14365"/>
                  </a:lnTo>
                  <a:lnTo>
                    <a:pt x="20570" y="14250"/>
                  </a:lnTo>
                  <a:lnTo>
                    <a:pt x="20321" y="14020"/>
                  </a:lnTo>
                  <a:lnTo>
                    <a:pt x="20034" y="13829"/>
                  </a:lnTo>
                  <a:lnTo>
                    <a:pt x="19747" y="13656"/>
                  </a:lnTo>
                  <a:lnTo>
                    <a:pt x="19440" y="13522"/>
                  </a:lnTo>
                  <a:lnTo>
                    <a:pt x="19153" y="13407"/>
                  </a:lnTo>
                  <a:lnTo>
                    <a:pt x="18866" y="13312"/>
                  </a:lnTo>
                  <a:lnTo>
                    <a:pt x="18598" y="13235"/>
                  </a:lnTo>
                  <a:lnTo>
                    <a:pt x="18349" y="13178"/>
                  </a:lnTo>
                  <a:lnTo>
                    <a:pt x="17985" y="13120"/>
                  </a:lnTo>
                  <a:lnTo>
                    <a:pt x="17851" y="13101"/>
                  </a:lnTo>
                  <a:lnTo>
                    <a:pt x="17697" y="9021"/>
                  </a:lnTo>
                  <a:lnTo>
                    <a:pt x="17946" y="8811"/>
                  </a:lnTo>
                  <a:lnTo>
                    <a:pt x="18195" y="8581"/>
                  </a:lnTo>
                  <a:lnTo>
                    <a:pt x="18483" y="8255"/>
                  </a:lnTo>
                  <a:lnTo>
                    <a:pt x="18636" y="8083"/>
                  </a:lnTo>
                  <a:lnTo>
                    <a:pt x="18770" y="7891"/>
                  </a:lnTo>
                  <a:lnTo>
                    <a:pt x="18885" y="7681"/>
                  </a:lnTo>
                  <a:lnTo>
                    <a:pt x="19000" y="7470"/>
                  </a:lnTo>
                  <a:lnTo>
                    <a:pt x="19076" y="7240"/>
                  </a:lnTo>
                  <a:lnTo>
                    <a:pt x="19134" y="6991"/>
                  </a:lnTo>
                  <a:lnTo>
                    <a:pt x="19153" y="6761"/>
                  </a:lnTo>
                  <a:lnTo>
                    <a:pt x="19134" y="6512"/>
                  </a:lnTo>
                  <a:lnTo>
                    <a:pt x="19076" y="6283"/>
                  </a:lnTo>
                  <a:lnTo>
                    <a:pt x="19000" y="6053"/>
                  </a:lnTo>
                  <a:lnTo>
                    <a:pt x="18885" y="5880"/>
                  </a:lnTo>
                  <a:lnTo>
                    <a:pt x="18770" y="5708"/>
                  </a:lnTo>
                  <a:lnTo>
                    <a:pt x="18636" y="5555"/>
                  </a:lnTo>
                  <a:lnTo>
                    <a:pt x="18483" y="5421"/>
                  </a:lnTo>
                  <a:lnTo>
                    <a:pt x="18330" y="5325"/>
                  </a:lnTo>
                  <a:lnTo>
                    <a:pt x="18176" y="5229"/>
                  </a:lnTo>
                  <a:lnTo>
                    <a:pt x="17889" y="5076"/>
                  </a:lnTo>
                  <a:lnTo>
                    <a:pt x="17640" y="4980"/>
                  </a:lnTo>
                  <a:lnTo>
                    <a:pt x="17449" y="4942"/>
                  </a:lnTo>
                  <a:lnTo>
                    <a:pt x="17391" y="4923"/>
                  </a:lnTo>
                  <a:lnTo>
                    <a:pt x="17449" y="4884"/>
                  </a:lnTo>
                  <a:lnTo>
                    <a:pt x="17563" y="4750"/>
                  </a:lnTo>
                  <a:lnTo>
                    <a:pt x="17717" y="4559"/>
                  </a:lnTo>
                  <a:lnTo>
                    <a:pt x="17793" y="4425"/>
                  </a:lnTo>
                  <a:lnTo>
                    <a:pt x="17851" y="4272"/>
                  </a:lnTo>
                  <a:lnTo>
                    <a:pt x="17908" y="4118"/>
                  </a:lnTo>
                  <a:lnTo>
                    <a:pt x="17966" y="3946"/>
                  </a:lnTo>
                  <a:lnTo>
                    <a:pt x="17985" y="3754"/>
                  </a:lnTo>
                  <a:lnTo>
                    <a:pt x="17966" y="3544"/>
                  </a:lnTo>
                  <a:lnTo>
                    <a:pt x="17946" y="3333"/>
                  </a:lnTo>
                  <a:lnTo>
                    <a:pt x="17870" y="3103"/>
                  </a:lnTo>
                  <a:lnTo>
                    <a:pt x="17755" y="2873"/>
                  </a:lnTo>
                  <a:lnTo>
                    <a:pt x="17602" y="2624"/>
                  </a:lnTo>
                  <a:lnTo>
                    <a:pt x="17506" y="2509"/>
                  </a:lnTo>
                  <a:lnTo>
                    <a:pt x="17391" y="2414"/>
                  </a:lnTo>
                  <a:lnTo>
                    <a:pt x="17295" y="2318"/>
                  </a:lnTo>
                  <a:lnTo>
                    <a:pt x="17180" y="2222"/>
                  </a:lnTo>
                  <a:lnTo>
                    <a:pt x="16931" y="2088"/>
                  </a:lnTo>
                  <a:lnTo>
                    <a:pt x="16663" y="1992"/>
                  </a:lnTo>
                  <a:lnTo>
                    <a:pt x="16376" y="1916"/>
                  </a:lnTo>
                  <a:lnTo>
                    <a:pt x="16108" y="1877"/>
                  </a:lnTo>
                  <a:lnTo>
                    <a:pt x="15552" y="1877"/>
                  </a:lnTo>
                  <a:lnTo>
                    <a:pt x="15284" y="1897"/>
                  </a:lnTo>
                  <a:lnTo>
                    <a:pt x="15035" y="1935"/>
                  </a:lnTo>
                  <a:lnTo>
                    <a:pt x="14614" y="2011"/>
                  </a:lnTo>
                  <a:lnTo>
                    <a:pt x="14327" y="2088"/>
                  </a:lnTo>
                  <a:lnTo>
                    <a:pt x="14231" y="2126"/>
                  </a:lnTo>
                  <a:lnTo>
                    <a:pt x="14212" y="2069"/>
                  </a:lnTo>
                  <a:lnTo>
                    <a:pt x="14154" y="1916"/>
                  </a:lnTo>
                  <a:lnTo>
                    <a:pt x="14039" y="1686"/>
                  </a:lnTo>
                  <a:lnTo>
                    <a:pt x="13867" y="1399"/>
                  </a:lnTo>
                  <a:lnTo>
                    <a:pt x="13752" y="1245"/>
                  </a:lnTo>
                  <a:lnTo>
                    <a:pt x="13618" y="1092"/>
                  </a:lnTo>
                  <a:lnTo>
                    <a:pt x="13465" y="920"/>
                  </a:lnTo>
                  <a:lnTo>
                    <a:pt x="13273" y="767"/>
                  </a:lnTo>
                  <a:lnTo>
                    <a:pt x="13063" y="594"/>
                  </a:lnTo>
                  <a:lnTo>
                    <a:pt x="12833" y="460"/>
                  </a:lnTo>
                  <a:lnTo>
                    <a:pt x="12584" y="307"/>
                  </a:lnTo>
                  <a:lnTo>
                    <a:pt x="12277" y="173"/>
                  </a:lnTo>
                  <a:lnTo>
                    <a:pt x="11971" y="77"/>
                  </a:lnTo>
                  <a:lnTo>
                    <a:pt x="11664" y="20"/>
                  </a:lnTo>
                  <a:lnTo>
                    <a:pt x="1135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0" name="Google Shape;2160;p42"/>
            <p:cNvSpPr/>
            <p:nvPr/>
          </p:nvSpPr>
          <p:spPr>
            <a:xfrm>
              <a:off x="3369600" y="3169150"/>
              <a:ext cx="175275" cy="210225"/>
            </a:xfrm>
            <a:custGeom>
              <a:avLst/>
              <a:gdLst/>
              <a:ahLst/>
              <a:cxnLst/>
              <a:rect l="l" t="t" r="r" b="b"/>
              <a:pathLst>
                <a:path w="7011" h="8409" extrusionOk="0">
                  <a:moveTo>
                    <a:pt x="3085" y="1"/>
                  </a:moveTo>
                  <a:lnTo>
                    <a:pt x="2740" y="20"/>
                  </a:lnTo>
                  <a:lnTo>
                    <a:pt x="2414" y="77"/>
                  </a:lnTo>
                  <a:lnTo>
                    <a:pt x="2089" y="173"/>
                  </a:lnTo>
                  <a:lnTo>
                    <a:pt x="1801" y="307"/>
                  </a:lnTo>
                  <a:lnTo>
                    <a:pt x="1514" y="480"/>
                  </a:lnTo>
                  <a:lnTo>
                    <a:pt x="1246" y="690"/>
                  </a:lnTo>
                  <a:lnTo>
                    <a:pt x="997" y="939"/>
                  </a:lnTo>
                  <a:lnTo>
                    <a:pt x="767" y="1207"/>
                  </a:lnTo>
                  <a:lnTo>
                    <a:pt x="576" y="1495"/>
                  </a:lnTo>
                  <a:lnTo>
                    <a:pt x="403" y="1820"/>
                  </a:lnTo>
                  <a:lnTo>
                    <a:pt x="269" y="2165"/>
                  </a:lnTo>
                  <a:lnTo>
                    <a:pt x="154" y="2548"/>
                  </a:lnTo>
                  <a:lnTo>
                    <a:pt x="58" y="2950"/>
                  </a:lnTo>
                  <a:lnTo>
                    <a:pt x="20" y="3352"/>
                  </a:lnTo>
                  <a:lnTo>
                    <a:pt x="1" y="3793"/>
                  </a:lnTo>
                  <a:lnTo>
                    <a:pt x="39" y="4214"/>
                  </a:lnTo>
                  <a:lnTo>
                    <a:pt x="97" y="4616"/>
                  </a:lnTo>
                  <a:lnTo>
                    <a:pt x="173" y="5038"/>
                  </a:lnTo>
                  <a:lnTo>
                    <a:pt x="307" y="5421"/>
                  </a:lnTo>
                  <a:lnTo>
                    <a:pt x="461" y="5804"/>
                  </a:lnTo>
                  <a:lnTo>
                    <a:pt x="633" y="6168"/>
                  </a:lnTo>
                  <a:lnTo>
                    <a:pt x="844" y="6532"/>
                  </a:lnTo>
                  <a:lnTo>
                    <a:pt x="1074" y="6857"/>
                  </a:lnTo>
                  <a:lnTo>
                    <a:pt x="1322" y="7145"/>
                  </a:lnTo>
                  <a:lnTo>
                    <a:pt x="1591" y="7432"/>
                  </a:lnTo>
                  <a:lnTo>
                    <a:pt x="1878" y="7681"/>
                  </a:lnTo>
                  <a:lnTo>
                    <a:pt x="2204" y="7892"/>
                  </a:lnTo>
                  <a:lnTo>
                    <a:pt x="2529" y="8064"/>
                  </a:lnTo>
                  <a:lnTo>
                    <a:pt x="2874" y="8217"/>
                  </a:lnTo>
                  <a:lnTo>
                    <a:pt x="3219" y="8332"/>
                  </a:lnTo>
                  <a:lnTo>
                    <a:pt x="3583" y="8390"/>
                  </a:lnTo>
                  <a:lnTo>
                    <a:pt x="3927" y="8409"/>
                  </a:lnTo>
                  <a:lnTo>
                    <a:pt x="4272" y="8390"/>
                  </a:lnTo>
                  <a:lnTo>
                    <a:pt x="4598" y="8332"/>
                  </a:lnTo>
                  <a:lnTo>
                    <a:pt x="4923" y="8236"/>
                  </a:lnTo>
                  <a:lnTo>
                    <a:pt x="5211" y="8083"/>
                  </a:lnTo>
                  <a:lnTo>
                    <a:pt x="5498" y="7911"/>
                  </a:lnTo>
                  <a:lnTo>
                    <a:pt x="5766" y="7719"/>
                  </a:lnTo>
                  <a:lnTo>
                    <a:pt x="6015" y="7470"/>
                  </a:lnTo>
                  <a:lnTo>
                    <a:pt x="6245" y="7202"/>
                  </a:lnTo>
                  <a:lnTo>
                    <a:pt x="6436" y="6896"/>
                  </a:lnTo>
                  <a:lnTo>
                    <a:pt x="6609" y="6570"/>
                  </a:lnTo>
                  <a:lnTo>
                    <a:pt x="6762" y="6225"/>
                  </a:lnTo>
                  <a:lnTo>
                    <a:pt x="6858" y="5861"/>
                  </a:lnTo>
                  <a:lnTo>
                    <a:pt x="6953" y="5459"/>
                  </a:lnTo>
                  <a:lnTo>
                    <a:pt x="6992" y="5038"/>
                  </a:lnTo>
                  <a:lnTo>
                    <a:pt x="7011" y="4616"/>
                  </a:lnTo>
                  <a:lnTo>
                    <a:pt x="6973" y="4195"/>
                  </a:lnTo>
                  <a:lnTo>
                    <a:pt x="6915" y="3774"/>
                  </a:lnTo>
                  <a:lnTo>
                    <a:pt x="6838" y="3372"/>
                  </a:lnTo>
                  <a:lnTo>
                    <a:pt x="6704" y="2969"/>
                  </a:lnTo>
                  <a:lnTo>
                    <a:pt x="6551" y="2586"/>
                  </a:lnTo>
                  <a:lnTo>
                    <a:pt x="6379" y="2222"/>
                  </a:lnTo>
                  <a:lnTo>
                    <a:pt x="6168" y="1878"/>
                  </a:lnTo>
                  <a:lnTo>
                    <a:pt x="5938" y="1552"/>
                  </a:lnTo>
                  <a:lnTo>
                    <a:pt x="5689" y="1246"/>
                  </a:lnTo>
                  <a:lnTo>
                    <a:pt x="5421" y="977"/>
                  </a:lnTo>
                  <a:lnTo>
                    <a:pt x="5134" y="728"/>
                  </a:lnTo>
                  <a:lnTo>
                    <a:pt x="4808" y="518"/>
                  </a:lnTo>
                  <a:lnTo>
                    <a:pt x="4483" y="326"/>
                  </a:lnTo>
                  <a:lnTo>
                    <a:pt x="4157" y="192"/>
                  </a:lnTo>
                  <a:lnTo>
                    <a:pt x="3793" y="77"/>
                  </a:lnTo>
                  <a:lnTo>
                    <a:pt x="3429" y="20"/>
                  </a:lnTo>
                  <a:lnTo>
                    <a:pt x="308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1" name="Google Shape;2161;p42"/>
            <p:cNvSpPr/>
            <p:nvPr/>
          </p:nvSpPr>
          <p:spPr>
            <a:xfrm>
              <a:off x="3477350" y="3074350"/>
              <a:ext cx="92900" cy="116850"/>
            </a:xfrm>
            <a:custGeom>
              <a:avLst/>
              <a:gdLst/>
              <a:ahLst/>
              <a:cxnLst/>
              <a:rect l="l" t="t" r="r" b="b"/>
              <a:pathLst>
                <a:path w="3716" h="4674" extrusionOk="0">
                  <a:moveTo>
                    <a:pt x="1858" y="0"/>
                  </a:moveTo>
                  <a:lnTo>
                    <a:pt x="1686" y="20"/>
                  </a:lnTo>
                  <a:lnTo>
                    <a:pt x="1513" y="58"/>
                  </a:lnTo>
                  <a:lnTo>
                    <a:pt x="1341" y="115"/>
                  </a:lnTo>
                  <a:lnTo>
                    <a:pt x="1169" y="211"/>
                  </a:lnTo>
                  <a:lnTo>
                    <a:pt x="1015" y="307"/>
                  </a:lnTo>
                  <a:lnTo>
                    <a:pt x="843" y="422"/>
                  </a:lnTo>
                  <a:lnTo>
                    <a:pt x="709" y="556"/>
                  </a:lnTo>
                  <a:lnTo>
                    <a:pt x="575" y="728"/>
                  </a:lnTo>
                  <a:lnTo>
                    <a:pt x="441" y="901"/>
                  </a:lnTo>
                  <a:lnTo>
                    <a:pt x="326" y="1092"/>
                  </a:lnTo>
                  <a:lnTo>
                    <a:pt x="230" y="1303"/>
                  </a:lnTo>
                  <a:lnTo>
                    <a:pt x="154" y="1514"/>
                  </a:lnTo>
                  <a:lnTo>
                    <a:pt x="77" y="1743"/>
                  </a:lnTo>
                  <a:lnTo>
                    <a:pt x="39" y="1973"/>
                  </a:lnTo>
                  <a:lnTo>
                    <a:pt x="0" y="2203"/>
                  </a:lnTo>
                  <a:lnTo>
                    <a:pt x="0" y="2414"/>
                  </a:lnTo>
                  <a:lnTo>
                    <a:pt x="0" y="2644"/>
                  </a:lnTo>
                  <a:lnTo>
                    <a:pt x="39" y="2873"/>
                  </a:lnTo>
                  <a:lnTo>
                    <a:pt x="77" y="3084"/>
                  </a:lnTo>
                  <a:lnTo>
                    <a:pt x="134" y="3295"/>
                  </a:lnTo>
                  <a:lnTo>
                    <a:pt x="211" y="3486"/>
                  </a:lnTo>
                  <a:lnTo>
                    <a:pt x="288" y="3678"/>
                  </a:lnTo>
                  <a:lnTo>
                    <a:pt x="403" y="3869"/>
                  </a:lnTo>
                  <a:lnTo>
                    <a:pt x="517" y="4023"/>
                  </a:lnTo>
                  <a:lnTo>
                    <a:pt x="652" y="4176"/>
                  </a:lnTo>
                  <a:lnTo>
                    <a:pt x="805" y="4310"/>
                  </a:lnTo>
                  <a:lnTo>
                    <a:pt x="958" y="4425"/>
                  </a:lnTo>
                  <a:lnTo>
                    <a:pt x="1130" y="4520"/>
                  </a:lnTo>
                  <a:lnTo>
                    <a:pt x="1303" y="4597"/>
                  </a:lnTo>
                  <a:lnTo>
                    <a:pt x="1494" y="4635"/>
                  </a:lnTo>
                  <a:lnTo>
                    <a:pt x="1667" y="4674"/>
                  </a:lnTo>
                  <a:lnTo>
                    <a:pt x="1839" y="4674"/>
                  </a:lnTo>
                  <a:lnTo>
                    <a:pt x="2031" y="4655"/>
                  </a:lnTo>
                  <a:lnTo>
                    <a:pt x="2203" y="4616"/>
                  </a:lnTo>
                  <a:lnTo>
                    <a:pt x="2375" y="4540"/>
                  </a:lnTo>
                  <a:lnTo>
                    <a:pt x="2548" y="4463"/>
                  </a:lnTo>
                  <a:lnTo>
                    <a:pt x="2701" y="4367"/>
                  </a:lnTo>
                  <a:lnTo>
                    <a:pt x="2854" y="4233"/>
                  </a:lnTo>
                  <a:lnTo>
                    <a:pt x="3007" y="4099"/>
                  </a:lnTo>
                  <a:lnTo>
                    <a:pt x="3141" y="3946"/>
                  </a:lnTo>
                  <a:lnTo>
                    <a:pt x="3275" y="3774"/>
                  </a:lnTo>
                  <a:lnTo>
                    <a:pt x="3390" y="3582"/>
                  </a:lnTo>
                  <a:lnTo>
                    <a:pt x="3486" y="3371"/>
                  </a:lnTo>
                  <a:lnTo>
                    <a:pt x="3563" y="3141"/>
                  </a:lnTo>
                  <a:lnTo>
                    <a:pt x="3639" y="2931"/>
                  </a:lnTo>
                  <a:lnTo>
                    <a:pt x="3678" y="2701"/>
                  </a:lnTo>
                  <a:lnTo>
                    <a:pt x="3697" y="2471"/>
                  </a:lnTo>
                  <a:lnTo>
                    <a:pt x="3716" y="2241"/>
                  </a:lnTo>
                  <a:lnTo>
                    <a:pt x="3697" y="2011"/>
                  </a:lnTo>
                  <a:lnTo>
                    <a:pt x="3678" y="1801"/>
                  </a:lnTo>
                  <a:lnTo>
                    <a:pt x="3639" y="1590"/>
                  </a:lnTo>
                  <a:lnTo>
                    <a:pt x="3582" y="1379"/>
                  </a:lnTo>
                  <a:lnTo>
                    <a:pt x="3505" y="1169"/>
                  </a:lnTo>
                  <a:lnTo>
                    <a:pt x="3410" y="977"/>
                  </a:lnTo>
                  <a:lnTo>
                    <a:pt x="3314" y="805"/>
                  </a:lnTo>
                  <a:lnTo>
                    <a:pt x="3199" y="632"/>
                  </a:lnTo>
                  <a:lnTo>
                    <a:pt x="3065" y="498"/>
                  </a:lnTo>
                  <a:lnTo>
                    <a:pt x="2912" y="345"/>
                  </a:lnTo>
                  <a:lnTo>
                    <a:pt x="2758" y="230"/>
                  </a:lnTo>
                  <a:lnTo>
                    <a:pt x="2586" y="135"/>
                  </a:lnTo>
                  <a:lnTo>
                    <a:pt x="2414" y="77"/>
                  </a:lnTo>
                  <a:lnTo>
                    <a:pt x="2222" y="20"/>
                  </a:lnTo>
                  <a:lnTo>
                    <a:pt x="205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2" name="Google Shape;2162;p42"/>
            <p:cNvSpPr/>
            <p:nvPr/>
          </p:nvSpPr>
          <p:spPr>
            <a:xfrm>
              <a:off x="3289175" y="3121750"/>
              <a:ext cx="100100" cy="80000"/>
            </a:xfrm>
            <a:custGeom>
              <a:avLst/>
              <a:gdLst/>
              <a:ahLst/>
              <a:cxnLst/>
              <a:rect l="l" t="t" r="r" b="b"/>
              <a:pathLst>
                <a:path w="4004" h="3200" extrusionOk="0">
                  <a:moveTo>
                    <a:pt x="1916" y="1"/>
                  </a:moveTo>
                  <a:lnTo>
                    <a:pt x="1724" y="20"/>
                  </a:lnTo>
                  <a:lnTo>
                    <a:pt x="1533" y="58"/>
                  </a:lnTo>
                  <a:lnTo>
                    <a:pt x="1341" y="115"/>
                  </a:lnTo>
                  <a:lnTo>
                    <a:pt x="1169" y="192"/>
                  </a:lnTo>
                  <a:lnTo>
                    <a:pt x="996" y="269"/>
                  </a:lnTo>
                  <a:lnTo>
                    <a:pt x="843" y="364"/>
                  </a:lnTo>
                  <a:lnTo>
                    <a:pt x="690" y="460"/>
                  </a:lnTo>
                  <a:lnTo>
                    <a:pt x="537" y="575"/>
                  </a:lnTo>
                  <a:lnTo>
                    <a:pt x="422" y="690"/>
                  </a:lnTo>
                  <a:lnTo>
                    <a:pt x="307" y="824"/>
                  </a:lnTo>
                  <a:lnTo>
                    <a:pt x="211" y="977"/>
                  </a:lnTo>
                  <a:lnTo>
                    <a:pt x="134" y="1131"/>
                  </a:lnTo>
                  <a:lnTo>
                    <a:pt x="58" y="1284"/>
                  </a:lnTo>
                  <a:lnTo>
                    <a:pt x="19" y="1456"/>
                  </a:lnTo>
                  <a:lnTo>
                    <a:pt x="0" y="1609"/>
                  </a:lnTo>
                  <a:lnTo>
                    <a:pt x="0" y="1763"/>
                  </a:lnTo>
                  <a:lnTo>
                    <a:pt x="19" y="1916"/>
                  </a:lnTo>
                  <a:lnTo>
                    <a:pt x="39" y="2069"/>
                  </a:lnTo>
                  <a:lnTo>
                    <a:pt x="96" y="2222"/>
                  </a:lnTo>
                  <a:lnTo>
                    <a:pt x="173" y="2356"/>
                  </a:lnTo>
                  <a:lnTo>
                    <a:pt x="249" y="2490"/>
                  </a:lnTo>
                  <a:lnTo>
                    <a:pt x="364" y="2605"/>
                  </a:lnTo>
                  <a:lnTo>
                    <a:pt x="479" y="2720"/>
                  </a:lnTo>
                  <a:lnTo>
                    <a:pt x="613" y="2835"/>
                  </a:lnTo>
                  <a:lnTo>
                    <a:pt x="766" y="2931"/>
                  </a:lnTo>
                  <a:lnTo>
                    <a:pt x="920" y="3008"/>
                  </a:lnTo>
                  <a:lnTo>
                    <a:pt x="1092" y="3065"/>
                  </a:lnTo>
                  <a:lnTo>
                    <a:pt x="1284" y="3122"/>
                  </a:lnTo>
                  <a:lnTo>
                    <a:pt x="1475" y="3161"/>
                  </a:lnTo>
                  <a:lnTo>
                    <a:pt x="1667" y="3199"/>
                  </a:lnTo>
                  <a:lnTo>
                    <a:pt x="1877" y="3199"/>
                  </a:lnTo>
                  <a:lnTo>
                    <a:pt x="2069" y="3180"/>
                  </a:lnTo>
                  <a:lnTo>
                    <a:pt x="2260" y="3161"/>
                  </a:lnTo>
                  <a:lnTo>
                    <a:pt x="2452" y="3122"/>
                  </a:lnTo>
                  <a:lnTo>
                    <a:pt x="2643" y="3065"/>
                  </a:lnTo>
                  <a:lnTo>
                    <a:pt x="2816" y="3008"/>
                  </a:lnTo>
                  <a:lnTo>
                    <a:pt x="2988" y="2931"/>
                  </a:lnTo>
                  <a:lnTo>
                    <a:pt x="3161" y="2835"/>
                  </a:lnTo>
                  <a:lnTo>
                    <a:pt x="3295" y="2739"/>
                  </a:lnTo>
                  <a:lnTo>
                    <a:pt x="3448" y="2624"/>
                  </a:lnTo>
                  <a:lnTo>
                    <a:pt x="3563" y="2490"/>
                  </a:lnTo>
                  <a:lnTo>
                    <a:pt x="3678" y="2356"/>
                  </a:lnTo>
                  <a:lnTo>
                    <a:pt x="3773" y="2222"/>
                  </a:lnTo>
                  <a:lnTo>
                    <a:pt x="3869" y="2069"/>
                  </a:lnTo>
                  <a:lnTo>
                    <a:pt x="3927" y="1916"/>
                  </a:lnTo>
                  <a:lnTo>
                    <a:pt x="3965" y="1743"/>
                  </a:lnTo>
                  <a:lnTo>
                    <a:pt x="3984" y="1590"/>
                  </a:lnTo>
                  <a:lnTo>
                    <a:pt x="4003" y="1418"/>
                  </a:lnTo>
                  <a:lnTo>
                    <a:pt x="3984" y="1265"/>
                  </a:lnTo>
                  <a:lnTo>
                    <a:pt x="3946" y="1111"/>
                  </a:lnTo>
                  <a:lnTo>
                    <a:pt x="3888" y="977"/>
                  </a:lnTo>
                  <a:lnTo>
                    <a:pt x="3812" y="843"/>
                  </a:lnTo>
                  <a:lnTo>
                    <a:pt x="3735" y="709"/>
                  </a:lnTo>
                  <a:lnTo>
                    <a:pt x="3620" y="575"/>
                  </a:lnTo>
                  <a:lnTo>
                    <a:pt x="3505" y="460"/>
                  </a:lnTo>
                  <a:lnTo>
                    <a:pt x="3371" y="364"/>
                  </a:lnTo>
                  <a:lnTo>
                    <a:pt x="3237" y="269"/>
                  </a:lnTo>
                  <a:lnTo>
                    <a:pt x="3065" y="192"/>
                  </a:lnTo>
                  <a:lnTo>
                    <a:pt x="2892" y="115"/>
                  </a:lnTo>
                  <a:lnTo>
                    <a:pt x="2720" y="58"/>
                  </a:lnTo>
                  <a:lnTo>
                    <a:pt x="2509" y="20"/>
                  </a:lnTo>
                  <a:lnTo>
                    <a:pt x="2318"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3" name="Google Shape;2163;p42"/>
            <p:cNvSpPr/>
            <p:nvPr/>
          </p:nvSpPr>
          <p:spPr>
            <a:xfrm>
              <a:off x="3157500" y="2780350"/>
              <a:ext cx="224100" cy="315575"/>
            </a:xfrm>
            <a:custGeom>
              <a:avLst/>
              <a:gdLst/>
              <a:ahLst/>
              <a:cxnLst/>
              <a:rect l="l" t="t" r="r" b="b"/>
              <a:pathLst>
                <a:path w="8964" h="12623" extrusionOk="0">
                  <a:moveTo>
                    <a:pt x="3754" y="1"/>
                  </a:moveTo>
                  <a:lnTo>
                    <a:pt x="3544" y="20"/>
                  </a:lnTo>
                  <a:lnTo>
                    <a:pt x="3352" y="58"/>
                  </a:lnTo>
                  <a:lnTo>
                    <a:pt x="3141" y="116"/>
                  </a:lnTo>
                  <a:lnTo>
                    <a:pt x="2950" y="192"/>
                  </a:lnTo>
                  <a:lnTo>
                    <a:pt x="2758" y="288"/>
                  </a:lnTo>
                  <a:lnTo>
                    <a:pt x="2567" y="403"/>
                  </a:lnTo>
                  <a:lnTo>
                    <a:pt x="2375" y="518"/>
                  </a:lnTo>
                  <a:lnTo>
                    <a:pt x="2184" y="652"/>
                  </a:lnTo>
                  <a:lnTo>
                    <a:pt x="2011" y="805"/>
                  </a:lnTo>
                  <a:lnTo>
                    <a:pt x="1839" y="977"/>
                  </a:lnTo>
                  <a:lnTo>
                    <a:pt x="1667" y="1150"/>
                  </a:lnTo>
                  <a:lnTo>
                    <a:pt x="1494" y="1341"/>
                  </a:lnTo>
                  <a:lnTo>
                    <a:pt x="1341" y="1552"/>
                  </a:lnTo>
                  <a:lnTo>
                    <a:pt x="1188" y="1763"/>
                  </a:lnTo>
                  <a:lnTo>
                    <a:pt x="1054" y="1993"/>
                  </a:lnTo>
                  <a:lnTo>
                    <a:pt x="920" y="2242"/>
                  </a:lnTo>
                  <a:lnTo>
                    <a:pt x="786" y="2491"/>
                  </a:lnTo>
                  <a:lnTo>
                    <a:pt x="671" y="2740"/>
                  </a:lnTo>
                  <a:lnTo>
                    <a:pt x="460" y="3276"/>
                  </a:lnTo>
                  <a:lnTo>
                    <a:pt x="364" y="3563"/>
                  </a:lnTo>
                  <a:lnTo>
                    <a:pt x="268" y="3850"/>
                  </a:lnTo>
                  <a:lnTo>
                    <a:pt x="211" y="4138"/>
                  </a:lnTo>
                  <a:lnTo>
                    <a:pt x="134" y="4444"/>
                  </a:lnTo>
                  <a:lnTo>
                    <a:pt x="96" y="4751"/>
                  </a:lnTo>
                  <a:lnTo>
                    <a:pt x="58" y="5057"/>
                  </a:lnTo>
                  <a:lnTo>
                    <a:pt x="19" y="5383"/>
                  </a:lnTo>
                  <a:lnTo>
                    <a:pt x="19" y="5689"/>
                  </a:lnTo>
                  <a:lnTo>
                    <a:pt x="0" y="6015"/>
                  </a:lnTo>
                  <a:lnTo>
                    <a:pt x="19" y="6321"/>
                  </a:lnTo>
                  <a:lnTo>
                    <a:pt x="39" y="6647"/>
                  </a:lnTo>
                  <a:lnTo>
                    <a:pt x="77" y="6972"/>
                  </a:lnTo>
                  <a:lnTo>
                    <a:pt x="134" y="7298"/>
                  </a:lnTo>
                  <a:lnTo>
                    <a:pt x="211" y="7623"/>
                  </a:lnTo>
                  <a:lnTo>
                    <a:pt x="288" y="7949"/>
                  </a:lnTo>
                  <a:lnTo>
                    <a:pt x="383" y="8255"/>
                  </a:lnTo>
                  <a:lnTo>
                    <a:pt x="479" y="8543"/>
                  </a:lnTo>
                  <a:lnTo>
                    <a:pt x="613" y="8849"/>
                  </a:lnTo>
                  <a:lnTo>
                    <a:pt x="728" y="9117"/>
                  </a:lnTo>
                  <a:lnTo>
                    <a:pt x="881" y="9405"/>
                  </a:lnTo>
                  <a:lnTo>
                    <a:pt x="1015" y="9654"/>
                  </a:lnTo>
                  <a:lnTo>
                    <a:pt x="1188" y="9922"/>
                  </a:lnTo>
                  <a:lnTo>
                    <a:pt x="1341" y="10152"/>
                  </a:lnTo>
                  <a:lnTo>
                    <a:pt x="1533" y="10381"/>
                  </a:lnTo>
                  <a:lnTo>
                    <a:pt x="1705" y="10611"/>
                  </a:lnTo>
                  <a:lnTo>
                    <a:pt x="1896" y="10822"/>
                  </a:lnTo>
                  <a:lnTo>
                    <a:pt x="2088" y="11033"/>
                  </a:lnTo>
                  <a:lnTo>
                    <a:pt x="2299" y="11224"/>
                  </a:lnTo>
                  <a:lnTo>
                    <a:pt x="2509" y="11397"/>
                  </a:lnTo>
                  <a:lnTo>
                    <a:pt x="2720" y="11569"/>
                  </a:lnTo>
                  <a:lnTo>
                    <a:pt x="2931" y="11722"/>
                  </a:lnTo>
                  <a:lnTo>
                    <a:pt x="3161" y="11856"/>
                  </a:lnTo>
                  <a:lnTo>
                    <a:pt x="3371" y="11990"/>
                  </a:lnTo>
                  <a:lnTo>
                    <a:pt x="3601" y="12105"/>
                  </a:lnTo>
                  <a:lnTo>
                    <a:pt x="3831" y="12220"/>
                  </a:lnTo>
                  <a:lnTo>
                    <a:pt x="4042" y="12316"/>
                  </a:lnTo>
                  <a:lnTo>
                    <a:pt x="4271" y="12392"/>
                  </a:lnTo>
                  <a:lnTo>
                    <a:pt x="4501" y="12469"/>
                  </a:lnTo>
                  <a:lnTo>
                    <a:pt x="4731" y="12527"/>
                  </a:lnTo>
                  <a:lnTo>
                    <a:pt x="4961" y="12565"/>
                  </a:lnTo>
                  <a:lnTo>
                    <a:pt x="5172" y="12603"/>
                  </a:lnTo>
                  <a:lnTo>
                    <a:pt x="5401" y="12622"/>
                  </a:lnTo>
                  <a:lnTo>
                    <a:pt x="5612" y="12622"/>
                  </a:lnTo>
                  <a:lnTo>
                    <a:pt x="5842" y="12603"/>
                  </a:lnTo>
                  <a:lnTo>
                    <a:pt x="6033" y="12584"/>
                  </a:lnTo>
                  <a:lnTo>
                    <a:pt x="6244" y="12546"/>
                  </a:lnTo>
                  <a:lnTo>
                    <a:pt x="6455" y="12488"/>
                  </a:lnTo>
                  <a:lnTo>
                    <a:pt x="6646" y="12412"/>
                  </a:lnTo>
                  <a:lnTo>
                    <a:pt x="6819" y="12335"/>
                  </a:lnTo>
                  <a:lnTo>
                    <a:pt x="7010" y="12239"/>
                  </a:lnTo>
                  <a:lnTo>
                    <a:pt x="7183" y="12124"/>
                  </a:lnTo>
                  <a:lnTo>
                    <a:pt x="7336" y="11990"/>
                  </a:lnTo>
                  <a:lnTo>
                    <a:pt x="7508" y="11856"/>
                  </a:lnTo>
                  <a:lnTo>
                    <a:pt x="7661" y="11703"/>
                  </a:lnTo>
                  <a:lnTo>
                    <a:pt x="7795" y="11531"/>
                  </a:lnTo>
                  <a:lnTo>
                    <a:pt x="7930" y="11358"/>
                  </a:lnTo>
                  <a:lnTo>
                    <a:pt x="8064" y="11167"/>
                  </a:lnTo>
                  <a:lnTo>
                    <a:pt x="8179" y="10975"/>
                  </a:lnTo>
                  <a:lnTo>
                    <a:pt x="8293" y="10765"/>
                  </a:lnTo>
                  <a:lnTo>
                    <a:pt x="8408" y="10535"/>
                  </a:lnTo>
                  <a:lnTo>
                    <a:pt x="8581" y="10075"/>
                  </a:lnTo>
                  <a:lnTo>
                    <a:pt x="8734" y="9577"/>
                  </a:lnTo>
                  <a:lnTo>
                    <a:pt x="8849" y="9041"/>
                  </a:lnTo>
                  <a:lnTo>
                    <a:pt x="8925" y="8485"/>
                  </a:lnTo>
                  <a:lnTo>
                    <a:pt x="8964" y="7892"/>
                  </a:lnTo>
                  <a:lnTo>
                    <a:pt x="8964" y="7298"/>
                  </a:lnTo>
                  <a:lnTo>
                    <a:pt x="8925" y="6666"/>
                  </a:lnTo>
                  <a:lnTo>
                    <a:pt x="8830" y="6034"/>
                  </a:lnTo>
                  <a:lnTo>
                    <a:pt x="8715" y="5402"/>
                  </a:lnTo>
                  <a:lnTo>
                    <a:pt x="8542" y="4770"/>
                  </a:lnTo>
                  <a:lnTo>
                    <a:pt x="8332" y="4157"/>
                  </a:lnTo>
                  <a:lnTo>
                    <a:pt x="8102" y="3582"/>
                  </a:lnTo>
                  <a:lnTo>
                    <a:pt x="7834" y="3046"/>
                  </a:lnTo>
                  <a:lnTo>
                    <a:pt x="7546" y="2529"/>
                  </a:lnTo>
                  <a:lnTo>
                    <a:pt x="7221" y="2069"/>
                  </a:lnTo>
                  <a:lnTo>
                    <a:pt x="6895" y="1629"/>
                  </a:lnTo>
                  <a:lnTo>
                    <a:pt x="6531" y="1246"/>
                  </a:lnTo>
                  <a:lnTo>
                    <a:pt x="6167" y="920"/>
                  </a:lnTo>
                  <a:lnTo>
                    <a:pt x="5976" y="767"/>
                  </a:lnTo>
                  <a:lnTo>
                    <a:pt x="5784" y="633"/>
                  </a:lnTo>
                  <a:lnTo>
                    <a:pt x="5593" y="499"/>
                  </a:lnTo>
                  <a:lnTo>
                    <a:pt x="5382" y="384"/>
                  </a:lnTo>
                  <a:lnTo>
                    <a:pt x="5191" y="288"/>
                  </a:lnTo>
                  <a:lnTo>
                    <a:pt x="4980" y="211"/>
                  </a:lnTo>
                  <a:lnTo>
                    <a:pt x="4769" y="135"/>
                  </a:lnTo>
                  <a:lnTo>
                    <a:pt x="4578" y="77"/>
                  </a:lnTo>
                  <a:lnTo>
                    <a:pt x="4367" y="39"/>
                  </a:lnTo>
                  <a:lnTo>
                    <a:pt x="4156" y="20"/>
                  </a:lnTo>
                  <a:lnTo>
                    <a:pt x="396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4" name="Google Shape;2164;p42"/>
            <p:cNvSpPr/>
            <p:nvPr/>
          </p:nvSpPr>
          <p:spPr>
            <a:xfrm>
              <a:off x="3203450" y="2870375"/>
              <a:ext cx="88625" cy="100100"/>
            </a:xfrm>
            <a:custGeom>
              <a:avLst/>
              <a:gdLst/>
              <a:ahLst/>
              <a:cxnLst/>
              <a:rect l="l" t="t" r="r" b="b"/>
              <a:pathLst>
                <a:path w="3545" h="4004" extrusionOk="0">
                  <a:moveTo>
                    <a:pt x="1591" y="0"/>
                  </a:moveTo>
                  <a:lnTo>
                    <a:pt x="1418" y="39"/>
                  </a:lnTo>
                  <a:lnTo>
                    <a:pt x="1246" y="96"/>
                  </a:lnTo>
                  <a:lnTo>
                    <a:pt x="1093" y="154"/>
                  </a:lnTo>
                  <a:lnTo>
                    <a:pt x="939" y="249"/>
                  </a:lnTo>
                  <a:lnTo>
                    <a:pt x="786" y="345"/>
                  </a:lnTo>
                  <a:lnTo>
                    <a:pt x="652" y="460"/>
                  </a:lnTo>
                  <a:lnTo>
                    <a:pt x="518" y="594"/>
                  </a:lnTo>
                  <a:lnTo>
                    <a:pt x="403" y="728"/>
                  </a:lnTo>
                  <a:lnTo>
                    <a:pt x="307" y="881"/>
                  </a:lnTo>
                  <a:lnTo>
                    <a:pt x="212" y="1054"/>
                  </a:lnTo>
                  <a:lnTo>
                    <a:pt x="135" y="1226"/>
                  </a:lnTo>
                  <a:lnTo>
                    <a:pt x="78" y="1399"/>
                  </a:lnTo>
                  <a:lnTo>
                    <a:pt x="39" y="1609"/>
                  </a:lnTo>
                  <a:lnTo>
                    <a:pt x="1" y="1801"/>
                  </a:lnTo>
                  <a:lnTo>
                    <a:pt x="1" y="2011"/>
                  </a:lnTo>
                  <a:lnTo>
                    <a:pt x="1" y="2203"/>
                  </a:lnTo>
                  <a:lnTo>
                    <a:pt x="39" y="2414"/>
                  </a:lnTo>
                  <a:lnTo>
                    <a:pt x="78" y="2605"/>
                  </a:lnTo>
                  <a:lnTo>
                    <a:pt x="135" y="2778"/>
                  </a:lnTo>
                  <a:lnTo>
                    <a:pt x="212" y="2950"/>
                  </a:lnTo>
                  <a:lnTo>
                    <a:pt x="307" y="3122"/>
                  </a:lnTo>
                  <a:lnTo>
                    <a:pt x="403" y="3276"/>
                  </a:lnTo>
                  <a:lnTo>
                    <a:pt x="518" y="3429"/>
                  </a:lnTo>
                  <a:lnTo>
                    <a:pt x="652" y="3544"/>
                  </a:lnTo>
                  <a:lnTo>
                    <a:pt x="786" y="3659"/>
                  </a:lnTo>
                  <a:lnTo>
                    <a:pt x="939" y="3773"/>
                  </a:lnTo>
                  <a:lnTo>
                    <a:pt x="1093" y="3850"/>
                  </a:lnTo>
                  <a:lnTo>
                    <a:pt x="1246" y="3927"/>
                  </a:lnTo>
                  <a:lnTo>
                    <a:pt x="1418" y="3965"/>
                  </a:lnTo>
                  <a:lnTo>
                    <a:pt x="1591" y="4003"/>
                  </a:lnTo>
                  <a:lnTo>
                    <a:pt x="1955" y="4003"/>
                  </a:lnTo>
                  <a:lnTo>
                    <a:pt x="2127" y="3965"/>
                  </a:lnTo>
                  <a:lnTo>
                    <a:pt x="2299" y="3927"/>
                  </a:lnTo>
                  <a:lnTo>
                    <a:pt x="2472" y="3850"/>
                  </a:lnTo>
                  <a:lnTo>
                    <a:pt x="2625" y="3773"/>
                  </a:lnTo>
                  <a:lnTo>
                    <a:pt x="2759" y="3659"/>
                  </a:lnTo>
                  <a:lnTo>
                    <a:pt x="2912" y="3544"/>
                  </a:lnTo>
                  <a:lnTo>
                    <a:pt x="3027" y="3429"/>
                  </a:lnTo>
                  <a:lnTo>
                    <a:pt x="3142" y="3276"/>
                  </a:lnTo>
                  <a:lnTo>
                    <a:pt x="3257" y="3122"/>
                  </a:lnTo>
                  <a:lnTo>
                    <a:pt x="3334" y="2950"/>
                  </a:lnTo>
                  <a:lnTo>
                    <a:pt x="3410" y="2778"/>
                  </a:lnTo>
                  <a:lnTo>
                    <a:pt x="3468" y="2605"/>
                  </a:lnTo>
                  <a:lnTo>
                    <a:pt x="3506" y="2414"/>
                  </a:lnTo>
                  <a:lnTo>
                    <a:pt x="3544" y="2203"/>
                  </a:lnTo>
                  <a:lnTo>
                    <a:pt x="3544" y="2011"/>
                  </a:lnTo>
                  <a:lnTo>
                    <a:pt x="3544" y="1801"/>
                  </a:lnTo>
                  <a:lnTo>
                    <a:pt x="3506" y="1609"/>
                  </a:lnTo>
                  <a:lnTo>
                    <a:pt x="3468" y="1399"/>
                  </a:lnTo>
                  <a:lnTo>
                    <a:pt x="3410" y="1226"/>
                  </a:lnTo>
                  <a:lnTo>
                    <a:pt x="3334" y="1054"/>
                  </a:lnTo>
                  <a:lnTo>
                    <a:pt x="3257" y="881"/>
                  </a:lnTo>
                  <a:lnTo>
                    <a:pt x="3142" y="728"/>
                  </a:lnTo>
                  <a:lnTo>
                    <a:pt x="3027" y="594"/>
                  </a:lnTo>
                  <a:lnTo>
                    <a:pt x="2912" y="460"/>
                  </a:lnTo>
                  <a:lnTo>
                    <a:pt x="2759" y="345"/>
                  </a:lnTo>
                  <a:lnTo>
                    <a:pt x="2625" y="249"/>
                  </a:lnTo>
                  <a:lnTo>
                    <a:pt x="2472" y="154"/>
                  </a:lnTo>
                  <a:lnTo>
                    <a:pt x="2299" y="96"/>
                  </a:lnTo>
                  <a:lnTo>
                    <a:pt x="2127" y="39"/>
                  </a:lnTo>
                  <a:lnTo>
                    <a:pt x="19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5" name="Google Shape;2165;p42"/>
            <p:cNvSpPr/>
            <p:nvPr/>
          </p:nvSpPr>
          <p:spPr>
            <a:xfrm>
              <a:off x="3228350" y="2953200"/>
              <a:ext cx="88625" cy="91975"/>
            </a:xfrm>
            <a:custGeom>
              <a:avLst/>
              <a:gdLst/>
              <a:ahLst/>
              <a:cxnLst/>
              <a:rect l="l" t="t" r="r" b="b"/>
              <a:pathLst>
                <a:path w="3545" h="3679" extrusionOk="0">
                  <a:moveTo>
                    <a:pt x="1763" y="1"/>
                  </a:moveTo>
                  <a:lnTo>
                    <a:pt x="1591" y="20"/>
                  </a:lnTo>
                  <a:lnTo>
                    <a:pt x="1418" y="39"/>
                  </a:lnTo>
                  <a:lnTo>
                    <a:pt x="1246" y="97"/>
                  </a:lnTo>
                  <a:lnTo>
                    <a:pt x="1073" y="154"/>
                  </a:lnTo>
                  <a:lnTo>
                    <a:pt x="920" y="231"/>
                  </a:lnTo>
                  <a:lnTo>
                    <a:pt x="767" y="326"/>
                  </a:lnTo>
                  <a:lnTo>
                    <a:pt x="633" y="422"/>
                  </a:lnTo>
                  <a:lnTo>
                    <a:pt x="518" y="537"/>
                  </a:lnTo>
                  <a:lnTo>
                    <a:pt x="403" y="671"/>
                  </a:lnTo>
                  <a:lnTo>
                    <a:pt x="288" y="824"/>
                  </a:lnTo>
                  <a:lnTo>
                    <a:pt x="212" y="978"/>
                  </a:lnTo>
                  <a:lnTo>
                    <a:pt x="135" y="1131"/>
                  </a:lnTo>
                  <a:lnTo>
                    <a:pt x="78" y="1303"/>
                  </a:lnTo>
                  <a:lnTo>
                    <a:pt x="20" y="1476"/>
                  </a:lnTo>
                  <a:lnTo>
                    <a:pt x="1" y="1648"/>
                  </a:lnTo>
                  <a:lnTo>
                    <a:pt x="1" y="1839"/>
                  </a:lnTo>
                  <a:lnTo>
                    <a:pt x="1" y="2031"/>
                  </a:lnTo>
                  <a:lnTo>
                    <a:pt x="20" y="2223"/>
                  </a:lnTo>
                  <a:lnTo>
                    <a:pt x="78" y="2395"/>
                  </a:lnTo>
                  <a:lnTo>
                    <a:pt x="135" y="2567"/>
                  </a:lnTo>
                  <a:lnTo>
                    <a:pt x="212" y="2720"/>
                  </a:lnTo>
                  <a:lnTo>
                    <a:pt x="288" y="2874"/>
                  </a:lnTo>
                  <a:lnTo>
                    <a:pt x="403" y="3008"/>
                  </a:lnTo>
                  <a:lnTo>
                    <a:pt x="518" y="3142"/>
                  </a:lnTo>
                  <a:lnTo>
                    <a:pt x="633" y="3257"/>
                  </a:lnTo>
                  <a:lnTo>
                    <a:pt x="767" y="3372"/>
                  </a:lnTo>
                  <a:lnTo>
                    <a:pt x="920" y="3467"/>
                  </a:lnTo>
                  <a:lnTo>
                    <a:pt x="1073" y="3544"/>
                  </a:lnTo>
                  <a:lnTo>
                    <a:pt x="1246" y="3602"/>
                  </a:lnTo>
                  <a:lnTo>
                    <a:pt x="1418" y="3640"/>
                  </a:lnTo>
                  <a:lnTo>
                    <a:pt x="1591" y="3678"/>
                  </a:lnTo>
                  <a:lnTo>
                    <a:pt x="1954" y="3678"/>
                  </a:lnTo>
                  <a:lnTo>
                    <a:pt x="2127" y="3640"/>
                  </a:lnTo>
                  <a:lnTo>
                    <a:pt x="2299" y="3602"/>
                  </a:lnTo>
                  <a:lnTo>
                    <a:pt x="2452" y="3544"/>
                  </a:lnTo>
                  <a:lnTo>
                    <a:pt x="2606" y="3467"/>
                  </a:lnTo>
                  <a:lnTo>
                    <a:pt x="2759" y="3372"/>
                  </a:lnTo>
                  <a:lnTo>
                    <a:pt x="2893" y="3257"/>
                  </a:lnTo>
                  <a:lnTo>
                    <a:pt x="3027" y="3142"/>
                  </a:lnTo>
                  <a:lnTo>
                    <a:pt x="3142" y="3008"/>
                  </a:lnTo>
                  <a:lnTo>
                    <a:pt x="3238" y="2874"/>
                  </a:lnTo>
                  <a:lnTo>
                    <a:pt x="3333" y="2720"/>
                  </a:lnTo>
                  <a:lnTo>
                    <a:pt x="3410" y="2567"/>
                  </a:lnTo>
                  <a:lnTo>
                    <a:pt x="3468" y="2395"/>
                  </a:lnTo>
                  <a:lnTo>
                    <a:pt x="3506" y="2223"/>
                  </a:lnTo>
                  <a:lnTo>
                    <a:pt x="3525" y="2031"/>
                  </a:lnTo>
                  <a:lnTo>
                    <a:pt x="3544" y="1839"/>
                  </a:lnTo>
                  <a:lnTo>
                    <a:pt x="3525" y="1648"/>
                  </a:lnTo>
                  <a:lnTo>
                    <a:pt x="3506" y="1476"/>
                  </a:lnTo>
                  <a:lnTo>
                    <a:pt x="3468" y="1303"/>
                  </a:lnTo>
                  <a:lnTo>
                    <a:pt x="3410" y="1131"/>
                  </a:lnTo>
                  <a:lnTo>
                    <a:pt x="3333" y="978"/>
                  </a:lnTo>
                  <a:lnTo>
                    <a:pt x="3238" y="824"/>
                  </a:lnTo>
                  <a:lnTo>
                    <a:pt x="3142" y="671"/>
                  </a:lnTo>
                  <a:lnTo>
                    <a:pt x="3027" y="537"/>
                  </a:lnTo>
                  <a:lnTo>
                    <a:pt x="2893" y="422"/>
                  </a:lnTo>
                  <a:lnTo>
                    <a:pt x="2759" y="326"/>
                  </a:lnTo>
                  <a:lnTo>
                    <a:pt x="2606" y="231"/>
                  </a:lnTo>
                  <a:lnTo>
                    <a:pt x="2452" y="154"/>
                  </a:lnTo>
                  <a:lnTo>
                    <a:pt x="2299" y="97"/>
                  </a:lnTo>
                  <a:lnTo>
                    <a:pt x="2127" y="39"/>
                  </a:lnTo>
                  <a:lnTo>
                    <a:pt x="1954" y="20"/>
                  </a:lnTo>
                  <a:lnTo>
                    <a:pt x="17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6" name="Google Shape;2166;p42"/>
            <p:cNvSpPr/>
            <p:nvPr/>
          </p:nvSpPr>
          <p:spPr>
            <a:xfrm>
              <a:off x="3123500" y="2638625"/>
              <a:ext cx="439100" cy="477400"/>
            </a:xfrm>
            <a:custGeom>
              <a:avLst/>
              <a:gdLst/>
              <a:ahLst/>
              <a:cxnLst/>
              <a:rect l="l" t="t" r="r" b="b"/>
              <a:pathLst>
                <a:path w="17564" h="19096" extrusionOk="0">
                  <a:moveTo>
                    <a:pt x="7585" y="0"/>
                  </a:moveTo>
                  <a:lnTo>
                    <a:pt x="7298" y="20"/>
                  </a:lnTo>
                  <a:lnTo>
                    <a:pt x="7010" y="58"/>
                  </a:lnTo>
                  <a:lnTo>
                    <a:pt x="6723" y="135"/>
                  </a:lnTo>
                  <a:lnTo>
                    <a:pt x="6455" y="211"/>
                  </a:lnTo>
                  <a:lnTo>
                    <a:pt x="6206" y="307"/>
                  </a:lnTo>
                  <a:lnTo>
                    <a:pt x="5976" y="422"/>
                  </a:lnTo>
                  <a:lnTo>
                    <a:pt x="5785" y="518"/>
                  </a:lnTo>
                  <a:lnTo>
                    <a:pt x="5440" y="728"/>
                  </a:lnTo>
                  <a:lnTo>
                    <a:pt x="5210" y="881"/>
                  </a:lnTo>
                  <a:lnTo>
                    <a:pt x="5133" y="939"/>
                  </a:lnTo>
                  <a:lnTo>
                    <a:pt x="5018" y="901"/>
                  </a:lnTo>
                  <a:lnTo>
                    <a:pt x="4884" y="862"/>
                  </a:lnTo>
                  <a:lnTo>
                    <a:pt x="4712" y="824"/>
                  </a:lnTo>
                  <a:lnTo>
                    <a:pt x="4521" y="805"/>
                  </a:lnTo>
                  <a:lnTo>
                    <a:pt x="4272" y="786"/>
                  </a:lnTo>
                  <a:lnTo>
                    <a:pt x="4023" y="824"/>
                  </a:lnTo>
                  <a:lnTo>
                    <a:pt x="3754" y="901"/>
                  </a:lnTo>
                  <a:lnTo>
                    <a:pt x="3639" y="958"/>
                  </a:lnTo>
                  <a:lnTo>
                    <a:pt x="3544" y="1035"/>
                  </a:lnTo>
                  <a:lnTo>
                    <a:pt x="3467" y="1130"/>
                  </a:lnTo>
                  <a:lnTo>
                    <a:pt x="3429" y="1245"/>
                  </a:lnTo>
                  <a:lnTo>
                    <a:pt x="3390" y="1360"/>
                  </a:lnTo>
                  <a:lnTo>
                    <a:pt x="3371" y="1494"/>
                  </a:lnTo>
                  <a:lnTo>
                    <a:pt x="3352" y="1628"/>
                  </a:lnTo>
                  <a:lnTo>
                    <a:pt x="3371" y="1763"/>
                  </a:lnTo>
                  <a:lnTo>
                    <a:pt x="3390" y="2011"/>
                  </a:lnTo>
                  <a:lnTo>
                    <a:pt x="3448" y="2222"/>
                  </a:lnTo>
                  <a:lnTo>
                    <a:pt x="3505" y="2433"/>
                  </a:lnTo>
                  <a:lnTo>
                    <a:pt x="3448" y="2414"/>
                  </a:lnTo>
                  <a:lnTo>
                    <a:pt x="3314" y="2356"/>
                  </a:lnTo>
                  <a:lnTo>
                    <a:pt x="3065" y="2318"/>
                  </a:lnTo>
                  <a:lnTo>
                    <a:pt x="2758" y="2280"/>
                  </a:lnTo>
                  <a:lnTo>
                    <a:pt x="2356" y="2280"/>
                  </a:lnTo>
                  <a:lnTo>
                    <a:pt x="2146" y="2318"/>
                  </a:lnTo>
                  <a:lnTo>
                    <a:pt x="1916" y="2356"/>
                  </a:lnTo>
                  <a:lnTo>
                    <a:pt x="1667" y="2433"/>
                  </a:lnTo>
                  <a:lnTo>
                    <a:pt x="1399" y="2509"/>
                  </a:lnTo>
                  <a:lnTo>
                    <a:pt x="1130" y="2644"/>
                  </a:lnTo>
                  <a:lnTo>
                    <a:pt x="843" y="2778"/>
                  </a:lnTo>
                  <a:lnTo>
                    <a:pt x="709" y="2873"/>
                  </a:lnTo>
                  <a:lnTo>
                    <a:pt x="575" y="2988"/>
                  </a:lnTo>
                  <a:lnTo>
                    <a:pt x="441" y="3103"/>
                  </a:lnTo>
                  <a:lnTo>
                    <a:pt x="345" y="3237"/>
                  </a:lnTo>
                  <a:lnTo>
                    <a:pt x="230" y="3371"/>
                  </a:lnTo>
                  <a:lnTo>
                    <a:pt x="154" y="3525"/>
                  </a:lnTo>
                  <a:lnTo>
                    <a:pt x="0" y="3831"/>
                  </a:lnTo>
                  <a:lnTo>
                    <a:pt x="77" y="4061"/>
                  </a:lnTo>
                  <a:lnTo>
                    <a:pt x="154" y="4272"/>
                  </a:lnTo>
                  <a:lnTo>
                    <a:pt x="326" y="4674"/>
                  </a:lnTo>
                  <a:lnTo>
                    <a:pt x="537" y="5057"/>
                  </a:lnTo>
                  <a:lnTo>
                    <a:pt x="767" y="5402"/>
                  </a:lnTo>
                  <a:lnTo>
                    <a:pt x="1016" y="5727"/>
                  </a:lnTo>
                  <a:lnTo>
                    <a:pt x="1284" y="6034"/>
                  </a:lnTo>
                  <a:lnTo>
                    <a:pt x="1552" y="6302"/>
                  </a:lnTo>
                  <a:lnTo>
                    <a:pt x="1820" y="6532"/>
                  </a:lnTo>
                  <a:lnTo>
                    <a:pt x="2069" y="6742"/>
                  </a:lnTo>
                  <a:lnTo>
                    <a:pt x="2318" y="6934"/>
                  </a:lnTo>
                  <a:lnTo>
                    <a:pt x="2739" y="7221"/>
                  </a:lnTo>
                  <a:lnTo>
                    <a:pt x="3027" y="7393"/>
                  </a:lnTo>
                  <a:lnTo>
                    <a:pt x="3122" y="7451"/>
                  </a:lnTo>
                  <a:lnTo>
                    <a:pt x="3180" y="7642"/>
                  </a:lnTo>
                  <a:lnTo>
                    <a:pt x="3237" y="7834"/>
                  </a:lnTo>
                  <a:lnTo>
                    <a:pt x="3295" y="8006"/>
                  </a:lnTo>
                  <a:lnTo>
                    <a:pt x="3371" y="8160"/>
                  </a:lnTo>
                  <a:lnTo>
                    <a:pt x="3448" y="8313"/>
                  </a:lnTo>
                  <a:lnTo>
                    <a:pt x="3544" y="8447"/>
                  </a:lnTo>
                  <a:lnTo>
                    <a:pt x="3639" y="8581"/>
                  </a:lnTo>
                  <a:lnTo>
                    <a:pt x="3735" y="8696"/>
                  </a:lnTo>
                  <a:lnTo>
                    <a:pt x="3946" y="8887"/>
                  </a:lnTo>
                  <a:lnTo>
                    <a:pt x="4176" y="9060"/>
                  </a:lnTo>
                  <a:lnTo>
                    <a:pt x="4425" y="9194"/>
                  </a:lnTo>
                  <a:lnTo>
                    <a:pt x="4655" y="9290"/>
                  </a:lnTo>
                  <a:lnTo>
                    <a:pt x="4904" y="9366"/>
                  </a:lnTo>
                  <a:lnTo>
                    <a:pt x="5133" y="9424"/>
                  </a:lnTo>
                  <a:lnTo>
                    <a:pt x="5325" y="9462"/>
                  </a:lnTo>
                  <a:lnTo>
                    <a:pt x="5516" y="9481"/>
                  </a:lnTo>
                  <a:lnTo>
                    <a:pt x="5785" y="9500"/>
                  </a:lnTo>
                  <a:lnTo>
                    <a:pt x="5880" y="9481"/>
                  </a:lnTo>
                  <a:lnTo>
                    <a:pt x="5804" y="9673"/>
                  </a:lnTo>
                  <a:lnTo>
                    <a:pt x="5727" y="9902"/>
                  </a:lnTo>
                  <a:lnTo>
                    <a:pt x="5651" y="10228"/>
                  </a:lnTo>
                  <a:lnTo>
                    <a:pt x="5612" y="10630"/>
                  </a:lnTo>
                  <a:lnTo>
                    <a:pt x="5593" y="10860"/>
                  </a:lnTo>
                  <a:lnTo>
                    <a:pt x="5593" y="11109"/>
                  </a:lnTo>
                  <a:lnTo>
                    <a:pt x="5593" y="11377"/>
                  </a:lnTo>
                  <a:lnTo>
                    <a:pt x="5631" y="11664"/>
                  </a:lnTo>
                  <a:lnTo>
                    <a:pt x="5670" y="11971"/>
                  </a:lnTo>
                  <a:lnTo>
                    <a:pt x="5727" y="12297"/>
                  </a:lnTo>
                  <a:lnTo>
                    <a:pt x="5785" y="12469"/>
                  </a:lnTo>
                  <a:lnTo>
                    <a:pt x="5842" y="12622"/>
                  </a:lnTo>
                  <a:lnTo>
                    <a:pt x="5899" y="12775"/>
                  </a:lnTo>
                  <a:lnTo>
                    <a:pt x="5995" y="12929"/>
                  </a:lnTo>
                  <a:lnTo>
                    <a:pt x="6168" y="13216"/>
                  </a:lnTo>
                  <a:lnTo>
                    <a:pt x="6397" y="13484"/>
                  </a:lnTo>
                  <a:lnTo>
                    <a:pt x="6646" y="13733"/>
                  </a:lnTo>
                  <a:lnTo>
                    <a:pt x="6895" y="13944"/>
                  </a:lnTo>
                  <a:lnTo>
                    <a:pt x="7164" y="14154"/>
                  </a:lnTo>
                  <a:lnTo>
                    <a:pt x="7451" y="14346"/>
                  </a:lnTo>
                  <a:lnTo>
                    <a:pt x="7719" y="14499"/>
                  </a:lnTo>
                  <a:lnTo>
                    <a:pt x="7968" y="14652"/>
                  </a:lnTo>
                  <a:lnTo>
                    <a:pt x="8428" y="14863"/>
                  </a:lnTo>
                  <a:lnTo>
                    <a:pt x="8734" y="14997"/>
                  </a:lnTo>
                  <a:lnTo>
                    <a:pt x="8849" y="15035"/>
                  </a:lnTo>
                  <a:lnTo>
                    <a:pt x="8811" y="15150"/>
                  </a:lnTo>
                  <a:lnTo>
                    <a:pt x="8734" y="15418"/>
                  </a:lnTo>
                  <a:lnTo>
                    <a:pt x="8677" y="15610"/>
                  </a:lnTo>
                  <a:lnTo>
                    <a:pt x="8657" y="15840"/>
                  </a:lnTo>
                  <a:lnTo>
                    <a:pt x="8619" y="16070"/>
                  </a:lnTo>
                  <a:lnTo>
                    <a:pt x="8619" y="16338"/>
                  </a:lnTo>
                  <a:lnTo>
                    <a:pt x="8638" y="16606"/>
                  </a:lnTo>
                  <a:lnTo>
                    <a:pt x="8696" y="16893"/>
                  </a:lnTo>
                  <a:lnTo>
                    <a:pt x="8792" y="17180"/>
                  </a:lnTo>
                  <a:lnTo>
                    <a:pt x="8849" y="17315"/>
                  </a:lnTo>
                  <a:lnTo>
                    <a:pt x="8926" y="17468"/>
                  </a:lnTo>
                  <a:lnTo>
                    <a:pt x="9021" y="17602"/>
                  </a:lnTo>
                  <a:lnTo>
                    <a:pt x="9117" y="17736"/>
                  </a:lnTo>
                  <a:lnTo>
                    <a:pt x="9232" y="17870"/>
                  </a:lnTo>
                  <a:lnTo>
                    <a:pt x="9366" y="17985"/>
                  </a:lnTo>
                  <a:lnTo>
                    <a:pt x="9500" y="18119"/>
                  </a:lnTo>
                  <a:lnTo>
                    <a:pt x="9673" y="18234"/>
                  </a:lnTo>
                  <a:lnTo>
                    <a:pt x="9845" y="18349"/>
                  </a:lnTo>
                  <a:lnTo>
                    <a:pt x="10036" y="18445"/>
                  </a:lnTo>
                  <a:lnTo>
                    <a:pt x="10439" y="18617"/>
                  </a:lnTo>
                  <a:lnTo>
                    <a:pt x="10822" y="18751"/>
                  </a:lnTo>
                  <a:lnTo>
                    <a:pt x="11205" y="18828"/>
                  </a:lnTo>
                  <a:lnTo>
                    <a:pt x="11550" y="18866"/>
                  </a:lnTo>
                  <a:lnTo>
                    <a:pt x="11856" y="18866"/>
                  </a:lnTo>
                  <a:lnTo>
                    <a:pt x="12162" y="18847"/>
                  </a:lnTo>
                  <a:lnTo>
                    <a:pt x="12450" y="18808"/>
                  </a:lnTo>
                  <a:lnTo>
                    <a:pt x="12699" y="18732"/>
                  </a:lnTo>
                  <a:lnTo>
                    <a:pt x="12929" y="18655"/>
                  </a:lnTo>
                  <a:lnTo>
                    <a:pt x="13120" y="18579"/>
                  </a:lnTo>
                  <a:lnTo>
                    <a:pt x="13292" y="18483"/>
                  </a:lnTo>
                  <a:lnTo>
                    <a:pt x="13446" y="18406"/>
                  </a:lnTo>
                  <a:lnTo>
                    <a:pt x="13637" y="18272"/>
                  </a:lnTo>
                  <a:lnTo>
                    <a:pt x="13695" y="18215"/>
                  </a:lnTo>
                  <a:lnTo>
                    <a:pt x="13733" y="18253"/>
                  </a:lnTo>
                  <a:lnTo>
                    <a:pt x="13829" y="18368"/>
                  </a:lnTo>
                  <a:lnTo>
                    <a:pt x="14001" y="18502"/>
                  </a:lnTo>
                  <a:lnTo>
                    <a:pt x="14250" y="18655"/>
                  </a:lnTo>
                  <a:lnTo>
                    <a:pt x="14403" y="18732"/>
                  </a:lnTo>
                  <a:lnTo>
                    <a:pt x="14576" y="18808"/>
                  </a:lnTo>
                  <a:lnTo>
                    <a:pt x="14786" y="18885"/>
                  </a:lnTo>
                  <a:lnTo>
                    <a:pt x="14997" y="18962"/>
                  </a:lnTo>
                  <a:lnTo>
                    <a:pt x="15246" y="19019"/>
                  </a:lnTo>
                  <a:lnTo>
                    <a:pt x="15495" y="19057"/>
                  </a:lnTo>
                  <a:lnTo>
                    <a:pt x="15782" y="19077"/>
                  </a:lnTo>
                  <a:lnTo>
                    <a:pt x="16108" y="19096"/>
                  </a:lnTo>
                  <a:lnTo>
                    <a:pt x="16453" y="19077"/>
                  </a:lnTo>
                  <a:lnTo>
                    <a:pt x="16817" y="19057"/>
                  </a:lnTo>
                  <a:lnTo>
                    <a:pt x="17200" y="19000"/>
                  </a:lnTo>
                  <a:lnTo>
                    <a:pt x="17564" y="18923"/>
                  </a:lnTo>
                  <a:lnTo>
                    <a:pt x="17468" y="18636"/>
                  </a:lnTo>
                  <a:lnTo>
                    <a:pt x="17353" y="18387"/>
                  </a:lnTo>
                  <a:lnTo>
                    <a:pt x="17238" y="18176"/>
                  </a:lnTo>
                  <a:lnTo>
                    <a:pt x="17123" y="17985"/>
                  </a:lnTo>
                  <a:lnTo>
                    <a:pt x="16912" y="17736"/>
                  </a:lnTo>
                  <a:lnTo>
                    <a:pt x="16836" y="17640"/>
                  </a:lnTo>
                  <a:lnTo>
                    <a:pt x="16855" y="17640"/>
                  </a:lnTo>
                  <a:lnTo>
                    <a:pt x="16931" y="17602"/>
                  </a:lnTo>
                  <a:lnTo>
                    <a:pt x="17027" y="17525"/>
                  </a:lnTo>
                  <a:lnTo>
                    <a:pt x="17085" y="17449"/>
                  </a:lnTo>
                  <a:lnTo>
                    <a:pt x="17123" y="17353"/>
                  </a:lnTo>
                  <a:lnTo>
                    <a:pt x="17180" y="17238"/>
                  </a:lnTo>
                  <a:lnTo>
                    <a:pt x="17238" y="17104"/>
                  </a:lnTo>
                  <a:lnTo>
                    <a:pt x="17276" y="16931"/>
                  </a:lnTo>
                  <a:lnTo>
                    <a:pt x="17315" y="16721"/>
                  </a:lnTo>
                  <a:lnTo>
                    <a:pt x="17334" y="16472"/>
                  </a:lnTo>
                  <a:lnTo>
                    <a:pt x="17353" y="16185"/>
                  </a:lnTo>
                  <a:lnTo>
                    <a:pt x="17353" y="15878"/>
                  </a:lnTo>
                  <a:lnTo>
                    <a:pt x="17353" y="15495"/>
                  </a:lnTo>
                  <a:lnTo>
                    <a:pt x="17334" y="15303"/>
                  </a:lnTo>
                  <a:lnTo>
                    <a:pt x="17295" y="15131"/>
                  </a:lnTo>
                  <a:lnTo>
                    <a:pt x="17238" y="14959"/>
                  </a:lnTo>
                  <a:lnTo>
                    <a:pt x="17180" y="14786"/>
                  </a:lnTo>
                  <a:lnTo>
                    <a:pt x="17104" y="14652"/>
                  </a:lnTo>
                  <a:lnTo>
                    <a:pt x="17008" y="14499"/>
                  </a:lnTo>
                  <a:lnTo>
                    <a:pt x="16912" y="14365"/>
                  </a:lnTo>
                  <a:lnTo>
                    <a:pt x="16797" y="14250"/>
                  </a:lnTo>
                  <a:lnTo>
                    <a:pt x="16548" y="14020"/>
                  </a:lnTo>
                  <a:lnTo>
                    <a:pt x="16261" y="13829"/>
                  </a:lnTo>
                  <a:lnTo>
                    <a:pt x="15974" y="13656"/>
                  </a:lnTo>
                  <a:lnTo>
                    <a:pt x="15667" y="13522"/>
                  </a:lnTo>
                  <a:lnTo>
                    <a:pt x="15380" y="13407"/>
                  </a:lnTo>
                  <a:lnTo>
                    <a:pt x="15093" y="13312"/>
                  </a:lnTo>
                  <a:lnTo>
                    <a:pt x="14825" y="13235"/>
                  </a:lnTo>
                  <a:lnTo>
                    <a:pt x="14576" y="13178"/>
                  </a:lnTo>
                  <a:lnTo>
                    <a:pt x="14212" y="13120"/>
                  </a:lnTo>
                  <a:lnTo>
                    <a:pt x="14078" y="13101"/>
                  </a:lnTo>
                  <a:lnTo>
                    <a:pt x="13924" y="9021"/>
                  </a:lnTo>
                  <a:lnTo>
                    <a:pt x="14173" y="8811"/>
                  </a:lnTo>
                  <a:lnTo>
                    <a:pt x="14422" y="8581"/>
                  </a:lnTo>
                  <a:lnTo>
                    <a:pt x="14710" y="8255"/>
                  </a:lnTo>
                  <a:lnTo>
                    <a:pt x="14863" y="8083"/>
                  </a:lnTo>
                  <a:lnTo>
                    <a:pt x="14997" y="7891"/>
                  </a:lnTo>
                  <a:lnTo>
                    <a:pt x="15112" y="7681"/>
                  </a:lnTo>
                  <a:lnTo>
                    <a:pt x="15227" y="7470"/>
                  </a:lnTo>
                  <a:lnTo>
                    <a:pt x="15303" y="7240"/>
                  </a:lnTo>
                  <a:lnTo>
                    <a:pt x="15361" y="6991"/>
                  </a:lnTo>
                  <a:lnTo>
                    <a:pt x="15380" y="6761"/>
                  </a:lnTo>
                  <a:lnTo>
                    <a:pt x="15361" y="6512"/>
                  </a:lnTo>
                  <a:lnTo>
                    <a:pt x="15303" y="6283"/>
                  </a:lnTo>
                  <a:lnTo>
                    <a:pt x="15227" y="6053"/>
                  </a:lnTo>
                  <a:lnTo>
                    <a:pt x="15112" y="5880"/>
                  </a:lnTo>
                  <a:lnTo>
                    <a:pt x="14997" y="5708"/>
                  </a:lnTo>
                  <a:lnTo>
                    <a:pt x="14863" y="5555"/>
                  </a:lnTo>
                  <a:lnTo>
                    <a:pt x="14710" y="5421"/>
                  </a:lnTo>
                  <a:lnTo>
                    <a:pt x="14557" y="5325"/>
                  </a:lnTo>
                  <a:lnTo>
                    <a:pt x="14403" y="5229"/>
                  </a:lnTo>
                  <a:lnTo>
                    <a:pt x="14116" y="5076"/>
                  </a:lnTo>
                  <a:lnTo>
                    <a:pt x="13867" y="4980"/>
                  </a:lnTo>
                  <a:lnTo>
                    <a:pt x="13676" y="4942"/>
                  </a:lnTo>
                  <a:lnTo>
                    <a:pt x="13618" y="4923"/>
                  </a:lnTo>
                  <a:lnTo>
                    <a:pt x="13676" y="4884"/>
                  </a:lnTo>
                  <a:lnTo>
                    <a:pt x="13790" y="4750"/>
                  </a:lnTo>
                  <a:lnTo>
                    <a:pt x="13944" y="4559"/>
                  </a:lnTo>
                  <a:lnTo>
                    <a:pt x="14020" y="4425"/>
                  </a:lnTo>
                  <a:lnTo>
                    <a:pt x="14078" y="4272"/>
                  </a:lnTo>
                  <a:lnTo>
                    <a:pt x="14135" y="4118"/>
                  </a:lnTo>
                  <a:lnTo>
                    <a:pt x="14193" y="3946"/>
                  </a:lnTo>
                  <a:lnTo>
                    <a:pt x="14212" y="3754"/>
                  </a:lnTo>
                  <a:lnTo>
                    <a:pt x="14193" y="3544"/>
                  </a:lnTo>
                  <a:lnTo>
                    <a:pt x="14173" y="3333"/>
                  </a:lnTo>
                  <a:lnTo>
                    <a:pt x="14097" y="3103"/>
                  </a:lnTo>
                  <a:lnTo>
                    <a:pt x="13982" y="2873"/>
                  </a:lnTo>
                  <a:lnTo>
                    <a:pt x="13829" y="2624"/>
                  </a:lnTo>
                  <a:lnTo>
                    <a:pt x="13733" y="2509"/>
                  </a:lnTo>
                  <a:lnTo>
                    <a:pt x="13618" y="2414"/>
                  </a:lnTo>
                  <a:lnTo>
                    <a:pt x="13522" y="2318"/>
                  </a:lnTo>
                  <a:lnTo>
                    <a:pt x="13407" y="2222"/>
                  </a:lnTo>
                  <a:lnTo>
                    <a:pt x="13158" y="2088"/>
                  </a:lnTo>
                  <a:lnTo>
                    <a:pt x="12890" y="1992"/>
                  </a:lnTo>
                  <a:lnTo>
                    <a:pt x="12603" y="1916"/>
                  </a:lnTo>
                  <a:lnTo>
                    <a:pt x="12335" y="1877"/>
                  </a:lnTo>
                  <a:lnTo>
                    <a:pt x="11779" y="1877"/>
                  </a:lnTo>
                  <a:lnTo>
                    <a:pt x="11511" y="1897"/>
                  </a:lnTo>
                  <a:lnTo>
                    <a:pt x="11262" y="1935"/>
                  </a:lnTo>
                  <a:lnTo>
                    <a:pt x="10841" y="2011"/>
                  </a:lnTo>
                  <a:lnTo>
                    <a:pt x="10554" y="2088"/>
                  </a:lnTo>
                  <a:lnTo>
                    <a:pt x="10458" y="2126"/>
                  </a:lnTo>
                  <a:lnTo>
                    <a:pt x="10439" y="2069"/>
                  </a:lnTo>
                  <a:lnTo>
                    <a:pt x="10381" y="1916"/>
                  </a:lnTo>
                  <a:lnTo>
                    <a:pt x="10266" y="1686"/>
                  </a:lnTo>
                  <a:lnTo>
                    <a:pt x="10094" y="1399"/>
                  </a:lnTo>
                  <a:lnTo>
                    <a:pt x="9979" y="1245"/>
                  </a:lnTo>
                  <a:lnTo>
                    <a:pt x="9845" y="1092"/>
                  </a:lnTo>
                  <a:lnTo>
                    <a:pt x="9692" y="920"/>
                  </a:lnTo>
                  <a:lnTo>
                    <a:pt x="9500" y="767"/>
                  </a:lnTo>
                  <a:lnTo>
                    <a:pt x="9290" y="594"/>
                  </a:lnTo>
                  <a:lnTo>
                    <a:pt x="9060" y="460"/>
                  </a:lnTo>
                  <a:lnTo>
                    <a:pt x="8811" y="307"/>
                  </a:lnTo>
                  <a:lnTo>
                    <a:pt x="8504" y="173"/>
                  </a:lnTo>
                  <a:lnTo>
                    <a:pt x="8198" y="77"/>
                  </a:lnTo>
                  <a:lnTo>
                    <a:pt x="7891" y="20"/>
                  </a:lnTo>
                  <a:lnTo>
                    <a:pt x="758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7" name="Google Shape;2167;p42"/>
            <p:cNvSpPr/>
            <p:nvPr/>
          </p:nvSpPr>
          <p:spPr>
            <a:xfrm>
              <a:off x="3428025" y="3059975"/>
              <a:ext cx="100575" cy="57500"/>
            </a:xfrm>
            <a:custGeom>
              <a:avLst/>
              <a:gdLst/>
              <a:ahLst/>
              <a:cxnLst/>
              <a:rect l="l" t="t" r="r" b="b"/>
              <a:pathLst>
                <a:path w="4023" h="2300" extrusionOk="0">
                  <a:moveTo>
                    <a:pt x="690" y="1"/>
                  </a:moveTo>
                  <a:lnTo>
                    <a:pt x="1" y="978"/>
                  </a:lnTo>
                  <a:lnTo>
                    <a:pt x="1782" y="2299"/>
                  </a:lnTo>
                  <a:lnTo>
                    <a:pt x="2165" y="2184"/>
                  </a:lnTo>
                  <a:lnTo>
                    <a:pt x="2529" y="2069"/>
                  </a:lnTo>
                  <a:lnTo>
                    <a:pt x="2854" y="1916"/>
                  </a:lnTo>
                  <a:lnTo>
                    <a:pt x="3161" y="1725"/>
                  </a:lnTo>
                  <a:lnTo>
                    <a:pt x="3429" y="1514"/>
                  </a:lnTo>
                  <a:lnTo>
                    <a:pt x="3544" y="1399"/>
                  </a:lnTo>
                  <a:lnTo>
                    <a:pt x="3659" y="1284"/>
                  </a:lnTo>
                  <a:lnTo>
                    <a:pt x="3755" y="1150"/>
                  </a:lnTo>
                  <a:lnTo>
                    <a:pt x="3850" y="1016"/>
                  </a:lnTo>
                  <a:lnTo>
                    <a:pt x="3946" y="863"/>
                  </a:lnTo>
                  <a:lnTo>
                    <a:pt x="4023" y="710"/>
                  </a:lnTo>
                  <a:lnTo>
                    <a:pt x="4023" y="710"/>
                  </a:lnTo>
                  <a:lnTo>
                    <a:pt x="3908" y="767"/>
                  </a:lnTo>
                  <a:lnTo>
                    <a:pt x="3793" y="824"/>
                  </a:lnTo>
                  <a:lnTo>
                    <a:pt x="3544" y="882"/>
                  </a:lnTo>
                  <a:lnTo>
                    <a:pt x="3295" y="901"/>
                  </a:lnTo>
                  <a:lnTo>
                    <a:pt x="3027" y="901"/>
                  </a:lnTo>
                  <a:lnTo>
                    <a:pt x="2739" y="863"/>
                  </a:lnTo>
                  <a:lnTo>
                    <a:pt x="2471" y="786"/>
                  </a:lnTo>
                  <a:lnTo>
                    <a:pt x="2203" y="710"/>
                  </a:lnTo>
                  <a:lnTo>
                    <a:pt x="1935" y="614"/>
                  </a:lnTo>
                  <a:lnTo>
                    <a:pt x="1437" y="422"/>
                  </a:lnTo>
                  <a:lnTo>
                    <a:pt x="1054" y="212"/>
                  </a:lnTo>
                  <a:lnTo>
                    <a:pt x="69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8" name="Google Shape;2168;p42"/>
            <p:cNvSpPr/>
            <p:nvPr/>
          </p:nvSpPr>
          <p:spPr>
            <a:xfrm>
              <a:off x="3251350" y="2638625"/>
              <a:ext cx="256675" cy="224600"/>
            </a:xfrm>
            <a:custGeom>
              <a:avLst/>
              <a:gdLst/>
              <a:ahLst/>
              <a:cxnLst/>
              <a:rect l="l" t="t" r="r" b="b"/>
              <a:pathLst>
                <a:path w="10267" h="8984" extrusionOk="0">
                  <a:moveTo>
                    <a:pt x="2375" y="0"/>
                  </a:moveTo>
                  <a:lnTo>
                    <a:pt x="2107" y="192"/>
                  </a:lnTo>
                  <a:lnTo>
                    <a:pt x="1858" y="384"/>
                  </a:lnTo>
                  <a:lnTo>
                    <a:pt x="1628" y="575"/>
                  </a:lnTo>
                  <a:lnTo>
                    <a:pt x="1398" y="786"/>
                  </a:lnTo>
                  <a:lnTo>
                    <a:pt x="1188" y="1016"/>
                  </a:lnTo>
                  <a:lnTo>
                    <a:pt x="996" y="1245"/>
                  </a:lnTo>
                  <a:lnTo>
                    <a:pt x="805" y="1475"/>
                  </a:lnTo>
                  <a:lnTo>
                    <a:pt x="651" y="1724"/>
                  </a:lnTo>
                  <a:lnTo>
                    <a:pt x="498" y="1973"/>
                  </a:lnTo>
                  <a:lnTo>
                    <a:pt x="364" y="2222"/>
                  </a:lnTo>
                  <a:lnTo>
                    <a:pt x="268" y="2490"/>
                  </a:lnTo>
                  <a:lnTo>
                    <a:pt x="173" y="2758"/>
                  </a:lnTo>
                  <a:lnTo>
                    <a:pt x="96" y="3027"/>
                  </a:lnTo>
                  <a:lnTo>
                    <a:pt x="39" y="3314"/>
                  </a:lnTo>
                  <a:lnTo>
                    <a:pt x="19" y="3601"/>
                  </a:lnTo>
                  <a:lnTo>
                    <a:pt x="0" y="3888"/>
                  </a:lnTo>
                  <a:lnTo>
                    <a:pt x="0" y="4157"/>
                  </a:lnTo>
                  <a:lnTo>
                    <a:pt x="39" y="4406"/>
                  </a:lnTo>
                  <a:lnTo>
                    <a:pt x="77" y="4674"/>
                  </a:lnTo>
                  <a:lnTo>
                    <a:pt x="134" y="4923"/>
                  </a:lnTo>
                  <a:lnTo>
                    <a:pt x="211" y="5172"/>
                  </a:lnTo>
                  <a:lnTo>
                    <a:pt x="307" y="5402"/>
                  </a:lnTo>
                  <a:lnTo>
                    <a:pt x="402" y="5651"/>
                  </a:lnTo>
                  <a:lnTo>
                    <a:pt x="537" y="5880"/>
                  </a:lnTo>
                  <a:lnTo>
                    <a:pt x="671" y="6110"/>
                  </a:lnTo>
                  <a:lnTo>
                    <a:pt x="805" y="6321"/>
                  </a:lnTo>
                  <a:lnTo>
                    <a:pt x="977" y="6532"/>
                  </a:lnTo>
                  <a:lnTo>
                    <a:pt x="1149" y="6742"/>
                  </a:lnTo>
                  <a:lnTo>
                    <a:pt x="1341" y="6934"/>
                  </a:lnTo>
                  <a:lnTo>
                    <a:pt x="1532" y="7125"/>
                  </a:lnTo>
                  <a:lnTo>
                    <a:pt x="1743" y="7317"/>
                  </a:lnTo>
                  <a:lnTo>
                    <a:pt x="1973" y="7489"/>
                  </a:lnTo>
                  <a:lnTo>
                    <a:pt x="2203" y="7662"/>
                  </a:lnTo>
                  <a:lnTo>
                    <a:pt x="2452" y="7834"/>
                  </a:lnTo>
                  <a:lnTo>
                    <a:pt x="2701" y="7968"/>
                  </a:lnTo>
                  <a:lnTo>
                    <a:pt x="2969" y="8121"/>
                  </a:lnTo>
                  <a:lnTo>
                    <a:pt x="3237" y="8255"/>
                  </a:lnTo>
                  <a:lnTo>
                    <a:pt x="3524" y="8370"/>
                  </a:lnTo>
                  <a:lnTo>
                    <a:pt x="3812" y="8485"/>
                  </a:lnTo>
                  <a:lnTo>
                    <a:pt x="4099" y="8581"/>
                  </a:lnTo>
                  <a:lnTo>
                    <a:pt x="4405" y="8677"/>
                  </a:lnTo>
                  <a:lnTo>
                    <a:pt x="4712" y="8753"/>
                  </a:lnTo>
                  <a:lnTo>
                    <a:pt x="5037" y="8830"/>
                  </a:lnTo>
                  <a:lnTo>
                    <a:pt x="5363" y="8887"/>
                  </a:lnTo>
                  <a:lnTo>
                    <a:pt x="5689" y="8926"/>
                  </a:lnTo>
                  <a:lnTo>
                    <a:pt x="6033" y="8964"/>
                  </a:lnTo>
                  <a:lnTo>
                    <a:pt x="6378" y="8983"/>
                  </a:lnTo>
                  <a:lnTo>
                    <a:pt x="7048" y="8983"/>
                  </a:lnTo>
                  <a:lnTo>
                    <a:pt x="7393" y="8964"/>
                  </a:lnTo>
                  <a:lnTo>
                    <a:pt x="7719" y="8926"/>
                  </a:lnTo>
                  <a:lnTo>
                    <a:pt x="8044" y="8887"/>
                  </a:lnTo>
                  <a:lnTo>
                    <a:pt x="8370" y="8830"/>
                  </a:lnTo>
                  <a:lnTo>
                    <a:pt x="8676" y="8772"/>
                  </a:lnTo>
                  <a:lnTo>
                    <a:pt x="8983" y="8696"/>
                  </a:lnTo>
                  <a:lnTo>
                    <a:pt x="9289" y="8600"/>
                  </a:lnTo>
                  <a:lnTo>
                    <a:pt x="9462" y="8409"/>
                  </a:lnTo>
                  <a:lnTo>
                    <a:pt x="9653" y="8198"/>
                  </a:lnTo>
                  <a:lnTo>
                    <a:pt x="9826" y="7968"/>
                  </a:lnTo>
                  <a:lnTo>
                    <a:pt x="9979" y="7700"/>
                  </a:lnTo>
                  <a:lnTo>
                    <a:pt x="10113" y="7432"/>
                  </a:lnTo>
                  <a:lnTo>
                    <a:pt x="10170" y="7279"/>
                  </a:lnTo>
                  <a:lnTo>
                    <a:pt x="10209" y="7125"/>
                  </a:lnTo>
                  <a:lnTo>
                    <a:pt x="10247" y="6972"/>
                  </a:lnTo>
                  <a:lnTo>
                    <a:pt x="10266" y="6819"/>
                  </a:lnTo>
                  <a:lnTo>
                    <a:pt x="10266" y="6666"/>
                  </a:lnTo>
                  <a:lnTo>
                    <a:pt x="10247" y="6512"/>
                  </a:lnTo>
                  <a:lnTo>
                    <a:pt x="10189" y="6283"/>
                  </a:lnTo>
                  <a:lnTo>
                    <a:pt x="10113" y="6053"/>
                  </a:lnTo>
                  <a:lnTo>
                    <a:pt x="9998" y="5880"/>
                  </a:lnTo>
                  <a:lnTo>
                    <a:pt x="9883" y="5708"/>
                  </a:lnTo>
                  <a:lnTo>
                    <a:pt x="9749" y="5555"/>
                  </a:lnTo>
                  <a:lnTo>
                    <a:pt x="9596" y="5421"/>
                  </a:lnTo>
                  <a:lnTo>
                    <a:pt x="9443" y="5325"/>
                  </a:lnTo>
                  <a:lnTo>
                    <a:pt x="9289" y="5229"/>
                  </a:lnTo>
                  <a:lnTo>
                    <a:pt x="9002" y="5076"/>
                  </a:lnTo>
                  <a:lnTo>
                    <a:pt x="8753" y="4980"/>
                  </a:lnTo>
                  <a:lnTo>
                    <a:pt x="8562" y="4942"/>
                  </a:lnTo>
                  <a:lnTo>
                    <a:pt x="8504" y="4923"/>
                  </a:lnTo>
                  <a:lnTo>
                    <a:pt x="8562" y="4884"/>
                  </a:lnTo>
                  <a:lnTo>
                    <a:pt x="8676" y="4750"/>
                  </a:lnTo>
                  <a:lnTo>
                    <a:pt x="8830" y="4559"/>
                  </a:lnTo>
                  <a:lnTo>
                    <a:pt x="8906" y="4425"/>
                  </a:lnTo>
                  <a:lnTo>
                    <a:pt x="8964" y="4272"/>
                  </a:lnTo>
                  <a:lnTo>
                    <a:pt x="9021" y="4118"/>
                  </a:lnTo>
                  <a:lnTo>
                    <a:pt x="9079" y="3946"/>
                  </a:lnTo>
                  <a:lnTo>
                    <a:pt x="9098" y="3754"/>
                  </a:lnTo>
                  <a:lnTo>
                    <a:pt x="9079" y="3544"/>
                  </a:lnTo>
                  <a:lnTo>
                    <a:pt x="9059" y="3333"/>
                  </a:lnTo>
                  <a:lnTo>
                    <a:pt x="8983" y="3103"/>
                  </a:lnTo>
                  <a:lnTo>
                    <a:pt x="8868" y="2873"/>
                  </a:lnTo>
                  <a:lnTo>
                    <a:pt x="8715" y="2624"/>
                  </a:lnTo>
                  <a:lnTo>
                    <a:pt x="8619" y="2509"/>
                  </a:lnTo>
                  <a:lnTo>
                    <a:pt x="8504" y="2414"/>
                  </a:lnTo>
                  <a:lnTo>
                    <a:pt x="8408" y="2318"/>
                  </a:lnTo>
                  <a:lnTo>
                    <a:pt x="8293" y="2222"/>
                  </a:lnTo>
                  <a:lnTo>
                    <a:pt x="8044" y="2088"/>
                  </a:lnTo>
                  <a:lnTo>
                    <a:pt x="7776" y="1992"/>
                  </a:lnTo>
                  <a:lnTo>
                    <a:pt x="7489" y="1916"/>
                  </a:lnTo>
                  <a:lnTo>
                    <a:pt x="7221" y="1877"/>
                  </a:lnTo>
                  <a:lnTo>
                    <a:pt x="6665" y="1877"/>
                  </a:lnTo>
                  <a:lnTo>
                    <a:pt x="6397" y="1897"/>
                  </a:lnTo>
                  <a:lnTo>
                    <a:pt x="6148" y="1935"/>
                  </a:lnTo>
                  <a:lnTo>
                    <a:pt x="5727" y="2011"/>
                  </a:lnTo>
                  <a:lnTo>
                    <a:pt x="5440" y="2088"/>
                  </a:lnTo>
                  <a:lnTo>
                    <a:pt x="5344" y="2126"/>
                  </a:lnTo>
                  <a:lnTo>
                    <a:pt x="5325" y="2069"/>
                  </a:lnTo>
                  <a:lnTo>
                    <a:pt x="5267" y="1916"/>
                  </a:lnTo>
                  <a:lnTo>
                    <a:pt x="5152" y="1686"/>
                  </a:lnTo>
                  <a:lnTo>
                    <a:pt x="4980" y="1399"/>
                  </a:lnTo>
                  <a:lnTo>
                    <a:pt x="4865" y="1245"/>
                  </a:lnTo>
                  <a:lnTo>
                    <a:pt x="4731" y="1092"/>
                  </a:lnTo>
                  <a:lnTo>
                    <a:pt x="4578" y="920"/>
                  </a:lnTo>
                  <a:lnTo>
                    <a:pt x="4386" y="767"/>
                  </a:lnTo>
                  <a:lnTo>
                    <a:pt x="4176" y="594"/>
                  </a:lnTo>
                  <a:lnTo>
                    <a:pt x="3946" y="460"/>
                  </a:lnTo>
                  <a:lnTo>
                    <a:pt x="3697" y="307"/>
                  </a:lnTo>
                  <a:lnTo>
                    <a:pt x="3390" y="173"/>
                  </a:lnTo>
                  <a:lnTo>
                    <a:pt x="3141" y="96"/>
                  </a:lnTo>
                  <a:lnTo>
                    <a:pt x="2892" y="39"/>
                  </a:lnTo>
                  <a:lnTo>
                    <a:pt x="26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69" name="Google Shape;2169;p42"/>
            <p:cNvSpPr/>
            <p:nvPr/>
          </p:nvSpPr>
          <p:spPr>
            <a:xfrm>
              <a:off x="3397850" y="2952250"/>
              <a:ext cx="112550" cy="121175"/>
            </a:xfrm>
            <a:custGeom>
              <a:avLst/>
              <a:gdLst/>
              <a:ahLst/>
              <a:cxnLst/>
              <a:rect l="l" t="t" r="r" b="b"/>
              <a:pathLst>
                <a:path w="4502" h="4847" extrusionOk="0">
                  <a:moveTo>
                    <a:pt x="2223" y="1"/>
                  </a:moveTo>
                  <a:lnTo>
                    <a:pt x="1993" y="39"/>
                  </a:lnTo>
                  <a:lnTo>
                    <a:pt x="1744" y="96"/>
                  </a:lnTo>
                  <a:lnTo>
                    <a:pt x="1514" y="192"/>
                  </a:lnTo>
                  <a:lnTo>
                    <a:pt x="1303" y="288"/>
                  </a:lnTo>
                  <a:lnTo>
                    <a:pt x="1093" y="422"/>
                  </a:lnTo>
                  <a:lnTo>
                    <a:pt x="901" y="556"/>
                  </a:lnTo>
                  <a:lnTo>
                    <a:pt x="729" y="709"/>
                  </a:lnTo>
                  <a:lnTo>
                    <a:pt x="576" y="901"/>
                  </a:lnTo>
                  <a:lnTo>
                    <a:pt x="422" y="1092"/>
                  </a:lnTo>
                  <a:lnTo>
                    <a:pt x="307" y="1284"/>
                  </a:lnTo>
                  <a:lnTo>
                    <a:pt x="192" y="1514"/>
                  </a:lnTo>
                  <a:lnTo>
                    <a:pt x="116" y="1724"/>
                  </a:lnTo>
                  <a:lnTo>
                    <a:pt x="58" y="1973"/>
                  </a:lnTo>
                  <a:lnTo>
                    <a:pt x="20" y="2222"/>
                  </a:lnTo>
                  <a:lnTo>
                    <a:pt x="1" y="2471"/>
                  </a:lnTo>
                  <a:lnTo>
                    <a:pt x="20" y="2682"/>
                  </a:lnTo>
                  <a:lnTo>
                    <a:pt x="39" y="2873"/>
                  </a:lnTo>
                  <a:lnTo>
                    <a:pt x="78" y="3084"/>
                  </a:lnTo>
                  <a:lnTo>
                    <a:pt x="135" y="3276"/>
                  </a:lnTo>
                  <a:lnTo>
                    <a:pt x="212" y="3448"/>
                  </a:lnTo>
                  <a:lnTo>
                    <a:pt x="288" y="3620"/>
                  </a:lnTo>
                  <a:lnTo>
                    <a:pt x="384" y="3793"/>
                  </a:lnTo>
                  <a:lnTo>
                    <a:pt x="499" y="3965"/>
                  </a:lnTo>
                  <a:lnTo>
                    <a:pt x="633" y="4099"/>
                  </a:lnTo>
                  <a:lnTo>
                    <a:pt x="748" y="4252"/>
                  </a:lnTo>
                  <a:lnTo>
                    <a:pt x="901" y="4367"/>
                  </a:lnTo>
                  <a:lnTo>
                    <a:pt x="1054" y="4501"/>
                  </a:lnTo>
                  <a:lnTo>
                    <a:pt x="1227" y="4597"/>
                  </a:lnTo>
                  <a:lnTo>
                    <a:pt x="1399" y="4693"/>
                  </a:lnTo>
                  <a:lnTo>
                    <a:pt x="1571" y="4770"/>
                  </a:lnTo>
                  <a:lnTo>
                    <a:pt x="1763" y="4846"/>
                  </a:lnTo>
                  <a:lnTo>
                    <a:pt x="1801" y="4578"/>
                  </a:lnTo>
                  <a:lnTo>
                    <a:pt x="1897" y="4310"/>
                  </a:lnTo>
                  <a:lnTo>
                    <a:pt x="1974" y="4157"/>
                  </a:lnTo>
                  <a:lnTo>
                    <a:pt x="2069" y="4003"/>
                  </a:lnTo>
                  <a:lnTo>
                    <a:pt x="2165" y="3850"/>
                  </a:lnTo>
                  <a:lnTo>
                    <a:pt x="2280" y="3716"/>
                  </a:lnTo>
                  <a:lnTo>
                    <a:pt x="2395" y="3601"/>
                  </a:lnTo>
                  <a:lnTo>
                    <a:pt x="2529" y="3505"/>
                  </a:lnTo>
                  <a:lnTo>
                    <a:pt x="2644" y="3410"/>
                  </a:lnTo>
                  <a:lnTo>
                    <a:pt x="2797" y="3333"/>
                  </a:lnTo>
                  <a:lnTo>
                    <a:pt x="2931" y="3256"/>
                  </a:lnTo>
                  <a:lnTo>
                    <a:pt x="3085" y="3218"/>
                  </a:lnTo>
                  <a:lnTo>
                    <a:pt x="3238" y="3180"/>
                  </a:lnTo>
                  <a:lnTo>
                    <a:pt x="3372" y="3161"/>
                  </a:lnTo>
                  <a:lnTo>
                    <a:pt x="3525" y="3161"/>
                  </a:lnTo>
                  <a:lnTo>
                    <a:pt x="3678" y="3180"/>
                  </a:lnTo>
                  <a:lnTo>
                    <a:pt x="3832" y="3218"/>
                  </a:lnTo>
                  <a:lnTo>
                    <a:pt x="3966" y="3256"/>
                  </a:lnTo>
                  <a:lnTo>
                    <a:pt x="4100" y="3333"/>
                  </a:lnTo>
                  <a:lnTo>
                    <a:pt x="4234" y="3410"/>
                  </a:lnTo>
                  <a:lnTo>
                    <a:pt x="4349" y="3505"/>
                  </a:lnTo>
                  <a:lnTo>
                    <a:pt x="4444" y="3620"/>
                  </a:lnTo>
                  <a:lnTo>
                    <a:pt x="4349" y="3352"/>
                  </a:lnTo>
                  <a:lnTo>
                    <a:pt x="4272" y="3046"/>
                  </a:lnTo>
                  <a:lnTo>
                    <a:pt x="4215" y="2720"/>
                  </a:lnTo>
                  <a:lnTo>
                    <a:pt x="4195" y="2375"/>
                  </a:lnTo>
                  <a:lnTo>
                    <a:pt x="4215" y="1992"/>
                  </a:lnTo>
                  <a:lnTo>
                    <a:pt x="4272" y="1628"/>
                  </a:lnTo>
                  <a:lnTo>
                    <a:pt x="4368" y="1303"/>
                  </a:lnTo>
                  <a:lnTo>
                    <a:pt x="4502" y="1035"/>
                  </a:lnTo>
                  <a:lnTo>
                    <a:pt x="4310" y="805"/>
                  </a:lnTo>
                  <a:lnTo>
                    <a:pt x="4100" y="594"/>
                  </a:lnTo>
                  <a:lnTo>
                    <a:pt x="3870" y="422"/>
                  </a:lnTo>
                  <a:lnTo>
                    <a:pt x="3621" y="269"/>
                  </a:lnTo>
                  <a:lnTo>
                    <a:pt x="3372" y="154"/>
                  </a:lnTo>
                  <a:lnTo>
                    <a:pt x="3085" y="58"/>
                  </a:lnTo>
                  <a:lnTo>
                    <a:pt x="2797" y="20"/>
                  </a:lnTo>
                  <a:lnTo>
                    <a:pt x="249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0" name="Google Shape;2170;p42"/>
            <p:cNvSpPr/>
            <p:nvPr/>
          </p:nvSpPr>
          <p:spPr>
            <a:xfrm>
              <a:off x="3029175" y="2638625"/>
              <a:ext cx="502775" cy="751300"/>
            </a:xfrm>
            <a:custGeom>
              <a:avLst/>
              <a:gdLst/>
              <a:ahLst/>
              <a:cxnLst/>
              <a:rect l="l" t="t" r="r" b="b"/>
              <a:pathLst>
                <a:path w="20111" h="30052" extrusionOk="0">
                  <a:moveTo>
                    <a:pt x="11377" y="0"/>
                  </a:moveTo>
                  <a:lnTo>
                    <a:pt x="11128" y="20"/>
                  </a:lnTo>
                  <a:lnTo>
                    <a:pt x="10860" y="39"/>
                  </a:lnTo>
                  <a:lnTo>
                    <a:pt x="10611" y="96"/>
                  </a:lnTo>
                  <a:lnTo>
                    <a:pt x="10381" y="173"/>
                  </a:lnTo>
                  <a:lnTo>
                    <a:pt x="10151" y="249"/>
                  </a:lnTo>
                  <a:lnTo>
                    <a:pt x="9941" y="326"/>
                  </a:lnTo>
                  <a:lnTo>
                    <a:pt x="9749" y="422"/>
                  </a:lnTo>
                  <a:lnTo>
                    <a:pt x="9404" y="613"/>
                  </a:lnTo>
                  <a:lnTo>
                    <a:pt x="9136" y="786"/>
                  </a:lnTo>
                  <a:lnTo>
                    <a:pt x="8906" y="939"/>
                  </a:lnTo>
                  <a:lnTo>
                    <a:pt x="8791" y="901"/>
                  </a:lnTo>
                  <a:lnTo>
                    <a:pt x="8657" y="862"/>
                  </a:lnTo>
                  <a:lnTo>
                    <a:pt x="8485" y="824"/>
                  </a:lnTo>
                  <a:lnTo>
                    <a:pt x="8294" y="805"/>
                  </a:lnTo>
                  <a:lnTo>
                    <a:pt x="8045" y="786"/>
                  </a:lnTo>
                  <a:lnTo>
                    <a:pt x="7796" y="824"/>
                  </a:lnTo>
                  <a:lnTo>
                    <a:pt x="7527" y="901"/>
                  </a:lnTo>
                  <a:lnTo>
                    <a:pt x="7412" y="958"/>
                  </a:lnTo>
                  <a:lnTo>
                    <a:pt x="7317" y="1035"/>
                  </a:lnTo>
                  <a:lnTo>
                    <a:pt x="7240" y="1130"/>
                  </a:lnTo>
                  <a:lnTo>
                    <a:pt x="7202" y="1245"/>
                  </a:lnTo>
                  <a:lnTo>
                    <a:pt x="7163" y="1360"/>
                  </a:lnTo>
                  <a:lnTo>
                    <a:pt x="7144" y="1494"/>
                  </a:lnTo>
                  <a:lnTo>
                    <a:pt x="7125" y="1628"/>
                  </a:lnTo>
                  <a:lnTo>
                    <a:pt x="7144" y="1763"/>
                  </a:lnTo>
                  <a:lnTo>
                    <a:pt x="7163" y="2011"/>
                  </a:lnTo>
                  <a:lnTo>
                    <a:pt x="7221" y="2222"/>
                  </a:lnTo>
                  <a:lnTo>
                    <a:pt x="7278" y="2433"/>
                  </a:lnTo>
                  <a:lnTo>
                    <a:pt x="7221" y="2414"/>
                  </a:lnTo>
                  <a:lnTo>
                    <a:pt x="7087" y="2356"/>
                  </a:lnTo>
                  <a:lnTo>
                    <a:pt x="6838" y="2318"/>
                  </a:lnTo>
                  <a:lnTo>
                    <a:pt x="6531" y="2280"/>
                  </a:lnTo>
                  <a:lnTo>
                    <a:pt x="6129" y="2280"/>
                  </a:lnTo>
                  <a:lnTo>
                    <a:pt x="5919" y="2318"/>
                  </a:lnTo>
                  <a:lnTo>
                    <a:pt x="5689" y="2356"/>
                  </a:lnTo>
                  <a:lnTo>
                    <a:pt x="5440" y="2433"/>
                  </a:lnTo>
                  <a:lnTo>
                    <a:pt x="5172" y="2509"/>
                  </a:lnTo>
                  <a:lnTo>
                    <a:pt x="4903" y="2644"/>
                  </a:lnTo>
                  <a:lnTo>
                    <a:pt x="4616" y="2778"/>
                  </a:lnTo>
                  <a:lnTo>
                    <a:pt x="4482" y="2873"/>
                  </a:lnTo>
                  <a:lnTo>
                    <a:pt x="4367" y="2969"/>
                  </a:lnTo>
                  <a:lnTo>
                    <a:pt x="4252" y="3084"/>
                  </a:lnTo>
                  <a:lnTo>
                    <a:pt x="4137" y="3199"/>
                  </a:lnTo>
                  <a:lnTo>
                    <a:pt x="4042" y="3314"/>
                  </a:lnTo>
                  <a:lnTo>
                    <a:pt x="3965" y="3448"/>
                  </a:lnTo>
                  <a:lnTo>
                    <a:pt x="3812" y="3735"/>
                  </a:lnTo>
                  <a:lnTo>
                    <a:pt x="3716" y="4042"/>
                  </a:lnTo>
                  <a:lnTo>
                    <a:pt x="3620" y="4367"/>
                  </a:lnTo>
                  <a:lnTo>
                    <a:pt x="3563" y="4674"/>
                  </a:lnTo>
                  <a:lnTo>
                    <a:pt x="3544" y="4999"/>
                  </a:lnTo>
                  <a:lnTo>
                    <a:pt x="3524" y="5306"/>
                  </a:lnTo>
                  <a:lnTo>
                    <a:pt x="3524" y="5593"/>
                  </a:lnTo>
                  <a:lnTo>
                    <a:pt x="3544" y="6091"/>
                  </a:lnTo>
                  <a:lnTo>
                    <a:pt x="3582" y="6436"/>
                  </a:lnTo>
                  <a:lnTo>
                    <a:pt x="3601" y="6570"/>
                  </a:lnTo>
                  <a:lnTo>
                    <a:pt x="3371" y="6551"/>
                  </a:lnTo>
                  <a:lnTo>
                    <a:pt x="3141" y="6551"/>
                  </a:lnTo>
                  <a:lnTo>
                    <a:pt x="2835" y="6589"/>
                  </a:lnTo>
                  <a:lnTo>
                    <a:pt x="2682" y="6627"/>
                  </a:lnTo>
                  <a:lnTo>
                    <a:pt x="2529" y="6666"/>
                  </a:lnTo>
                  <a:lnTo>
                    <a:pt x="2356" y="6742"/>
                  </a:lnTo>
                  <a:lnTo>
                    <a:pt x="2203" y="6819"/>
                  </a:lnTo>
                  <a:lnTo>
                    <a:pt x="2050" y="6934"/>
                  </a:lnTo>
                  <a:lnTo>
                    <a:pt x="1896" y="7049"/>
                  </a:lnTo>
                  <a:lnTo>
                    <a:pt x="1782" y="7202"/>
                  </a:lnTo>
                  <a:lnTo>
                    <a:pt x="1667" y="7374"/>
                  </a:lnTo>
                  <a:lnTo>
                    <a:pt x="1571" y="7585"/>
                  </a:lnTo>
                  <a:lnTo>
                    <a:pt x="1494" y="7834"/>
                  </a:lnTo>
                  <a:lnTo>
                    <a:pt x="1437" y="8102"/>
                  </a:lnTo>
                  <a:lnTo>
                    <a:pt x="1399" y="8370"/>
                  </a:lnTo>
                  <a:lnTo>
                    <a:pt x="1379" y="8677"/>
                  </a:lnTo>
                  <a:lnTo>
                    <a:pt x="1360" y="8983"/>
                  </a:lnTo>
                  <a:lnTo>
                    <a:pt x="1379" y="9577"/>
                  </a:lnTo>
                  <a:lnTo>
                    <a:pt x="1399" y="10132"/>
                  </a:lnTo>
                  <a:lnTo>
                    <a:pt x="1456" y="10592"/>
                  </a:lnTo>
                  <a:lnTo>
                    <a:pt x="1513" y="11013"/>
                  </a:lnTo>
                  <a:lnTo>
                    <a:pt x="1437" y="11013"/>
                  </a:lnTo>
                  <a:lnTo>
                    <a:pt x="1245" y="11071"/>
                  </a:lnTo>
                  <a:lnTo>
                    <a:pt x="1111" y="11109"/>
                  </a:lnTo>
                  <a:lnTo>
                    <a:pt x="977" y="11186"/>
                  </a:lnTo>
                  <a:lnTo>
                    <a:pt x="824" y="11281"/>
                  </a:lnTo>
                  <a:lnTo>
                    <a:pt x="671" y="11415"/>
                  </a:lnTo>
                  <a:lnTo>
                    <a:pt x="517" y="11588"/>
                  </a:lnTo>
                  <a:lnTo>
                    <a:pt x="383" y="11779"/>
                  </a:lnTo>
                  <a:lnTo>
                    <a:pt x="249" y="12028"/>
                  </a:lnTo>
                  <a:lnTo>
                    <a:pt x="154" y="12316"/>
                  </a:lnTo>
                  <a:lnTo>
                    <a:pt x="77" y="12660"/>
                  </a:lnTo>
                  <a:lnTo>
                    <a:pt x="20" y="13063"/>
                  </a:lnTo>
                  <a:lnTo>
                    <a:pt x="0" y="13503"/>
                  </a:lnTo>
                  <a:lnTo>
                    <a:pt x="20" y="14020"/>
                  </a:lnTo>
                  <a:lnTo>
                    <a:pt x="58" y="14288"/>
                  </a:lnTo>
                  <a:lnTo>
                    <a:pt x="96" y="14557"/>
                  </a:lnTo>
                  <a:lnTo>
                    <a:pt x="173" y="14806"/>
                  </a:lnTo>
                  <a:lnTo>
                    <a:pt x="230" y="15035"/>
                  </a:lnTo>
                  <a:lnTo>
                    <a:pt x="326" y="15284"/>
                  </a:lnTo>
                  <a:lnTo>
                    <a:pt x="422" y="15514"/>
                  </a:lnTo>
                  <a:lnTo>
                    <a:pt x="537" y="15725"/>
                  </a:lnTo>
                  <a:lnTo>
                    <a:pt x="652" y="15936"/>
                  </a:lnTo>
                  <a:lnTo>
                    <a:pt x="901" y="16319"/>
                  </a:lnTo>
                  <a:lnTo>
                    <a:pt x="1169" y="16682"/>
                  </a:lnTo>
                  <a:lnTo>
                    <a:pt x="1456" y="17008"/>
                  </a:lnTo>
                  <a:lnTo>
                    <a:pt x="1762" y="17315"/>
                  </a:lnTo>
                  <a:lnTo>
                    <a:pt x="2050" y="17564"/>
                  </a:lnTo>
                  <a:lnTo>
                    <a:pt x="2337" y="17793"/>
                  </a:lnTo>
                  <a:lnTo>
                    <a:pt x="2586" y="17985"/>
                  </a:lnTo>
                  <a:lnTo>
                    <a:pt x="2816" y="18138"/>
                  </a:lnTo>
                  <a:lnTo>
                    <a:pt x="3161" y="18349"/>
                  </a:lnTo>
                  <a:lnTo>
                    <a:pt x="3295" y="18406"/>
                  </a:lnTo>
                  <a:lnTo>
                    <a:pt x="3333" y="18617"/>
                  </a:lnTo>
                  <a:lnTo>
                    <a:pt x="3390" y="18789"/>
                  </a:lnTo>
                  <a:lnTo>
                    <a:pt x="3448" y="18962"/>
                  </a:lnTo>
                  <a:lnTo>
                    <a:pt x="3524" y="19134"/>
                  </a:lnTo>
                  <a:lnTo>
                    <a:pt x="3620" y="19287"/>
                  </a:lnTo>
                  <a:lnTo>
                    <a:pt x="3697" y="19421"/>
                  </a:lnTo>
                  <a:lnTo>
                    <a:pt x="3793" y="19536"/>
                  </a:lnTo>
                  <a:lnTo>
                    <a:pt x="3908" y="19651"/>
                  </a:lnTo>
                  <a:lnTo>
                    <a:pt x="4118" y="19862"/>
                  </a:lnTo>
                  <a:lnTo>
                    <a:pt x="4348" y="20015"/>
                  </a:lnTo>
                  <a:lnTo>
                    <a:pt x="4578" y="20149"/>
                  </a:lnTo>
                  <a:lnTo>
                    <a:pt x="4827" y="20264"/>
                  </a:lnTo>
                  <a:lnTo>
                    <a:pt x="5057" y="20341"/>
                  </a:lnTo>
                  <a:lnTo>
                    <a:pt x="5287" y="20379"/>
                  </a:lnTo>
                  <a:lnTo>
                    <a:pt x="5497" y="20417"/>
                  </a:lnTo>
                  <a:lnTo>
                    <a:pt x="5689" y="20436"/>
                  </a:lnTo>
                  <a:lnTo>
                    <a:pt x="5957" y="20456"/>
                  </a:lnTo>
                  <a:lnTo>
                    <a:pt x="6053" y="20456"/>
                  </a:lnTo>
                  <a:lnTo>
                    <a:pt x="5976" y="20647"/>
                  </a:lnTo>
                  <a:lnTo>
                    <a:pt x="5899" y="20877"/>
                  </a:lnTo>
                  <a:lnTo>
                    <a:pt x="5823" y="21183"/>
                  </a:lnTo>
                  <a:lnTo>
                    <a:pt x="5765" y="21586"/>
                  </a:lnTo>
                  <a:lnTo>
                    <a:pt x="5746" y="21815"/>
                  </a:lnTo>
                  <a:lnTo>
                    <a:pt x="5746" y="22064"/>
                  </a:lnTo>
                  <a:lnTo>
                    <a:pt x="5765" y="22333"/>
                  </a:lnTo>
                  <a:lnTo>
                    <a:pt x="5784" y="22639"/>
                  </a:lnTo>
                  <a:lnTo>
                    <a:pt x="5842" y="22945"/>
                  </a:lnTo>
                  <a:lnTo>
                    <a:pt x="5899" y="23271"/>
                  </a:lnTo>
                  <a:lnTo>
                    <a:pt x="5995" y="23577"/>
                  </a:lnTo>
                  <a:lnTo>
                    <a:pt x="6110" y="23865"/>
                  </a:lnTo>
                  <a:lnTo>
                    <a:pt x="6263" y="24114"/>
                  </a:lnTo>
                  <a:lnTo>
                    <a:pt x="6436" y="24344"/>
                  </a:lnTo>
                  <a:lnTo>
                    <a:pt x="6608" y="24535"/>
                  </a:lnTo>
                  <a:lnTo>
                    <a:pt x="6800" y="24688"/>
                  </a:lnTo>
                  <a:lnTo>
                    <a:pt x="7010" y="24842"/>
                  </a:lnTo>
                  <a:lnTo>
                    <a:pt x="7202" y="24956"/>
                  </a:lnTo>
                  <a:lnTo>
                    <a:pt x="7393" y="25052"/>
                  </a:lnTo>
                  <a:lnTo>
                    <a:pt x="7585" y="25129"/>
                  </a:lnTo>
                  <a:lnTo>
                    <a:pt x="7891" y="25244"/>
                  </a:lnTo>
                  <a:lnTo>
                    <a:pt x="8121" y="25301"/>
                  </a:lnTo>
                  <a:lnTo>
                    <a:pt x="8198" y="25301"/>
                  </a:lnTo>
                  <a:lnTo>
                    <a:pt x="8217" y="25435"/>
                  </a:lnTo>
                  <a:lnTo>
                    <a:pt x="8294" y="25761"/>
                  </a:lnTo>
                  <a:lnTo>
                    <a:pt x="8428" y="26259"/>
                  </a:lnTo>
                  <a:lnTo>
                    <a:pt x="8523" y="26546"/>
                  </a:lnTo>
                  <a:lnTo>
                    <a:pt x="8657" y="26853"/>
                  </a:lnTo>
                  <a:lnTo>
                    <a:pt x="8791" y="27159"/>
                  </a:lnTo>
                  <a:lnTo>
                    <a:pt x="8983" y="27485"/>
                  </a:lnTo>
                  <a:lnTo>
                    <a:pt x="9194" y="27810"/>
                  </a:lnTo>
                  <a:lnTo>
                    <a:pt x="9424" y="28136"/>
                  </a:lnTo>
                  <a:lnTo>
                    <a:pt x="9692" y="28423"/>
                  </a:lnTo>
                  <a:lnTo>
                    <a:pt x="10017" y="28710"/>
                  </a:lnTo>
                  <a:lnTo>
                    <a:pt x="10190" y="28844"/>
                  </a:lnTo>
                  <a:lnTo>
                    <a:pt x="10362" y="28959"/>
                  </a:lnTo>
                  <a:lnTo>
                    <a:pt x="10554" y="29074"/>
                  </a:lnTo>
                  <a:lnTo>
                    <a:pt x="10745" y="29189"/>
                  </a:lnTo>
                  <a:lnTo>
                    <a:pt x="11147" y="29362"/>
                  </a:lnTo>
                  <a:lnTo>
                    <a:pt x="11511" y="29496"/>
                  </a:lnTo>
                  <a:lnTo>
                    <a:pt x="11856" y="29591"/>
                  </a:lnTo>
                  <a:lnTo>
                    <a:pt x="12162" y="29649"/>
                  </a:lnTo>
                  <a:lnTo>
                    <a:pt x="12450" y="29668"/>
                  </a:lnTo>
                  <a:lnTo>
                    <a:pt x="12699" y="29668"/>
                  </a:lnTo>
                  <a:lnTo>
                    <a:pt x="12928" y="29630"/>
                  </a:lnTo>
                  <a:lnTo>
                    <a:pt x="13139" y="29591"/>
                  </a:lnTo>
                  <a:lnTo>
                    <a:pt x="13312" y="29534"/>
                  </a:lnTo>
                  <a:lnTo>
                    <a:pt x="13465" y="29477"/>
                  </a:lnTo>
                  <a:lnTo>
                    <a:pt x="13580" y="29400"/>
                  </a:lnTo>
                  <a:lnTo>
                    <a:pt x="13695" y="29342"/>
                  </a:lnTo>
                  <a:lnTo>
                    <a:pt x="13829" y="29228"/>
                  </a:lnTo>
                  <a:lnTo>
                    <a:pt x="13867" y="29189"/>
                  </a:lnTo>
                  <a:lnTo>
                    <a:pt x="13905" y="29228"/>
                  </a:lnTo>
                  <a:lnTo>
                    <a:pt x="14001" y="29323"/>
                  </a:lnTo>
                  <a:lnTo>
                    <a:pt x="14173" y="29457"/>
                  </a:lnTo>
                  <a:lnTo>
                    <a:pt x="14422" y="29630"/>
                  </a:lnTo>
                  <a:lnTo>
                    <a:pt x="14576" y="29706"/>
                  </a:lnTo>
                  <a:lnTo>
                    <a:pt x="14748" y="29783"/>
                  </a:lnTo>
                  <a:lnTo>
                    <a:pt x="14939" y="29860"/>
                  </a:lnTo>
                  <a:lnTo>
                    <a:pt x="15169" y="29917"/>
                  </a:lnTo>
                  <a:lnTo>
                    <a:pt x="15399" y="29974"/>
                  </a:lnTo>
                  <a:lnTo>
                    <a:pt x="15667" y="30013"/>
                  </a:lnTo>
                  <a:lnTo>
                    <a:pt x="15955" y="30051"/>
                  </a:lnTo>
                  <a:lnTo>
                    <a:pt x="16261" y="30051"/>
                  </a:lnTo>
                  <a:lnTo>
                    <a:pt x="16778" y="30032"/>
                  </a:lnTo>
                  <a:lnTo>
                    <a:pt x="17027" y="30013"/>
                  </a:lnTo>
                  <a:lnTo>
                    <a:pt x="17295" y="29974"/>
                  </a:lnTo>
                  <a:lnTo>
                    <a:pt x="17563" y="29936"/>
                  </a:lnTo>
                  <a:lnTo>
                    <a:pt x="17832" y="29860"/>
                  </a:lnTo>
                  <a:lnTo>
                    <a:pt x="18081" y="29783"/>
                  </a:lnTo>
                  <a:lnTo>
                    <a:pt x="18349" y="29687"/>
                  </a:lnTo>
                  <a:lnTo>
                    <a:pt x="18598" y="29553"/>
                  </a:lnTo>
                  <a:lnTo>
                    <a:pt x="18847" y="29419"/>
                  </a:lnTo>
                  <a:lnTo>
                    <a:pt x="19076" y="29266"/>
                  </a:lnTo>
                  <a:lnTo>
                    <a:pt x="19306" y="29074"/>
                  </a:lnTo>
                  <a:lnTo>
                    <a:pt x="19536" y="28864"/>
                  </a:lnTo>
                  <a:lnTo>
                    <a:pt x="19728" y="28615"/>
                  </a:lnTo>
                  <a:lnTo>
                    <a:pt x="19919" y="28347"/>
                  </a:lnTo>
                  <a:lnTo>
                    <a:pt x="20111" y="28040"/>
                  </a:lnTo>
                  <a:lnTo>
                    <a:pt x="19900" y="28232"/>
                  </a:lnTo>
                  <a:lnTo>
                    <a:pt x="19689" y="28385"/>
                  </a:lnTo>
                  <a:lnTo>
                    <a:pt x="19479" y="28519"/>
                  </a:lnTo>
                  <a:lnTo>
                    <a:pt x="19268" y="28634"/>
                  </a:lnTo>
                  <a:lnTo>
                    <a:pt x="19057" y="28730"/>
                  </a:lnTo>
                  <a:lnTo>
                    <a:pt x="18847" y="28825"/>
                  </a:lnTo>
                  <a:lnTo>
                    <a:pt x="18617" y="28883"/>
                  </a:lnTo>
                  <a:lnTo>
                    <a:pt x="18406" y="28940"/>
                  </a:lnTo>
                  <a:lnTo>
                    <a:pt x="18195" y="28979"/>
                  </a:lnTo>
                  <a:lnTo>
                    <a:pt x="17985" y="28998"/>
                  </a:lnTo>
                  <a:lnTo>
                    <a:pt x="17563" y="29017"/>
                  </a:lnTo>
                  <a:lnTo>
                    <a:pt x="17142" y="28998"/>
                  </a:lnTo>
                  <a:lnTo>
                    <a:pt x="16740" y="28940"/>
                  </a:lnTo>
                  <a:lnTo>
                    <a:pt x="16453" y="28883"/>
                  </a:lnTo>
                  <a:lnTo>
                    <a:pt x="16184" y="28806"/>
                  </a:lnTo>
                  <a:lnTo>
                    <a:pt x="15935" y="28710"/>
                  </a:lnTo>
                  <a:lnTo>
                    <a:pt x="15725" y="28595"/>
                  </a:lnTo>
                  <a:lnTo>
                    <a:pt x="15533" y="28481"/>
                  </a:lnTo>
                  <a:lnTo>
                    <a:pt x="15361" y="28366"/>
                  </a:lnTo>
                  <a:lnTo>
                    <a:pt x="15208" y="28251"/>
                  </a:lnTo>
                  <a:lnTo>
                    <a:pt x="15074" y="28117"/>
                  </a:lnTo>
                  <a:lnTo>
                    <a:pt x="14882" y="27887"/>
                  </a:lnTo>
                  <a:lnTo>
                    <a:pt x="14748" y="27695"/>
                  </a:lnTo>
                  <a:lnTo>
                    <a:pt x="14691" y="27561"/>
                  </a:lnTo>
                  <a:lnTo>
                    <a:pt x="14652" y="27504"/>
                  </a:lnTo>
                  <a:lnTo>
                    <a:pt x="14614" y="27561"/>
                  </a:lnTo>
                  <a:lnTo>
                    <a:pt x="14442" y="27657"/>
                  </a:lnTo>
                  <a:lnTo>
                    <a:pt x="14327" y="27734"/>
                  </a:lnTo>
                  <a:lnTo>
                    <a:pt x="14193" y="27791"/>
                  </a:lnTo>
                  <a:lnTo>
                    <a:pt x="14020" y="27829"/>
                  </a:lnTo>
                  <a:lnTo>
                    <a:pt x="13848" y="27868"/>
                  </a:lnTo>
                  <a:lnTo>
                    <a:pt x="13637" y="27887"/>
                  </a:lnTo>
                  <a:lnTo>
                    <a:pt x="13407" y="27887"/>
                  </a:lnTo>
                  <a:lnTo>
                    <a:pt x="13158" y="27849"/>
                  </a:lnTo>
                  <a:lnTo>
                    <a:pt x="12890" y="27772"/>
                  </a:lnTo>
                  <a:lnTo>
                    <a:pt x="12603" y="27657"/>
                  </a:lnTo>
                  <a:lnTo>
                    <a:pt x="12296" y="27485"/>
                  </a:lnTo>
                  <a:lnTo>
                    <a:pt x="11971" y="27274"/>
                  </a:lnTo>
                  <a:lnTo>
                    <a:pt x="11645" y="26987"/>
                  </a:lnTo>
                  <a:lnTo>
                    <a:pt x="11473" y="26833"/>
                  </a:lnTo>
                  <a:lnTo>
                    <a:pt x="11320" y="26661"/>
                  </a:lnTo>
                  <a:lnTo>
                    <a:pt x="11166" y="26489"/>
                  </a:lnTo>
                  <a:lnTo>
                    <a:pt x="11051" y="26297"/>
                  </a:lnTo>
                  <a:lnTo>
                    <a:pt x="10937" y="26106"/>
                  </a:lnTo>
                  <a:lnTo>
                    <a:pt x="10822" y="25914"/>
                  </a:lnTo>
                  <a:lnTo>
                    <a:pt x="10630" y="25512"/>
                  </a:lnTo>
                  <a:lnTo>
                    <a:pt x="10496" y="25110"/>
                  </a:lnTo>
                  <a:lnTo>
                    <a:pt x="10381" y="24688"/>
                  </a:lnTo>
                  <a:lnTo>
                    <a:pt x="10305" y="24286"/>
                  </a:lnTo>
                  <a:lnTo>
                    <a:pt x="10247" y="23884"/>
                  </a:lnTo>
                  <a:lnTo>
                    <a:pt x="10209" y="23501"/>
                  </a:lnTo>
                  <a:lnTo>
                    <a:pt x="10190" y="23156"/>
                  </a:lnTo>
                  <a:lnTo>
                    <a:pt x="10209" y="22562"/>
                  </a:lnTo>
                  <a:lnTo>
                    <a:pt x="10228" y="22160"/>
                  </a:lnTo>
                  <a:lnTo>
                    <a:pt x="10247" y="22007"/>
                  </a:lnTo>
                  <a:lnTo>
                    <a:pt x="10170" y="21969"/>
                  </a:lnTo>
                  <a:lnTo>
                    <a:pt x="9979" y="21873"/>
                  </a:lnTo>
                  <a:lnTo>
                    <a:pt x="9692" y="21701"/>
                  </a:lnTo>
                  <a:lnTo>
                    <a:pt x="9538" y="21586"/>
                  </a:lnTo>
                  <a:lnTo>
                    <a:pt x="9385" y="21432"/>
                  </a:lnTo>
                  <a:lnTo>
                    <a:pt x="9232" y="21260"/>
                  </a:lnTo>
                  <a:lnTo>
                    <a:pt x="9079" y="21068"/>
                  </a:lnTo>
                  <a:lnTo>
                    <a:pt x="8926" y="20839"/>
                  </a:lnTo>
                  <a:lnTo>
                    <a:pt x="8811" y="20590"/>
                  </a:lnTo>
                  <a:lnTo>
                    <a:pt x="8715" y="20322"/>
                  </a:lnTo>
                  <a:lnTo>
                    <a:pt x="8638" y="19996"/>
                  </a:lnTo>
                  <a:lnTo>
                    <a:pt x="8619" y="19670"/>
                  </a:lnTo>
                  <a:lnTo>
                    <a:pt x="8619" y="19287"/>
                  </a:lnTo>
                  <a:lnTo>
                    <a:pt x="8638" y="18923"/>
                  </a:lnTo>
                  <a:lnTo>
                    <a:pt x="8696" y="18579"/>
                  </a:lnTo>
                  <a:lnTo>
                    <a:pt x="8753" y="18253"/>
                  </a:lnTo>
                  <a:lnTo>
                    <a:pt x="8811" y="17947"/>
                  </a:lnTo>
                  <a:lnTo>
                    <a:pt x="8887" y="17678"/>
                  </a:lnTo>
                  <a:lnTo>
                    <a:pt x="8964" y="17429"/>
                  </a:lnTo>
                  <a:lnTo>
                    <a:pt x="9136" y="17008"/>
                  </a:lnTo>
                  <a:lnTo>
                    <a:pt x="9289" y="16663"/>
                  </a:lnTo>
                  <a:lnTo>
                    <a:pt x="9424" y="16434"/>
                  </a:lnTo>
                  <a:lnTo>
                    <a:pt x="9558" y="16242"/>
                  </a:lnTo>
                  <a:lnTo>
                    <a:pt x="9462" y="16223"/>
                  </a:lnTo>
                  <a:lnTo>
                    <a:pt x="9213" y="16165"/>
                  </a:lnTo>
                  <a:lnTo>
                    <a:pt x="9040" y="16108"/>
                  </a:lnTo>
                  <a:lnTo>
                    <a:pt x="8849" y="16031"/>
                  </a:lnTo>
                  <a:lnTo>
                    <a:pt x="8657" y="15936"/>
                  </a:lnTo>
                  <a:lnTo>
                    <a:pt x="8466" y="15801"/>
                  </a:lnTo>
                  <a:lnTo>
                    <a:pt x="8255" y="15648"/>
                  </a:lnTo>
                  <a:lnTo>
                    <a:pt x="8064" y="15457"/>
                  </a:lnTo>
                  <a:lnTo>
                    <a:pt x="7910" y="15246"/>
                  </a:lnTo>
                  <a:lnTo>
                    <a:pt x="7757" y="14997"/>
                  </a:lnTo>
                  <a:lnTo>
                    <a:pt x="7700" y="14844"/>
                  </a:lnTo>
                  <a:lnTo>
                    <a:pt x="7642" y="14691"/>
                  </a:lnTo>
                  <a:lnTo>
                    <a:pt x="7604" y="14537"/>
                  </a:lnTo>
                  <a:lnTo>
                    <a:pt x="7566" y="14365"/>
                  </a:lnTo>
                  <a:lnTo>
                    <a:pt x="7547" y="14173"/>
                  </a:lnTo>
                  <a:lnTo>
                    <a:pt x="7527" y="13982"/>
                  </a:lnTo>
                  <a:lnTo>
                    <a:pt x="7527" y="13771"/>
                  </a:lnTo>
                  <a:lnTo>
                    <a:pt x="7547" y="13541"/>
                  </a:lnTo>
                  <a:lnTo>
                    <a:pt x="7451" y="13446"/>
                  </a:lnTo>
                  <a:lnTo>
                    <a:pt x="7183" y="13158"/>
                  </a:lnTo>
                  <a:lnTo>
                    <a:pt x="7010" y="12967"/>
                  </a:lnTo>
                  <a:lnTo>
                    <a:pt x="6819" y="12718"/>
                  </a:lnTo>
                  <a:lnTo>
                    <a:pt x="6627" y="12431"/>
                  </a:lnTo>
                  <a:lnTo>
                    <a:pt x="6436" y="12105"/>
                  </a:lnTo>
                  <a:lnTo>
                    <a:pt x="6244" y="11741"/>
                  </a:lnTo>
                  <a:lnTo>
                    <a:pt x="6072" y="11358"/>
                  </a:lnTo>
                  <a:lnTo>
                    <a:pt x="5919" y="10937"/>
                  </a:lnTo>
                  <a:lnTo>
                    <a:pt x="5804" y="10477"/>
                  </a:lnTo>
                  <a:lnTo>
                    <a:pt x="5746" y="10247"/>
                  </a:lnTo>
                  <a:lnTo>
                    <a:pt x="5708" y="9998"/>
                  </a:lnTo>
                  <a:lnTo>
                    <a:pt x="5689" y="9749"/>
                  </a:lnTo>
                  <a:lnTo>
                    <a:pt x="5689" y="9481"/>
                  </a:lnTo>
                  <a:lnTo>
                    <a:pt x="5689" y="9232"/>
                  </a:lnTo>
                  <a:lnTo>
                    <a:pt x="5708" y="8964"/>
                  </a:lnTo>
                  <a:lnTo>
                    <a:pt x="5746" y="8677"/>
                  </a:lnTo>
                  <a:lnTo>
                    <a:pt x="5784" y="8409"/>
                  </a:lnTo>
                  <a:lnTo>
                    <a:pt x="5919" y="7891"/>
                  </a:lnTo>
                  <a:lnTo>
                    <a:pt x="6053" y="7470"/>
                  </a:lnTo>
                  <a:lnTo>
                    <a:pt x="6225" y="7087"/>
                  </a:lnTo>
                  <a:lnTo>
                    <a:pt x="6397" y="6781"/>
                  </a:lnTo>
                  <a:lnTo>
                    <a:pt x="6570" y="6512"/>
                  </a:lnTo>
                  <a:lnTo>
                    <a:pt x="6761" y="6302"/>
                  </a:lnTo>
                  <a:lnTo>
                    <a:pt x="6953" y="6129"/>
                  </a:lnTo>
                  <a:lnTo>
                    <a:pt x="7125" y="6014"/>
                  </a:lnTo>
                  <a:lnTo>
                    <a:pt x="7298" y="5919"/>
                  </a:lnTo>
                  <a:lnTo>
                    <a:pt x="7470" y="5842"/>
                  </a:lnTo>
                  <a:lnTo>
                    <a:pt x="7604" y="5804"/>
                  </a:lnTo>
                  <a:lnTo>
                    <a:pt x="7738" y="5785"/>
                  </a:lnTo>
                  <a:lnTo>
                    <a:pt x="7930" y="5765"/>
                  </a:lnTo>
                  <a:lnTo>
                    <a:pt x="8006" y="5785"/>
                  </a:lnTo>
                  <a:lnTo>
                    <a:pt x="8064" y="5363"/>
                  </a:lnTo>
                  <a:lnTo>
                    <a:pt x="8159" y="4942"/>
                  </a:lnTo>
                  <a:lnTo>
                    <a:pt x="8274" y="4406"/>
                  </a:lnTo>
                  <a:lnTo>
                    <a:pt x="8428" y="3850"/>
                  </a:lnTo>
                  <a:lnTo>
                    <a:pt x="8523" y="3563"/>
                  </a:lnTo>
                  <a:lnTo>
                    <a:pt x="8619" y="3295"/>
                  </a:lnTo>
                  <a:lnTo>
                    <a:pt x="8734" y="3046"/>
                  </a:lnTo>
                  <a:lnTo>
                    <a:pt x="8849" y="2816"/>
                  </a:lnTo>
                  <a:lnTo>
                    <a:pt x="8983" y="2605"/>
                  </a:lnTo>
                  <a:lnTo>
                    <a:pt x="9117" y="2433"/>
                  </a:lnTo>
                  <a:lnTo>
                    <a:pt x="9251" y="2299"/>
                  </a:lnTo>
                  <a:lnTo>
                    <a:pt x="9404" y="2184"/>
                  </a:lnTo>
                  <a:lnTo>
                    <a:pt x="9577" y="2107"/>
                  </a:lnTo>
                  <a:lnTo>
                    <a:pt x="9730" y="2031"/>
                  </a:lnTo>
                  <a:lnTo>
                    <a:pt x="9883" y="1992"/>
                  </a:lnTo>
                  <a:lnTo>
                    <a:pt x="10036" y="1973"/>
                  </a:lnTo>
                  <a:lnTo>
                    <a:pt x="10190" y="1954"/>
                  </a:lnTo>
                  <a:lnTo>
                    <a:pt x="10343" y="1954"/>
                  </a:lnTo>
                  <a:lnTo>
                    <a:pt x="10611" y="1992"/>
                  </a:lnTo>
                  <a:lnTo>
                    <a:pt x="10822" y="2031"/>
                  </a:lnTo>
                  <a:lnTo>
                    <a:pt x="11013" y="2107"/>
                  </a:lnTo>
                  <a:lnTo>
                    <a:pt x="11032" y="1897"/>
                  </a:lnTo>
                  <a:lnTo>
                    <a:pt x="11128" y="1399"/>
                  </a:lnTo>
                  <a:lnTo>
                    <a:pt x="11224" y="1073"/>
                  </a:lnTo>
                  <a:lnTo>
                    <a:pt x="11320" y="728"/>
                  </a:lnTo>
                  <a:lnTo>
                    <a:pt x="11473" y="364"/>
                  </a:lnTo>
                  <a:lnTo>
                    <a:pt x="11645" y="20"/>
                  </a:lnTo>
                  <a:lnTo>
                    <a:pt x="1137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1" name="Google Shape;2171;p42"/>
            <p:cNvSpPr/>
            <p:nvPr/>
          </p:nvSpPr>
          <p:spPr>
            <a:xfrm>
              <a:off x="3042575" y="2802375"/>
              <a:ext cx="139850" cy="308400"/>
            </a:xfrm>
            <a:custGeom>
              <a:avLst/>
              <a:gdLst/>
              <a:ahLst/>
              <a:cxnLst/>
              <a:rect l="l" t="t" r="r" b="b"/>
              <a:pathLst>
                <a:path w="5594" h="12336" extrusionOk="0">
                  <a:moveTo>
                    <a:pt x="2548" y="1"/>
                  </a:moveTo>
                  <a:lnTo>
                    <a:pt x="2299" y="39"/>
                  </a:lnTo>
                  <a:lnTo>
                    <a:pt x="2050" y="96"/>
                  </a:lnTo>
                  <a:lnTo>
                    <a:pt x="1782" y="211"/>
                  </a:lnTo>
                  <a:lnTo>
                    <a:pt x="1667" y="269"/>
                  </a:lnTo>
                  <a:lnTo>
                    <a:pt x="1533" y="345"/>
                  </a:lnTo>
                  <a:lnTo>
                    <a:pt x="1418" y="441"/>
                  </a:lnTo>
                  <a:lnTo>
                    <a:pt x="1322" y="556"/>
                  </a:lnTo>
                  <a:lnTo>
                    <a:pt x="1207" y="690"/>
                  </a:lnTo>
                  <a:lnTo>
                    <a:pt x="1131" y="824"/>
                  </a:lnTo>
                  <a:lnTo>
                    <a:pt x="1035" y="1035"/>
                  </a:lnTo>
                  <a:lnTo>
                    <a:pt x="958" y="1284"/>
                  </a:lnTo>
                  <a:lnTo>
                    <a:pt x="901" y="1552"/>
                  </a:lnTo>
                  <a:lnTo>
                    <a:pt x="863" y="1820"/>
                  </a:lnTo>
                  <a:lnTo>
                    <a:pt x="843" y="2127"/>
                  </a:lnTo>
                  <a:lnTo>
                    <a:pt x="824" y="2433"/>
                  </a:lnTo>
                  <a:lnTo>
                    <a:pt x="843" y="3027"/>
                  </a:lnTo>
                  <a:lnTo>
                    <a:pt x="863" y="3582"/>
                  </a:lnTo>
                  <a:lnTo>
                    <a:pt x="920" y="4042"/>
                  </a:lnTo>
                  <a:lnTo>
                    <a:pt x="977" y="4463"/>
                  </a:lnTo>
                  <a:lnTo>
                    <a:pt x="882" y="4463"/>
                  </a:lnTo>
                  <a:lnTo>
                    <a:pt x="786" y="4502"/>
                  </a:lnTo>
                  <a:lnTo>
                    <a:pt x="652" y="4540"/>
                  </a:lnTo>
                  <a:lnTo>
                    <a:pt x="499" y="4597"/>
                  </a:lnTo>
                  <a:lnTo>
                    <a:pt x="345" y="4712"/>
                  </a:lnTo>
                  <a:lnTo>
                    <a:pt x="173" y="4827"/>
                  </a:lnTo>
                  <a:lnTo>
                    <a:pt x="1" y="5019"/>
                  </a:lnTo>
                  <a:lnTo>
                    <a:pt x="1" y="5019"/>
                  </a:lnTo>
                  <a:lnTo>
                    <a:pt x="288" y="4942"/>
                  </a:lnTo>
                  <a:lnTo>
                    <a:pt x="441" y="4923"/>
                  </a:lnTo>
                  <a:lnTo>
                    <a:pt x="594" y="4923"/>
                  </a:lnTo>
                  <a:lnTo>
                    <a:pt x="863" y="4942"/>
                  </a:lnTo>
                  <a:lnTo>
                    <a:pt x="1112" y="4980"/>
                  </a:lnTo>
                  <a:lnTo>
                    <a:pt x="1341" y="5076"/>
                  </a:lnTo>
                  <a:lnTo>
                    <a:pt x="1590" y="5172"/>
                  </a:lnTo>
                  <a:lnTo>
                    <a:pt x="1801" y="5325"/>
                  </a:lnTo>
                  <a:lnTo>
                    <a:pt x="2012" y="5498"/>
                  </a:lnTo>
                  <a:lnTo>
                    <a:pt x="2203" y="5689"/>
                  </a:lnTo>
                  <a:lnTo>
                    <a:pt x="2395" y="5900"/>
                  </a:lnTo>
                  <a:lnTo>
                    <a:pt x="2548" y="6149"/>
                  </a:lnTo>
                  <a:lnTo>
                    <a:pt x="2701" y="6398"/>
                  </a:lnTo>
                  <a:lnTo>
                    <a:pt x="2835" y="6685"/>
                  </a:lnTo>
                  <a:lnTo>
                    <a:pt x="2931" y="6972"/>
                  </a:lnTo>
                  <a:lnTo>
                    <a:pt x="3027" y="7279"/>
                  </a:lnTo>
                  <a:lnTo>
                    <a:pt x="3084" y="7604"/>
                  </a:lnTo>
                  <a:lnTo>
                    <a:pt x="3123" y="7949"/>
                  </a:lnTo>
                  <a:lnTo>
                    <a:pt x="3142" y="8294"/>
                  </a:lnTo>
                  <a:lnTo>
                    <a:pt x="3123" y="8524"/>
                  </a:lnTo>
                  <a:lnTo>
                    <a:pt x="3103" y="8753"/>
                  </a:lnTo>
                  <a:lnTo>
                    <a:pt x="3084" y="8983"/>
                  </a:lnTo>
                  <a:lnTo>
                    <a:pt x="3046" y="9213"/>
                  </a:lnTo>
                  <a:lnTo>
                    <a:pt x="2988" y="9424"/>
                  </a:lnTo>
                  <a:lnTo>
                    <a:pt x="2931" y="9635"/>
                  </a:lnTo>
                  <a:lnTo>
                    <a:pt x="2854" y="9845"/>
                  </a:lnTo>
                  <a:lnTo>
                    <a:pt x="2759" y="10037"/>
                  </a:lnTo>
                  <a:lnTo>
                    <a:pt x="2682" y="10228"/>
                  </a:lnTo>
                  <a:lnTo>
                    <a:pt x="2567" y="10401"/>
                  </a:lnTo>
                  <a:lnTo>
                    <a:pt x="2471" y="10573"/>
                  </a:lnTo>
                  <a:lnTo>
                    <a:pt x="2356" y="10726"/>
                  </a:lnTo>
                  <a:lnTo>
                    <a:pt x="2222" y="10879"/>
                  </a:lnTo>
                  <a:lnTo>
                    <a:pt x="2088" y="11014"/>
                  </a:lnTo>
                  <a:lnTo>
                    <a:pt x="1954" y="11128"/>
                  </a:lnTo>
                  <a:lnTo>
                    <a:pt x="1801" y="11243"/>
                  </a:lnTo>
                  <a:lnTo>
                    <a:pt x="2184" y="11511"/>
                  </a:lnTo>
                  <a:lnTo>
                    <a:pt x="2491" y="11703"/>
                  </a:lnTo>
                  <a:lnTo>
                    <a:pt x="2759" y="11856"/>
                  </a:lnTo>
                  <a:lnTo>
                    <a:pt x="2816" y="12105"/>
                  </a:lnTo>
                  <a:lnTo>
                    <a:pt x="2893" y="12335"/>
                  </a:lnTo>
                  <a:lnTo>
                    <a:pt x="2931" y="11990"/>
                  </a:lnTo>
                  <a:lnTo>
                    <a:pt x="3008" y="11665"/>
                  </a:lnTo>
                  <a:lnTo>
                    <a:pt x="3084" y="11339"/>
                  </a:lnTo>
                  <a:lnTo>
                    <a:pt x="3180" y="11052"/>
                  </a:lnTo>
                  <a:lnTo>
                    <a:pt x="3295" y="10765"/>
                  </a:lnTo>
                  <a:lnTo>
                    <a:pt x="3410" y="10496"/>
                  </a:lnTo>
                  <a:lnTo>
                    <a:pt x="3563" y="10247"/>
                  </a:lnTo>
                  <a:lnTo>
                    <a:pt x="3716" y="10018"/>
                  </a:lnTo>
                  <a:lnTo>
                    <a:pt x="3889" y="9807"/>
                  </a:lnTo>
                  <a:lnTo>
                    <a:pt x="4061" y="9615"/>
                  </a:lnTo>
                  <a:lnTo>
                    <a:pt x="4253" y="9462"/>
                  </a:lnTo>
                  <a:lnTo>
                    <a:pt x="4444" y="9328"/>
                  </a:lnTo>
                  <a:lnTo>
                    <a:pt x="4655" y="9213"/>
                  </a:lnTo>
                  <a:lnTo>
                    <a:pt x="4865" y="9137"/>
                  </a:lnTo>
                  <a:lnTo>
                    <a:pt x="5095" y="9079"/>
                  </a:lnTo>
                  <a:lnTo>
                    <a:pt x="5306" y="9060"/>
                  </a:lnTo>
                  <a:lnTo>
                    <a:pt x="5536" y="9079"/>
                  </a:lnTo>
                  <a:lnTo>
                    <a:pt x="5574" y="8466"/>
                  </a:lnTo>
                  <a:lnTo>
                    <a:pt x="5593" y="7834"/>
                  </a:lnTo>
                  <a:lnTo>
                    <a:pt x="5574" y="7221"/>
                  </a:lnTo>
                  <a:lnTo>
                    <a:pt x="5536" y="6589"/>
                  </a:lnTo>
                  <a:lnTo>
                    <a:pt x="5478" y="5996"/>
                  </a:lnTo>
                  <a:lnTo>
                    <a:pt x="5383" y="5402"/>
                  </a:lnTo>
                  <a:lnTo>
                    <a:pt x="5287" y="4827"/>
                  </a:lnTo>
                  <a:lnTo>
                    <a:pt x="5153" y="4272"/>
                  </a:lnTo>
                  <a:lnTo>
                    <a:pt x="5019" y="3716"/>
                  </a:lnTo>
                  <a:lnTo>
                    <a:pt x="4846" y="3199"/>
                  </a:lnTo>
                  <a:lnTo>
                    <a:pt x="4655" y="2720"/>
                  </a:lnTo>
                  <a:lnTo>
                    <a:pt x="4463" y="2242"/>
                  </a:lnTo>
                  <a:lnTo>
                    <a:pt x="4233" y="1801"/>
                  </a:lnTo>
                  <a:lnTo>
                    <a:pt x="4004" y="1380"/>
                  </a:lnTo>
                  <a:lnTo>
                    <a:pt x="3755" y="997"/>
                  </a:lnTo>
                  <a:lnTo>
                    <a:pt x="3486" y="633"/>
                  </a:lnTo>
                  <a:lnTo>
                    <a:pt x="3199" y="288"/>
                  </a:lnTo>
                  <a:lnTo>
                    <a:pt x="291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2" name="Google Shape;2172;p42"/>
            <p:cNvSpPr/>
            <p:nvPr/>
          </p:nvSpPr>
          <p:spPr>
            <a:xfrm>
              <a:off x="3229800" y="2725775"/>
              <a:ext cx="278225" cy="322275"/>
            </a:xfrm>
            <a:custGeom>
              <a:avLst/>
              <a:gdLst/>
              <a:ahLst/>
              <a:cxnLst/>
              <a:rect l="l" t="t" r="r" b="b"/>
              <a:pathLst>
                <a:path w="11129" h="12891" extrusionOk="0">
                  <a:moveTo>
                    <a:pt x="4310" y="0"/>
                  </a:moveTo>
                  <a:lnTo>
                    <a:pt x="3965" y="39"/>
                  </a:lnTo>
                  <a:lnTo>
                    <a:pt x="3659" y="96"/>
                  </a:lnTo>
                  <a:lnTo>
                    <a:pt x="3352" y="192"/>
                  </a:lnTo>
                  <a:lnTo>
                    <a:pt x="3084" y="326"/>
                  </a:lnTo>
                  <a:lnTo>
                    <a:pt x="2835" y="460"/>
                  </a:lnTo>
                  <a:lnTo>
                    <a:pt x="2605" y="594"/>
                  </a:lnTo>
                  <a:lnTo>
                    <a:pt x="2414" y="747"/>
                  </a:lnTo>
                  <a:lnTo>
                    <a:pt x="2241" y="881"/>
                  </a:lnTo>
                  <a:lnTo>
                    <a:pt x="2088" y="1035"/>
                  </a:lnTo>
                  <a:lnTo>
                    <a:pt x="1954" y="1188"/>
                  </a:lnTo>
                  <a:lnTo>
                    <a:pt x="1839" y="1341"/>
                  </a:lnTo>
                  <a:lnTo>
                    <a:pt x="1762" y="1494"/>
                  </a:lnTo>
                  <a:lnTo>
                    <a:pt x="1705" y="1667"/>
                  </a:lnTo>
                  <a:lnTo>
                    <a:pt x="1667" y="1839"/>
                  </a:lnTo>
                  <a:lnTo>
                    <a:pt x="1647" y="2011"/>
                  </a:lnTo>
                  <a:lnTo>
                    <a:pt x="1647" y="2222"/>
                  </a:lnTo>
                  <a:lnTo>
                    <a:pt x="1667" y="2414"/>
                  </a:lnTo>
                  <a:lnTo>
                    <a:pt x="1705" y="2643"/>
                  </a:lnTo>
                  <a:lnTo>
                    <a:pt x="1782" y="2873"/>
                  </a:lnTo>
                  <a:lnTo>
                    <a:pt x="1858" y="3122"/>
                  </a:lnTo>
                  <a:lnTo>
                    <a:pt x="1935" y="3390"/>
                  </a:lnTo>
                  <a:lnTo>
                    <a:pt x="1954" y="3639"/>
                  </a:lnTo>
                  <a:lnTo>
                    <a:pt x="1954" y="3869"/>
                  </a:lnTo>
                  <a:lnTo>
                    <a:pt x="1916" y="4099"/>
                  </a:lnTo>
                  <a:lnTo>
                    <a:pt x="1839" y="4329"/>
                  </a:lnTo>
                  <a:lnTo>
                    <a:pt x="1743" y="4539"/>
                  </a:lnTo>
                  <a:lnTo>
                    <a:pt x="1628" y="4731"/>
                  </a:lnTo>
                  <a:lnTo>
                    <a:pt x="1513" y="4923"/>
                  </a:lnTo>
                  <a:lnTo>
                    <a:pt x="1379" y="5095"/>
                  </a:lnTo>
                  <a:lnTo>
                    <a:pt x="1264" y="5229"/>
                  </a:lnTo>
                  <a:lnTo>
                    <a:pt x="1035" y="5478"/>
                  </a:lnTo>
                  <a:lnTo>
                    <a:pt x="862" y="5631"/>
                  </a:lnTo>
                  <a:lnTo>
                    <a:pt x="786" y="5689"/>
                  </a:lnTo>
                  <a:lnTo>
                    <a:pt x="862" y="5746"/>
                  </a:lnTo>
                  <a:lnTo>
                    <a:pt x="920" y="5842"/>
                  </a:lnTo>
                  <a:lnTo>
                    <a:pt x="996" y="5957"/>
                  </a:lnTo>
                  <a:lnTo>
                    <a:pt x="1054" y="6129"/>
                  </a:lnTo>
                  <a:lnTo>
                    <a:pt x="1092" y="6321"/>
                  </a:lnTo>
                  <a:lnTo>
                    <a:pt x="1092" y="6570"/>
                  </a:lnTo>
                  <a:lnTo>
                    <a:pt x="1073" y="6704"/>
                  </a:lnTo>
                  <a:lnTo>
                    <a:pt x="1035" y="6857"/>
                  </a:lnTo>
                  <a:lnTo>
                    <a:pt x="996" y="7010"/>
                  </a:lnTo>
                  <a:lnTo>
                    <a:pt x="920" y="7183"/>
                  </a:lnTo>
                  <a:lnTo>
                    <a:pt x="728" y="7508"/>
                  </a:lnTo>
                  <a:lnTo>
                    <a:pt x="517" y="7872"/>
                  </a:lnTo>
                  <a:lnTo>
                    <a:pt x="307" y="8217"/>
                  </a:lnTo>
                  <a:lnTo>
                    <a:pt x="211" y="8389"/>
                  </a:lnTo>
                  <a:lnTo>
                    <a:pt x="115" y="8581"/>
                  </a:lnTo>
                  <a:lnTo>
                    <a:pt x="58" y="8734"/>
                  </a:lnTo>
                  <a:lnTo>
                    <a:pt x="20" y="8906"/>
                  </a:lnTo>
                  <a:lnTo>
                    <a:pt x="0" y="9079"/>
                  </a:lnTo>
                  <a:lnTo>
                    <a:pt x="20" y="9232"/>
                  </a:lnTo>
                  <a:lnTo>
                    <a:pt x="77" y="9366"/>
                  </a:lnTo>
                  <a:lnTo>
                    <a:pt x="173" y="9519"/>
                  </a:lnTo>
                  <a:lnTo>
                    <a:pt x="288" y="9634"/>
                  </a:lnTo>
                  <a:lnTo>
                    <a:pt x="383" y="9711"/>
                  </a:lnTo>
                  <a:lnTo>
                    <a:pt x="479" y="9768"/>
                  </a:lnTo>
                  <a:lnTo>
                    <a:pt x="556" y="9806"/>
                  </a:lnTo>
                  <a:lnTo>
                    <a:pt x="632" y="9826"/>
                  </a:lnTo>
                  <a:lnTo>
                    <a:pt x="709" y="9826"/>
                  </a:lnTo>
                  <a:lnTo>
                    <a:pt x="843" y="9787"/>
                  </a:lnTo>
                  <a:lnTo>
                    <a:pt x="977" y="9749"/>
                  </a:lnTo>
                  <a:lnTo>
                    <a:pt x="1207" y="9749"/>
                  </a:lnTo>
                  <a:lnTo>
                    <a:pt x="1284" y="9787"/>
                  </a:lnTo>
                  <a:lnTo>
                    <a:pt x="1399" y="9845"/>
                  </a:lnTo>
                  <a:lnTo>
                    <a:pt x="1494" y="9921"/>
                  </a:lnTo>
                  <a:lnTo>
                    <a:pt x="1590" y="10017"/>
                  </a:lnTo>
                  <a:lnTo>
                    <a:pt x="1647" y="10113"/>
                  </a:lnTo>
                  <a:lnTo>
                    <a:pt x="1686" y="10228"/>
                  </a:lnTo>
                  <a:lnTo>
                    <a:pt x="1667" y="10343"/>
                  </a:lnTo>
                  <a:lnTo>
                    <a:pt x="1647" y="10458"/>
                  </a:lnTo>
                  <a:lnTo>
                    <a:pt x="1628" y="10573"/>
                  </a:lnTo>
                  <a:lnTo>
                    <a:pt x="1533" y="10822"/>
                  </a:lnTo>
                  <a:lnTo>
                    <a:pt x="1494" y="10956"/>
                  </a:lnTo>
                  <a:lnTo>
                    <a:pt x="1456" y="11109"/>
                  </a:lnTo>
                  <a:lnTo>
                    <a:pt x="1437" y="11243"/>
                  </a:lnTo>
                  <a:lnTo>
                    <a:pt x="1437" y="11396"/>
                  </a:lnTo>
                  <a:lnTo>
                    <a:pt x="1456" y="11530"/>
                  </a:lnTo>
                  <a:lnTo>
                    <a:pt x="1513" y="11683"/>
                  </a:lnTo>
                  <a:lnTo>
                    <a:pt x="1609" y="11856"/>
                  </a:lnTo>
                  <a:lnTo>
                    <a:pt x="1762" y="12009"/>
                  </a:lnTo>
                  <a:lnTo>
                    <a:pt x="1935" y="12181"/>
                  </a:lnTo>
                  <a:lnTo>
                    <a:pt x="2107" y="12296"/>
                  </a:lnTo>
                  <a:lnTo>
                    <a:pt x="2260" y="12373"/>
                  </a:lnTo>
                  <a:lnTo>
                    <a:pt x="2414" y="12411"/>
                  </a:lnTo>
                  <a:lnTo>
                    <a:pt x="2567" y="12430"/>
                  </a:lnTo>
                  <a:lnTo>
                    <a:pt x="2701" y="12430"/>
                  </a:lnTo>
                  <a:lnTo>
                    <a:pt x="2816" y="12392"/>
                  </a:lnTo>
                  <a:lnTo>
                    <a:pt x="2931" y="12354"/>
                  </a:lnTo>
                  <a:lnTo>
                    <a:pt x="3046" y="12296"/>
                  </a:lnTo>
                  <a:lnTo>
                    <a:pt x="3122" y="12239"/>
                  </a:lnTo>
                  <a:lnTo>
                    <a:pt x="3275" y="12105"/>
                  </a:lnTo>
                  <a:lnTo>
                    <a:pt x="3352" y="12009"/>
                  </a:lnTo>
                  <a:lnTo>
                    <a:pt x="3390" y="11971"/>
                  </a:lnTo>
                  <a:lnTo>
                    <a:pt x="3659" y="11932"/>
                  </a:lnTo>
                  <a:lnTo>
                    <a:pt x="3908" y="11932"/>
                  </a:lnTo>
                  <a:lnTo>
                    <a:pt x="4137" y="11952"/>
                  </a:lnTo>
                  <a:lnTo>
                    <a:pt x="4367" y="11990"/>
                  </a:lnTo>
                  <a:lnTo>
                    <a:pt x="4578" y="12066"/>
                  </a:lnTo>
                  <a:lnTo>
                    <a:pt x="4769" y="12143"/>
                  </a:lnTo>
                  <a:lnTo>
                    <a:pt x="4961" y="12239"/>
                  </a:lnTo>
                  <a:lnTo>
                    <a:pt x="5133" y="12335"/>
                  </a:lnTo>
                  <a:lnTo>
                    <a:pt x="5401" y="12526"/>
                  </a:lnTo>
                  <a:lnTo>
                    <a:pt x="5612" y="12699"/>
                  </a:lnTo>
                  <a:lnTo>
                    <a:pt x="5784" y="12890"/>
                  </a:lnTo>
                  <a:lnTo>
                    <a:pt x="5995" y="12833"/>
                  </a:lnTo>
                  <a:lnTo>
                    <a:pt x="6206" y="12775"/>
                  </a:lnTo>
                  <a:lnTo>
                    <a:pt x="6493" y="12718"/>
                  </a:lnTo>
                  <a:lnTo>
                    <a:pt x="6819" y="12679"/>
                  </a:lnTo>
                  <a:lnTo>
                    <a:pt x="7163" y="12660"/>
                  </a:lnTo>
                  <a:lnTo>
                    <a:pt x="7355" y="12679"/>
                  </a:lnTo>
                  <a:lnTo>
                    <a:pt x="7527" y="12699"/>
                  </a:lnTo>
                  <a:lnTo>
                    <a:pt x="7719" y="12737"/>
                  </a:lnTo>
                  <a:lnTo>
                    <a:pt x="7891" y="12775"/>
                  </a:lnTo>
                  <a:lnTo>
                    <a:pt x="8045" y="12813"/>
                  </a:lnTo>
                  <a:lnTo>
                    <a:pt x="8198" y="12813"/>
                  </a:lnTo>
                  <a:lnTo>
                    <a:pt x="8332" y="12756"/>
                  </a:lnTo>
                  <a:lnTo>
                    <a:pt x="8447" y="12679"/>
                  </a:lnTo>
                  <a:lnTo>
                    <a:pt x="8562" y="12584"/>
                  </a:lnTo>
                  <a:lnTo>
                    <a:pt x="8677" y="12469"/>
                  </a:lnTo>
                  <a:lnTo>
                    <a:pt x="8887" y="12220"/>
                  </a:lnTo>
                  <a:lnTo>
                    <a:pt x="9021" y="12086"/>
                  </a:lnTo>
                  <a:lnTo>
                    <a:pt x="9136" y="11971"/>
                  </a:lnTo>
                  <a:lnTo>
                    <a:pt x="9289" y="11875"/>
                  </a:lnTo>
                  <a:lnTo>
                    <a:pt x="9443" y="11798"/>
                  </a:lnTo>
                  <a:lnTo>
                    <a:pt x="9615" y="11741"/>
                  </a:lnTo>
                  <a:lnTo>
                    <a:pt x="9807" y="11722"/>
                  </a:lnTo>
                  <a:lnTo>
                    <a:pt x="10036" y="11741"/>
                  </a:lnTo>
                  <a:lnTo>
                    <a:pt x="10285" y="11817"/>
                  </a:lnTo>
                  <a:lnTo>
                    <a:pt x="10305" y="11530"/>
                  </a:lnTo>
                  <a:lnTo>
                    <a:pt x="10343" y="11243"/>
                  </a:lnTo>
                  <a:lnTo>
                    <a:pt x="10381" y="10917"/>
                  </a:lnTo>
                  <a:lnTo>
                    <a:pt x="10458" y="10592"/>
                  </a:lnTo>
                  <a:lnTo>
                    <a:pt x="10554" y="10285"/>
                  </a:lnTo>
                  <a:lnTo>
                    <a:pt x="10592" y="10151"/>
                  </a:lnTo>
                  <a:lnTo>
                    <a:pt x="10649" y="10036"/>
                  </a:lnTo>
                  <a:lnTo>
                    <a:pt x="10726" y="9960"/>
                  </a:lnTo>
                  <a:lnTo>
                    <a:pt x="10803" y="9921"/>
                  </a:lnTo>
                  <a:lnTo>
                    <a:pt x="10822" y="9902"/>
                  </a:lnTo>
                  <a:lnTo>
                    <a:pt x="10860" y="9883"/>
                  </a:lnTo>
                  <a:lnTo>
                    <a:pt x="10879" y="9806"/>
                  </a:lnTo>
                  <a:lnTo>
                    <a:pt x="10860" y="9711"/>
                  </a:lnTo>
                  <a:lnTo>
                    <a:pt x="10822" y="9596"/>
                  </a:lnTo>
                  <a:lnTo>
                    <a:pt x="10707" y="9308"/>
                  </a:lnTo>
                  <a:lnTo>
                    <a:pt x="10554" y="9002"/>
                  </a:lnTo>
                  <a:lnTo>
                    <a:pt x="10496" y="8830"/>
                  </a:lnTo>
                  <a:lnTo>
                    <a:pt x="10439" y="8657"/>
                  </a:lnTo>
                  <a:lnTo>
                    <a:pt x="10400" y="8504"/>
                  </a:lnTo>
                  <a:lnTo>
                    <a:pt x="10400" y="8351"/>
                  </a:lnTo>
                  <a:lnTo>
                    <a:pt x="10419" y="8198"/>
                  </a:lnTo>
                  <a:lnTo>
                    <a:pt x="10477" y="8083"/>
                  </a:lnTo>
                  <a:lnTo>
                    <a:pt x="10534" y="8025"/>
                  </a:lnTo>
                  <a:lnTo>
                    <a:pt x="10592" y="7968"/>
                  </a:lnTo>
                  <a:lnTo>
                    <a:pt x="10668" y="7910"/>
                  </a:lnTo>
                  <a:lnTo>
                    <a:pt x="10745" y="7872"/>
                  </a:lnTo>
                  <a:lnTo>
                    <a:pt x="10822" y="7834"/>
                  </a:lnTo>
                  <a:lnTo>
                    <a:pt x="10898" y="7757"/>
                  </a:lnTo>
                  <a:lnTo>
                    <a:pt x="10975" y="7661"/>
                  </a:lnTo>
                  <a:lnTo>
                    <a:pt x="11013" y="7546"/>
                  </a:lnTo>
                  <a:lnTo>
                    <a:pt x="11071" y="7412"/>
                  </a:lnTo>
                  <a:lnTo>
                    <a:pt x="11090" y="7259"/>
                  </a:lnTo>
                  <a:lnTo>
                    <a:pt x="11128" y="6895"/>
                  </a:lnTo>
                  <a:lnTo>
                    <a:pt x="11128" y="6493"/>
                  </a:lnTo>
                  <a:lnTo>
                    <a:pt x="11090" y="6053"/>
                  </a:lnTo>
                  <a:lnTo>
                    <a:pt x="11013" y="5555"/>
                  </a:lnTo>
                  <a:lnTo>
                    <a:pt x="10898" y="5057"/>
                  </a:lnTo>
                  <a:lnTo>
                    <a:pt x="10745" y="4539"/>
                  </a:lnTo>
                  <a:lnTo>
                    <a:pt x="10573" y="4022"/>
                  </a:lnTo>
                  <a:lnTo>
                    <a:pt x="10362" y="3524"/>
                  </a:lnTo>
                  <a:lnTo>
                    <a:pt x="10132" y="3046"/>
                  </a:lnTo>
                  <a:lnTo>
                    <a:pt x="9864" y="2586"/>
                  </a:lnTo>
                  <a:lnTo>
                    <a:pt x="9711" y="2375"/>
                  </a:lnTo>
                  <a:lnTo>
                    <a:pt x="9577" y="2184"/>
                  </a:lnTo>
                  <a:lnTo>
                    <a:pt x="9404" y="1992"/>
                  </a:lnTo>
                  <a:lnTo>
                    <a:pt x="9251" y="1820"/>
                  </a:lnTo>
                  <a:lnTo>
                    <a:pt x="9079" y="1686"/>
                  </a:lnTo>
                  <a:lnTo>
                    <a:pt x="8906" y="1552"/>
                  </a:lnTo>
                  <a:lnTo>
                    <a:pt x="8542" y="1303"/>
                  </a:lnTo>
                  <a:lnTo>
                    <a:pt x="8179" y="1073"/>
                  </a:lnTo>
                  <a:lnTo>
                    <a:pt x="7776" y="881"/>
                  </a:lnTo>
                  <a:lnTo>
                    <a:pt x="7393" y="690"/>
                  </a:lnTo>
                  <a:lnTo>
                    <a:pt x="6991" y="517"/>
                  </a:lnTo>
                  <a:lnTo>
                    <a:pt x="6589" y="364"/>
                  </a:lnTo>
                  <a:lnTo>
                    <a:pt x="6206" y="249"/>
                  </a:lnTo>
                  <a:lnTo>
                    <a:pt x="5804" y="153"/>
                  </a:lnTo>
                  <a:lnTo>
                    <a:pt x="5421" y="77"/>
                  </a:lnTo>
                  <a:lnTo>
                    <a:pt x="5038" y="19"/>
                  </a:lnTo>
                  <a:lnTo>
                    <a:pt x="467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3" name="Google Shape;2173;p42"/>
            <p:cNvSpPr/>
            <p:nvPr/>
          </p:nvSpPr>
          <p:spPr>
            <a:xfrm>
              <a:off x="3427075" y="2930225"/>
              <a:ext cx="74725" cy="108725"/>
            </a:xfrm>
            <a:custGeom>
              <a:avLst/>
              <a:gdLst/>
              <a:ahLst/>
              <a:cxnLst/>
              <a:rect l="l" t="t" r="r" b="b"/>
              <a:pathLst>
                <a:path w="2989" h="4349" extrusionOk="0">
                  <a:moveTo>
                    <a:pt x="1762" y="0"/>
                  </a:moveTo>
                  <a:lnTo>
                    <a:pt x="1571" y="20"/>
                  </a:lnTo>
                  <a:lnTo>
                    <a:pt x="1398" y="58"/>
                  </a:lnTo>
                  <a:lnTo>
                    <a:pt x="1226" y="115"/>
                  </a:lnTo>
                  <a:lnTo>
                    <a:pt x="1073" y="192"/>
                  </a:lnTo>
                  <a:lnTo>
                    <a:pt x="920" y="288"/>
                  </a:lnTo>
                  <a:lnTo>
                    <a:pt x="766" y="422"/>
                  </a:lnTo>
                  <a:lnTo>
                    <a:pt x="632" y="556"/>
                  </a:lnTo>
                  <a:lnTo>
                    <a:pt x="517" y="709"/>
                  </a:lnTo>
                  <a:lnTo>
                    <a:pt x="402" y="882"/>
                  </a:lnTo>
                  <a:lnTo>
                    <a:pt x="288" y="1054"/>
                  </a:lnTo>
                  <a:lnTo>
                    <a:pt x="211" y="1265"/>
                  </a:lnTo>
                  <a:lnTo>
                    <a:pt x="134" y="1475"/>
                  </a:lnTo>
                  <a:lnTo>
                    <a:pt x="77" y="1686"/>
                  </a:lnTo>
                  <a:lnTo>
                    <a:pt x="39" y="1916"/>
                  </a:lnTo>
                  <a:lnTo>
                    <a:pt x="0" y="2146"/>
                  </a:lnTo>
                  <a:lnTo>
                    <a:pt x="0" y="2395"/>
                  </a:lnTo>
                  <a:lnTo>
                    <a:pt x="0" y="2701"/>
                  </a:lnTo>
                  <a:lnTo>
                    <a:pt x="39" y="2988"/>
                  </a:lnTo>
                  <a:lnTo>
                    <a:pt x="115" y="3256"/>
                  </a:lnTo>
                  <a:lnTo>
                    <a:pt x="192" y="3505"/>
                  </a:lnTo>
                  <a:lnTo>
                    <a:pt x="307" y="3754"/>
                  </a:lnTo>
                  <a:lnTo>
                    <a:pt x="422" y="3965"/>
                  </a:lnTo>
                  <a:lnTo>
                    <a:pt x="575" y="4176"/>
                  </a:lnTo>
                  <a:lnTo>
                    <a:pt x="728" y="4348"/>
                  </a:lnTo>
                  <a:lnTo>
                    <a:pt x="1015" y="4023"/>
                  </a:lnTo>
                  <a:lnTo>
                    <a:pt x="1188" y="3850"/>
                  </a:lnTo>
                  <a:lnTo>
                    <a:pt x="1360" y="3716"/>
                  </a:lnTo>
                  <a:lnTo>
                    <a:pt x="1456" y="3659"/>
                  </a:lnTo>
                  <a:lnTo>
                    <a:pt x="1552" y="3601"/>
                  </a:lnTo>
                  <a:lnTo>
                    <a:pt x="1667" y="3563"/>
                  </a:lnTo>
                  <a:lnTo>
                    <a:pt x="1801" y="3544"/>
                  </a:lnTo>
                  <a:lnTo>
                    <a:pt x="2069" y="3544"/>
                  </a:lnTo>
                  <a:lnTo>
                    <a:pt x="2222" y="3582"/>
                  </a:lnTo>
                  <a:lnTo>
                    <a:pt x="2394" y="3639"/>
                  </a:lnTo>
                  <a:lnTo>
                    <a:pt x="2414" y="3352"/>
                  </a:lnTo>
                  <a:lnTo>
                    <a:pt x="2452" y="3065"/>
                  </a:lnTo>
                  <a:lnTo>
                    <a:pt x="2490" y="2739"/>
                  </a:lnTo>
                  <a:lnTo>
                    <a:pt x="2567" y="2414"/>
                  </a:lnTo>
                  <a:lnTo>
                    <a:pt x="2663" y="2107"/>
                  </a:lnTo>
                  <a:lnTo>
                    <a:pt x="2701" y="1973"/>
                  </a:lnTo>
                  <a:lnTo>
                    <a:pt x="2758" y="1858"/>
                  </a:lnTo>
                  <a:lnTo>
                    <a:pt x="2835" y="1782"/>
                  </a:lnTo>
                  <a:lnTo>
                    <a:pt x="2912" y="1743"/>
                  </a:lnTo>
                  <a:lnTo>
                    <a:pt x="2950" y="1705"/>
                  </a:lnTo>
                  <a:lnTo>
                    <a:pt x="2969" y="1667"/>
                  </a:lnTo>
                  <a:lnTo>
                    <a:pt x="2988" y="1609"/>
                  </a:lnTo>
                  <a:lnTo>
                    <a:pt x="2969" y="1552"/>
                  </a:lnTo>
                  <a:lnTo>
                    <a:pt x="2912" y="1379"/>
                  </a:lnTo>
                  <a:lnTo>
                    <a:pt x="2835" y="1169"/>
                  </a:lnTo>
                  <a:lnTo>
                    <a:pt x="2720" y="939"/>
                  </a:lnTo>
                  <a:lnTo>
                    <a:pt x="2624" y="709"/>
                  </a:lnTo>
                  <a:lnTo>
                    <a:pt x="2548" y="479"/>
                  </a:lnTo>
                  <a:lnTo>
                    <a:pt x="2528" y="345"/>
                  </a:lnTo>
                  <a:lnTo>
                    <a:pt x="2509" y="249"/>
                  </a:lnTo>
                  <a:lnTo>
                    <a:pt x="2337" y="135"/>
                  </a:lnTo>
                  <a:lnTo>
                    <a:pt x="2145" y="58"/>
                  </a:lnTo>
                  <a:lnTo>
                    <a:pt x="1954" y="20"/>
                  </a:lnTo>
                  <a:lnTo>
                    <a:pt x="176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4" name="Google Shape;2174;p42"/>
            <p:cNvSpPr/>
            <p:nvPr/>
          </p:nvSpPr>
          <p:spPr>
            <a:xfrm>
              <a:off x="3373450" y="2879000"/>
              <a:ext cx="134575" cy="88600"/>
            </a:xfrm>
            <a:custGeom>
              <a:avLst/>
              <a:gdLst/>
              <a:ahLst/>
              <a:cxnLst/>
              <a:rect l="l" t="t" r="r" b="b"/>
              <a:pathLst>
                <a:path w="5383" h="3544" extrusionOk="0">
                  <a:moveTo>
                    <a:pt x="3907" y="0"/>
                  </a:moveTo>
                  <a:lnTo>
                    <a:pt x="3371" y="58"/>
                  </a:lnTo>
                  <a:lnTo>
                    <a:pt x="3007" y="115"/>
                  </a:lnTo>
                  <a:lnTo>
                    <a:pt x="2662" y="192"/>
                  </a:lnTo>
                  <a:lnTo>
                    <a:pt x="2318" y="287"/>
                  </a:lnTo>
                  <a:lnTo>
                    <a:pt x="1992" y="383"/>
                  </a:lnTo>
                  <a:lnTo>
                    <a:pt x="1686" y="498"/>
                  </a:lnTo>
                  <a:lnTo>
                    <a:pt x="1398" y="613"/>
                  </a:lnTo>
                  <a:lnTo>
                    <a:pt x="1149" y="747"/>
                  </a:lnTo>
                  <a:lnTo>
                    <a:pt x="900" y="900"/>
                  </a:lnTo>
                  <a:lnTo>
                    <a:pt x="690" y="1054"/>
                  </a:lnTo>
                  <a:lnTo>
                    <a:pt x="498" y="1207"/>
                  </a:lnTo>
                  <a:lnTo>
                    <a:pt x="326" y="1379"/>
                  </a:lnTo>
                  <a:lnTo>
                    <a:pt x="211" y="1532"/>
                  </a:lnTo>
                  <a:lnTo>
                    <a:pt x="96" y="1705"/>
                  </a:lnTo>
                  <a:lnTo>
                    <a:pt x="38" y="1896"/>
                  </a:lnTo>
                  <a:lnTo>
                    <a:pt x="0" y="2069"/>
                  </a:lnTo>
                  <a:lnTo>
                    <a:pt x="0" y="2241"/>
                  </a:lnTo>
                  <a:lnTo>
                    <a:pt x="58" y="2413"/>
                  </a:lnTo>
                  <a:lnTo>
                    <a:pt x="134" y="2567"/>
                  </a:lnTo>
                  <a:lnTo>
                    <a:pt x="230" y="2720"/>
                  </a:lnTo>
                  <a:lnTo>
                    <a:pt x="383" y="2873"/>
                  </a:lnTo>
                  <a:lnTo>
                    <a:pt x="556" y="2988"/>
                  </a:lnTo>
                  <a:lnTo>
                    <a:pt x="747" y="3122"/>
                  </a:lnTo>
                  <a:lnTo>
                    <a:pt x="977" y="3218"/>
                  </a:lnTo>
                  <a:lnTo>
                    <a:pt x="1226" y="3314"/>
                  </a:lnTo>
                  <a:lnTo>
                    <a:pt x="1494" y="3390"/>
                  </a:lnTo>
                  <a:lnTo>
                    <a:pt x="1781" y="3448"/>
                  </a:lnTo>
                  <a:lnTo>
                    <a:pt x="2088" y="3486"/>
                  </a:lnTo>
                  <a:lnTo>
                    <a:pt x="2413" y="3524"/>
                  </a:lnTo>
                  <a:lnTo>
                    <a:pt x="2758" y="3543"/>
                  </a:lnTo>
                  <a:lnTo>
                    <a:pt x="3103" y="3524"/>
                  </a:lnTo>
                  <a:lnTo>
                    <a:pt x="3467" y="3505"/>
                  </a:lnTo>
                  <a:lnTo>
                    <a:pt x="3831" y="3467"/>
                  </a:lnTo>
                  <a:lnTo>
                    <a:pt x="4137" y="3428"/>
                  </a:lnTo>
                  <a:lnTo>
                    <a:pt x="4424" y="3371"/>
                  </a:lnTo>
                  <a:lnTo>
                    <a:pt x="4712" y="3294"/>
                  </a:lnTo>
                  <a:lnTo>
                    <a:pt x="4980" y="3218"/>
                  </a:lnTo>
                  <a:lnTo>
                    <a:pt x="4788" y="2816"/>
                  </a:lnTo>
                  <a:lnTo>
                    <a:pt x="4712" y="2605"/>
                  </a:lnTo>
                  <a:lnTo>
                    <a:pt x="4673" y="2394"/>
                  </a:lnTo>
                  <a:lnTo>
                    <a:pt x="4654" y="2298"/>
                  </a:lnTo>
                  <a:lnTo>
                    <a:pt x="4654" y="2203"/>
                  </a:lnTo>
                  <a:lnTo>
                    <a:pt x="4673" y="2107"/>
                  </a:lnTo>
                  <a:lnTo>
                    <a:pt x="4693" y="2011"/>
                  </a:lnTo>
                  <a:lnTo>
                    <a:pt x="4750" y="1935"/>
                  </a:lnTo>
                  <a:lnTo>
                    <a:pt x="4808" y="1858"/>
                  </a:lnTo>
                  <a:lnTo>
                    <a:pt x="4903" y="1800"/>
                  </a:lnTo>
                  <a:lnTo>
                    <a:pt x="4999" y="1743"/>
                  </a:lnTo>
                  <a:lnTo>
                    <a:pt x="5057" y="1724"/>
                  </a:lnTo>
                  <a:lnTo>
                    <a:pt x="5114" y="1666"/>
                  </a:lnTo>
                  <a:lnTo>
                    <a:pt x="5210" y="1552"/>
                  </a:lnTo>
                  <a:lnTo>
                    <a:pt x="5286" y="1379"/>
                  </a:lnTo>
                  <a:lnTo>
                    <a:pt x="5344" y="1188"/>
                  </a:lnTo>
                  <a:lnTo>
                    <a:pt x="5382" y="939"/>
                  </a:lnTo>
                  <a:lnTo>
                    <a:pt x="5382" y="670"/>
                  </a:lnTo>
                  <a:lnTo>
                    <a:pt x="5382" y="383"/>
                  </a:lnTo>
                  <a:lnTo>
                    <a:pt x="5363" y="77"/>
                  </a:lnTo>
                  <a:lnTo>
                    <a:pt x="4903" y="19"/>
                  </a:lnTo>
                  <a:lnTo>
                    <a:pt x="442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5" name="Google Shape;2175;p42"/>
            <p:cNvSpPr/>
            <p:nvPr/>
          </p:nvSpPr>
          <p:spPr>
            <a:xfrm>
              <a:off x="3272900" y="2905325"/>
              <a:ext cx="124025" cy="102975"/>
            </a:xfrm>
            <a:custGeom>
              <a:avLst/>
              <a:gdLst/>
              <a:ahLst/>
              <a:cxnLst/>
              <a:rect l="l" t="t" r="r" b="b"/>
              <a:pathLst>
                <a:path w="4961" h="4119" extrusionOk="0">
                  <a:moveTo>
                    <a:pt x="2490" y="1"/>
                  </a:moveTo>
                  <a:lnTo>
                    <a:pt x="2222" y="20"/>
                  </a:lnTo>
                  <a:lnTo>
                    <a:pt x="1992" y="39"/>
                  </a:lnTo>
                  <a:lnTo>
                    <a:pt x="1743" y="96"/>
                  </a:lnTo>
                  <a:lnTo>
                    <a:pt x="1513" y="173"/>
                  </a:lnTo>
                  <a:lnTo>
                    <a:pt x="1302" y="250"/>
                  </a:lnTo>
                  <a:lnTo>
                    <a:pt x="1092" y="364"/>
                  </a:lnTo>
                  <a:lnTo>
                    <a:pt x="900" y="479"/>
                  </a:lnTo>
                  <a:lnTo>
                    <a:pt x="728" y="613"/>
                  </a:lnTo>
                  <a:lnTo>
                    <a:pt x="575" y="747"/>
                  </a:lnTo>
                  <a:lnTo>
                    <a:pt x="421" y="920"/>
                  </a:lnTo>
                  <a:lnTo>
                    <a:pt x="307" y="1073"/>
                  </a:lnTo>
                  <a:lnTo>
                    <a:pt x="211" y="1265"/>
                  </a:lnTo>
                  <a:lnTo>
                    <a:pt x="115" y="1456"/>
                  </a:lnTo>
                  <a:lnTo>
                    <a:pt x="58" y="1648"/>
                  </a:lnTo>
                  <a:lnTo>
                    <a:pt x="19" y="1858"/>
                  </a:lnTo>
                  <a:lnTo>
                    <a:pt x="0" y="2069"/>
                  </a:lnTo>
                  <a:lnTo>
                    <a:pt x="19" y="2280"/>
                  </a:lnTo>
                  <a:lnTo>
                    <a:pt x="58" y="2471"/>
                  </a:lnTo>
                  <a:lnTo>
                    <a:pt x="115" y="2682"/>
                  </a:lnTo>
                  <a:lnTo>
                    <a:pt x="211" y="2854"/>
                  </a:lnTo>
                  <a:lnTo>
                    <a:pt x="307" y="3046"/>
                  </a:lnTo>
                  <a:lnTo>
                    <a:pt x="421" y="3218"/>
                  </a:lnTo>
                  <a:lnTo>
                    <a:pt x="575" y="3371"/>
                  </a:lnTo>
                  <a:lnTo>
                    <a:pt x="728" y="3525"/>
                  </a:lnTo>
                  <a:lnTo>
                    <a:pt x="900" y="3640"/>
                  </a:lnTo>
                  <a:lnTo>
                    <a:pt x="1092" y="3774"/>
                  </a:lnTo>
                  <a:lnTo>
                    <a:pt x="1302" y="3869"/>
                  </a:lnTo>
                  <a:lnTo>
                    <a:pt x="1513" y="3965"/>
                  </a:lnTo>
                  <a:lnTo>
                    <a:pt x="1743" y="4023"/>
                  </a:lnTo>
                  <a:lnTo>
                    <a:pt x="1992" y="4080"/>
                  </a:lnTo>
                  <a:lnTo>
                    <a:pt x="2222" y="4099"/>
                  </a:lnTo>
                  <a:lnTo>
                    <a:pt x="2490" y="4118"/>
                  </a:lnTo>
                  <a:lnTo>
                    <a:pt x="2739" y="4099"/>
                  </a:lnTo>
                  <a:lnTo>
                    <a:pt x="2988" y="4080"/>
                  </a:lnTo>
                  <a:lnTo>
                    <a:pt x="3218" y="4023"/>
                  </a:lnTo>
                  <a:lnTo>
                    <a:pt x="3448" y="3965"/>
                  </a:lnTo>
                  <a:lnTo>
                    <a:pt x="3658" y="3869"/>
                  </a:lnTo>
                  <a:lnTo>
                    <a:pt x="3869" y="3774"/>
                  </a:lnTo>
                  <a:lnTo>
                    <a:pt x="4060" y="3640"/>
                  </a:lnTo>
                  <a:lnTo>
                    <a:pt x="4233" y="3525"/>
                  </a:lnTo>
                  <a:lnTo>
                    <a:pt x="4386" y="3371"/>
                  </a:lnTo>
                  <a:lnTo>
                    <a:pt x="4539" y="3218"/>
                  </a:lnTo>
                  <a:lnTo>
                    <a:pt x="4654" y="3046"/>
                  </a:lnTo>
                  <a:lnTo>
                    <a:pt x="4769" y="2854"/>
                  </a:lnTo>
                  <a:lnTo>
                    <a:pt x="4846" y="2682"/>
                  </a:lnTo>
                  <a:lnTo>
                    <a:pt x="4903" y="2471"/>
                  </a:lnTo>
                  <a:lnTo>
                    <a:pt x="4942" y="2280"/>
                  </a:lnTo>
                  <a:lnTo>
                    <a:pt x="4961" y="2069"/>
                  </a:lnTo>
                  <a:lnTo>
                    <a:pt x="4942" y="1858"/>
                  </a:lnTo>
                  <a:lnTo>
                    <a:pt x="4903" y="1648"/>
                  </a:lnTo>
                  <a:lnTo>
                    <a:pt x="4846" y="1456"/>
                  </a:lnTo>
                  <a:lnTo>
                    <a:pt x="4769" y="1265"/>
                  </a:lnTo>
                  <a:lnTo>
                    <a:pt x="4654" y="1073"/>
                  </a:lnTo>
                  <a:lnTo>
                    <a:pt x="4539" y="920"/>
                  </a:lnTo>
                  <a:lnTo>
                    <a:pt x="4386" y="747"/>
                  </a:lnTo>
                  <a:lnTo>
                    <a:pt x="4233" y="613"/>
                  </a:lnTo>
                  <a:lnTo>
                    <a:pt x="4060" y="479"/>
                  </a:lnTo>
                  <a:lnTo>
                    <a:pt x="3869" y="364"/>
                  </a:lnTo>
                  <a:lnTo>
                    <a:pt x="3658" y="250"/>
                  </a:lnTo>
                  <a:lnTo>
                    <a:pt x="3448" y="173"/>
                  </a:lnTo>
                  <a:lnTo>
                    <a:pt x="3218" y="96"/>
                  </a:lnTo>
                  <a:lnTo>
                    <a:pt x="2988" y="39"/>
                  </a:lnTo>
                  <a:lnTo>
                    <a:pt x="2739" y="20"/>
                  </a:lnTo>
                  <a:lnTo>
                    <a:pt x="249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6" name="Google Shape;2176;p42"/>
            <p:cNvSpPr/>
            <p:nvPr/>
          </p:nvSpPr>
          <p:spPr>
            <a:xfrm>
              <a:off x="3291075" y="2876600"/>
              <a:ext cx="144650" cy="91950"/>
            </a:xfrm>
            <a:custGeom>
              <a:avLst/>
              <a:gdLst/>
              <a:ahLst/>
              <a:cxnLst/>
              <a:rect l="l" t="t" r="r" b="b"/>
              <a:pathLst>
                <a:path w="5786" h="3678" extrusionOk="0">
                  <a:moveTo>
                    <a:pt x="1629" y="0"/>
                  </a:moveTo>
                  <a:lnTo>
                    <a:pt x="1495" y="20"/>
                  </a:lnTo>
                  <a:lnTo>
                    <a:pt x="1399" y="39"/>
                  </a:lnTo>
                  <a:lnTo>
                    <a:pt x="1284" y="115"/>
                  </a:lnTo>
                  <a:lnTo>
                    <a:pt x="1169" y="211"/>
                  </a:lnTo>
                  <a:lnTo>
                    <a:pt x="1035" y="326"/>
                  </a:lnTo>
                  <a:lnTo>
                    <a:pt x="786" y="613"/>
                  </a:lnTo>
                  <a:lnTo>
                    <a:pt x="556" y="939"/>
                  </a:lnTo>
                  <a:lnTo>
                    <a:pt x="346" y="1245"/>
                  </a:lnTo>
                  <a:lnTo>
                    <a:pt x="154" y="1513"/>
                  </a:lnTo>
                  <a:lnTo>
                    <a:pt x="1" y="1782"/>
                  </a:lnTo>
                  <a:lnTo>
                    <a:pt x="135" y="1877"/>
                  </a:lnTo>
                  <a:lnTo>
                    <a:pt x="480" y="2165"/>
                  </a:lnTo>
                  <a:lnTo>
                    <a:pt x="748" y="2337"/>
                  </a:lnTo>
                  <a:lnTo>
                    <a:pt x="1035" y="2529"/>
                  </a:lnTo>
                  <a:lnTo>
                    <a:pt x="1380" y="2720"/>
                  </a:lnTo>
                  <a:lnTo>
                    <a:pt x="1763" y="2931"/>
                  </a:lnTo>
                  <a:lnTo>
                    <a:pt x="2184" y="3122"/>
                  </a:lnTo>
                  <a:lnTo>
                    <a:pt x="2644" y="3295"/>
                  </a:lnTo>
                  <a:lnTo>
                    <a:pt x="3104" y="3448"/>
                  </a:lnTo>
                  <a:lnTo>
                    <a:pt x="3602" y="3563"/>
                  </a:lnTo>
                  <a:lnTo>
                    <a:pt x="3870" y="3620"/>
                  </a:lnTo>
                  <a:lnTo>
                    <a:pt x="4119" y="3639"/>
                  </a:lnTo>
                  <a:lnTo>
                    <a:pt x="4387" y="3678"/>
                  </a:lnTo>
                  <a:lnTo>
                    <a:pt x="4655" y="3678"/>
                  </a:lnTo>
                  <a:lnTo>
                    <a:pt x="4923" y="3659"/>
                  </a:lnTo>
                  <a:lnTo>
                    <a:pt x="5210" y="3639"/>
                  </a:lnTo>
                  <a:lnTo>
                    <a:pt x="5479" y="3601"/>
                  </a:lnTo>
                  <a:lnTo>
                    <a:pt x="5766" y="3544"/>
                  </a:lnTo>
                  <a:lnTo>
                    <a:pt x="5785" y="1130"/>
                  </a:lnTo>
                  <a:lnTo>
                    <a:pt x="5191" y="939"/>
                  </a:lnTo>
                  <a:lnTo>
                    <a:pt x="3851" y="537"/>
                  </a:lnTo>
                  <a:lnTo>
                    <a:pt x="3085" y="326"/>
                  </a:lnTo>
                  <a:lnTo>
                    <a:pt x="2395" y="134"/>
                  </a:lnTo>
                  <a:lnTo>
                    <a:pt x="1840" y="39"/>
                  </a:lnTo>
                  <a:lnTo>
                    <a:pt x="162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7" name="Google Shape;2177;p42"/>
            <p:cNvSpPr/>
            <p:nvPr/>
          </p:nvSpPr>
          <p:spPr>
            <a:xfrm>
              <a:off x="3123975" y="2894800"/>
              <a:ext cx="80950" cy="124025"/>
            </a:xfrm>
            <a:custGeom>
              <a:avLst/>
              <a:gdLst/>
              <a:ahLst/>
              <a:cxnLst/>
              <a:rect l="l" t="t" r="r" b="b"/>
              <a:pathLst>
                <a:path w="3238" h="4961" extrusionOk="0">
                  <a:moveTo>
                    <a:pt x="1380" y="0"/>
                  </a:moveTo>
                  <a:lnTo>
                    <a:pt x="1188" y="19"/>
                  </a:lnTo>
                  <a:lnTo>
                    <a:pt x="1016" y="96"/>
                  </a:lnTo>
                  <a:lnTo>
                    <a:pt x="843" y="173"/>
                  </a:lnTo>
                  <a:lnTo>
                    <a:pt x="671" y="287"/>
                  </a:lnTo>
                  <a:lnTo>
                    <a:pt x="518" y="422"/>
                  </a:lnTo>
                  <a:lnTo>
                    <a:pt x="384" y="575"/>
                  </a:lnTo>
                  <a:lnTo>
                    <a:pt x="288" y="747"/>
                  </a:lnTo>
                  <a:lnTo>
                    <a:pt x="192" y="920"/>
                  </a:lnTo>
                  <a:lnTo>
                    <a:pt x="116" y="1130"/>
                  </a:lnTo>
                  <a:lnTo>
                    <a:pt x="58" y="1360"/>
                  </a:lnTo>
                  <a:lnTo>
                    <a:pt x="20" y="1590"/>
                  </a:lnTo>
                  <a:lnTo>
                    <a:pt x="1" y="1858"/>
                  </a:lnTo>
                  <a:lnTo>
                    <a:pt x="1" y="2107"/>
                  </a:lnTo>
                  <a:lnTo>
                    <a:pt x="20" y="2375"/>
                  </a:lnTo>
                  <a:lnTo>
                    <a:pt x="58" y="2643"/>
                  </a:lnTo>
                  <a:lnTo>
                    <a:pt x="116" y="2911"/>
                  </a:lnTo>
                  <a:lnTo>
                    <a:pt x="211" y="3180"/>
                  </a:lnTo>
                  <a:lnTo>
                    <a:pt x="326" y="3448"/>
                  </a:lnTo>
                  <a:lnTo>
                    <a:pt x="460" y="3677"/>
                  </a:lnTo>
                  <a:lnTo>
                    <a:pt x="613" y="3907"/>
                  </a:lnTo>
                  <a:lnTo>
                    <a:pt x="805" y="4118"/>
                  </a:lnTo>
                  <a:lnTo>
                    <a:pt x="1035" y="4310"/>
                  </a:lnTo>
                  <a:lnTo>
                    <a:pt x="1284" y="4463"/>
                  </a:lnTo>
                  <a:lnTo>
                    <a:pt x="1744" y="4712"/>
                  </a:lnTo>
                  <a:lnTo>
                    <a:pt x="2127" y="4865"/>
                  </a:lnTo>
                  <a:lnTo>
                    <a:pt x="2299" y="4922"/>
                  </a:lnTo>
                  <a:lnTo>
                    <a:pt x="2433" y="4942"/>
                  </a:lnTo>
                  <a:lnTo>
                    <a:pt x="2567" y="4961"/>
                  </a:lnTo>
                  <a:lnTo>
                    <a:pt x="2663" y="4961"/>
                  </a:lnTo>
                  <a:lnTo>
                    <a:pt x="2759" y="4942"/>
                  </a:lnTo>
                  <a:lnTo>
                    <a:pt x="2854" y="4903"/>
                  </a:lnTo>
                  <a:lnTo>
                    <a:pt x="2931" y="4846"/>
                  </a:lnTo>
                  <a:lnTo>
                    <a:pt x="2988" y="4788"/>
                  </a:lnTo>
                  <a:lnTo>
                    <a:pt x="3103" y="4635"/>
                  </a:lnTo>
                  <a:lnTo>
                    <a:pt x="3199" y="4424"/>
                  </a:lnTo>
                  <a:lnTo>
                    <a:pt x="3237" y="4329"/>
                  </a:lnTo>
                  <a:lnTo>
                    <a:pt x="3237" y="4214"/>
                  </a:lnTo>
                  <a:lnTo>
                    <a:pt x="3218" y="4099"/>
                  </a:lnTo>
                  <a:lnTo>
                    <a:pt x="3199" y="4003"/>
                  </a:lnTo>
                  <a:lnTo>
                    <a:pt x="3142" y="3888"/>
                  </a:lnTo>
                  <a:lnTo>
                    <a:pt x="3084" y="3792"/>
                  </a:lnTo>
                  <a:lnTo>
                    <a:pt x="2931" y="3620"/>
                  </a:lnTo>
                  <a:lnTo>
                    <a:pt x="2778" y="3467"/>
                  </a:lnTo>
                  <a:lnTo>
                    <a:pt x="2625" y="3333"/>
                  </a:lnTo>
                  <a:lnTo>
                    <a:pt x="2471" y="3237"/>
                  </a:lnTo>
                  <a:lnTo>
                    <a:pt x="2529" y="3065"/>
                  </a:lnTo>
                  <a:lnTo>
                    <a:pt x="2663" y="2624"/>
                  </a:lnTo>
                  <a:lnTo>
                    <a:pt x="2720" y="2356"/>
                  </a:lnTo>
                  <a:lnTo>
                    <a:pt x="2759" y="2050"/>
                  </a:lnTo>
                  <a:lnTo>
                    <a:pt x="2778" y="1762"/>
                  </a:lnTo>
                  <a:lnTo>
                    <a:pt x="2778" y="1628"/>
                  </a:lnTo>
                  <a:lnTo>
                    <a:pt x="2759" y="1475"/>
                  </a:lnTo>
                  <a:lnTo>
                    <a:pt x="2682" y="1130"/>
                  </a:lnTo>
                  <a:lnTo>
                    <a:pt x="2567" y="824"/>
                  </a:lnTo>
                  <a:lnTo>
                    <a:pt x="2433" y="575"/>
                  </a:lnTo>
                  <a:lnTo>
                    <a:pt x="2299" y="364"/>
                  </a:lnTo>
                  <a:lnTo>
                    <a:pt x="2127" y="211"/>
                  </a:lnTo>
                  <a:lnTo>
                    <a:pt x="1954" y="96"/>
                  </a:lnTo>
                  <a:lnTo>
                    <a:pt x="1763" y="19"/>
                  </a:lnTo>
                  <a:lnTo>
                    <a:pt x="157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8" name="Google Shape;2178;p42"/>
            <p:cNvSpPr/>
            <p:nvPr/>
          </p:nvSpPr>
          <p:spPr>
            <a:xfrm>
              <a:off x="3275275" y="2725775"/>
              <a:ext cx="232750" cy="189150"/>
            </a:xfrm>
            <a:custGeom>
              <a:avLst/>
              <a:gdLst/>
              <a:ahLst/>
              <a:cxnLst/>
              <a:rect l="l" t="t" r="r" b="b"/>
              <a:pathLst>
                <a:path w="9310" h="7566" extrusionOk="0">
                  <a:moveTo>
                    <a:pt x="2491" y="0"/>
                  </a:moveTo>
                  <a:lnTo>
                    <a:pt x="2146" y="39"/>
                  </a:lnTo>
                  <a:lnTo>
                    <a:pt x="1840" y="96"/>
                  </a:lnTo>
                  <a:lnTo>
                    <a:pt x="1533" y="192"/>
                  </a:lnTo>
                  <a:lnTo>
                    <a:pt x="1265" y="326"/>
                  </a:lnTo>
                  <a:lnTo>
                    <a:pt x="824" y="575"/>
                  </a:lnTo>
                  <a:lnTo>
                    <a:pt x="633" y="709"/>
                  </a:lnTo>
                  <a:lnTo>
                    <a:pt x="461" y="843"/>
                  </a:lnTo>
                  <a:lnTo>
                    <a:pt x="326" y="977"/>
                  </a:lnTo>
                  <a:lnTo>
                    <a:pt x="192" y="1111"/>
                  </a:lnTo>
                  <a:lnTo>
                    <a:pt x="77" y="1264"/>
                  </a:lnTo>
                  <a:lnTo>
                    <a:pt x="1" y="1398"/>
                  </a:lnTo>
                  <a:lnTo>
                    <a:pt x="173" y="1513"/>
                  </a:lnTo>
                  <a:lnTo>
                    <a:pt x="346" y="1647"/>
                  </a:lnTo>
                  <a:lnTo>
                    <a:pt x="518" y="1781"/>
                  </a:lnTo>
                  <a:lnTo>
                    <a:pt x="652" y="1954"/>
                  </a:lnTo>
                  <a:lnTo>
                    <a:pt x="786" y="2126"/>
                  </a:lnTo>
                  <a:lnTo>
                    <a:pt x="901" y="2299"/>
                  </a:lnTo>
                  <a:lnTo>
                    <a:pt x="1016" y="2490"/>
                  </a:lnTo>
                  <a:lnTo>
                    <a:pt x="1093" y="2701"/>
                  </a:lnTo>
                  <a:lnTo>
                    <a:pt x="1188" y="2892"/>
                  </a:lnTo>
                  <a:lnTo>
                    <a:pt x="1246" y="3103"/>
                  </a:lnTo>
                  <a:lnTo>
                    <a:pt x="1361" y="3544"/>
                  </a:lnTo>
                  <a:lnTo>
                    <a:pt x="1437" y="3984"/>
                  </a:lnTo>
                  <a:lnTo>
                    <a:pt x="1495" y="4425"/>
                  </a:lnTo>
                  <a:lnTo>
                    <a:pt x="1514" y="4865"/>
                  </a:lnTo>
                  <a:lnTo>
                    <a:pt x="1514" y="5267"/>
                  </a:lnTo>
                  <a:lnTo>
                    <a:pt x="1514" y="5631"/>
                  </a:lnTo>
                  <a:lnTo>
                    <a:pt x="1495" y="5957"/>
                  </a:lnTo>
                  <a:lnTo>
                    <a:pt x="1437" y="6436"/>
                  </a:lnTo>
                  <a:lnTo>
                    <a:pt x="1418" y="6608"/>
                  </a:lnTo>
                  <a:lnTo>
                    <a:pt x="1629" y="6570"/>
                  </a:lnTo>
                  <a:lnTo>
                    <a:pt x="1840" y="6531"/>
                  </a:lnTo>
                  <a:lnTo>
                    <a:pt x="2280" y="6493"/>
                  </a:lnTo>
                  <a:lnTo>
                    <a:pt x="2721" y="6493"/>
                  </a:lnTo>
                  <a:lnTo>
                    <a:pt x="3161" y="6531"/>
                  </a:lnTo>
                  <a:lnTo>
                    <a:pt x="3621" y="6589"/>
                  </a:lnTo>
                  <a:lnTo>
                    <a:pt x="4061" y="6665"/>
                  </a:lnTo>
                  <a:lnTo>
                    <a:pt x="4483" y="6761"/>
                  </a:lnTo>
                  <a:lnTo>
                    <a:pt x="4885" y="6876"/>
                  </a:lnTo>
                  <a:lnTo>
                    <a:pt x="5268" y="6991"/>
                  </a:lnTo>
                  <a:lnTo>
                    <a:pt x="5632" y="7125"/>
                  </a:lnTo>
                  <a:lnTo>
                    <a:pt x="6206" y="7336"/>
                  </a:lnTo>
                  <a:lnTo>
                    <a:pt x="6589" y="7508"/>
                  </a:lnTo>
                  <a:lnTo>
                    <a:pt x="6723" y="7566"/>
                  </a:lnTo>
                  <a:lnTo>
                    <a:pt x="6953" y="7508"/>
                  </a:lnTo>
                  <a:lnTo>
                    <a:pt x="7221" y="7432"/>
                  </a:lnTo>
                  <a:lnTo>
                    <a:pt x="7547" y="7374"/>
                  </a:lnTo>
                  <a:lnTo>
                    <a:pt x="7930" y="7317"/>
                  </a:lnTo>
                  <a:lnTo>
                    <a:pt x="8351" y="7297"/>
                  </a:lnTo>
                  <a:lnTo>
                    <a:pt x="8581" y="7317"/>
                  </a:lnTo>
                  <a:lnTo>
                    <a:pt x="8792" y="7336"/>
                  </a:lnTo>
                  <a:lnTo>
                    <a:pt x="9022" y="7374"/>
                  </a:lnTo>
                  <a:lnTo>
                    <a:pt x="9252" y="7412"/>
                  </a:lnTo>
                  <a:lnTo>
                    <a:pt x="9290" y="7144"/>
                  </a:lnTo>
                  <a:lnTo>
                    <a:pt x="9309" y="6838"/>
                  </a:lnTo>
                  <a:lnTo>
                    <a:pt x="9309" y="6493"/>
                  </a:lnTo>
                  <a:lnTo>
                    <a:pt x="9271" y="6110"/>
                  </a:lnTo>
                  <a:lnTo>
                    <a:pt x="9213" y="5708"/>
                  </a:lnTo>
                  <a:lnTo>
                    <a:pt x="9137" y="5286"/>
                  </a:lnTo>
                  <a:lnTo>
                    <a:pt x="9022" y="4865"/>
                  </a:lnTo>
                  <a:lnTo>
                    <a:pt x="8888" y="4425"/>
                  </a:lnTo>
                  <a:lnTo>
                    <a:pt x="8735" y="3984"/>
                  </a:lnTo>
                  <a:lnTo>
                    <a:pt x="8562" y="3563"/>
                  </a:lnTo>
                  <a:lnTo>
                    <a:pt x="8371" y="3141"/>
                  </a:lnTo>
                  <a:lnTo>
                    <a:pt x="8141" y="2758"/>
                  </a:lnTo>
                  <a:lnTo>
                    <a:pt x="7911" y="2394"/>
                  </a:lnTo>
                  <a:lnTo>
                    <a:pt x="7662" y="2069"/>
                  </a:lnTo>
                  <a:lnTo>
                    <a:pt x="7375" y="1781"/>
                  </a:lnTo>
                  <a:lnTo>
                    <a:pt x="7241" y="1647"/>
                  </a:lnTo>
                  <a:lnTo>
                    <a:pt x="7087" y="1552"/>
                  </a:lnTo>
                  <a:lnTo>
                    <a:pt x="6723" y="1303"/>
                  </a:lnTo>
                  <a:lnTo>
                    <a:pt x="6360" y="1073"/>
                  </a:lnTo>
                  <a:lnTo>
                    <a:pt x="5957" y="881"/>
                  </a:lnTo>
                  <a:lnTo>
                    <a:pt x="5574" y="690"/>
                  </a:lnTo>
                  <a:lnTo>
                    <a:pt x="5172" y="517"/>
                  </a:lnTo>
                  <a:lnTo>
                    <a:pt x="4770" y="364"/>
                  </a:lnTo>
                  <a:lnTo>
                    <a:pt x="4387" y="249"/>
                  </a:lnTo>
                  <a:lnTo>
                    <a:pt x="3985" y="153"/>
                  </a:lnTo>
                  <a:lnTo>
                    <a:pt x="3602" y="77"/>
                  </a:lnTo>
                  <a:lnTo>
                    <a:pt x="3219" y="19"/>
                  </a:lnTo>
                  <a:lnTo>
                    <a:pt x="285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79" name="Google Shape;2179;p42"/>
            <p:cNvSpPr/>
            <p:nvPr/>
          </p:nvSpPr>
          <p:spPr>
            <a:xfrm>
              <a:off x="3073225" y="4109550"/>
              <a:ext cx="602850" cy="661275"/>
            </a:xfrm>
            <a:custGeom>
              <a:avLst/>
              <a:gdLst/>
              <a:ahLst/>
              <a:cxnLst/>
              <a:rect l="l" t="t" r="r" b="b"/>
              <a:pathLst>
                <a:path w="24114" h="26451" extrusionOk="0">
                  <a:moveTo>
                    <a:pt x="15591" y="1"/>
                  </a:moveTo>
                  <a:lnTo>
                    <a:pt x="15131" y="20"/>
                  </a:lnTo>
                  <a:lnTo>
                    <a:pt x="14691" y="39"/>
                  </a:lnTo>
                  <a:lnTo>
                    <a:pt x="14231" y="96"/>
                  </a:lnTo>
                  <a:lnTo>
                    <a:pt x="13790" y="154"/>
                  </a:lnTo>
                  <a:lnTo>
                    <a:pt x="13331" y="230"/>
                  </a:lnTo>
                  <a:lnTo>
                    <a:pt x="12890" y="345"/>
                  </a:lnTo>
                  <a:lnTo>
                    <a:pt x="12450" y="460"/>
                  </a:lnTo>
                  <a:lnTo>
                    <a:pt x="12009" y="614"/>
                  </a:lnTo>
                  <a:lnTo>
                    <a:pt x="11588" y="786"/>
                  </a:lnTo>
                  <a:lnTo>
                    <a:pt x="11147" y="997"/>
                  </a:lnTo>
                  <a:lnTo>
                    <a:pt x="10726" y="1207"/>
                  </a:lnTo>
                  <a:lnTo>
                    <a:pt x="10324" y="1456"/>
                  </a:lnTo>
                  <a:lnTo>
                    <a:pt x="9902" y="1744"/>
                  </a:lnTo>
                  <a:lnTo>
                    <a:pt x="9500" y="2050"/>
                  </a:lnTo>
                  <a:lnTo>
                    <a:pt x="9136" y="2356"/>
                  </a:lnTo>
                  <a:lnTo>
                    <a:pt x="8772" y="2682"/>
                  </a:lnTo>
                  <a:lnTo>
                    <a:pt x="8428" y="3046"/>
                  </a:lnTo>
                  <a:lnTo>
                    <a:pt x="8083" y="3429"/>
                  </a:lnTo>
                  <a:lnTo>
                    <a:pt x="7738" y="3831"/>
                  </a:lnTo>
                  <a:lnTo>
                    <a:pt x="7413" y="4272"/>
                  </a:lnTo>
                  <a:lnTo>
                    <a:pt x="7068" y="4712"/>
                  </a:lnTo>
                  <a:lnTo>
                    <a:pt x="6761" y="5191"/>
                  </a:lnTo>
                  <a:lnTo>
                    <a:pt x="6436" y="5670"/>
                  </a:lnTo>
                  <a:lnTo>
                    <a:pt x="6129" y="6168"/>
                  </a:lnTo>
                  <a:lnTo>
                    <a:pt x="5823" y="6685"/>
                  </a:lnTo>
                  <a:lnTo>
                    <a:pt x="5516" y="7221"/>
                  </a:lnTo>
                  <a:lnTo>
                    <a:pt x="4942" y="8332"/>
                  </a:lnTo>
                  <a:lnTo>
                    <a:pt x="4367" y="9481"/>
                  </a:lnTo>
                  <a:lnTo>
                    <a:pt x="3812" y="10669"/>
                  </a:lnTo>
                  <a:lnTo>
                    <a:pt x="3276" y="11875"/>
                  </a:lnTo>
                  <a:lnTo>
                    <a:pt x="2758" y="13120"/>
                  </a:lnTo>
                  <a:lnTo>
                    <a:pt x="2260" y="14346"/>
                  </a:lnTo>
                  <a:lnTo>
                    <a:pt x="1284" y="16817"/>
                  </a:lnTo>
                  <a:lnTo>
                    <a:pt x="364" y="19230"/>
                  </a:lnTo>
                  <a:lnTo>
                    <a:pt x="0" y="26451"/>
                  </a:lnTo>
                  <a:lnTo>
                    <a:pt x="24114" y="26451"/>
                  </a:lnTo>
                  <a:lnTo>
                    <a:pt x="23348" y="1858"/>
                  </a:lnTo>
                  <a:lnTo>
                    <a:pt x="22562" y="1533"/>
                  </a:lnTo>
                  <a:lnTo>
                    <a:pt x="21758" y="1246"/>
                  </a:lnTo>
                  <a:lnTo>
                    <a:pt x="20915" y="958"/>
                  </a:lnTo>
                  <a:lnTo>
                    <a:pt x="20072" y="690"/>
                  </a:lnTo>
                  <a:lnTo>
                    <a:pt x="19191" y="460"/>
                  </a:lnTo>
                  <a:lnTo>
                    <a:pt x="18310" y="288"/>
                  </a:lnTo>
                  <a:lnTo>
                    <a:pt x="17851" y="192"/>
                  </a:lnTo>
                  <a:lnTo>
                    <a:pt x="17410" y="135"/>
                  </a:lnTo>
                  <a:lnTo>
                    <a:pt x="16951" y="77"/>
                  </a:lnTo>
                  <a:lnTo>
                    <a:pt x="16491" y="39"/>
                  </a:lnTo>
                  <a:lnTo>
                    <a:pt x="16050" y="20"/>
                  </a:lnTo>
                  <a:lnTo>
                    <a:pt x="1559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0" name="Google Shape;2180;p42"/>
            <p:cNvSpPr/>
            <p:nvPr/>
          </p:nvSpPr>
          <p:spPr>
            <a:xfrm>
              <a:off x="3140250" y="4122475"/>
              <a:ext cx="535825" cy="648350"/>
            </a:xfrm>
            <a:custGeom>
              <a:avLst/>
              <a:gdLst/>
              <a:ahLst/>
              <a:cxnLst/>
              <a:rect l="l" t="t" r="r" b="b"/>
              <a:pathLst>
                <a:path w="21433" h="25934" extrusionOk="0">
                  <a:moveTo>
                    <a:pt x="9615" y="1"/>
                  </a:moveTo>
                  <a:lnTo>
                    <a:pt x="9252" y="135"/>
                  </a:lnTo>
                  <a:lnTo>
                    <a:pt x="8888" y="288"/>
                  </a:lnTo>
                  <a:lnTo>
                    <a:pt x="8543" y="441"/>
                  </a:lnTo>
                  <a:lnTo>
                    <a:pt x="8179" y="633"/>
                  </a:lnTo>
                  <a:lnTo>
                    <a:pt x="7834" y="824"/>
                  </a:lnTo>
                  <a:lnTo>
                    <a:pt x="7490" y="1035"/>
                  </a:lnTo>
                  <a:lnTo>
                    <a:pt x="7145" y="1265"/>
                  </a:lnTo>
                  <a:lnTo>
                    <a:pt x="6819" y="1533"/>
                  </a:lnTo>
                  <a:lnTo>
                    <a:pt x="6570" y="1744"/>
                  </a:lnTo>
                  <a:lnTo>
                    <a:pt x="6302" y="1974"/>
                  </a:lnTo>
                  <a:lnTo>
                    <a:pt x="5823" y="2452"/>
                  </a:lnTo>
                  <a:lnTo>
                    <a:pt x="5325" y="2989"/>
                  </a:lnTo>
                  <a:lnTo>
                    <a:pt x="4866" y="3563"/>
                  </a:lnTo>
                  <a:lnTo>
                    <a:pt x="4406" y="4195"/>
                  </a:lnTo>
                  <a:lnTo>
                    <a:pt x="3946" y="4846"/>
                  </a:lnTo>
                  <a:lnTo>
                    <a:pt x="3525" y="5536"/>
                  </a:lnTo>
                  <a:lnTo>
                    <a:pt x="3084" y="6264"/>
                  </a:lnTo>
                  <a:lnTo>
                    <a:pt x="2682" y="7011"/>
                  </a:lnTo>
                  <a:lnTo>
                    <a:pt x="2261" y="7777"/>
                  </a:lnTo>
                  <a:lnTo>
                    <a:pt x="1859" y="8581"/>
                  </a:lnTo>
                  <a:lnTo>
                    <a:pt x="1476" y="9405"/>
                  </a:lnTo>
                  <a:lnTo>
                    <a:pt x="1093" y="10228"/>
                  </a:lnTo>
                  <a:lnTo>
                    <a:pt x="729" y="11071"/>
                  </a:lnTo>
                  <a:lnTo>
                    <a:pt x="1" y="12795"/>
                  </a:lnTo>
                  <a:lnTo>
                    <a:pt x="403" y="13465"/>
                  </a:lnTo>
                  <a:lnTo>
                    <a:pt x="805" y="14155"/>
                  </a:lnTo>
                  <a:lnTo>
                    <a:pt x="1188" y="14863"/>
                  </a:lnTo>
                  <a:lnTo>
                    <a:pt x="1571" y="15591"/>
                  </a:lnTo>
                  <a:lnTo>
                    <a:pt x="1935" y="16338"/>
                  </a:lnTo>
                  <a:lnTo>
                    <a:pt x="2299" y="17104"/>
                  </a:lnTo>
                  <a:lnTo>
                    <a:pt x="2644" y="17889"/>
                  </a:lnTo>
                  <a:lnTo>
                    <a:pt x="2989" y="18675"/>
                  </a:lnTo>
                  <a:lnTo>
                    <a:pt x="3314" y="19498"/>
                  </a:lnTo>
                  <a:lnTo>
                    <a:pt x="3640" y="20322"/>
                  </a:lnTo>
                  <a:lnTo>
                    <a:pt x="3946" y="21165"/>
                  </a:lnTo>
                  <a:lnTo>
                    <a:pt x="4253" y="22007"/>
                  </a:lnTo>
                  <a:lnTo>
                    <a:pt x="4521" y="22888"/>
                  </a:lnTo>
                  <a:lnTo>
                    <a:pt x="4808" y="23769"/>
                  </a:lnTo>
                  <a:lnTo>
                    <a:pt x="5057" y="24669"/>
                  </a:lnTo>
                  <a:lnTo>
                    <a:pt x="5306" y="25570"/>
                  </a:lnTo>
                  <a:lnTo>
                    <a:pt x="5402" y="25934"/>
                  </a:lnTo>
                  <a:lnTo>
                    <a:pt x="21433" y="25934"/>
                  </a:lnTo>
                  <a:lnTo>
                    <a:pt x="21433" y="25895"/>
                  </a:lnTo>
                  <a:lnTo>
                    <a:pt x="21011" y="25531"/>
                  </a:lnTo>
                  <a:lnTo>
                    <a:pt x="20609" y="25148"/>
                  </a:lnTo>
                  <a:lnTo>
                    <a:pt x="20226" y="24746"/>
                  </a:lnTo>
                  <a:lnTo>
                    <a:pt x="19824" y="24325"/>
                  </a:lnTo>
                  <a:lnTo>
                    <a:pt x="19422" y="23903"/>
                  </a:lnTo>
                  <a:lnTo>
                    <a:pt x="19039" y="23444"/>
                  </a:lnTo>
                  <a:lnTo>
                    <a:pt x="18656" y="22984"/>
                  </a:lnTo>
                  <a:lnTo>
                    <a:pt x="18273" y="22505"/>
                  </a:lnTo>
                  <a:lnTo>
                    <a:pt x="17889" y="22007"/>
                  </a:lnTo>
                  <a:lnTo>
                    <a:pt x="17506" y="21490"/>
                  </a:lnTo>
                  <a:lnTo>
                    <a:pt x="17142" y="20973"/>
                  </a:lnTo>
                  <a:lnTo>
                    <a:pt x="16779" y="20418"/>
                  </a:lnTo>
                  <a:lnTo>
                    <a:pt x="16415" y="19862"/>
                  </a:lnTo>
                  <a:lnTo>
                    <a:pt x="16070" y="19288"/>
                  </a:lnTo>
                  <a:lnTo>
                    <a:pt x="15725" y="18694"/>
                  </a:lnTo>
                  <a:lnTo>
                    <a:pt x="15380" y="18100"/>
                  </a:lnTo>
                  <a:lnTo>
                    <a:pt x="15036" y="17487"/>
                  </a:lnTo>
                  <a:lnTo>
                    <a:pt x="14710" y="16855"/>
                  </a:lnTo>
                  <a:lnTo>
                    <a:pt x="14385" y="16204"/>
                  </a:lnTo>
                  <a:lnTo>
                    <a:pt x="14078" y="15553"/>
                  </a:lnTo>
                  <a:lnTo>
                    <a:pt x="13772" y="14882"/>
                  </a:lnTo>
                  <a:lnTo>
                    <a:pt x="13465" y="14212"/>
                  </a:lnTo>
                  <a:lnTo>
                    <a:pt x="13178" y="13503"/>
                  </a:lnTo>
                  <a:lnTo>
                    <a:pt x="12891" y="12814"/>
                  </a:lnTo>
                  <a:lnTo>
                    <a:pt x="12603" y="12086"/>
                  </a:lnTo>
                  <a:lnTo>
                    <a:pt x="12335" y="11358"/>
                  </a:lnTo>
                  <a:lnTo>
                    <a:pt x="12086" y="10611"/>
                  </a:lnTo>
                  <a:lnTo>
                    <a:pt x="11837" y="9864"/>
                  </a:lnTo>
                  <a:lnTo>
                    <a:pt x="11588" y="9117"/>
                  </a:lnTo>
                  <a:lnTo>
                    <a:pt x="11358" y="8332"/>
                  </a:lnTo>
                  <a:lnTo>
                    <a:pt x="11129" y="7566"/>
                  </a:lnTo>
                  <a:lnTo>
                    <a:pt x="10918" y="6762"/>
                  </a:lnTo>
                  <a:lnTo>
                    <a:pt x="10707" y="5919"/>
                  </a:lnTo>
                  <a:lnTo>
                    <a:pt x="10496" y="5057"/>
                  </a:lnTo>
                  <a:lnTo>
                    <a:pt x="10324" y="4195"/>
                  </a:lnTo>
                  <a:lnTo>
                    <a:pt x="10152" y="3352"/>
                  </a:lnTo>
                  <a:lnTo>
                    <a:pt x="9999" y="2510"/>
                  </a:lnTo>
                  <a:lnTo>
                    <a:pt x="9845" y="1667"/>
                  </a:lnTo>
                  <a:lnTo>
                    <a:pt x="9730" y="843"/>
                  </a:lnTo>
                  <a:lnTo>
                    <a:pt x="961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1" name="Google Shape;2181;p42"/>
            <p:cNvSpPr/>
            <p:nvPr/>
          </p:nvSpPr>
          <p:spPr>
            <a:xfrm>
              <a:off x="3371050" y="3016400"/>
              <a:ext cx="84300" cy="93875"/>
            </a:xfrm>
            <a:custGeom>
              <a:avLst/>
              <a:gdLst/>
              <a:ahLst/>
              <a:cxnLst/>
              <a:rect l="l" t="t" r="r" b="b"/>
              <a:pathLst>
                <a:path w="3372" h="3755" extrusionOk="0">
                  <a:moveTo>
                    <a:pt x="824" y="1"/>
                  </a:moveTo>
                  <a:lnTo>
                    <a:pt x="728" y="39"/>
                  </a:lnTo>
                  <a:lnTo>
                    <a:pt x="632" y="97"/>
                  </a:lnTo>
                  <a:lnTo>
                    <a:pt x="537" y="192"/>
                  </a:lnTo>
                  <a:lnTo>
                    <a:pt x="460" y="327"/>
                  </a:lnTo>
                  <a:lnTo>
                    <a:pt x="364" y="499"/>
                  </a:lnTo>
                  <a:lnTo>
                    <a:pt x="230" y="901"/>
                  </a:lnTo>
                  <a:lnTo>
                    <a:pt x="115" y="1342"/>
                  </a:lnTo>
                  <a:lnTo>
                    <a:pt x="39" y="1801"/>
                  </a:lnTo>
                  <a:lnTo>
                    <a:pt x="20" y="2031"/>
                  </a:lnTo>
                  <a:lnTo>
                    <a:pt x="0" y="2242"/>
                  </a:lnTo>
                  <a:lnTo>
                    <a:pt x="20" y="2472"/>
                  </a:lnTo>
                  <a:lnTo>
                    <a:pt x="39" y="2663"/>
                  </a:lnTo>
                  <a:lnTo>
                    <a:pt x="77" y="2874"/>
                  </a:lnTo>
                  <a:lnTo>
                    <a:pt x="134" y="3046"/>
                  </a:lnTo>
                  <a:lnTo>
                    <a:pt x="211" y="3219"/>
                  </a:lnTo>
                  <a:lnTo>
                    <a:pt x="307" y="3353"/>
                  </a:lnTo>
                  <a:lnTo>
                    <a:pt x="422" y="3487"/>
                  </a:lnTo>
                  <a:lnTo>
                    <a:pt x="556" y="3583"/>
                  </a:lnTo>
                  <a:lnTo>
                    <a:pt x="728" y="3659"/>
                  </a:lnTo>
                  <a:lnTo>
                    <a:pt x="881" y="3717"/>
                  </a:lnTo>
                  <a:lnTo>
                    <a:pt x="1073" y="3736"/>
                  </a:lnTo>
                  <a:lnTo>
                    <a:pt x="1264" y="3755"/>
                  </a:lnTo>
                  <a:lnTo>
                    <a:pt x="1456" y="3736"/>
                  </a:lnTo>
                  <a:lnTo>
                    <a:pt x="1648" y="3697"/>
                  </a:lnTo>
                  <a:lnTo>
                    <a:pt x="1839" y="3659"/>
                  </a:lnTo>
                  <a:lnTo>
                    <a:pt x="2050" y="3583"/>
                  </a:lnTo>
                  <a:lnTo>
                    <a:pt x="2241" y="3487"/>
                  </a:lnTo>
                  <a:lnTo>
                    <a:pt x="2414" y="3391"/>
                  </a:lnTo>
                  <a:lnTo>
                    <a:pt x="2586" y="3276"/>
                  </a:lnTo>
                  <a:lnTo>
                    <a:pt x="2758" y="3142"/>
                  </a:lnTo>
                  <a:lnTo>
                    <a:pt x="2912" y="2989"/>
                  </a:lnTo>
                  <a:lnTo>
                    <a:pt x="3046" y="2836"/>
                  </a:lnTo>
                  <a:lnTo>
                    <a:pt x="3161" y="2663"/>
                  </a:lnTo>
                  <a:lnTo>
                    <a:pt x="3237" y="2472"/>
                  </a:lnTo>
                  <a:lnTo>
                    <a:pt x="3314" y="2280"/>
                  </a:lnTo>
                  <a:lnTo>
                    <a:pt x="3352" y="2127"/>
                  </a:lnTo>
                  <a:lnTo>
                    <a:pt x="3371" y="1974"/>
                  </a:lnTo>
                  <a:lnTo>
                    <a:pt x="3371" y="1840"/>
                  </a:lnTo>
                  <a:lnTo>
                    <a:pt x="3352" y="1706"/>
                  </a:lnTo>
                  <a:lnTo>
                    <a:pt x="3314" y="1610"/>
                  </a:lnTo>
                  <a:lnTo>
                    <a:pt x="3237" y="1495"/>
                  </a:lnTo>
                  <a:lnTo>
                    <a:pt x="3161" y="1399"/>
                  </a:lnTo>
                  <a:lnTo>
                    <a:pt x="3084" y="1323"/>
                  </a:lnTo>
                  <a:lnTo>
                    <a:pt x="2969" y="1227"/>
                  </a:lnTo>
                  <a:lnTo>
                    <a:pt x="2739" y="1074"/>
                  </a:lnTo>
                  <a:lnTo>
                    <a:pt x="2165" y="767"/>
                  </a:lnTo>
                  <a:lnTo>
                    <a:pt x="1877" y="576"/>
                  </a:lnTo>
                  <a:lnTo>
                    <a:pt x="1609" y="384"/>
                  </a:lnTo>
                  <a:lnTo>
                    <a:pt x="1360" y="212"/>
                  </a:lnTo>
                  <a:lnTo>
                    <a:pt x="1130" y="78"/>
                  </a:lnTo>
                  <a:lnTo>
                    <a:pt x="1016" y="20"/>
                  </a:lnTo>
                  <a:lnTo>
                    <a:pt x="92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2" name="Google Shape;2182;p42"/>
            <p:cNvSpPr/>
            <p:nvPr/>
          </p:nvSpPr>
          <p:spPr>
            <a:xfrm>
              <a:off x="3430900" y="2923525"/>
              <a:ext cx="57000" cy="19650"/>
            </a:xfrm>
            <a:custGeom>
              <a:avLst/>
              <a:gdLst/>
              <a:ahLst/>
              <a:cxnLst/>
              <a:rect l="l" t="t" r="r" b="b"/>
              <a:pathLst>
                <a:path w="2280" h="786" extrusionOk="0">
                  <a:moveTo>
                    <a:pt x="1590" y="0"/>
                  </a:moveTo>
                  <a:lnTo>
                    <a:pt x="1418" y="19"/>
                  </a:lnTo>
                  <a:lnTo>
                    <a:pt x="1226" y="77"/>
                  </a:lnTo>
                  <a:lnTo>
                    <a:pt x="1016" y="134"/>
                  </a:lnTo>
                  <a:lnTo>
                    <a:pt x="824" y="230"/>
                  </a:lnTo>
                  <a:lnTo>
                    <a:pt x="613" y="345"/>
                  </a:lnTo>
                  <a:lnTo>
                    <a:pt x="403" y="460"/>
                  </a:lnTo>
                  <a:lnTo>
                    <a:pt x="211" y="613"/>
                  </a:lnTo>
                  <a:lnTo>
                    <a:pt x="1" y="786"/>
                  </a:lnTo>
                  <a:lnTo>
                    <a:pt x="1" y="786"/>
                  </a:lnTo>
                  <a:lnTo>
                    <a:pt x="441" y="613"/>
                  </a:lnTo>
                  <a:lnTo>
                    <a:pt x="843" y="479"/>
                  </a:lnTo>
                  <a:lnTo>
                    <a:pt x="1207" y="364"/>
                  </a:lnTo>
                  <a:lnTo>
                    <a:pt x="1533" y="307"/>
                  </a:lnTo>
                  <a:lnTo>
                    <a:pt x="1916" y="307"/>
                  </a:lnTo>
                  <a:lnTo>
                    <a:pt x="2012" y="345"/>
                  </a:lnTo>
                  <a:lnTo>
                    <a:pt x="2107" y="383"/>
                  </a:lnTo>
                  <a:lnTo>
                    <a:pt x="2165" y="460"/>
                  </a:lnTo>
                  <a:lnTo>
                    <a:pt x="2222" y="537"/>
                  </a:lnTo>
                  <a:lnTo>
                    <a:pt x="2241" y="632"/>
                  </a:lnTo>
                  <a:lnTo>
                    <a:pt x="2280" y="479"/>
                  </a:lnTo>
                  <a:lnTo>
                    <a:pt x="2261" y="326"/>
                  </a:lnTo>
                  <a:lnTo>
                    <a:pt x="2222" y="211"/>
                  </a:lnTo>
                  <a:lnTo>
                    <a:pt x="2146" y="134"/>
                  </a:lnTo>
                  <a:lnTo>
                    <a:pt x="2031" y="58"/>
                  </a:lnTo>
                  <a:lnTo>
                    <a:pt x="1916" y="19"/>
                  </a:lnTo>
                  <a:lnTo>
                    <a:pt x="176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3" name="Google Shape;2183;p42"/>
            <p:cNvSpPr/>
            <p:nvPr/>
          </p:nvSpPr>
          <p:spPr>
            <a:xfrm>
              <a:off x="3379675" y="2905800"/>
              <a:ext cx="78075" cy="166650"/>
            </a:xfrm>
            <a:custGeom>
              <a:avLst/>
              <a:gdLst/>
              <a:ahLst/>
              <a:cxnLst/>
              <a:rect l="l" t="t" r="r" b="b"/>
              <a:pathLst>
                <a:path w="3123" h="6666" extrusionOk="0">
                  <a:moveTo>
                    <a:pt x="3026" y="1"/>
                  </a:moveTo>
                  <a:lnTo>
                    <a:pt x="2011" y="58"/>
                  </a:lnTo>
                  <a:lnTo>
                    <a:pt x="1303" y="4310"/>
                  </a:lnTo>
                  <a:lnTo>
                    <a:pt x="1226" y="4291"/>
                  </a:lnTo>
                  <a:lnTo>
                    <a:pt x="1054" y="4233"/>
                  </a:lnTo>
                  <a:lnTo>
                    <a:pt x="824" y="4195"/>
                  </a:lnTo>
                  <a:lnTo>
                    <a:pt x="690" y="4195"/>
                  </a:lnTo>
                  <a:lnTo>
                    <a:pt x="575" y="4214"/>
                  </a:lnTo>
                  <a:lnTo>
                    <a:pt x="517" y="4233"/>
                  </a:lnTo>
                  <a:lnTo>
                    <a:pt x="460" y="4272"/>
                  </a:lnTo>
                  <a:lnTo>
                    <a:pt x="364" y="4387"/>
                  </a:lnTo>
                  <a:lnTo>
                    <a:pt x="249" y="4559"/>
                  </a:lnTo>
                  <a:lnTo>
                    <a:pt x="153" y="4751"/>
                  </a:lnTo>
                  <a:lnTo>
                    <a:pt x="96" y="4961"/>
                  </a:lnTo>
                  <a:lnTo>
                    <a:pt x="38" y="5172"/>
                  </a:lnTo>
                  <a:lnTo>
                    <a:pt x="0" y="5383"/>
                  </a:lnTo>
                  <a:lnTo>
                    <a:pt x="0" y="5536"/>
                  </a:lnTo>
                  <a:lnTo>
                    <a:pt x="19" y="5612"/>
                  </a:lnTo>
                  <a:lnTo>
                    <a:pt x="38" y="5670"/>
                  </a:lnTo>
                  <a:lnTo>
                    <a:pt x="77" y="5708"/>
                  </a:lnTo>
                  <a:lnTo>
                    <a:pt x="115" y="5747"/>
                  </a:lnTo>
                  <a:lnTo>
                    <a:pt x="211" y="5785"/>
                  </a:lnTo>
                  <a:lnTo>
                    <a:pt x="345" y="5804"/>
                  </a:lnTo>
                  <a:lnTo>
                    <a:pt x="479" y="5823"/>
                  </a:lnTo>
                  <a:lnTo>
                    <a:pt x="613" y="5881"/>
                  </a:lnTo>
                  <a:lnTo>
                    <a:pt x="671" y="5919"/>
                  </a:lnTo>
                  <a:lnTo>
                    <a:pt x="747" y="5957"/>
                  </a:lnTo>
                  <a:lnTo>
                    <a:pt x="805" y="6015"/>
                  </a:lnTo>
                  <a:lnTo>
                    <a:pt x="843" y="6091"/>
                  </a:lnTo>
                  <a:lnTo>
                    <a:pt x="919" y="6168"/>
                  </a:lnTo>
                  <a:lnTo>
                    <a:pt x="1015" y="6244"/>
                  </a:lnTo>
                  <a:lnTo>
                    <a:pt x="1149" y="6321"/>
                  </a:lnTo>
                  <a:lnTo>
                    <a:pt x="1283" y="6379"/>
                  </a:lnTo>
                  <a:lnTo>
                    <a:pt x="1628" y="6493"/>
                  </a:lnTo>
                  <a:lnTo>
                    <a:pt x="1992" y="6570"/>
                  </a:lnTo>
                  <a:lnTo>
                    <a:pt x="2356" y="6647"/>
                  </a:lnTo>
                  <a:lnTo>
                    <a:pt x="2662" y="6666"/>
                  </a:lnTo>
                  <a:lnTo>
                    <a:pt x="2911" y="6666"/>
                  </a:lnTo>
                  <a:lnTo>
                    <a:pt x="2988" y="6647"/>
                  </a:lnTo>
                  <a:lnTo>
                    <a:pt x="3026" y="6628"/>
                  </a:lnTo>
                  <a:lnTo>
                    <a:pt x="3045" y="6551"/>
                  </a:lnTo>
                  <a:lnTo>
                    <a:pt x="3084" y="6379"/>
                  </a:lnTo>
                  <a:lnTo>
                    <a:pt x="3103" y="5747"/>
                  </a:lnTo>
                  <a:lnTo>
                    <a:pt x="3122" y="4865"/>
                  </a:lnTo>
                  <a:lnTo>
                    <a:pt x="3122" y="3831"/>
                  </a:lnTo>
                  <a:lnTo>
                    <a:pt x="3084" y="1648"/>
                  </a:lnTo>
                  <a:lnTo>
                    <a:pt x="3065" y="709"/>
                  </a:lnTo>
                  <a:lnTo>
                    <a:pt x="30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4" name="Google Shape;2184;p42"/>
            <p:cNvSpPr/>
            <p:nvPr/>
          </p:nvSpPr>
          <p:spPr>
            <a:xfrm>
              <a:off x="3447650" y="2939325"/>
              <a:ext cx="10100" cy="133125"/>
            </a:xfrm>
            <a:custGeom>
              <a:avLst/>
              <a:gdLst/>
              <a:ahLst/>
              <a:cxnLst/>
              <a:rect l="l" t="t" r="r" b="b"/>
              <a:pathLst>
                <a:path w="404" h="5325" extrusionOk="0">
                  <a:moveTo>
                    <a:pt x="365" y="0"/>
                  </a:moveTo>
                  <a:lnTo>
                    <a:pt x="288" y="1609"/>
                  </a:lnTo>
                  <a:lnTo>
                    <a:pt x="212" y="3180"/>
                  </a:lnTo>
                  <a:lnTo>
                    <a:pt x="97" y="4501"/>
                  </a:lnTo>
                  <a:lnTo>
                    <a:pt x="58" y="4980"/>
                  </a:lnTo>
                  <a:lnTo>
                    <a:pt x="1" y="5325"/>
                  </a:lnTo>
                  <a:lnTo>
                    <a:pt x="212" y="5325"/>
                  </a:lnTo>
                  <a:lnTo>
                    <a:pt x="269" y="5306"/>
                  </a:lnTo>
                  <a:lnTo>
                    <a:pt x="307" y="5287"/>
                  </a:lnTo>
                  <a:lnTo>
                    <a:pt x="326" y="5248"/>
                  </a:lnTo>
                  <a:lnTo>
                    <a:pt x="346" y="5114"/>
                  </a:lnTo>
                  <a:lnTo>
                    <a:pt x="365" y="4712"/>
                  </a:lnTo>
                  <a:lnTo>
                    <a:pt x="403" y="3390"/>
                  </a:lnTo>
                  <a:lnTo>
                    <a:pt x="403" y="1686"/>
                  </a:lnTo>
                  <a:lnTo>
                    <a:pt x="36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5" name="Google Shape;2185;p42"/>
            <p:cNvSpPr/>
            <p:nvPr/>
          </p:nvSpPr>
          <p:spPr>
            <a:xfrm>
              <a:off x="3338000" y="3074825"/>
              <a:ext cx="134575" cy="45525"/>
            </a:xfrm>
            <a:custGeom>
              <a:avLst/>
              <a:gdLst/>
              <a:ahLst/>
              <a:cxnLst/>
              <a:rect l="l" t="t" r="r" b="b"/>
              <a:pathLst>
                <a:path w="5383" h="1821" extrusionOk="0">
                  <a:moveTo>
                    <a:pt x="1629" y="1"/>
                  </a:moveTo>
                  <a:lnTo>
                    <a:pt x="1418" y="20"/>
                  </a:lnTo>
                  <a:lnTo>
                    <a:pt x="1227" y="58"/>
                  </a:lnTo>
                  <a:lnTo>
                    <a:pt x="1054" y="96"/>
                  </a:lnTo>
                  <a:lnTo>
                    <a:pt x="901" y="173"/>
                  </a:lnTo>
                  <a:lnTo>
                    <a:pt x="748" y="269"/>
                  </a:lnTo>
                  <a:lnTo>
                    <a:pt x="614" y="365"/>
                  </a:lnTo>
                  <a:lnTo>
                    <a:pt x="499" y="460"/>
                  </a:lnTo>
                  <a:lnTo>
                    <a:pt x="403" y="575"/>
                  </a:lnTo>
                  <a:lnTo>
                    <a:pt x="231" y="805"/>
                  </a:lnTo>
                  <a:lnTo>
                    <a:pt x="116" y="1016"/>
                  </a:lnTo>
                  <a:lnTo>
                    <a:pt x="39" y="1207"/>
                  </a:lnTo>
                  <a:lnTo>
                    <a:pt x="1" y="1380"/>
                  </a:lnTo>
                  <a:lnTo>
                    <a:pt x="1112" y="1571"/>
                  </a:lnTo>
                  <a:lnTo>
                    <a:pt x="1974" y="1724"/>
                  </a:lnTo>
                  <a:lnTo>
                    <a:pt x="2586" y="1801"/>
                  </a:lnTo>
                  <a:lnTo>
                    <a:pt x="2835" y="1820"/>
                  </a:lnTo>
                  <a:lnTo>
                    <a:pt x="3219" y="1801"/>
                  </a:lnTo>
                  <a:lnTo>
                    <a:pt x="4157" y="1763"/>
                  </a:lnTo>
                  <a:lnTo>
                    <a:pt x="5383" y="1705"/>
                  </a:lnTo>
                  <a:lnTo>
                    <a:pt x="5268" y="1303"/>
                  </a:lnTo>
                  <a:lnTo>
                    <a:pt x="5210" y="1131"/>
                  </a:lnTo>
                  <a:lnTo>
                    <a:pt x="5134" y="977"/>
                  </a:lnTo>
                  <a:lnTo>
                    <a:pt x="5057" y="862"/>
                  </a:lnTo>
                  <a:lnTo>
                    <a:pt x="4981" y="767"/>
                  </a:lnTo>
                  <a:lnTo>
                    <a:pt x="4885" y="709"/>
                  </a:lnTo>
                  <a:lnTo>
                    <a:pt x="4770" y="671"/>
                  </a:lnTo>
                  <a:lnTo>
                    <a:pt x="4004" y="441"/>
                  </a:lnTo>
                  <a:lnTo>
                    <a:pt x="3544" y="326"/>
                  </a:lnTo>
                  <a:lnTo>
                    <a:pt x="3065" y="192"/>
                  </a:lnTo>
                  <a:lnTo>
                    <a:pt x="2567" y="96"/>
                  </a:lnTo>
                  <a:lnTo>
                    <a:pt x="2089" y="20"/>
                  </a:lnTo>
                  <a:lnTo>
                    <a:pt x="1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6" name="Google Shape;2186;p42"/>
            <p:cNvSpPr/>
            <p:nvPr/>
          </p:nvSpPr>
          <p:spPr>
            <a:xfrm>
              <a:off x="3364825" y="3102125"/>
              <a:ext cx="82850" cy="24925"/>
            </a:xfrm>
            <a:custGeom>
              <a:avLst/>
              <a:gdLst/>
              <a:ahLst/>
              <a:cxnLst/>
              <a:rect l="l" t="t" r="r" b="b"/>
              <a:pathLst>
                <a:path w="3314" h="997" extrusionOk="0">
                  <a:moveTo>
                    <a:pt x="901" y="0"/>
                  </a:moveTo>
                  <a:lnTo>
                    <a:pt x="671" y="19"/>
                  </a:lnTo>
                  <a:lnTo>
                    <a:pt x="460" y="58"/>
                  </a:lnTo>
                  <a:lnTo>
                    <a:pt x="307" y="134"/>
                  </a:lnTo>
                  <a:lnTo>
                    <a:pt x="192" y="230"/>
                  </a:lnTo>
                  <a:lnTo>
                    <a:pt x="115" y="345"/>
                  </a:lnTo>
                  <a:lnTo>
                    <a:pt x="58" y="441"/>
                  </a:lnTo>
                  <a:lnTo>
                    <a:pt x="20" y="517"/>
                  </a:lnTo>
                  <a:lnTo>
                    <a:pt x="0" y="594"/>
                  </a:lnTo>
                  <a:lnTo>
                    <a:pt x="767" y="786"/>
                  </a:lnTo>
                  <a:lnTo>
                    <a:pt x="1341" y="920"/>
                  </a:lnTo>
                  <a:lnTo>
                    <a:pt x="1724" y="996"/>
                  </a:lnTo>
                  <a:lnTo>
                    <a:pt x="1877" y="996"/>
                  </a:lnTo>
                  <a:lnTo>
                    <a:pt x="2107" y="977"/>
                  </a:lnTo>
                  <a:lnTo>
                    <a:pt x="2624" y="920"/>
                  </a:lnTo>
                  <a:lnTo>
                    <a:pt x="3314" y="824"/>
                  </a:lnTo>
                  <a:lnTo>
                    <a:pt x="3218" y="632"/>
                  </a:lnTo>
                  <a:lnTo>
                    <a:pt x="3103" y="498"/>
                  </a:lnTo>
                  <a:lnTo>
                    <a:pt x="2988" y="403"/>
                  </a:lnTo>
                  <a:lnTo>
                    <a:pt x="2931" y="364"/>
                  </a:lnTo>
                  <a:lnTo>
                    <a:pt x="2854" y="345"/>
                  </a:lnTo>
                  <a:lnTo>
                    <a:pt x="2375" y="230"/>
                  </a:lnTo>
                  <a:lnTo>
                    <a:pt x="1782" y="96"/>
                  </a:lnTo>
                  <a:lnTo>
                    <a:pt x="1475" y="58"/>
                  </a:lnTo>
                  <a:lnTo>
                    <a:pt x="1188" y="19"/>
                  </a:lnTo>
                  <a:lnTo>
                    <a:pt x="90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7" name="Google Shape;2187;p42"/>
            <p:cNvSpPr/>
            <p:nvPr/>
          </p:nvSpPr>
          <p:spPr>
            <a:xfrm>
              <a:off x="3324125" y="3229000"/>
              <a:ext cx="82375" cy="126450"/>
            </a:xfrm>
            <a:custGeom>
              <a:avLst/>
              <a:gdLst/>
              <a:ahLst/>
              <a:cxnLst/>
              <a:rect l="l" t="t" r="r" b="b"/>
              <a:pathLst>
                <a:path w="3295" h="5058" extrusionOk="0">
                  <a:moveTo>
                    <a:pt x="1456" y="1"/>
                  </a:moveTo>
                  <a:lnTo>
                    <a:pt x="1226" y="39"/>
                  </a:lnTo>
                  <a:lnTo>
                    <a:pt x="996" y="116"/>
                  </a:lnTo>
                  <a:lnTo>
                    <a:pt x="747" y="211"/>
                  </a:lnTo>
                  <a:lnTo>
                    <a:pt x="518" y="346"/>
                  </a:lnTo>
                  <a:lnTo>
                    <a:pt x="307" y="499"/>
                  </a:lnTo>
                  <a:lnTo>
                    <a:pt x="154" y="652"/>
                  </a:lnTo>
                  <a:lnTo>
                    <a:pt x="58" y="824"/>
                  </a:lnTo>
                  <a:lnTo>
                    <a:pt x="0" y="997"/>
                  </a:lnTo>
                  <a:lnTo>
                    <a:pt x="0" y="1150"/>
                  </a:lnTo>
                  <a:lnTo>
                    <a:pt x="0" y="1322"/>
                  </a:lnTo>
                  <a:lnTo>
                    <a:pt x="58" y="1495"/>
                  </a:lnTo>
                  <a:lnTo>
                    <a:pt x="115" y="1648"/>
                  </a:lnTo>
                  <a:lnTo>
                    <a:pt x="192" y="1801"/>
                  </a:lnTo>
                  <a:lnTo>
                    <a:pt x="288" y="1935"/>
                  </a:lnTo>
                  <a:lnTo>
                    <a:pt x="479" y="2146"/>
                  </a:lnTo>
                  <a:lnTo>
                    <a:pt x="613" y="2299"/>
                  </a:lnTo>
                  <a:lnTo>
                    <a:pt x="671" y="2357"/>
                  </a:lnTo>
                  <a:lnTo>
                    <a:pt x="594" y="2184"/>
                  </a:lnTo>
                  <a:lnTo>
                    <a:pt x="537" y="2012"/>
                  </a:lnTo>
                  <a:lnTo>
                    <a:pt x="498" y="1916"/>
                  </a:lnTo>
                  <a:lnTo>
                    <a:pt x="498" y="1801"/>
                  </a:lnTo>
                  <a:lnTo>
                    <a:pt x="498" y="1705"/>
                  </a:lnTo>
                  <a:lnTo>
                    <a:pt x="518" y="1590"/>
                  </a:lnTo>
                  <a:lnTo>
                    <a:pt x="575" y="1495"/>
                  </a:lnTo>
                  <a:lnTo>
                    <a:pt x="632" y="1399"/>
                  </a:lnTo>
                  <a:lnTo>
                    <a:pt x="728" y="1322"/>
                  </a:lnTo>
                  <a:lnTo>
                    <a:pt x="862" y="1246"/>
                  </a:lnTo>
                  <a:lnTo>
                    <a:pt x="1035" y="1188"/>
                  </a:lnTo>
                  <a:lnTo>
                    <a:pt x="1245" y="1150"/>
                  </a:lnTo>
                  <a:lnTo>
                    <a:pt x="1456" y="1150"/>
                  </a:lnTo>
                  <a:lnTo>
                    <a:pt x="1571" y="1169"/>
                  </a:lnTo>
                  <a:lnTo>
                    <a:pt x="1667" y="1188"/>
                  </a:lnTo>
                  <a:lnTo>
                    <a:pt x="1763" y="1227"/>
                  </a:lnTo>
                  <a:lnTo>
                    <a:pt x="1839" y="1284"/>
                  </a:lnTo>
                  <a:lnTo>
                    <a:pt x="1916" y="1322"/>
                  </a:lnTo>
                  <a:lnTo>
                    <a:pt x="1992" y="1399"/>
                  </a:lnTo>
                  <a:lnTo>
                    <a:pt x="2107" y="1552"/>
                  </a:lnTo>
                  <a:lnTo>
                    <a:pt x="2184" y="1725"/>
                  </a:lnTo>
                  <a:lnTo>
                    <a:pt x="2241" y="1935"/>
                  </a:lnTo>
                  <a:lnTo>
                    <a:pt x="2241" y="2184"/>
                  </a:lnTo>
                  <a:lnTo>
                    <a:pt x="2203" y="2433"/>
                  </a:lnTo>
                  <a:lnTo>
                    <a:pt x="2107" y="2701"/>
                  </a:lnTo>
                  <a:lnTo>
                    <a:pt x="1954" y="2989"/>
                  </a:lnTo>
                  <a:lnTo>
                    <a:pt x="1763" y="3276"/>
                  </a:lnTo>
                  <a:lnTo>
                    <a:pt x="1514" y="3582"/>
                  </a:lnTo>
                  <a:lnTo>
                    <a:pt x="1188" y="3889"/>
                  </a:lnTo>
                  <a:lnTo>
                    <a:pt x="805" y="4176"/>
                  </a:lnTo>
                  <a:lnTo>
                    <a:pt x="345" y="4483"/>
                  </a:lnTo>
                  <a:lnTo>
                    <a:pt x="1686" y="5057"/>
                  </a:lnTo>
                  <a:lnTo>
                    <a:pt x="1992" y="4980"/>
                  </a:lnTo>
                  <a:lnTo>
                    <a:pt x="2146" y="4923"/>
                  </a:lnTo>
                  <a:lnTo>
                    <a:pt x="2299" y="4846"/>
                  </a:lnTo>
                  <a:lnTo>
                    <a:pt x="2452" y="4770"/>
                  </a:lnTo>
                  <a:lnTo>
                    <a:pt x="2605" y="4655"/>
                  </a:lnTo>
                  <a:lnTo>
                    <a:pt x="2739" y="4540"/>
                  </a:lnTo>
                  <a:lnTo>
                    <a:pt x="2854" y="4387"/>
                  </a:lnTo>
                  <a:lnTo>
                    <a:pt x="2969" y="4234"/>
                  </a:lnTo>
                  <a:lnTo>
                    <a:pt x="3065" y="4023"/>
                  </a:lnTo>
                  <a:lnTo>
                    <a:pt x="3161" y="3812"/>
                  </a:lnTo>
                  <a:lnTo>
                    <a:pt x="3218" y="3563"/>
                  </a:lnTo>
                  <a:lnTo>
                    <a:pt x="3256" y="3276"/>
                  </a:lnTo>
                  <a:lnTo>
                    <a:pt x="3295" y="2969"/>
                  </a:lnTo>
                  <a:lnTo>
                    <a:pt x="3276" y="2606"/>
                  </a:lnTo>
                  <a:lnTo>
                    <a:pt x="3256" y="2222"/>
                  </a:lnTo>
                  <a:lnTo>
                    <a:pt x="3199" y="1839"/>
                  </a:lnTo>
                  <a:lnTo>
                    <a:pt x="3122" y="1495"/>
                  </a:lnTo>
                  <a:lnTo>
                    <a:pt x="3027" y="1188"/>
                  </a:lnTo>
                  <a:lnTo>
                    <a:pt x="2912" y="901"/>
                  </a:lnTo>
                  <a:lnTo>
                    <a:pt x="2778" y="671"/>
                  </a:lnTo>
                  <a:lnTo>
                    <a:pt x="2624" y="460"/>
                  </a:lnTo>
                  <a:lnTo>
                    <a:pt x="2471" y="307"/>
                  </a:lnTo>
                  <a:lnTo>
                    <a:pt x="2280" y="173"/>
                  </a:lnTo>
                  <a:lnTo>
                    <a:pt x="2088" y="77"/>
                  </a:lnTo>
                  <a:lnTo>
                    <a:pt x="1877" y="20"/>
                  </a:lnTo>
                  <a:lnTo>
                    <a:pt x="1667"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8" name="Google Shape;2188;p42"/>
            <p:cNvSpPr/>
            <p:nvPr/>
          </p:nvSpPr>
          <p:spPr>
            <a:xfrm>
              <a:off x="3493150" y="3208900"/>
              <a:ext cx="80475" cy="93400"/>
            </a:xfrm>
            <a:custGeom>
              <a:avLst/>
              <a:gdLst/>
              <a:ahLst/>
              <a:cxnLst/>
              <a:rect l="l" t="t" r="r" b="b"/>
              <a:pathLst>
                <a:path w="3219" h="3736" extrusionOk="0">
                  <a:moveTo>
                    <a:pt x="1475" y="0"/>
                  </a:moveTo>
                  <a:lnTo>
                    <a:pt x="1360" y="39"/>
                  </a:lnTo>
                  <a:lnTo>
                    <a:pt x="1207" y="96"/>
                  </a:lnTo>
                  <a:lnTo>
                    <a:pt x="1035" y="173"/>
                  </a:lnTo>
                  <a:lnTo>
                    <a:pt x="862" y="307"/>
                  </a:lnTo>
                  <a:lnTo>
                    <a:pt x="671" y="460"/>
                  </a:lnTo>
                  <a:lnTo>
                    <a:pt x="441" y="652"/>
                  </a:lnTo>
                  <a:lnTo>
                    <a:pt x="345" y="766"/>
                  </a:lnTo>
                  <a:lnTo>
                    <a:pt x="269" y="862"/>
                  </a:lnTo>
                  <a:lnTo>
                    <a:pt x="192" y="977"/>
                  </a:lnTo>
                  <a:lnTo>
                    <a:pt x="134" y="1092"/>
                  </a:lnTo>
                  <a:lnTo>
                    <a:pt x="58" y="1322"/>
                  </a:lnTo>
                  <a:lnTo>
                    <a:pt x="0" y="1571"/>
                  </a:lnTo>
                  <a:lnTo>
                    <a:pt x="0" y="1820"/>
                  </a:lnTo>
                  <a:lnTo>
                    <a:pt x="39" y="2069"/>
                  </a:lnTo>
                  <a:lnTo>
                    <a:pt x="96" y="2318"/>
                  </a:lnTo>
                  <a:lnTo>
                    <a:pt x="211" y="2548"/>
                  </a:lnTo>
                  <a:lnTo>
                    <a:pt x="345" y="2778"/>
                  </a:lnTo>
                  <a:lnTo>
                    <a:pt x="517" y="2988"/>
                  </a:lnTo>
                  <a:lnTo>
                    <a:pt x="709" y="3180"/>
                  </a:lnTo>
                  <a:lnTo>
                    <a:pt x="939" y="3352"/>
                  </a:lnTo>
                  <a:lnTo>
                    <a:pt x="1188" y="3505"/>
                  </a:lnTo>
                  <a:lnTo>
                    <a:pt x="1456" y="3620"/>
                  </a:lnTo>
                  <a:lnTo>
                    <a:pt x="1743" y="3697"/>
                  </a:lnTo>
                  <a:lnTo>
                    <a:pt x="2069" y="3735"/>
                  </a:lnTo>
                  <a:lnTo>
                    <a:pt x="2145" y="3218"/>
                  </a:lnTo>
                  <a:lnTo>
                    <a:pt x="2280" y="3161"/>
                  </a:lnTo>
                  <a:lnTo>
                    <a:pt x="2433" y="3065"/>
                  </a:lnTo>
                  <a:lnTo>
                    <a:pt x="2605" y="2931"/>
                  </a:lnTo>
                  <a:lnTo>
                    <a:pt x="2797" y="2739"/>
                  </a:lnTo>
                  <a:lnTo>
                    <a:pt x="2873" y="2605"/>
                  </a:lnTo>
                  <a:lnTo>
                    <a:pt x="2969" y="2471"/>
                  </a:lnTo>
                  <a:lnTo>
                    <a:pt x="3046" y="2299"/>
                  </a:lnTo>
                  <a:lnTo>
                    <a:pt x="3122" y="2126"/>
                  </a:lnTo>
                  <a:lnTo>
                    <a:pt x="3180" y="1916"/>
                  </a:lnTo>
                  <a:lnTo>
                    <a:pt x="3218" y="1686"/>
                  </a:lnTo>
                  <a:lnTo>
                    <a:pt x="3218" y="1686"/>
                  </a:lnTo>
                  <a:lnTo>
                    <a:pt x="3046" y="1820"/>
                  </a:lnTo>
                  <a:lnTo>
                    <a:pt x="2873" y="1935"/>
                  </a:lnTo>
                  <a:lnTo>
                    <a:pt x="2682" y="2011"/>
                  </a:lnTo>
                  <a:lnTo>
                    <a:pt x="2490" y="2050"/>
                  </a:lnTo>
                  <a:lnTo>
                    <a:pt x="2299" y="2069"/>
                  </a:lnTo>
                  <a:lnTo>
                    <a:pt x="2126" y="2050"/>
                  </a:lnTo>
                  <a:lnTo>
                    <a:pt x="1954" y="2011"/>
                  </a:lnTo>
                  <a:lnTo>
                    <a:pt x="1782" y="1954"/>
                  </a:lnTo>
                  <a:lnTo>
                    <a:pt x="1628" y="1877"/>
                  </a:lnTo>
                  <a:lnTo>
                    <a:pt x="1494" y="1801"/>
                  </a:lnTo>
                  <a:lnTo>
                    <a:pt x="1379" y="1686"/>
                  </a:lnTo>
                  <a:lnTo>
                    <a:pt x="1284" y="1571"/>
                  </a:lnTo>
                  <a:lnTo>
                    <a:pt x="1207" y="1437"/>
                  </a:lnTo>
                  <a:lnTo>
                    <a:pt x="1150" y="1303"/>
                  </a:lnTo>
                  <a:lnTo>
                    <a:pt x="1150" y="1150"/>
                  </a:lnTo>
                  <a:lnTo>
                    <a:pt x="1150" y="1015"/>
                  </a:lnTo>
                  <a:lnTo>
                    <a:pt x="1207" y="843"/>
                  </a:lnTo>
                  <a:lnTo>
                    <a:pt x="1264" y="690"/>
                  </a:lnTo>
                  <a:lnTo>
                    <a:pt x="1322" y="575"/>
                  </a:lnTo>
                  <a:lnTo>
                    <a:pt x="1399" y="479"/>
                  </a:lnTo>
                  <a:lnTo>
                    <a:pt x="1475" y="383"/>
                  </a:lnTo>
                  <a:lnTo>
                    <a:pt x="1533" y="326"/>
                  </a:lnTo>
                  <a:lnTo>
                    <a:pt x="1609" y="288"/>
                  </a:lnTo>
                  <a:lnTo>
                    <a:pt x="1686" y="249"/>
                  </a:lnTo>
                  <a:lnTo>
                    <a:pt x="1820" y="211"/>
                  </a:lnTo>
                  <a:lnTo>
                    <a:pt x="1935" y="211"/>
                  </a:lnTo>
                  <a:lnTo>
                    <a:pt x="2050" y="230"/>
                  </a:lnTo>
                  <a:lnTo>
                    <a:pt x="2031" y="192"/>
                  </a:lnTo>
                  <a:lnTo>
                    <a:pt x="1973" y="134"/>
                  </a:lnTo>
                  <a:lnTo>
                    <a:pt x="1858" y="58"/>
                  </a:lnTo>
                  <a:lnTo>
                    <a:pt x="1782" y="20"/>
                  </a:lnTo>
                  <a:lnTo>
                    <a:pt x="170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89" name="Google Shape;2189;p42"/>
            <p:cNvSpPr/>
            <p:nvPr/>
          </p:nvSpPr>
          <p:spPr>
            <a:xfrm>
              <a:off x="3367225" y="2830625"/>
              <a:ext cx="102975" cy="14875"/>
            </a:xfrm>
            <a:custGeom>
              <a:avLst/>
              <a:gdLst/>
              <a:ahLst/>
              <a:cxnLst/>
              <a:rect l="l" t="t" r="r" b="b"/>
              <a:pathLst>
                <a:path w="4119" h="595" extrusionOk="0">
                  <a:moveTo>
                    <a:pt x="0" y="1"/>
                  </a:moveTo>
                  <a:lnTo>
                    <a:pt x="479" y="154"/>
                  </a:lnTo>
                  <a:lnTo>
                    <a:pt x="996" y="288"/>
                  </a:lnTo>
                  <a:lnTo>
                    <a:pt x="1628" y="422"/>
                  </a:lnTo>
                  <a:lnTo>
                    <a:pt x="1954" y="480"/>
                  </a:lnTo>
                  <a:lnTo>
                    <a:pt x="2299" y="537"/>
                  </a:lnTo>
                  <a:lnTo>
                    <a:pt x="2643" y="575"/>
                  </a:lnTo>
                  <a:lnTo>
                    <a:pt x="2988" y="594"/>
                  </a:lnTo>
                  <a:lnTo>
                    <a:pt x="3314" y="594"/>
                  </a:lnTo>
                  <a:lnTo>
                    <a:pt x="3601" y="575"/>
                  </a:lnTo>
                  <a:lnTo>
                    <a:pt x="3888" y="518"/>
                  </a:lnTo>
                  <a:lnTo>
                    <a:pt x="4118" y="441"/>
                  </a:lnTo>
                  <a:lnTo>
                    <a:pt x="0"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0" name="Google Shape;2190;p42"/>
            <p:cNvSpPr/>
            <p:nvPr/>
          </p:nvSpPr>
          <p:spPr>
            <a:xfrm>
              <a:off x="3360025" y="2860325"/>
              <a:ext cx="137925" cy="19650"/>
            </a:xfrm>
            <a:custGeom>
              <a:avLst/>
              <a:gdLst/>
              <a:ahLst/>
              <a:cxnLst/>
              <a:rect l="l" t="t" r="r" b="b"/>
              <a:pathLst>
                <a:path w="5517" h="786" extrusionOk="0">
                  <a:moveTo>
                    <a:pt x="1" y="0"/>
                  </a:moveTo>
                  <a:lnTo>
                    <a:pt x="633" y="192"/>
                  </a:lnTo>
                  <a:lnTo>
                    <a:pt x="1322" y="364"/>
                  </a:lnTo>
                  <a:lnTo>
                    <a:pt x="2165" y="556"/>
                  </a:lnTo>
                  <a:lnTo>
                    <a:pt x="2625" y="632"/>
                  </a:lnTo>
                  <a:lnTo>
                    <a:pt x="3084" y="709"/>
                  </a:lnTo>
                  <a:lnTo>
                    <a:pt x="3544" y="766"/>
                  </a:lnTo>
                  <a:lnTo>
                    <a:pt x="3985" y="785"/>
                  </a:lnTo>
                  <a:lnTo>
                    <a:pt x="4425" y="785"/>
                  </a:lnTo>
                  <a:lnTo>
                    <a:pt x="4827" y="766"/>
                  </a:lnTo>
                  <a:lnTo>
                    <a:pt x="5019" y="728"/>
                  </a:lnTo>
                  <a:lnTo>
                    <a:pt x="5191" y="690"/>
                  </a:lnTo>
                  <a:lnTo>
                    <a:pt x="5364" y="632"/>
                  </a:lnTo>
                  <a:lnTo>
                    <a:pt x="5517" y="575"/>
                  </a:lnTo>
                  <a:lnTo>
                    <a:pt x="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1" name="Google Shape;2191;p42"/>
            <p:cNvSpPr/>
            <p:nvPr/>
          </p:nvSpPr>
          <p:spPr>
            <a:xfrm>
              <a:off x="3135000" y="2919700"/>
              <a:ext cx="43100" cy="73750"/>
            </a:xfrm>
            <a:custGeom>
              <a:avLst/>
              <a:gdLst/>
              <a:ahLst/>
              <a:cxnLst/>
              <a:rect l="l" t="t" r="r" b="b"/>
              <a:pathLst>
                <a:path w="1724" h="2950" extrusionOk="0">
                  <a:moveTo>
                    <a:pt x="862" y="0"/>
                  </a:moveTo>
                  <a:lnTo>
                    <a:pt x="747" y="19"/>
                  </a:lnTo>
                  <a:lnTo>
                    <a:pt x="632" y="58"/>
                  </a:lnTo>
                  <a:lnTo>
                    <a:pt x="517" y="115"/>
                  </a:lnTo>
                  <a:lnTo>
                    <a:pt x="421" y="192"/>
                  </a:lnTo>
                  <a:lnTo>
                    <a:pt x="326" y="268"/>
                  </a:lnTo>
                  <a:lnTo>
                    <a:pt x="249" y="364"/>
                  </a:lnTo>
                  <a:lnTo>
                    <a:pt x="172" y="460"/>
                  </a:lnTo>
                  <a:lnTo>
                    <a:pt x="115" y="575"/>
                  </a:lnTo>
                  <a:lnTo>
                    <a:pt x="77" y="709"/>
                  </a:lnTo>
                  <a:lnTo>
                    <a:pt x="38" y="843"/>
                  </a:lnTo>
                  <a:lnTo>
                    <a:pt x="19" y="996"/>
                  </a:lnTo>
                  <a:lnTo>
                    <a:pt x="0" y="1149"/>
                  </a:lnTo>
                  <a:lnTo>
                    <a:pt x="0" y="1322"/>
                  </a:lnTo>
                  <a:lnTo>
                    <a:pt x="0" y="1494"/>
                  </a:lnTo>
                  <a:lnTo>
                    <a:pt x="38" y="1666"/>
                  </a:lnTo>
                  <a:lnTo>
                    <a:pt x="77" y="1820"/>
                  </a:lnTo>
                  <a:lnTo>
                    <a:pt x="134" y="1992"/>
                  </a:lnTo>
                  <a:lnTo>
                    <a:pt x="192" y="2145"/>
                  </a:lnTo>
                  <a:lnTo>
                    <a:pt x="287" y="2298"/>
                  </a:lnTo>
                  <a:lnTo>
                    <a:pt x="383" y="2452"/>
                  </a:lnTo>
                  <a:lnTo>
                    <a:pt x="498" y="2567"/>
                  </a:lnTo>
                  <a:lnTo>
                    <a:pt x="632" y="2681"/>
                  </a:lnTo>
                  <a:lnTo>
                    <a:pt x="785" y="2796"/>
                  </a:lnTo>
                  <a:lnTo>
                    <a:pt x="1111" y="2950"/>
                  </a:lnTo>
                  <a:lnTo>
                    <a:pt x="996" y="2796"/>
                  </a:lnTo>
                  <a:lnTo>
                    <a:pt x="919" y="2643"/>
                  </a:lnTo>
                  <a:lnTo>
                    <a:pt x="881" y="2452"/>
                  </a:lnTo>
                  <a:lnTo>
                    <a:pt x="881" y="2356"/>
                  </a:lnTo>
                  <a:lnTo>
                    <a:pt x="900" y="2279"/>
                  </a:lnTo>
                  <a:lnTo>
                    <a:pt x="919" y="2145"/>
                  </a:lnTo>
                  <a:lnTo>
                    <a:pt x="977" y="2030"/>
                  </a:lnTo>
                  <a:lnTo>
                    <a:pt x="1054" y="1915"/>
                  </a:lnTo>
                  <a:lnTo>
                    <a:pt x="1149" y="1839"/>
                  </a:lnTo>
                  <a:lnTo>
                    <a:pt x="1264" y="1743"/>
                  </a:lnTo>
                  <a:lnTo>
                    <a:pt x="1379" y="1686"/>
                  </a:lnTo>
                  <a:lnTo>
                    <a:pt x="1532" y="1647"/>
                  </a:lnTo>
                  <a:lnTo>
                    <a:pt x="1666" y="1609"/>
                  </a:lnTo>
                  <a:lnTo>
                    <a:pt x="1705" y="1437"/>
                  </a:lnTo>
                  <a:lnTo>
                    <a:pt x="1724" y="1264"/>
                  </a:lnTo>
                  <a:lnTo>
                    <a:pt x="1724" y="1092"/>
                  </a:lnTo>
                  <a:lnTo>
                    <a:pt x="1724" y="919"/>
                  </a:lnTo>
                  <a:lnTo>
                    <a:pt x="1666" y="709"/>
                  </a:lnTo>
                  <a:lnTo>
                    <a:pt x="1609" y="517"/>
                  </a:lnTo>
                  <a:lnTo>
                    <a:pt x="1513" y="364"/>
                  </a:lnTo>
                  <a:lnTo>
                    <a:pt x="1437" y="230"/>
                  </a:lnTo>
                  <a:lnTo>
                    <a:pt x="1322" y="134"/>
                  </a:lnTo>
                  <a:lnTo>
                    <a:pt x="1207" y="58"/>
                  </a:lnTo>
                  <a:lnTo>
                    <a:pt x="1092" y="19"/>
                  </a:lnTo>
                  <a:lnTo>
                    <a:pt x="977"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2" name="Google Shape;2192;p42"/>
            <p:cNvSpPr/>
            <p:nvPr/>
          </p:nvSpPr>
          <p:spPr>
            <a:xfrm>
              <a:off x="3323650" y="2912975"/>
              <a:ext cx="75675" cy="24925"/>
            </a:xfrm>
            <a:custGeom>
              <a:avLst/>
              <a:gdLst/>
              <a:ahLst/>
              <a:cxnLst/>
              <a:rect l="l" t="t" r="r" b="b"/>
              <a:pathLst>
                <a:path w="3027" h="997" extrusionOk="0">
                  <a:moveTo>
                    <a:pt x="1513" y="1"/>
                  </a:moveTo>
                  <a:lnTo>
                    <a:pt x="1245" y="20"/>
                  </a:lnTo>
                  <a:lnTo>
                    <a:pt x="977" y="58"/>
                  </a:lnTo>
                  <a:lnTo>
                    <a:pt x="728" y="116"/>
                  </a:lnTo>
                  <a:lnTo>
                    <a:pt x="479" y="212"/>
                  </a:lnTo>
                  <a:lnTo>
                    <a:pt x="230" y="307"/>
                  </a:lnTo>
                  <a:lnTo>
                    <a:pt x="0" y="441"/>
                  </a:lnTo>
                  <a:lnTo>
                    <a:pt x="556" y="384"/>
                  </a:lnTo>
                  <a:lnTo>
                    <a:pt x="1073" y="346"/>
                  </a:lnTo>
                  <a:lnTo>
                    <a:pt x="1552" y="346"/>
                  </a:lnTo>
                  <a:lnTo>
                    <a:pt x="1973" y="384"/>
                  </a:lnTo>
                  <a:lnTo>
                    <a:pt x="2165" y="403"/>
                  </a:lnTo>
                  <a:lnTo>
                    <a:pt x="2337" y="461"/>
                  </a:lnTo>
                  <a:lnTo>
                    <a:pt x="2509" y="518"/>
                  </a:lnTo>
                  <a:lnTo>
                    <a:pt x="2643" y="576"/>
                  </a:lnTo>
                  <a:lnTo>
                    <a:pt x="2777" y="652"/>
                  </a:lnTo>
                  <a:lnTo>
                    <a:pt x="2873" y="748"/>
                  </a:lnTo>
                  <a:lnTo>
                    <a:pt x="2969" y="863"/>
                  </a:lnTo>
                  <a:lnTo>
                    <a:pt x="3026" y="997"/>
                  </a:lnTo>
                  <a:lnTo>
                    <a:pt x="3026" y="901"/>
                  </a:lnTo>
                  <a:lnTo>
                    <a:pt x="3026" y="805"/>
                  </a:lnTo>
                  <a:lnTo>
                    <a:pt x="3007" y="729"/>
                  </a:lnTo>
                  <a:lnTo>
                    <a:pt x="2988" y="633"/>
                  </a:lnTo>
                  <a:lnTo>
                    <a:pt x="2892" y="499"/>
                  </a:lnTo>
                  <a:lnTo>
                    <a:pt x="2777" y="365"/>
                  </a:lnTo>
                  <a:lnTo>
                    <a:pt x="2605" y="250"/>
                  </a:lnTo>
                  <a:lnTo>
                    <a:pt x="2433" y="154"/>
                  </a:lnTo>
                  <a:lnTo>
                    <a:pt x="2222" y="97"/>
                  </a:lnTo>
                  <a:lnTo>
                    <a:pt x="1992" y="39"/>
                  </a:lnTo>
                  <a:lnTo>
                    <a:pt x="1762" y="20"/>
                  </a:lnTo>
                  <a:lnTo>
                    <a:pt x="151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3" name="Google Shape;2193;p42"/>
            <p:cNvSpPr/>
            <p:nvPr/>
          </p:nvSpPr>
          <p:spPr>
            <a:xfrm>
              <a:off x="3079450" y="3461225"/>
              <a:ext cx="583225" cy="762800"/>
            </a:xfrm>
            <a:custGeom>
              <a:avLst/>
              <a:gdLst/>
              <a:ahLst/>
              <a:cxnLst/>
              <a:rect l="l" t="t" r="r" b="b"/>
              <a:pathLst>
                <a:path w="23329" h="30512" extrusionOk="0">
                  <a:moveTo>
                    <a:pt x="4750" y="1"/>
                  </a:moveTo>
                  <a:lnTo>
                    <a:pt x="4999" y="518"/>
                  </a:lnTo>
                  <a:lnTo>
                    <a:pt x="5210" y="1112"/>
                  </a:lnTo>
                  <a:lnTo>
                    <a:pt x="5401" y="1744"/>
                  </a:lnTo>
                  <a:lnTo>
                    <a:pt x="5574" y="2452"/>
                  </a:lnTo>
                  <a:lnTo>
                    <a:pt x="5727" y="3199"/>
                  </a:lnTo>
                  <a:lnTo>
                    <a:pt x="5842" y="3985"/>
                  </a:lnTo>
                  <a:lnTo>
                    <a:pt x="5957" y="4827"/>
                  </a:lnTo>
                  <a:lnTo>
                    <a:pt x="6034" y="5728"/>
                  </a:lnTo>
                  <a:lnTo>
                    <a:pt x="6091" y="6647"/>
                  </a:lnTo>
                  <a:lnTo>
                    <a:pt x="6110" y="7624"/>
                  </a:lnTo>
                  <a:lnTo>
                    <a:pt x="6129" y="8620"/>
                  </a:lnTo>
                  <a:lnTo>
                    <a:pt x="6110" y="9654"/>
                  </a:lnTo>
                  <a:lnTo>
                    <a:pt x="6053" y="10707"/>
                  </a:lnTo>
                  <a:lnTo>
                    <a:pt x="5976" y="11780"/>
                  </a:lnTo>
                  <a:lnTo>
                    <a:pt x="5880" y="12891"/>
                  </a:lnTo>
                  <a:lnTo>
                    <a:pt x="5746" y="14021"/>
                  </a:lnTo>
                  <a:lnTo>
                    <a:pt x="5555" y="15380"/>
                  </a:lnTo>
                  <a:lnTo>
                    <a:pt x="5325" y="16702"/>
                  </a:lnTo>
                  <a:lnTo>
                    <a:pt x="5076" y="17966"/>
                  </a:lnTo>
                  <a:lnTo>
                    <a:pt x="4789" y="19192"/>
                  </a:lnTo>
                  <a:lnTo>
                    <a:pt x="4463" y="20379"/>
                  </a:lnTo>
                  <a:lnTo>
                    <a:pt x="4137" y="21490"/>
                  </a:lnTo>
                  <a:lnTo>
                    <a:pt x="3773" y="22544"/>
                  </a:lnTo>
                  <a:lnTo>
                    <a:pt x="3410" y="23520"/>
                  </a:lnTo>
                  <a:lnTo>
                    <a:pt x="3007" y="24440"/>
                  </a:lnTo>
                  <a:lnTo>
                    <a:pt x="2816" y="24861"/>
                  </a:lnTo>
                  <a:lnTo>
                    <a:pt x="2605" y="25263"/>
                  </a:lnTo>
                  <a:lnTo>
                    <a:pt x="2394" y="25646"/>
                  </a:lnTo>
                  <a:lnTo>
                    <a:pt x="2184" y="26010"/>
                  </a:lnTo>
                  <a:lnTo>
                    <a:pt x="1973" y="26355"/>
                  </a:lnTo>
                  <a:lnTo>
                    <a:pt x="1762" y="26661"/>
                  </a:lnTo>
                  <a:lnTo>
                    <a:pt x="1552" y="26968"/>
                  </a:lnTo>
                  <a:lnTo>
                    <a:pt x="1322" y="27236"/>
                  </a:lnTo>
                  <a:lnTo>
                    <a:pt x="1111" y="27485"/>
                  </a:lnTo>
                  <a:lnTo>
                    <a:pt x="881" y="27715"/>
                  </a:lnTo>
                  <a:lnTo>
                    <a:pt x="671" y="27906"/>
                  </a:lnTo>
                  <a:lnTo>
                    <a:pt x="441" y="28079"/>
                  </a:lnTo>
                  <a:lnTo>
                    <a:pt x="230" y="28213"/>
                  </a:lnTo>
                  <a:lnTo>
                    <a:pt x="0" y="28328"/>
                  </a:lnTo>
                  <a:lnTo>
                    <a:pt x="20" y="28864"/>
                  </a:lnTo>
                  <a:lnTo>
                    <a:pt x="39" y="29343"/>
                  </a:lnTo>
                  <a:lnTo>
                    <a:pt x="96" y="29783"/>
                  </a:lnTo>
                  <a:lnTo>
                    <a:pt x="154" y="30147"/>
                  </a:lnTo>
                  <a:lnTo>
                    <a:pt x="211" y="30300"/>
                  </a:lnTo>
                  <a:lnTo>
                    <a:pt x="288" y="30415"/>
                  </a:lnTo>
                  <a:lnTo>
                    <a:pt x="326" y="30454"/>
                  </a:lnTo>
                  <a:lnTo>
                    <a:pt x="383" y="30492"/>
                  </a:lnTo>
                  <a:lnTo>
                    <a:pt x="422" y="30511"/>
                  </a:lnTo>
                  <a:lnTo>
                    <a:pt x="479" y="30511"/>
                  </a:lnTo>
                  <a:lnTo>
                    <a:pt x="613" y="30492"/>
                  </a:lnTo>
                  <a:lnTo>
                    <a:pt x="747" y="30435"/>
                  </a:lnTo>
                  <a:lnTo>
                    <a:pt x="901" y="30339"/>
                  </a:lnTo>
                  <a:lnTo>
                    <a:pt x="1073" y="30205"/>
                  </a:lnTo>
                  <a:lnTo>
                    <a:pt x="1264" y="30032"/>
                  </a:lnTo>
                  <a:lnTo>
                    <a:pt x="1456" y="29841"/>
                  </a:lnTo>
                  <a:lnTo>
                    <a:pt x="1877" y="29362"/>
                  </a:lnTo>
                  <a:lnTo>
                    <a:pt x="2337" y="28807"/>
                  </a:lnTo>
                  <a:lnTo>
                    <a:pt x="2816" y="28175"/>
                  </a:lnTo>
                  <a:lnTo>
                    <a:pt x="3314" y="27504"/>
                  </a:lnTo>
                  <a:lnTo>
                    <a:pt x="3831" y="26796"/>
                  </a:lnTo>
                  <a:lnTo>
                    <a:pt x="4827" y="25378"/>
                  </a:lnTo>
                  <a:lnTo>
                    <a:pt x="5785" y="24057"/>
                  </a:lnTo>
                  <a:lnTo>
                    <a:pt x="6206" y="23501"/>
                  </a:lnTo>
                  <a:lnTo>
                    <a:pt x="6589" y="23022"/>
                  </a:lnTo>
                  <a:lnTo>
                    <a:pt x="6780" y="22831"/>
                  </a:lnTo>
                  <a:lnTo>
                    <a:pt x="6972" y="22659"/>
                  </a:lnTo>
                  <a:lnTo>
                    <a:pt x="7183" y="22505"/>
                  </a:lnTo>
                  <a:lnTo>
                    <a:pt x="7393" y="22390"/>
                  </a:lnTo>
                  <a:lnTo>
                    <a:pt x="7604" y="22275"/>
                  </a:lnTo>
                  <a:lnTo>
                    <a:pt x="7834" y="22180"/>
                  </a:lnTo>
                  <a:lnTo>
                    <a:pt x="8083" y="22103"/>
                  </a:lnTo>
                  <a:lnTo>
                    <a:pt x="8332" y="22046"/>
                  </a:lnTo>
                  <a:lnTo>
                    <a:pt x="8600" y="22007"/>
                  </a:lnTo>
                  <a:lnTo>
                    <a:pt x="8868" y="21969"/>
                  </a:lnTo>
                  <a:lnTo>
                    <a:pt x="9424" y="21931"/>
                  </a:lnTo>
                  <a:lnTo>
                    <a:pt x="10036" y="21912"/>
                  </a:lnTo>
                  <a:lnTo>
                    <a:pt x="11415" y="21912"/>
                  </a:lnTo>
                  <a:lnTo>
                    <a:pt x="12162" y="21892"/>
                  </a:lnTo>
                  <a:lnTo>
                    <a:pt x="12967" y="21835"/>
                  </a:lnTo>
                  <a:lnTo>
                    <a:pt x="13829" y="21758"/>
                  </a:lnTo>
                  <a:lnTo>
                    <a:pt x="14269" y="21682"/>
                  </a:lnTo>
                  <a:lnTo>
                    <a:pt x="14729" y="21605"/>
                  </a:lnTo>
                  <a:lnTo>
                    <a:pt x="15208" y="21509"/>
                  </a:lnTo>
                  <a:lnTo>
                    <a:pt x="15686" y="21394"/>
                  </a:lnTo>
                  <a:lnTo>
                    <a:pt x="16204" y="21260"/>
                  </a:lnTo>
                  <a:lnTo>
                    <a:pt x="16721" y="21107"/>
                  </a:lnTo>
                  <a:lnTo>
                    <a:pt x="17257" y="20916"/>
                  </a:lnTo>
                  <a:lnTo>
                    <a:pt x="17793" y="20724"/>
                  </a:lnTo>
                  <a:lnTo>
                    <a:pt x="18081" y="20609"/>
                  </a:lnTo>
                  <a:lnTo>
                    <a:pt x="18330" y="20475"/>
                  </a:lnTo>
                  <a:lnTo>
                    <a:pt x="18598" y="20341"/>
                  </a:lnTo>
                  <a:lnTo>
                    <a:pt x="18847" y="20188"/>
                  </a:lnTo>
                  <a:lnTo>
                    <a:pt x="19077" y="20035"/>
                  </a:lnTo>
                  <a:lnTo>
                    <a:pt x="19306" y="19881"/>
                  </a:lnTo>
                  <a:lnTo>
                    <a:pt x="19536" y="19709"/>
                  </a:lnTo>
                  <a:lnTo>
                    <a:pt x="19747" y="19517"/>
                  </a:lnTo>
                  <a:lnTo>
                    <a:pt x="19958" y="19326"/>
                  </a:lnTo>
                  <a:lnTo>
                    <a:pt x="20149" y="19134"/>
                  </a:lnTo>
                  <a:lnTo>
                    <a:pt x="20532" y="18713"/>
                  </a:lnTo>
                  <a:lnTo>
                    <a:pt x="20877" y="18253"/>
                  </a:lnTo>
                  <a:lnTo>
                    <a:pt x="21202" y="17775"/>
                  </a:lnTo>
                  <a:lnTo>
                    <a:pt x="21490" y="17257"/>
                  </a:lnTo>
                  <a:lnTo>
                    <a:pt x="21758" y="16721"/>
                  </a:lnTo>
                  <a:lnTo>
                    <a:pt x="21988" y="16147"/>
                  </a:lnTo>
                  <a:lnTo>
                    <a:pt x="22218" y="15553"/>
                  </a:lnTo>
                  <a:lnTo>
                    <a:pt x="22409" y="14940"/>
                  </a:lnTo>
                  <a:lnTo>
                    <a:pt x="22581" y="14308"/>
                  </a:lnTo>
                  <a:lnTo>
                    <a:pt x="22735" y="13657"/>
                  </a:lnTo>
                  <a:lnTo>
                    <a:pt x="22850" y="12986"/>
                  </a:lnTo>
                  <a:lnTo>
                    <a:pt x="22965" y="12297"/>
                  </a:lnTo>
                  <a:lnTo>
                    <a:pt x="23060" y="11607"/>
                  </a:lnTo>
                  <a:lnTo>
                    <a:pt x="23137" y="10880"/>
                  </a:lnTo>
                  <a:lnTo>
                    <a:pt x="23214" y="10152"/>
                  </a:lnTo>
                  <a:lnTo>
                    <a:pt x="23252" y="9424"/>
                  </a:lnTo>
                  <a:lnTo>
                    <a:pt x="23290" y="8677"/>
                  </a:lnTo>
                  <a:lnTo>
                    <a:pt x="23309" y="7930"/>
                  </a:lnTo>
                  <a:lnTo>
                    <a:pt x="23328" y="7164"/>
                  </a:lnTo>
                  <a:lnTo>
                    <a:pt x="23328" y="5651"/>
                  </a:lnTo>
                  <a:lnTo>
                    <a:pt x="23290" y="4119"/>
                  </a:lnTo>
                  <a:lnTo>
                    <a:pt x="23214" y="2606"/>
                  </a:lnTo>
                  <a:lnTo>
                    <a:pt x="23137" y="1112"/>
                  </a:lnTo>
                  <a:lnTo>
                    <a:pt x="23118" y="997"/>
                  </a:lnTo>
                  <a:lnTo>
                    <a:pt x="23060" y="882"/>
                  </a:lnTo>
                  <a:lnTo>
                    <a:pt x="22984" y="805"/>
                  </a:lnTo>
                  <a:lnTo>
                    <a:pt x="22869" y="729"/>
                  </a:lnTo>
                  <a:lnTo>
                    <a:pt x="22735" y="652"/>
                  </a:lnTo>
                  <a:lnTo>
                    <a:pt x="22581" y="614"/>
                  </a:lnTo>
                  <a:lnTo>
                    <a:pt x="22390" y="556"/>
                  </a:lnTo>
                  <a:lnTo>
                    <a:pt x="22179" y="518"/>
                  </a:lnTo>
                  <a:lnTo>
                    <a:pt x="22371" y="1227"/>
                  </a:lnTo>
                  <a:lnTo>
                    <a:pt x="22543" y="1935"/>
                  </a:lnTo>
                  <a:lnTo>
                    <a:pt x="22696" y="2682"/>
                  </a:lnTo>
                  <a:lnTo>
                    <a:pt x="22830" y="3429"/>
                  </a:lnTo>
                  <a:lnTo>
                    <a:pt x="22926" y="4214"/>
                  </a:lnTo>
                  <a:lnTo>
                    <a:pt x="22984" y="5000"/>
                  </a:lnTo>
                  <a:lnTo>
                    <a:pt x="23022" y="5804"/>
                  </a:lnTo>
                  <a:lnTo>
                    <a:pt x="23041" y="6628"/>
                  </a:lnTo>
                  <a:lnTo>
                    <a:pt x="23022" y="7317"/>
                  </a:lnTo>
                  <a:lnTo>
                    <a:pt x="23003" y="8007"/>
                  </a:lnTo>
                  <a:lnTo>
                    <a:pt x="22945" y="8677"/>
                  </a:lnTo>
                  <a:lnTo>
                    <a:pt x="22869" y="9347"/>
                  </a:lnTo>
                  <a:lnTo>
                    <a:pt x="22773" y="9999"/>
                  </a:lnTo>
                  <a:lnTo>
                    <a:pt x="22658" y="10650"/>
                  </a:lnTo>
                  <a:lnTo>
                    <a:pt x="22543" y="11282"/>
                  </a:lnTo>
                  <a:lnTo>
                    <a:pt x="22390" y="11895"/>
                  </a:lnTo>
                  <a:lnTo>
                    <a:pt x="22218" y="12488"/>
                  </a:lnTo>
                  <a:lnTo>
                    <a:pt x="22045" y="13082"/>
                  </a:lnTo>
                  <a:lnTo>
                    <a:pt x="21835" y="13638"/>
                  </a:lnTo>
                  <a:lnTo>
                    <a:pt x="21624" y="14193"/>
                  </a:lnTo>
                  <a:lnTo>
                    <a:pt x="21394" y="14729"/>
                  </a:lnTo>
                  <a:lnTo>
                    <a:pt x="21145" y="15246"/>
                  </a:lnTo>
                  <a:lnTo>
                    <a:pt x="20896" y="15725"/>
                  </a:lnTo>
                  <a:lnTo>
                    <a:pt x="20628" y="16204"/>
                  </a:lnTo>
                  <a:lnTo>
                    <a:pt x="20341" y="16645"/>
                  </a:lnTo>
                  <a:lnTo>
                    <a:pt x="20034" y="17085"/>
                  </a:lnTo>
                  <a:lnTo>
                    <a:pt x="19728" y="17487"/>
                  </a:lnTo>
                  <a:lnTo>
                    <a:pt x="19402" y="17851"/>
                  </a:lnTo>
                  <a:lnTo>
                    <a:pt x="19077" y="18215"/>
                  </a:lnTo>
                  <a:lnTo>
                    <a:pt x="18732" y="18541"/>
                  </a:lnTo>
                  <a:lnTo>
                    <a:pt x="18387" y="18828"/>
                  </a:lnTo>
                  <a:lnTo>
                    <a:pt x="18023" y="19096"/>
                  </a:lnTo>
                  <a:lnTo>
                    <a:pt x="17640" y="19345"/>
                  </a:lnTo>
                  <a:lnTo>
                    <a:pt x="17276" y="19556"/>
                  </a:lnTo>
                  <a:lnTo>
                    <a:pt x="16874" y="19747"/>
                  </a:lnTo>
                  <a:lnTo>
                    <a:pt x="16491" y="19901"/>
                  </a:lnTo>
                  <a:lnTo>
                    <a:pt x="16089" y="20015"/>
                  </a:lnTo>
                  <a:lnTo>
                    <a:pt x="15667" y="20092"/>
                  </a:lnTo>
                  <a:lnTo>
                    <a:pt x="15265" y="20150"/>
                  </a:lnTo>
                  <a:lnTo>
                    <a:pt x="14844" y="20169"/>
                  </a:lnTo>
                  <a:lnTo>
                    <a:pt x="14422" y="20150"/>
                  </a:lnTo>
                  <a:lnTo>
                    <a:pt x="14001" y="20092"/>
                  </a:lnTo>
                  <a:lnTo>
                    <a:pt x="13599" y="20015"/>
                  </a:lnTo>
                  <a:lnTo>
                    <a:pt x="13197" y="19901"/>
                  </a:lnTo>
                  <a:lnTo>
                    <a:pt x="12794" y="19747"/>
                  </a:lnTo>
                  <a:lnTo>
                    <a:pt x="12411" y="19556"/>
                  </a:lnTo>
                  <a:lnTo>
                    <a:pt x="12028" y="19345"/>
                  </a:lnTo>
                  <a:lnTo>
                    <a:pt x="11664" y="19096"/>
                  </a:lnTo>
                  <a:lnTo>
                    <a:pt x="11301" y="18828"/>
                  </a:lnTo>
                  <a:lnTo>
                    <a:pt x="10937" y="18541"/>
                  </a:lnTo>
                  <a:lnTo>
                    <a:pt x="10611" y="18215"/>
                  </a:lnTo>
                  <a:lnTo>
                    <a:pt x="10266" y="17851"/>
                  </a:lnTo>
                  <a:lnTo>
                    <a:pt x="9960" y="17487"/>
                  </a:lnTo>
                  <a:lnTo>
                    <a:pt x="9653" y="17085"/>
                  </a:lnTo>
                  <a:lnTo>
                    <a:pt x="9347" y="16645"/>
                  </a:lnTo>
                  <a:lnTo>
                    <a:pt x="9060" y="16204"/>
                  </a:lnTo>
                  <a:lnTo>
                    <a:pt x="8792" y="15725"/>
                  </a:lnTo>
                  <a:lnTo>
                    <a:pt x="8543" y="15246"/>
                  </a:lnTo>
                  <a:lnTo>
                    <a:pt x="8294" y="14729"/>
                  </a:lnTo>
                  <a:lnTo>
                    <a:pt x="8083" y="14193"/>
                  </a:lnTo>
                  <a:lnTo>
                    <a:pt x="7872" y="13638"/>
                  </a:lnTo>
                  <a:lnTo>
                    <a:pt x="7661" y="13082"/>
                  </a:lnTo>
                  <a:lnTo>
                    <a:pt x="7489" y="12488"/>
                  </a:lnTo>
                  <a:lnTo>
                    <a:pt x="7336" y="11895"/>
                  </a:lnTo>
                  <a:lnTo>
                    <a:pt x="7183" y="11282"/>
                  </a:lnTo>
                  <a:lnTo>
                    <a:pt x="7049" y="10650"/>
                  </a:lnTo>
                  <a:lnTo>
                    <a:pt x="6953" y="9999"/>
                  </a:lnTo>
                  <a:lnTo>
                    <a:pt x="6857" y="9347"/>
                  </a:lnTo>
                  <a:lnTo>
                    <a:pt x="6780" y="8677"/>
                  </a:lnTo>
                  <a:lnTo>
                    <a:pt x="6742" y="8007"/>
                  </a:lnTo>
                  <a:lnTo>
                    <a:pt x="6704" y="7317"/>
                  </a:lnTo>
                  <a:lnTo>
                    <a:pt x="6704" y="6628"/>
                  </a:lnTo>
                  <a:lnTo>
                    <a:pt x="6723" y="5766"/>
                  </a:lnTo>
                  <a:lnTo>
                    <a:pt x="6761" y="4942"/>
                  </a:lnTo>
                  <a:lnTo>
                    <a:pt x="6838" y="4119"/>
                  </a:lnTo>
                  <a:lnTo>
                    <a:pt x="6953" y="3314"/>
                  </a:lnTo>
                  <a:lnTo>
                    <a:pt x="7087" y="2529"/>
                  </a:lnTo>
                  <a:lnTo>
                    <a:pt x="7259" y="1763"/>
                  </a:lnTo>
                  <a:lnTo>
                    <a:pt x="7432" y="1016"/>
                  </a:lnTo>
                  <a:lnTo>
                    <a:pt x="7661" y="307"/>
                  </a:lnTo>
                  <a:lnTo>
                    <a:pt x="6168" y="135"/>
                  </a:lnTo>
                  <a:lnTo>
                    <a:pt x="475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4" name="Google Shape;2194;p42"/>
            <p:cNvSpPr/>
            <p:nvPr/>
          </p:nvSpPr>
          <p:spPr>
            <a:xfrm>
              <a:off x="3239375" y="3466025"/>
              <a:ext cx="371575" cy="97700"/>
            </a:xfrm>
            <a:custGeom>
              <a:avLst/>
              <a:gdLst/>
              <a:ahLst/>
              <a:cxnLst/>
              <a:rect l="l" t="t" r="r" b="b"/>
              <a:pathLst>
                <a:path w="14863" h="3908" extrusionOk="0">
                  <a:moveTo>
                    <a:pt x="345" y="0"/>
                  </a:moveTo>
                  <a:lnTo>
                    <a:pt x="0" y="173"/>
                  </a:lnTo>
                  <a:lnTo>
                    <a:pt x="1494" y="479"/>
                  </a:lnTo>
                  <a:lnTo>
                    <a:pt x="2950" y="786"/>
                  </a:lnTo>
                  <a:lnTo>
                    <a:pt x="4367" y="1111"/>
                  </a:lnTo>
                  <a:lnTo>
                    <a:pt x="5727" y="1437"/>
                  </a:lnTo>
                  <a:lnTo>
                    <a:pt x="8236" y="2050"/>
                  </a:lnTo>
                  <a:lnTo>
                    <a:pt x="10458" y="2643"/>
                  </a:lnTo>
                  <a:lnTo>
                    <a:pt x="12277" y="3141"/>
                  </a:lnTo>
                  <a:lnTo>
                    <a:pt x="13675" y="3544"/>
                  </a:lnTo>
                  <a:lnTo>
                    <a:pt x="14863" y="3908"/>
                  </a:lnTo>
                  <a:lnTo>
                    <a:pt x="14288" y="3659"/>
                  </a:lnTo>
                  <a:lnTo>
                    <a:pt x="13637" y="3352"/>
                  </a:lnTo>
                  <a:lnTo>
                    <a:pt x="12852" y="2950"/>
                  </a:lnTo>
                  <a:lnTo>
                    <a:pt x="11990" y="2452"/>
                  </a:lnTo>
                  <a:lnTo>
                    <a:pt x="11530" y="2184"/>
                  </a:lnTo>
                  <a:lnTo>
                    <a:pt x="11071" y="1877"/>
                  </a:lnTo>
                  <a:lnTo>
                    <a:pt x="10630" y="1571"/>
                  </a:lnTo>
                  <a:lnTo>
                    <a:pt x="10190" y="1245"/>
                  </a:lnTo>
                  <a:lnTo>
                    <a:pt x="9768" y="901"/>
                  </a:lnTo>
                  <a:lnTo>
                    <a:pt x="9385" y="556"/>
                  </a:lnTo>
                  <a:lnTo>
                    <a:pt x="8638" y="594"/>
                  </a:lnTo>
                  <a:lnTo>
                    <a:pt x="7930" y="632"/>
                  </a:lnTo>
                  <a:lnTo>
                    <a:pt x="7240" y="652"/>
                  </a:lnTo>
                  <a:lnTo>
                    <a:pt x="6608" y="632"/>
                  </a:lnTo>
                  <a:lnTo>
                    <a:pt x="5957" y="613"/>
                  </a:lnTo>
                  <a:lnTo>
                    <a:pt x="5248" y="556"/>
                  </a:lnTo>
                  <a:lnTo>
                    <a:pt x="3697" y="403"/>
                  </a:lnTo>
                  <a:lnTo>
                    <a:pt x="34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5" name="Google Shape;2195;p42"/>
            <p:cNvSpPr/>
            <p:nvPr/>
          </p:nvSpPr>
          <p:spPr>
            <a:xfrm>
              <a:off x="3324600" y="3654200"/>
              <a:ext cx="288750" cy="346200"/>
            </a:xfrm>
            <a:custGeom>
              <a:avLst/>
              <a:gdLst/>
              <a:ahLst/>
              <a:cxnLst/>
              <a:rect l="l" t="t" r="r" b="b"/>
              <a:pathLst>
                <a:path w="11550" h="13848" extrusionOk="0">
                  <a:moveTo>
                    <a:pt x="11454" y="0"/>
                  </a:moveTo>
                  <a:lnTo>
                    <a:pt x="11454" y="134"/>
                  </a:lnTo>
                  <a:lnTo>
                    <a:pt x="11454" y="518"/>
                  </a:lnTo>
                  <a:lnTo>
                    <a:pt x="11416" y="1111"/>
                  </a:lnTo>
                  <a:lnTo>
                    <a:pt x="11339" y="1897"/>
                  </a:lnTo>
                  <a:lnTo>
                    <a:pt x="11282" y="2337"/>
                  </a:lnTo>
                  <a:lnTo>
                    <a:pt x="11224" y="2797"/>
                  </a:lnTo>
                  <a:lnTo>
                    <a:pt x="11128" y="3295"/>
                  </a:lnTo>
                  <a:lnTo>
                    <a:pt x="11013" y="3812"/>
                  </a:lnTo>
                  <a:lnTo>
                    <a:pt x="10879" y="4348"/>
                  </a:lnTo>
                  <a:lnTo>
                    <a:pt x="10707" y="4884"/>
                  </a:lnTo>
                  <a:lnTo>
                    <a:pt x="10515" y="5440"/>
                  </a:lnTo>
                  <a:lnTo>
                    <a:pt x="10286" y="5995"/>
                  </a:lnTo>
                  <a:lnTo>
                    <a:pt x="10037" y="6551"/>
                  </a:lnTo>
                  <a:lnTo>
                    <a:pt x="9749" y="7106"/>
                  </a:lnTo>
                  <a:lnTo>
                    <a:pt x="9424" y="7642"/>
                  </a:lnTo>
                  <a:lnTo>
                    <a:pt x="9060" y="8159"/>
                  </a:lnTo>
                  <a:lnTo>
                    <a:pt x="8849" y="8428"/>
                  </a:lnTo>
                  <a:lnTo>
                    <a:pt x="8658" y="8677"/>
                  </a:lnTo>
                  <a:lnTo>
                    <a:pt x="8428" y="8926"/>
                  </a:lnTo>
                  <a:lnTo>
                    <a:pt x="8198" y="9155"/>
                  </a:lnTo>
                  <a:lnTo>
                    <a:pt x="7949" y="9385"/>
                  </a:lnTo>
                  <a:lnTo>
                    <a:pt x="7700" y="9615"/>
                  </a:lnTo>
                  <a:lnTo>
                    <a:pt x="7432" y="9826"/>
                  </a:lnTo>
                  <a:lnTo>
                    <a:pt x="7164" y="10017"/>
                  </a:lnTo>
                  <a:lnTo>
                    <a:pt x="6876" y="10228"/>
                  </a:lnTo>
                  <a:lnTo>
                    <a:pt x="6570" y="10400"/>
                  </a:lnTo>
                  <a:lnTo>
                    <a:pt x="6244" y="10592"/>
                  </a:lnTo>
                  <a:lnTo>
                    <a:pt x="5919" y="10745"/>
                  </a:lnTo>
                  <a:lnTo>
                    <a:pt x="5574" y="10898"/>
                  </a:lnTo>
                  <a:lnTo>
                    <a:pt x="5229" y="11032"/>
                  </a:lnTo>
                  <a:lnTo>
                    <a:pt x="4846" y="11166"/>
                  </a:lnTo>
                  <a:lnTo>
                    <a:pt x="4463" y="11281"/>
                  </a:lnTo>
                  <a:lnTo>
                    <a:pt x="4061" y="11377"/>
                  </a:lnTo>
                  <a:lnTo>
                    <a:pt x="3640" y="11473"/>
                  </a:lnTo>
                  <a:lnTo>
                    <a:pt x="3218" y="11549"/>
                  </a:lnTo>
                  <a:lnTo>
                    <a:pt x="2778" y="11588"/>
                  </a:lnTo>
                  <a:lnTo>
                    <a:pt x="2299" y="11645"/>
                  </a:lnTo>
                  <a:lnTo>
                    <a:pt x="1839" y="11664"/>
                  </a:lnTo>
                  <a:lnTo>
                    <a:pt x="1341" y="11664"/>
                  </a:lnTo>
                  <a:lnTo>
                    <a:pt x="824" y="11645"/>
                  </a:lnTo>
                  <a:lnTo>
                    <a:pt x="1" y="13848"/>
                  </a:lnTo>
                  <a:lnTo>
                    <a:pt x="633" y="13771"/>
                  </a:lnTo>
                  <a:lnTo>
                    <a:pt x="1226" y="13675"/>
                  </a:lnTo>
                  <a:lnTo>
                    <a:pt x="1801" y="13561"/>
                  </a:lnTo>
                  <a:lnTo>
                    <a:pt x="2356" y="13446"/>
                  </a:lnTo>
                  <a:lnTo>
                    <a:pt x="2874" y="13312"/>
                  </a:lnTo>
                  <a:lnTo>
                    <a:pt x="3391" y="13158"/>
                  </a:lnTo>
                  <a:lnTo>
                    <a:pt x="3889" y="12986"/>
                  </a:lnTo>
                  <a:lnTo>
                    <a:pt x="4348" y="12814"/>
                  </a:lnTo>
                  <a:lnTo>
                    <a:pt x="4808" y="12622"/>
                  </a:lnTo>
                  <a:lnTo>
                    <a:pt x="5248" y="12431"/>
                  </a:lnTo>
                  <a:lnTo>
                    <a:pt x="5651" y="12220"/>
                  </a:lnTo>
                  <a:lnTo>
                    <a:pt x="6053" y="12009"/>
                  </a:lnTo>
                  <a:lnTo>
                    <a:pt x="6436" y="11779"/>
                  </a:lnTo>
                  <a:lnTo>
                    <a:pt x="6800" y="11530"/>
                  </a:lnTo>
                  <a:lnTo>
                    <a:pt x="7125" y="11301"/>
                  </a:lnTo>
                  <a:lnTo>
                    <a:pt x="7470" y="11032"/>
                  </a:lnTo>
                  <a:lnTo>
                    <a:pt x="7777" y="10783"/>
                  </a:lnTo>
                  <a:lnTo>
                    <a:pt x="8064" y="10515"/>
                  </a:lnTo>
                  <a:lnTo>
                    <a:pt x="8351" y="10247"/>
                  </a:lnTo>
                  <a:lnTo>
                    <a:pt x="8619" y="9960"/>
                  </a:lnTo>
                  <a:lnTo>
                    <a:pt x="8868" y="9673"/>
                  </a:lnTo>
                  <a:lnTo>
                    <a:pt x="9098" y="9385"/>
                  </a:lnTo>
                  <a:lnTo>
                    <a:pt x="9328" y="9098"/>
                  </a:lnTo>
                  <a:lnTo>
                    <a:pt x="9539" y="8792"/>
                  </a:lnTo>
                  <a:lnTo>
                    <a:pt x="9730" y="8504"/>
                  </a:lnTo>
                  <a:lnTo>
                    <a:pt x="9903" y="8198"/>
                  </a:lnTo>
                  <a:lnTo>
                    <a:pt x="10247" y="7585"/>
                  </a:lnTo>
                  <a:lnTo>
                    <a:pt x="10515" y="6972"/>
                  </a:lnTo>
                  <a:lnTo>
                    <a:pt x="10764" y="6359"/>
                  </a:lnTo>
                  <a:lnTo>
                    <a:pt x="10975" y="5746"/>
                  </a:lnTo>
                  <a:lnTo>
                    <a:pt x="11128" y="5133"/>
                  </a:lnTo>
                  <a:lnTo>
                    <a:pt x="11262" y="4559"/>
                  </a:lnTo>
                  <a:lnTo>
                    <a:pt x="11377" y="3984"/>
                  </a:lnTo>
                  <a:lnTo>
                    <a:pt x="11454" y="3429"/>
                  </a:lnTo>
                  <a:lnTo>
                    <a:pt x="11492" y="2912"/>
                  </a:lnTo>
                  <a:lnTo>
                    <a:pt x="11531" y="2414"/>
                  </a:lnTo>
                  <a:lnTo>
                    <a:pt x="11550" y="1954"/>
                  </a:lnTo>
                  <a:lnTo>
                    <a:pt x="11550" y="1533"/>
                  </a:lnTo>
                  <a:lnTo>
                    <a:pt x="11550" y="1150"/>
                  </a:lnTo>
                  <a:lnTo>
                    <a:pt x="11511" y="537"/>
                  </a:lnTo>
                  <a:lnTo>
                    <a:pt x="11473" y="154"/>
                  </a:lnTo>
                  <a:lnTo>
                    <a:pt x="11454"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196" name="Google Shape;2196;p42"/>
            <p:cNvSpPr/>
            <p:nvPr/>
          </p:nvSpPr>
          <p:spPr>
            <a:xfrm>
              <a:off x="3079450" y="3661850"/>
              <a:ext cx="151325" cy="561675"/>
            </a:xfrm>
            <a:custGeom>
              <a:avLst/>
              <a:gdLst/>
              <a:ahLst/>
              <a:cxnLst/>
              <a:rect l="l" t="t" r="r" b="b"/>
              <a:pathLst>
                <a:path w="6053" h="22467" extrusionOk="0">
                  <a:moveTo>
                    <a:pt x="1341" y="1"/>
                  </a:moveTo>
                  <a:lnTo>
                    <a:pt x="1245" y="1840"/>
                  </a:lnTo>
                  <a:lnTo>
                    <a:pt x="1130" y="3659"/>
                  </a:lnTo>
                  <a:lnTo>
                    <a:pt x="1016" y="5459"/>
                  </a:lnTo>
                  <a:lnTo>
                    <a:pt x="881" y="7221"/>
                  </a:lnTo>
                  <a:lnTo>
                    <a:pt x="594" y="10573"/>
                  </a:lnTo>
                  <a:lnTo>
                    <a:pt x="345" y="13695"/>
                  </a:lnTo>
                  <a:lnTo>
                    <a:pt x="134" y="16472"/>
                  </a:lnTo>
                  <a:lnTo>
                    <a:pt x="58" y="17717"/>
                  </a:lnTo>
                  <a:lnTo>
                    <a:pt x="20" y="18847"/>
                  </a:lnTo>
                  <a:lnTo>
                    <a:pt x="0" y="19862"/>
                  </a:lnTo>
                  <a:lnTo>
                    <a:pt x="20" y="20762"/>
                  </a:lnTo>
                  <a:lnTo>
                    <a:pt x="39" y="21145"/>
                  </a:lnTo>
                  <a:lnTo>
                    <a:pt x="58" y="21509"/>
                  </a:lnTo>
                  <a:lnTo>
                    <a:pt x="115" y="21835"/>
                  </a:lnTo>
                  <a:lnTo>
                    <a:pt x="154" y="22122"/>
                  </a:lnTo>
                  <a:lnTo>
                    <a:pt x="211" y="22275"/>
                  </a:lnTo>
                  <a:lnTo>
                    <a:pt x="269" y="22390"/>
                  </a:lnTo>
                  <a:lnTo>
                    <a:pt x="345" y="22448"/>
                  </a:lnTo>
                  <a:lnTo>
                    <a:pt x="441" y="22467"/>
                  </a:lnTo>
                  <a:lnTo>
                    <a:pt x="556" y="22467"/>
                  </a:lnTo>
                  <a:lnTo>
                    <a:pt x="690" y="22410"/>
                  </a:lnTo>
                  <a:lnTo>
                    <a:pt x="824" y="22333"/>
                  </a:lnTo>
                  <a:lnTo>
                    <a:pt x="958" y="22218"/>
                  </a:lnTo>
                  <a:lnTo>
                    <a:pt x="1130" y="22084"/>
                  </a:lnTo>
                  <a:lnTo>
                    <a:pt x="1303" y="21912"/>
                  </a:lnTo>
                  <a:lnTo>
                    <a:pt x="1667" y="21490"/>
                  </a:lnTo>
                  <a:lnTo>
                    <a:pt x="2069" y="20992"/>
                  </a:lnTo>
                  <a:lnTo>
                    <a:pt x="2490" y="20418"/>
                  </a:lnTo>
                  <a:lnTo>
                    <a:pt x="2931" y="19786"/>
                  </a:lnTo>
                  <a:lnTo>
                    <a:pt x="3390" y="19134"/>
                  </a:lnTo>
                  <a:lnTo>
                    <a:pt x="4329" y="17755"/>
                  </a:lnTo>
                  <a:lnTo>
                    <a:pt x="5229" y="16453"/>
                  </a:lnTo>
                  <a:lnTo>
                    <a:pt x="5650" y="15840"/>
                  </a:lnTo>
                  <a:lnTo>
                    <a:pt x="6053" y="15304"/>
                  </a:lnTo>
                  <a:lnTo>
                    <a:pt x="5746" y="15017"/>
                  </a:lnTo>
                  <a:lnTo>
                    <a:pt x="5459" y="14768"/>
                  </a:lnTo>
                  <a:lnTo>
                    <a:pt x="5172" y="14557"/>
                  </a:lnTo>
                  <a:lnTo>
                    <a:pt x="4904" y="14365"/>
                  </a:lnTo>
                  <a:lnTo>
                    <a:pt x="4635" y="14231"/>
                  </a:lnTo>
                  <a:lnTo>
                    <a:pt x="4386" y="14097"/>
                  </a:lnTo>
                  <a:lnTo>
                    <a:pt x="3908" y="13906"/>
                  </a:lnTo>
                  <a:lnTo>
                    <a:pt x="3467" y="13714"/>
                  </a:lnTo>
                  <a:lnTo>
                    <a:pt x="3276" y="13618"/>
                  </a:lnTo>
                  <a:lnTo>
                    <a:pt x="3084" y="13523"/>
                  </a:lnTo>
                  <a:lnTo>
                    <a:pt x="2892" y="13389"/>
                  </a:lnTo>
                  <a:lnTo>
                    <a:pt x="2720" y="13235"/>
                  </a:lnTo>
                  <a:lnTo>
                    <a:pt x="2567" y="13063"/>
                  </a:lnTo>
                  <a:lnTo>
                    <a:pt x="2414" y="12852"/>
                  </a:lnTo>
                  <a:lnTo>
                    <a:pt x="2280" y="12603"/>
                  </a:lnTo>
                  <a:lnTo>
                    <a:pt x="2146" y="12297"/>
                  </a:lnTo>
                  <a:lnTo>
                    <a:pt x="2011" y="11952"/>
                  </a:lnTo>
                  <a:lnTo>
                    <a:pt x="1916" y="11550"/>
                  </a:lnTo>
                  <a:lnTo>
                    <a:pt x="1801" y="11071"/>
                  </a:lnTo>
                  <a:lnTo>
                    <a:pt x="1724" y="10535"/>
                  </a:lnTo>
                  <a:lnTo>
                    <a:pt x="1628" y="9903"/>
                  </a:lnTo>
                  <a:lnTo>
                    <a:pt x="1571" y="9213"/>
                  </a:lnTo>
                  <a:lnTo>
                    <a:pt x="1494" y="8428"/>
                  </a:lnTo>
                  <a:lnTo>
                    <a:pt x="1456" y="7547"/>
                  </a:lnTo>
                  <a:lnTo>
                    <a:pt x="1399" y="6570"/>
                  </a:lnTo>
                  <a:lnTo>
                    <a:pt x="1379" y="5479"/>
                  </a:lnTo>
                  <a:lnTo>
                    <a:pt x="1341" y="2989"/>
                  </a:lnTo>
                  <a:lnTo>
                    <a:pt x="134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63"/>
        <p:cNvGrpSpPr/>
        <p:nvPr/>
      </p:nvGrpSpPr>
      <p:grpSpPr>
        <a:xfrm>
          <a:off x="0" y="0"/>
          <a:ext cx="0" cy="0"/>
          <a:chOff x="0" y="0"/>
          <a:chExt cx="0" cy="0"/>
        </a:xfrm>
      </p:grpSpPr>
      <p:grpSp>
        <p:nvGrpSpPr>
          <p:cNvPr id="2364" name="Google Shape;2364;p44"/>
          <p:cNvGrpSpPr/>
          <p:nvPr/>
        </p:nvGrpSpPr>
        <p:grpSpPr>
          <a:xfrm>
            <a:off x="7860975" y="-28379"/>
            <a:ext cx="1147014" cy="4737840"/>
            <a:chOff x="114309" y="-33"/>
            <a:chExt cx="1188000" cy="4907136"/>
          </a:xfrm>
        </p:grpSpPr>
        <p:sp>
          <p:nvSpPr>
            <p:cNvPr id="2365" name="Google Shape;2365;p44"/>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366" name="Google Shape;2366;p44"/>
            <p:cNvGrpSpPr/>
            <p:nvPr/>
          </p:nvGrpSpPr>
          <p:grpSpPr>
            <a:xfrm>
              <a:off x="275677" y="-33"/>
              <a:ext cx="867222" cy="4839181"/>
              <a:chOff x="9218700" y="2116600"/>
              <a:chExt cx="314450" cy="1754725"/>
            </a:xfrm>
          </p:grpSpPr>
          <p:grpSp>
            <p:nvGrpSpPr>
              <p:cNvPr id="2367" name="Google Shape;2367;p44"/>
              <p:cNvGrpSpPr/>
              <p:nvPr/>
            </p:nvGrpSpPr>
            <p:grpSpPr>
              <a:xfrm>
                <a:off x="9218700" y="2116600"/>
                <a:ext cx="314450" cy="1754725"/>
                <a:chOff x="9218700" y="2116600"/>
                <a:chExt cx="314450" cy="1754725"/>
              </a:xfrm>
            </p:grpSpPr>
            <p:sp>
              <p:nvSpPr>
                <p:cNvPr id="2368" name="Google Shape;2368;p44"/>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69" name="Google Shape;2369;p44"/>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0" name="Google Shape;2370;p44"/>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1" name="Google Shape;2371;p44"/>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2" name="Google Shape;2372;p44"/>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3" name="Google Shape;2373;p44"/>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4" name="Google Shape;2374;p44"/>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5" name="Google Shape;2375;p44"/>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6" name="Google Shape;2376;p44"/>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7" name="Google Shape;2377;p44"/>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8" name="Google Shape;2378;p44"/>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79" name="Google Shape;2379;p44"/>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0" name="Google Shape;2380;p44"/>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1" name="Google Shape;2381;p44"/>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2" name="Google Shape;2382;p44"/>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3" name="Google Shape;2383;p44"/>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4" name="Google Shape;2384;p44"/>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5" name="Google Shape;2385;p44"/>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6" name="Google Shape;2386;p44"/>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7" name="Google Shape;2387;p44"/>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8" name="Google Shape;2388;p44"/>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89" name="Google Shape;2389;p44"/>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0" name="Google Shape;2390;p44"/>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1" name="Google Shape;2391;p44"/>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2" name="Google Shape;2392;p44"/>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3" name="Google Shape;2393;p44"/>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4" name="Google Shape;2394;p44"/>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5" name="Google Shape;2395;p44"/>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6" name="Google Shape;2396;p44"/>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7" name="Google Shape;2397;p44"/>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8" name="Google Shape;2398;p44"/>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399" name="Google Shape;2399;p44"/>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0" name="Google Shape;2400;p44"/>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1" name="Google Shape;2401;p44"/>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2" name="Google Shape;2402;p44"/>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3" name="Google Shape;2403;p44"/>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4" name="Google Shape;2404;p44"/>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5" name="Google Shape;2405;p44"/>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6" name="Google Shape;2406;p44"/>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7" name="Google Shape;2407;p44"/>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08" name="Google Shape;2408;p44"/>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09" name="Google Shape;2409;p44"/>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410" name="Google Shape;2410;p44"/>
          <p:cNvGrpSpPr/>
          <p:nvPr/>
        </p:nvGrpSpPr>
        <p:grpSpPr>
          <a:xfrm>
            <a:off x="114300" y="-25"/>
            <a:ext cx="1147014" cy="4737840"/>
            <a:chOff x="114309" y="-33"/>
            <a:chExt cx="1188000" cy="4907136"/>
          </a:xfrm>
        </p:grpSpPr>
        <p:sp>
          <p:nvSpPr>
            <p:cNvPr id="2411" name="Google Shape;2411;p44"/>
            <p:cNvSpPr/>
            <p:nvPr/>
          </p:nvSpPr>
          <p:spPr>
            <a:xfrm>
              <a:off x="114309" y="4798203"/>
              <a:ext cx="1188000" cy="1089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412" name="Google Shape;2412;p44"/>
            <p:cNvGrpSpPr/>
            <p:nvPr/>
          </p:nvGrpSpPr>
          <p:grpSpPr>
            <a:xfrm>
              <a:off x="275677" y="-33"/>
              <a:ext cx="867222" cy="4839181"/>
              <a:chOff x="9218700" y="2116600"/>
              <a:chExt cx="314450" cy="1754725"/>
            </a:xfrm>
          </p:grpSpPr>
          <p:grpSp>
            <p:nvGrpSpPr>
              <p:cNvPr id="2413" name="Google Shape;2413;p44"/>
              <p:cNvGrpSpPr/>
              <p:nvPr/>
            </p:nvGrpSpPr>
            <p:grpSpPr>
              <a:xfrm>
                <a:off x="9218700" y="2116600"/>
                <a:ext cx="314450" cy="1754725"/>
                <a:chOff x="9218700" y="2116600"/>
                <a:chExt cx="314450" cy="1754725"/>
              </a:xfrm>
            </p:grpSpPr>
            <p:sp>
              <p:nvSpPr>
                <p:cNvPr id="2414" name="Google Shape;2414;p44"/>
                <p:cNvSpPr/>
                <p:nvPr/>
              </p:nvSpPr>
              <p:spPr>
                <a:xfrm>
                  <a:off x="9301300" y="2177150"/>
                  <a:ext cx="149250" cy="1590925"/>
                </a:xfrm>
                <a:custGeom>
                  <a:avLst/>
                  <a:gdLst/>
                  <a:ahLst/>
                  <a:cxnLst/>
                  <a:rect l="l" t="t" r="r" b="b"/>
                  <a:pathLst>
                    <a:path w="5970" h="63637" extrusionOk="0">
                      <a:moveTo>
                        <a:pt x="0" y="0"/>
                      </a:moveTo>
                      <a:lnTo>
                        <a:pt x="0" y="63637"/>
                      </a:lnTo>
                      <a:lnTo>
                        <a:pt x="5970" y="63637"/>
                      </a:lnTo>
                      <a:lnTo>
                        <a:pt x="59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5" name="Google Shape;2415;p44"/>
                <p:cNvSpPr/>
                <p:nvPr/>
              </p:nvSpPr>
              <p:spPr>
                <a:xfrm>
                  <a:off x="9312550" y="2349850"/>
                  <a:ext cx="127200" cy="1256800"/>
                </a:xfrm>
                <a:custGeom>
                  <a:avLst/>
                  <a:gdLst/>
                  <a:ahLst/>
                  <a:cxnLst/>
                  <a:rect l="l" t="t" r="r" b="b"/>
                  <a:pathLst>
                    <a:path w="5088" h="50272" extrusionOk="0">
                      <a:moveTo>
                        <a:pt x="1" y="0"/>
                      </a:moveTo>
                      <a:lnTo>
                        <a:pt x="1" y="50271"/>
                      </a:lnTo>
                      <a:lnTo>
                        <a:pt x="5088" y="50271"/>
                      </a:lnTo>
                      <a:lnTo>
                        <a:pt x="50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6" name="Google Shape;2416;p44"/>
                <p:cNvSpPr/>
                <p:nvPr/>
              </p:nvSpPr>
              <p:spPr>
                <a:xfrm>
                  <a:off x="9312550" y="2349850"/>
                  <a:ext cx="127200" cy="1256800"/>
                </a:xfrm>
                <a:custGeom>
                  <a:avLst/>
                  <a:gdLst/>
                  <a:ahLst/>
                  <a:cxnLst/>
                  <a:rect l="l" t="t" r="r" b="b"/>
                  <a:pathLst>
                    <a:path w="5088" h="50272" fill="none" extrusionOk="0">
                      <a:moveTo>
                        <a:pt x="5088" y="0"/>
                      </a:moveTo>
                      <a:lnTo>
                        <a:pt x="1" y="0"/>
                      </a:lnTo>
                      <a:lnTo>
                        <a:pt x="1" y="50271"/>
                      </a:lnTo>
                      <a:lnTo>
                        <a:pt x="5088" y="50271"/>
                      </a:lnTo>
                      <a:lnTo>
                        <a:pt x="508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7" name="Google Shape;2417;p44"/>
                <p:cNvSpPr/>
                <p:nvPr/>
              </p:nvSpPr>
              <p:spPr>
                <a:xfrm>
                  <a:off x="9317250" y="3153275"/>
                  <a:ext cx="122500" cy="453375"/>
                </a:xfrm>
                <a:custGeom>
                  <a:avLst/>
                  <a:gdLst/>
                  <a:ahLst/>
                  <a:cxnLst/>
                  <a:rect l="l" t="t" r="r" b="b"/>
                  <a:pathLst>
                    <a:path w="4900" h="18135" extrusionOk="0">
                      <a:moveTo>
                        <a:pt x="3360" y="1"/>
                      </a:moveTo>
                      <a:lnTo>
                        <a:pt x="0" y="18134"/>
                      </a:lnTo>
                      <a:lnTo>
                        <a:pt x="4900" y="18134"/>
                      </a:lnTo>
                      <a:lnTo>
                        <a:pt x="4900" y="620"/>
                      </a:lnTo>
                      <a:lnTo>
                        <a:pt x="336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8" name="Google Shape;2418;p44"/>
                <p:cNvSpPr/>
                <p:nvPr/>
              </p:nvSpPr>
              <p:spPr>
                <a:xfrm>
                  <a:off x="9317250" y="3153275"/>
                  <a:ext cx="122500" cy="453375"/>
                </a:xfrm>
                <a:custGeom>
                  <a:avLst/>
                  <a:gdLst/>
                  <a:ahLst/>
                  <a:cxnLst/>
                  <a:rect l="l" t="t" r="r" b="b"/>
                  <a:pathLst>
                    <a:path w="4900" h="18135" fill="none" extrusionOk="0">
                      <a:moveTo>
                        <a:pt x="3360" y="1"/>
                      </a:moveTo>
                      <a:lnTo>
                        <a:pt x="0" y="18134"/>
                      </a:lnTo>
                      <a:lnTo>
                        <a:pt x="4900" y="18134"/>
                      </a:lnTo>
                      <a:lnTo>
                        <a:pt x="4900" y="620"/>
                      </a:lnTo>
                      <a:lnTo>
                        <a:pt x="336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19" name="Google Shape;2419;p44"/>
                <p:cNvSpPr/>
                <p:nvPr/>
              </p:nvSpPr>
              <p:spPr>
                <a:xfrm>
                  <a:off x="9301300" y="2582150"/>
                  <a:ext cx="11275" cy="474475"/>
                </a:xfrm>
                <a:custGeom>
                  <a:avLst/>
                  <a:gdLst/>
                  <a:ahLst/>
                  <a:cxnLst/>
                  <a:rect l="l" t="t" r="r" b="b"/>
                  <a:pathLst>
                    <a:path w="451" h="18979" extrusionOk="0">
                      <a:moveTo>
                        <a:pt x="451" y="0"/>
                      </a:moveTo>
                      <a:lnTo>
                        <a:pt x="0" y="94"/>
                      </a:lnTo>
                      <a:lnTo>
                        <a:pt x="0" y="18979"/>
                      </a:lnTo>
                      <a:lnTo>
                        <a:pt x="451" y="18885"/>
                      </a:lnTo>
                      <a:lnTo>
                        <a:pt x="4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0" name="Google Shape;2420;p44"/>
                <p:cNvSpPr/>
                <p:nvPr/>
              </p:nvSpPr>
              <p:spPr>
                <a:xfrm>
                  <a:off x="9312550" y="2565725"/>
                  <a:ext cx="72775" cy="488550"/>
                </a:xfrm>
                <a:custGeom>
                  <a:avLst/>
                  <a:gdLst/>
                  <a:ahLst/>
                  <a:cxnLst/>
                  <a:rect l="l" t="t" r="r" b="b"/>
                  <a:pathLst>
                    <a:path w="2911" h="19542" extrusionOk="0">
                      <a:moveTo>
                        <a:pt x="2798" y="0"/>
                      </a:moveTo>
                      <a:lnTo>
                        <a:pt x="1" y="657"/>
                      </a:lnTo>
                      <a:lnTo>
                        <a:pt x="1" y="19542"/>
                      </a:lnTo>
                      <a:lnTo>
                        <a:pt x="2910" y="18866"/>
                      </a:lnTo>
                      <a:lnTo>
                        <a:pt x="2798"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1" name="Google Shape;2421;p44"/>
                <p:cNvSpPr/>
                <p:nvPr/>
              </p:nvSpPr>
              <p:spPr>
                <a:xfrm>
                  <a:off x="9312550" y="2565725"/>
                  <a:ext cx="72775" cy="488550"/>
                </a:xfrm>
                <a:custGeom>
                  <a:avLst/>
                  <a:gdLst/>
                  <a:ahLst/>
                  <a:cxnLst/>
                  <a:rect l="l" t="t" r="r" b="b"/>
                  <a:pathLst>
                    <a:path w="2911" h="19542" fill="none" extrusionOk="0">
                      <a:moveTo>
                        <a:pt x="2798" y="0"/>
                      </a:moveTo>
                      <a:lnTo>
                        <a:pt x="1" y="657"/>
                      </a:lnTo>
                      <a:lnTo>
                        <a:pt x="1" y="19542"/>
                      </a:lnTo>
                      <a:lnTo>
                        <a:pt x="2910" y="18866"/>
                      </a:lnTo>
                      <a:lnTo>
                        <a:pt x="2798"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2" name="Google Shape;2422;p44"/>
                <p:cNvSpPr/>
                <p:nvPr/>
              </p:nvSpPr>
              <p:spPr>
                <a:xfrm>
                  <a:off x="9270775" y="3633825"/>
                  <a:ext cx="210275" cy="188225"/>
                </a:xfrm>
                <a:custGeom>
                  <a:avLst/>
                  <a:gdLst/>
                  <a:ahLst/>
                  <a:cxnLst/>
                  <a:rect l="l" t="t" r="r" b="b"/>
                  <a:pathLst>
                    <a:path w="8411" h="7529" extrusionOk="0">
                      <a:moveTo>
                        <a:pt x="1259" y="1"/>
                      </a:moveTo>
                      <a:lnTo>
                        <a:pt x="1127" y="20"/>
                      </a:lnTo>
                      <a:lnTo>
                        <a:pt x="996" y="76"/>
                      </a:lnTo>
                      <a:lnTo>
                        <a:pt x="864" y="170"/>
                      </a:lnTo>
                      <a:lnTo>
                        <a:pt x="752" y="283"/>
                      </a:lnTo>
                      <a:lnTo>
                        <a:pt x="658" y="433"/>
                      </a:lnTo>
                      <a:lnTo>
                        <a:pt x="583" y="602"/>
                      </a:lnTo>
                      <a:lnTo>
                        <a:pt x="527" y="789"/>
                      </a:lnTo>
                      <a:lnTo>
                        <a:pt x="508" y="996"/>
                      </a:lnTo>
                      <a:lnTo>
                        <a:pt x="1" y="7528"/>
                      </a:lnTo>
                      <a:lnTo>
                        <a:pt x="8411" y="7528"/>
                      </a:lnTo>
                      <a:lnTo>
                        <a:pt x="7904" y="996"/>
                      </a:lnTo>
                      <a:lnTo>
                        <a:pt x="7885" y="789"/>
                      </a:lnTo>
                      <a:lnTo>
                        <a:pt x="7829" y="602"/>
                      </a:lnTo>
                      <a:lnTo>
                        <a:pt x="7754" y="433"/>
                      </a:lnTo>
                      <a:lnTo>
                        <a:pt x="7660" y="283"/>
                      </a:lnTo>
                      <a:lnTo>
                        <a:pt x="7547" y="170"/>
                      </a:lnTo>
                      <a:lnTo>
                        <a:pt x="7435" y="76"/>
                      </a:lnTo>
                      <a:lnTo>
                        <a:pt x="7303" y="20"/>
                      </a:lnTo>
                      <a:lnTo>
                        <a:pt x="715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3" name="Google Shape;2423;p44"/>
                <p:cNvSpPr/>
                <p:nvPr/>
              </p:nvSpPr>
              <p:spPr>
                <a:xfrm>
                  <a:off x="9280650" y="2159775"/>
                  <a:ext cx="190550" cy="151600"/>
                </a:xfrm>
                <a:custGeom>
                  <a:avLst/>
                  <a:gdLst/>
                  <a:ahLst/>
                  <a:cxnLst/>
                  <a:rect l="l" t="t" r="r" b="b"/>
                  <a:pathLst>
                    <a:path w="7622" h="6064" extrusionOk="0">
                      <a:moveTo>
                        <a:pt x="0" y="1"/>
                      </a:move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4" name="Google Shape;2424;p44"/>
                <p:cNvSpPr/>
                <p:nvPr/>
              </p:nvSpPr>
              <p:spPr>
                <a:xfrm>
                  <a:off x="9280650" y="2159775"/>
                  <a:ext cx="190550" cy="151600"/>
                </a:xfrm>
                <a:custGeom>
                  <a:avLst/>
                  <a:gdLst/>
                  <a:ahLst/>
                  <a:cxnLst/>
                  <a:rect l="l" t="t" r="r" b="b"/>
                  <a:pathLst>
                    <a:path w="7622" h="6064" fill="none" extrusionOk="0">
                      <a:moveTo>
                        <a:pt x="7621" y="1"/>
                      </a:moveTo>
                      <a:lnTo>
                        <a:pt x="0" y="1"/>
                      </a:lnTo>
                      <a:lnTo>
                        <a:pt x="0" y="5520"/>
                      </a:lnTo>
                      <a:lnTo>
                        <a:pt x="0" y="5520"/>
                      </a:lnTo>
                      <a:lnTo>
                        <a:pt x="19" y="5632"/>
                      </a:lnTo>
                      <a:lnTo>
                        <a:pt x="38" y="5745"/>
                      </a:lnTo>
                      <a:lnTo>
                        <a:pt x="94" y="5820"/>
                      </a:lnTo>
                      <a:lnTo>
                        <a:pt x="169" y="5914"/>
                      </a:lnTo>
                      <a:lnTo>
                        <a:pt x="244" y="5970"/>
                      </a:lnTo>
                      <a:lnTo>
                        <a:pt x="338" y="6026"/>
                      </a:lnTo>
                      <a:lnTo>
                        <a:pt x="432" y="6045"/>
                      </a:lnTo>
                      <a:lnTo>
                        <a:pt x="545" y="6064"/>
                      </a:lnTo>
                      <a:lnTo>
                        <a:pt x="7077" y="6064"/>
                      </a:lnTo>
                      <a:lnTo>
                        <a:pt x="7077" y="6064"/>
                      </a:lnTo>
                      <a:lnTo>
                        <a:pt x="7190" y="6045"/>
                      </a:lnTo>
                      <a:lnTo>
                        <a:pt x="7302" y="6026"/>
                      </a:lnTo>
                      <a:lnTo>
                        <a:pt x="7377" y="5970"/>
                      </a:lnTo>
                      <a:lnTo>
                        <a:pt x="7471" y="5914"/>
                      </a:lnTo>
                      <a:lnTo>
                        <a:pt x="7528" y="5820"/>
                      </a:lnTo>
                      <a:lnTo>
                        <a:pt x="7584" y="5745"/>
                      </a:lnTo>
                      <a:lnTo>
                        <a:pt x="7603" y="5632"/>
                      </a:lnTo>
                      <a:lnTo>
                        <a:pt x="7621" y="5520"/>
                      </a:lnTo>
                      <a:lnTo>
                        <a:pt x="7621"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5" name="Google Shape;2425;p44"/>
                <p:cNvSpPr/>
                <p:nvPr/>
              </p:nvSpPr>
              <p:spPr>
                <a:xfrm>
                  <a:off x="9280650" y="2204825"/>
                  <a:ext cx="25" cy="39450"/>
                </a:xfrm>
                <a:custGeom>
                  <a:avLst/>
                  <a:gdLst/>
                  <a:ahLst/>
                  <a:cxnLst/>
                  <a:rect l="l" t="t" r="r" b="b"/>
                  <a:pathLst>
                    <a:path w="1" h="1578" extrusionOk="0">
                      <a:moveTo>
                        <a:pt x="0" y="1"/>
                      </a:moveTo>
                      <a:lnTo>
                        <a:pt x="0" y="1"/>
                      </a:lnTo>
                      <a:lnTo>
                        <a:pt x="0" y="1578"/>
                      </a:lnTo>
                      <a:lnTo>
                        <a:pt x="0" y="1578"/>
                      </a:lnTo>
                      <a:lnTo>
                        <a:pt x="0" y="1578"/>
                      </a:lnTo>
                      <a:lnTo>
                        <a:pt x="0" y="1"/>
                      </a:lnTo>
                      <a:close/>
                    </a:path>
                  </a:pathLst>
                </a:custGeom>
                <a:solidFill>
                  <a:srgbClr val="DFD4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6" name="Google Shape;2426;p44"/>
                <p:cNvSpPr/>
                <p:nvPr/>
              </p:nvSpPr>
              <p:spPr>
                <a:xfrm>
                  <a:off x="9280650" y="2204825"/>
                  <a:ext cx="25" cy="39450"/>
                </a:xfrm>
                <a:custGeom>
                  <a:avLst/>
                  <a:gdLst/>
                  <a:ahLst/>
                  <a:cxnLst/>
                  <a:rect l="l" t="t" r="r" b="b"/>
                  <a:pathLst>
                    <a:path w="1" h="1578" fill="none" extrusionOk="0">
                      <a:moveTo>
                        <a:pt x="0" y="1"/>
                      </a:moveTo>
                      <a:lnTo>
                        <a:pt x="0" y="1"/>
                      </a:lnTo>
                      <a:lnTo>
                        <a:pt x="0" y="1578"/>
                      </a:lnTo>
                      <a:lnTo>
                        <a:pt x="0" y="1578"/>
                      </a:lnTo>
                      <a:lnTo>
                        <a:pt x="0" y="1578"/>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7" name="Google Shape;2427;p44"/>
                <p:cNvSpPr/>
                <p:nvPr/>
              </p:nvSpPr>
              <p:spPr>
                <a:xfrm>
                  <a:off x="9280650" y="2204825"/>
                  <a:ext cx="190550" cy="39450"/>
                </a:xfrm>
                <a:custGeom>
                  <a:avLst/>
                  <a:gdLst/>
                  <a:ahLst/>
                  <a:cxnLst/>
                  <a:rect l="l" t="t" r="r" b="b"/>
                  <a:pathLst>
                    <a:path w="7622" h="1578" extrusionOk="0">
                      <a:moveTo>
                        <a:pt x="0" y="1"/>
                      </a:moveTo>
                      <a:lnTo>
                        <a:pt x="0" y="1578"/>
                      </a:lnTo>
                      <a:lnTo>
                        <a:pt x="19" y="1502"/>
                      </a:lnTo>
                      <a:lnTo>
                        <a:pt x="94" y="1446"/>
                      </a:lnTo>
                      <a:lnTo>
                        <a:pt x="188" y="1390"/>
                      </a:lnTo>
                      <a:lnTo>
                        <a:pt x="338" y="1334"/>
                      </a:lnTo>
                      <a:lnTo>
                        <a:pt x="507" y="1277"/>
                      </a:lnTo>
                      <a:lnTo>
                        <a:pt x="713" y="1240"/>
                      </a:lnTo>
                      <a:lnTo>
                        <a:pt x="1202" y="1165"/>
                      </a:lnTo>
                      <a:lnTo>
                        <a:pt x="1783" y="1090"/>
                      </a:lnTo>
                      <a:lnTo>
                        <a:pt x="2422" y="1052"/>
                      </a:lnTo>
                      <a:lnTo>
                        <a:pt x="3097" y="1033"/>
                      </a:lnTo>
                      <a:lnTo>
                        <a:pt x="3811" y="1014"/>
                      </a:lnTo>
                      <a:lnTo>
                        <a:pt x="4524" y="1033"/>
                      </a:lnTo>
                      <a:lnTo>
                        <a:pt x="5219" y="1052"/>
                      </a:lnTo>
                      <a:lnTo>
                        <a:pt x="5857" y="1090"/>
                      </a:lnTo>
                      <a:lnTo>
                        <a:pt x="6439" y="1165"/>
                      </a:lnTo>
                      <a:lnTo>
                        <a:pt x="6927" y="1240"/>
                      </a:lnTo>
                      <a:lnTo>
                        <a:pt x="7115" y="1277"/>
                      </a:lnTo>
                      <a:lnTo>
                        <a:pt x="7302" y="1334"/>
                      </a:lnTo>
                      <a:lnTo>
                        <a:pt x="7434" y="1390"/>
                      </a:lnTo>
                      <a:lnTo>
                        <a:pt x="7546" y="1446"/>
                      </a:lnTo>
                      <a:lnTo>
                        <a:pt x="7603" y="1521"/>
                      </a:lnTo>
                      <a:lnTo>
                        <a:pt x="7621" y="1578"/>
                      </a:lnTo>
                      <a:lnTo>
                        <a:pt x="762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8" name="Google Shape;2428;p44"/>
                <p:cNvSpPr/>
                <p:nvPr/>
              </p:nvSpPr>
              <p:spPr>
                <a:xfrm>
                  <a:off x="9253900" y="2145225"/>
                  <a:ext cx="244050" cy="73250"/>
                </a:xfrm>
                <a:custGeom>
                  <a:avLst/>
                  <a:gdLst/>
                  <a:ahLst/>
                  <a:cxnLst/>
                  <a:rect l="l" t="t" r="r" b="b"/>
                  <a:pathLst>
                    <a:path w="9762" h="2930" extrusionOk="0">
                      <a:moveTo>
                        <a:pt x="0" y="1"/>
                      </a:moveTo>
                      <a:lnTo>
                        <a:pt x="0" y="432"/>
                      </a:lnTo>
                      <a:lnTo>
                        <a:pt x="75" y="470"/>
                      </a:lnTo>
                      <a:lnTo>
                        <a:pt x="150" y="508"/>
                      </a:lnTo>
                      <a:lnTo>
                        <a:pt x="225" y="583"/>
                      </a:lnTo>
                      <a:lnTo>
                        <a:pt x="300" y="676"/>
                      </a:lnTo>
                      <a:lnTo>
                        <a:pt x="357" y="789"/>
                      </a:lnTo>
                      <a:lnTo>
                        <a:pt x="432" y="902"/>
                      </a:lnTo>
                      <a:lnTo>
                        <a:pt x="526" y="1202"/>
                      </a:lnTo>
                      <a:lnTo>
                        <a:pt x="620" y="1559"/>
                      </a:lnTo>
                      <a:lnTo>
                        <a:pt x="695" y="1953"/>
                      </a:lnTo>
                      <a:lnTo>
                        <a:pt x="732" y="2385"/>
                      </a:lnTo>
                      <a:lnTo>
                        <a:pt x="751" y="2854"/>
                      </a:lnTo>
                      <a:lnTo>
                        <a:pt x="751" y="2929"/>
                      </a:lnTo>
                      <a:lnTo>
                        <a:pt x="8954" y="2929"/>
                      </a:lnTo>
                      <a:lnTo>
                        <a:pt x="8954" y="2854"/>
                      </a:lnTo>
                      <a:lnTo>
                        <a:pt x="8973" y="2366"/>
                      </a:lnTo>
                      <a:lnTo>
                        <a:pt x="9011" y="1897"/>
                      </a:lnTo>
                      <a:lnTo>
                        <a:pt x="9086" y="1502"/>
                      </a:lnTo>
                      <a:lnTo>
                        <a:pt x="9180" y="1127"/>
                      </a:lnTo>
                      <a:lnTo>
                        <a:pt x="9311" y="845"/>
                      </a:lnTo>
                      <a:lnTo>
                        <a:pt x="9367" y="714"/>
                      </a:lnTo>
                      <a:lnTo>
                        <a:pt x="9442" y="620"/>
                      </a:lnTo>
                      <a:lnTo>
                        <a:pt x="9517" y="526"/>
                      </a:lnTo>
                      <a:lnTo>
                        <a:pt x="9593" y="470"/>
                      </a:lnTo>
                      <a:lnTo>
                        <a:pt x="9668" y="432"/>
                      </a:lnTo>
                      <a:lnTo>
                        <a:pt x="9761" y="432"/>
                      </a:lnTo>
                      <a:lnTo>
                        <a:pt x="976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29" name="Google Shape;2429;p44"/>
                <p:cNvSpPr/>
                <p:nvPr/>
              </p:nvSpPr>
              <p:spPr>
                <a:xfrm>
                  <a:off x="9270775" y="3643225"/>
                  <a:ext cx="210275" cy="178825"/>
                </a:xfrm>
                <a:custGeom>
                  <a:avLst/>
                  <a:gdLst/>
                  <a:ahLst/>
                  <a:cxnLst/>
                  <a:rect l="l" t="t" r="r" b="b"/>
                  <a:pathLst>
                    <a:path w="8411" h="7153" extrusionOk="0">
                      <a:moveTo>
                        <a:pt x="695" y="0"/>
                      </a:moveTo>
                      <a:lnTo>
                        <a:pt x="620" y="132"/>
                      </a:lnTo>
                      <a:lnTo>
                        <a:pt x="564" y="282"/>
                      </a:lnTo>
                      <a:lnTo>
                        <a:pt x="527" y="451"/>
                      </a:lnTo>
                      <a:lnTo>
                        <a:pt x="508" y="620"/>
                      </a:lnTo>
                      <a:lnTo>
                        <a:pt x="1" y="7152"/>
                      </a:lnTo>
                      <a:lnTo>
                        <a:pt x="8411" y="7152"/>
                      </a:lnTo>
                      <a:lnTo>
                        <a:pt x="7904" y="620"/>
                      </a:lnTo>
                      <a:lnTo>
                        <a:pt x="7866" y="376"/>
                      </a:lnTo>
                      <a:lnTo>
                        <a:pt x="7791" y="151"/>
                      </a:lnTo>
                      <a:lnTo>
                        <a:pt x="7679" y="657"/>
                      </a:lnTo>
                      <a:lnTo>
                        <a:pt x="7547" y="1164"/>
                      </a:lnTo>
                      <a:lnTo>
                        <a:pt x="7397" y="1634"/>
                      </a:lnTo>
                      <a:lnTo>
                        <a:pt x="7247" y="2084"/>
                      </a:lnTo>
                      <a:lnTo>
                        <a:pt x="7059" y="2497"/>
                      </a:lnTo>
                      <a:lnTo>
                        <a:pt x="6871" y="2891"/>
                      </a:lnTo>
                      <a:lnTo>
                        <a:pt x="6646" y="3267"/>
                      </a:lnTo>
                      <a:lnTo>
                        <a:pt x="6421" y="3586"/>
                      </a:lnTo>
                      <a:lnTo>
                        <a:pt x="6196" y="3886"/>
                      </a:lnTo>
                      <a:lnTo>
                        <a:pt x="5952" y="4168"/>
                      </a:lnTo>
                      <a:lnTo>
                        <a:pt x="5689" y="4393"/>
                      </a:lnTo>
                      <a:lnTo>
                        <a:pt x="5426" y="4581"/>
                      </a:lnTo>
                      <a:lnTo>
                        <a:pt x="5144" y="4731"/>
                      </a:lnTo>
                      <a:lnTo>
                        <a:pt x="4863" y="4844"/>
                      </a:lnTo>
                      <a:lnTo>
                        <a:pt x="4562" y="4919"/>
                      </a:lnTo>
                      <a:lnTo>
                        <a:pt x="4412" y="4937"/>
                      </a:lnTo>
                      <a:lnTo>
                        <a:pt x="4112" y="4937"/>
                      </a:lnTo>
                      <a:lnTo>
                        <a:pt x="3962" y="4919"/>
                      </a:lnTo>
                      <a:lnTo>
                        <a:pt x="3812" y="4881"/>
                      </a:lnTo>
                      <a:lnTo>
                        <a:pt x="3661" y="4844"/>
                      </a:lnTo>
                      <a:lnTo>
                        <a:pt x="3361" y="4731"/>
                      </a:lnTo>
                      <a:lnTo>
                        <a:pt x="3079" y="4562"/>
                      </a:lnTo>
                      <a:lnTo>
                        <a:pt x="2817" y="4374"/>
                      </a:lnTo>
                      <a:lnTo>
                        <a:pt x="2554" y="4130"/>
                      </a:lnTo>
                      <a:lnTo>
                        <a:pt x="2291" y="3867"/>
                      </a:lnTo>
                      <a:lnTo>
                        <a:pt x="2066" y="3548"/>
                      </a:lnTo>
                      <a:lnTo>
                        <a:pt x="1841" y="3210"/>
                      </a:lnTo>
                      <a:lnTo>
                        <a:pt x="1615" y="2816"/>
                      </a:lnTo>
                      <a:lnTo>
                        <a:pt x="1428" y="2422"/>
                      </a:lnTo>
                      <a:lnTo>
                        <a:pt x="1240" y="1990"/>
                      </a:lnTo>
                      <a:lnTo>
                        <a:pt x="1090" y="1521"/>
                      </a:lnTo>
                      <a:lnTo>
                        <a:pt x="940" y="1033"/>
                      </a:lnTo>
                      <a:lnTo>
                        <a:pt x="808" y="526"/>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0" name="Google Shape;2430;p44"/>
                <p:cNvSpPr/>
                <p:nvPr/>
              </p:nvSpPr>
              <p:spPr>
                <a:xfrm>
                  <a:off x="9247800" y="3799025"/>
                  <a:ext cx="256250" cy="36175"/>
                </a:xfrm>
                <a:custGeom>
                  <a:avLst/>
                  <a:gdLst/>
                  <a:ahLst/>
                  <a:cxnLst/>
                  <a:rect l="l" t="t" r="r" b="b"/>
                  <a:pathLst>
                    <a:path w="10250" h="1447" extrusionOk="0">
                      <a:moveTo>
                        <a:pt x="882" y="1"/>
                      </a:moveTo>
                      <a:lnTo>
                        <a:pt x="789" y="19"/>
                      </a:lnTo>
                      <a:lnTo>
                        <a:pt x="695" y="57"/>
                      </a:lnTo>
                      <a:lnTo>
                        <a:pt x="601" y="113"/>
                      </a:lnTo>
                      <a:lnTo>
                        <a:pt x="507" y="170"/>
                      </a:lnTo>
                      <a:lnTo>
                        <a:pt x="432" y="245"/>
                      </a:lnTo>
                      <a:lnTo>
                        <a:pt x="282" y="414"/>
                      </a:lnTo>
                      <a:lnTo>
                        <a:pt x="169" y="639"/>
                      </a:lnTo>
                      <a:lnTo>
                        <a:pt x="75" y="883"/>
                      </a:lnTo>
                      <a:lnTo>
                        <a:pt x="19" y="1146"/>
                      </a:lnTo>
                      <a:lnTo>
                        <a:pt x="0" y="1446"/>
                      </a:lnTo>
                      <a:lnTo>
                        <a:pt x="10250" y="1446"/>
                      </a:lnTo>
                      <a:lnTo>
                        <a:pt x="10231" y="1146"/>
                      </a:lnTo>
                      <a:lnTo>
                        <a:pt x="10174" y="883"/>
                      </a:lnTo>
                      <a:lnTo>
                        <a:pt x="10099" y="639"/>
                      </a:lnTo>
                      <a:lnTo>
                        <a:pt x="9968" y="414"/>
                      </a:lnTo>
                      <a:lnTo>
                        <a:pt x="9818" y="245"/>
                      </a:lnTo>
                      <a:lnTo>
                        <a:pt x="9743" y="170"/>
                      </a:lnTo>
                      <a:lnTo>
                        <a:pt x="9649" y="113"/>
                      </a:lnTo>
                      <a:lnTo>
                        <a:pt x="9574" y="57"/>
                      </a:lnTo>
                      <a:lnTo>
                        <a:pt x="9480" y="19"/>
                      </a:lnTo>
                      <a:lnTo>
                        <a:pt x="93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1" name="Google Shape;2431;p44"/>
                <p:cNvSpPr/>
                <p:nvPr/>
              </p:nvSpPr>
              <p:spPr>
                <a:xfrm>
                  <a:off x="9218700" y="3822025"/>
                  <a:ext cx="314450" cy="49300"/>
                </a:xfrm>
                <a:custGeom>
                  <a:avLst/>
                  <a:gdLst/>
                  <a:ahLst/>
                  <a:cxnLst/>
                  <a:rect l="l" t="t" r="r" b="b"/>
                  <a:pathLst>
                    <a:path w="12578" h="1972" extrusionOk="0">
                      <a:moveTo>
                        <a:pt x="413" y="0"/>
                      </a:moveTo>
                      <a:lnTo>
                        <a:pt x="338" y="19"/>
                      </a:lnTo>
                      <a:lnTo>
                        <a:pt x="244" y="38"/>
                      </a:lnTo>
                      <a:lnTo>
                        <a:pt x="188" y="76"/>
                      </a:lnTo>
                      <a:lnTo>
                        <a:pt x="132" y="132"/>
                      </a:lnTo>
                      <a:lnTo>
                        <a:pt x="75" y="188"/>
                      </a:lnTo>
                      <a:lnTo>
                        <a:pt x="38" y="263"/>
                      </a:lnTo>
                      <a:lnTo>
                        <a:pt x="19" y="338"/>
                      </a:lnTo>
                      <a:lnTo>
                        <a:pt x="0" y="413"/>
                      </a:lnTo>
                      <a:lnTo>
                        <a:pt x="0" y="1972"/>
                      </a:lnTo>
                      <a:lnTo>
                        <a:pt x="12577" y="1972"/>
                      </a:lnTo>
                      <a:lnTo>
                        <a:pt x="12577" y="413"/>
                      </a:lnTo>
                      <a:lnTo>
                        <a:pt x="12577" y="338"/>
                      </a:lnTo>
                      <a:lnTo>
                        <a:pt x="12540" y="263"/>
                      </a:lnTo>
                      <a:lnTo>
                        <a:pt x="12502" y="188"/>
                      </a:lnTo>
                      <a:lnTo>
                        <a:pt x="12465" y="132"/>
                      </a:lnTo>
                      <a:lnTo>
                        <a:pt x="12408" y="76"/>
                      </a:lnTo>
                      <a:lnTo>
                        <a:pt x="12333" y="38"/>
                      </a:lnTo>
                      <a:lnTo>
                        <a:pt x="12258" y="19"/>
                      </a:lnTo>
                      <a:lnTo>
                        <a:pt x="1216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2" name="Google Shape;2432;p44"/>
                <p:cNvSpPr/>
                <p:nvPr/>
              </p:nvSpPr>
              <p:spPr>
                <a:xfrm>
                  <a:off x="9239800" y="2116600"/>
                  <a:ext cx="272225" cy="30075"/>
                </a:xfrm>
                <a:custGeom>
                  <a:avLst/>
                  <a:gdLst/>
                  <a:ahLst/>
                  <a:cxnLst/>
                  <a:rect l="l" t="t" r="r" b="b"/>
                  <a:pathLst>
                    <a:path w="10889" h="1203" extrusionOk="0">
                      <a:moveTo>
                        <a:pt x="1" y="1"/>
                      </a:moveTo>
                      <a:lnTo>
                        <a:pt x="20" y="245"/>
                      </a:lnTo>
                      <a:lnTo>
                        <a:pt x="57" y="470"/>
                      </a:lnTo>
                      <a:lnTo>
                        <a:pt x="132" y="676"/>
                      </a:lnTo>
                      <a:lnTo>
                        <a:pt x="245" y="864"/>
                      </a:lnTo>
                      <a:lnTo>
                        <a:pt x="358" y="996"/>
                      </a:lnTo>
                      <a:lnTo>
                        <a:pt x="508" y="1108"/>
                      </a:lnTo>
                      <a:lnTo>
                        <a:pt x="583" y="1146"/>
                      </a:lnTo>
                      <a:lnTo>
                        <a:pt x="658" y="1183"/>
                      </a:lnTo>
                      <a:lnTo>
                        <a:pt x="733" y="1202"/>
                      </a:lnTo>
                      <a:lnTo>
                        <a:pt x="10157" y="1202"/>
                      </a:lnTo>
                      <a:lnTo>
                        <a:pt x="10232" y="1183"/>
                      </a:lnTo>
                      <a:lnTo>
                        <a:pt x="10325" y="1146"/>
                      </a:lnTo>
                      <a:lnTo>
                        <a:pt x="10401" y="1108"/>
                      </a:lnTo>
                      <a:lnTo>
                        <a:pt x="10532" y="996"/>
                      </a:lnTo>
                      <a:lnTo>
                        <a:pt x="10663" y="864"/>
                      </a:lnTo>
                      <a:lnTo>
                        <a:pt x="10757" y="676"/>
                      </a:lnTo>
                      <a:lnTo>
                        <a:pt x="10832" y="470"/>
                      </a:lnTo>
                      <a:lnTo>
                        <a:pt x="10870" y="245"/>
                      </a:lnTo>
                      <a:lnTo>
                        <a:pt x="10889"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3" name="Google Shape;2433;p44"/>
                <p:cNvSpPr/>
                <p:nvPr/>
              </p:nvSpPr>
              <p:spPr>
                <a:xfrm>
                  <a:off x="9445375" y="2183725"/>
                  <a:ext cx="23000" cy="34750"/>
                </a:xfrm>
                <a:custGeom>
                  <a:avLst/>
                  <a:gdLst/>
                  <a:ahLst/>
                  <a:cxnLst/>
                  <a:rect l="l" t="t" r="r" b="b"/>
                  <a:pathLst>
                    <a:path w="920" h="1390" extrusionOk="0">
                      <a:moveTo>
                        <a:pt x="469" y="0"/>
                      </a:moveTo>
                      <a:lnTo>
                        <a:pt x="413" y="19"/>
                      </a:lnTo>
                      <a:lnTo>
                        <a:pt x="375" y="38"/>
                      </a:lnTo>
                      <a:lnTo>
                        <a:pt x="282" y="113"/>
                      </a:lnTo>
                      <a:lnTo>
                        <a:pt x="207" y="225"/>
                      </a:lnTo>
                      <a:lnTo>
                        <a:pt x="131" y="375"/>
                      </a:lnTo>
                      <a:lnTo>
                        <a:pt x="75" y="563"/>
                      </a:lnTo>
                      <a:lnTo>
                        <a:pt x="38" y="788"/>
                      </a:lnTo>
                      <a:lnTo>
                        <a:pt x="19" y="1032"/>
                      </a:lnTo>
                      <a:lnTo>
                        <a:pt x="0" y="1276"/>
                      </a:lnTo>
                      <a:lnTo>
                        <a:pt x="0" y="1389"/>
                      </a:lnTo>
                      <a:lnTo>
                        <a:pt x="920" y="1389"/>
                      </a:lnTo>
                      <a:lnTo>
                        <a:pt x="920" y="1276"/>
                      </a:lnTo>
                      <a:lnTo>
                        <a:pt x="920" y="1032"/>
                      </a:lnTo>
                      <a:lnTo>
                        <a:pt x="882" y="788"/>
                      </a:lnTo>
                      <a:lnTo>
                        <a:pt x="845" y="563"/>
                      </a:lnTo>
                      <a:lnTo>
                        <a:pt x="788"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4" name="Google Shape;2434;p44"/>
                <p:cNvSpPr/>
                <p:nvPr/>
              </p:nvSpPr>
              <p:spPr>
                <a:xfrm>
                  <a:off x="9417675" y="2183725"/>
                  <a:ext cx="23025" cy="34750"/>
                </a:xfrm>
                <a:custGeom>
                  <a:avLst/>
                  <a:gdLst/>
                  <a:ahLst/>
                  <a:cxnLst/>
                  <a:rect l="l" t="t" r="r" b="b"/>
                  <a:pathLst>
                    <a:path w="921" h="1390" extrusionOk="0">
                      <a:moveTo>
                        <a:pt x="451" y="0"/>
                      </a:moveTo>
                      <a:lnTo>
                        <a:pt x="413" y="19"/>
                      </a:lnTo>
                      <a:lnTo>
                        <a:pt x="357" y="38"/>
                      </a:lnTo>
                      <a:lnTo>
                        <a:pt x="282" y="113"/>
                      </a:lnTo>
                      <a:lnTo>
                        <a:pt x="207" y="225"/>
                      </a:lnTo>
                      <a:lnTo>
                        <a:pt x="132" y="375"/>
                      </a:lnTo>
                      <a:lnTo>
                        <a:pt x="76" y="563"/>
                      </a:lnTo>
                      <a:lnTo>
                        <a:pt x="38" y="788"/>
                      </a:lnTo>
                      <a:lnTo>
                        <a:pt x="0" y="1032"/>
                      </a:lnTo>
                      <a:lnTo>
                        <a:pt x="0" y="1276"/>
                      </a:lnTo>
                      <a:lnTo>
                        <a:pt x="0" y="1389"/>
                      </a:lnTo>
                      <a:lnTo>
                        <a:pt x="920" y="1389"/>
                      </a:lnTo>
                      <a:lnTo>
                        <a:pt x="920" y="1276"/>
                      </a:lnTo>
                      <a:lnTo>
                        <a:pt x="920"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5" name="Google Shape;2435;p44"/>
                <p:cNvSpPr/>
                <p:nvPr/>
              </p:nvSpPr>
              <p:spPr>
                <a:xfrm>
                  <a:off x="9389525" y="2183725"/>
                  <a:ext cx="23475" cy="34750"/>
                </a:xfrm>
                <a:custGeom>
                  <a:avLst/>
                  <a:gdLst/>
                  <a:ahLst/>
                  <a:cxnLst/>
                  <a:rect l="l" t="t" r="r" b="b"/>
                  <a:pathLst>
                    <a:path w="939" h="1390" extrusionOk="0">
                      <a:moveTo>
                        <a:pt x="469" y="0"/>
                      </a:moveTo>
                      <a:lnTo>
                        <a:pt x="432" y="19"/>
                      </a:lnTo>
                      <a:lnTo>
                        <a:pt x="376" y="38"/>
                      </a:lnTo>
                      <a:lnTo>
                        <a:pt x="301" y="113"/>
                      </a:lnTo>
                      <a:lnTo>
                        <a:pt x="207" y="225"/>
                      </a:lnTo>
                      <a:lnTo>
                        <a:pt x="150" y="375"/>
                      </a:lnTo>
                      <a:lnTo>
                        <a:pt x="94" y="563"/>
                      </a:lnTo>
                      <a:lnTo>
                        <a:pt x="38" y="788"/>
                      </a:lnTo>
                      <a:lnTo>
                        <a:pt x="19" y="1032"/>
                      </a:lnTo>
                      <a:lnTo>
                        <a:pt x="0" y="1276"/>
                      </a:lnTo>
                      <a:lnTo>
                        <a:pt x="19" y="1389"/>
                      </a:lnTo>
                      <a:lnTo>
                        <a:pt x="939" y="1389"/>
                      </a:lnTo>
                      <a:lnTo>
                        <a:pt x="939" y="1276"/>
                      </a:lnTo>
                      <a:lnTo>
                        <a:pt x="920" y="1032"/>
                      </a:lnTo>
                      <a:lnTo>
                        <a:pt x="901" y="788"/>
                      </a:lnTo>
                      <a:lnTo>
                        <a:pt x="864" y="563"/>
                      </a:lnTo>
                      <a:lnTo>
                        <a:pt x="807" y="375"/>
                      </a:lnTo>
                      <a:lnTo>
                        <a:pt x="732" y="225"/>
                      </a:lnTo>
                      <a:lnTo>
                        <a:pt x="657" y="113"/>
                      </a:lnTo>
                      <a:lnTo>
                        <a:pt x="563" y="38"/>
                      </a:lnTo>
                      <a:lnTo>
                        <a:pt x="526"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6" name="Google Shape;2436;p44"/>
                <p:cNvSpPr/>
                <p:nvPr/>
              </p:nvSpPr>
              <p:spPr>
                <a:xfrm>
                  <a:off x="9361825" y="2183725"/>
                  <a:ext cx="23025" cy="34750"/>
                </a:xfrm>
                <a:custGeom>
                  <a:avLst/>
                  <a:gdLst/>
                  <a:ahLst/>
                  <a:cxnLst/>
                  <a:rect l="l" t="t" r="r" b="b"/>
                  <a:pathLst>
                    <a:path w="921" h="1390" extrusionOk="0">
                      <a:moveTo>
                        <a:pt x="470" y="0"/>
                      </a:moveTo>
                      <a:lnTo>
                        <a:pt x="414" y="19"/>
                      </a:lnTo>
                      <a:lnTo>
                        <a:pt x="376" y="38"/>
                      </a:lnTo>
                      <a:lnTo>
                        <a:pt x="282" y="113"/>
                      </a:lnTo>
                      <a:lnTo>
                        <a:pt x="207" y="225"/>
                      </a:lnTo>
                      <a:lnTo>
                        <a:pt x="132" y="375"/>
                      </a:lnTo>
                      <a:lnTo>
                        <a:pt x="76" y="563"/>
                      </a:lnTo>
                      <a:lnTo>
                        <a:pt x="38" y="788"/>
                      </a:lnTo>
                      <a:lnTo>
                        <a:pt x="19" y="1032"/>
                      </a:lnTo>
                      <a:lnTo>
                        <a:pt x="1" y="1276"/>
                      </a:lnTo>
                      <a:lnTo>
                        <a:pt x="1" y="1389"/>
                      </a:lnTo>
                      <a:lnTo>
                        <a:pt x="920" y="1389"/>
                      </a:lnTo>
                      <a:lnTo>
                        <a:pt x="920" y="1276"/>
                      </a:lnTo>
                      <a:lnTo>
                        <a:pt x="920" y="1032"/>
                      </a:lnTo>
                      <a:lnTo>
                        <a:pt x="902" y="788"/>
                      </a:lnTo>
                      <a:lnTo>
                        <a:pt x="845" y="563"/>
                      </a:lnTo>
                      <a:lnTo>
                        <a:pt x="789" y="375"/>
                      </a:lnTo>
                      <a:lnTo>
                        <a:pt x="733" y="225"/>
                      </a:lnTo>
                      <a:lnTo>
                        <a:pt x="639" y="113"/>
                      </a:lnTo>
                      <a:lnTo>
                        <a:pt x="564" y="38"/>
                      </a:lnTo>
                      <a:lnTo>
                        <a:pt x="507"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7" name="Google Shape;2437;p44"/>
                <p:cNvSpPr/>
                <p:nvPr/>
              </p:nvSpPr>
              <p:spPr>
                <a:xfrm>
                  <a:off x="9334150" y="2183725"/>
                  <a:ext cx="23000" cy="34750"/>
                </a:xfrm>
                <a:custGeom>
                  <a:avLst/>
                  <a:gdLst/>
                  <a:ahLst/>
                  <a:cxnLst/>
                  <a:rect l="l" t="t" r="r" b="b"/>
                  <a:pathLst>
                    <a:path w="920" h="1390" extrusionOk="0">
                      <a:moveTo>
                        <a:pt x="469" y="0"/>
                      </a:moveTo>
                      <a:lnTo>
                        <a:pt x="413" y="19"/>
                      </a:lnTo>
                      <a:lnTo>
                        <a:pt x="376" y="38"/>
                      </a:lnTo>
                      <a:lnTo>
                        <a:pt x="282" y="113"/>
                      </a:lnTo>
                      <a:lnTo>
                        <a:pt x="207" y="225"/>
                      </a:lnTo>
                      <a:lnTo>
                        <a:pt x="132" y="375"/>
                      </a:lnTo>
                      <a:lnTo>
                        <a:pt x="75" y="563"/>
                      </a:lnTo>
                      <a:lnTo>
                        <a:pt x="38" y="788"/>
                      </a:lnTo>
                      <a:lnTo>
                        <a:pt x="0" y="1032"/>
                      </a:lnTo>
                      <a:lnTo>
                        <a:pt x="0" y="1276"/>
                      </a:lnTo>
                      <a:lnTo>
                        <a:pt x="0" y="1389"/>
                      </a:lnTo>
                      <a:lnTo>
                        <a:pt x="920" y="1389"/>
                      </a:lnTo>
                      <a:lnTo>
                        <a:pt x="920" y="1276"/>
                      </a:lnTo>
                      <a:lnTo>
                        <a:pt x="920" y="1032"/>
                      </a:lnTo>
                      <a:lnTo>
                        <a:pt x="882" y="788"/>
                      </a:lnTo>
                      <a:lnTo>
                        <a:pt x="845" y="563"/>
                      </a:lnTo>
                      <a:lnTo>
                        <a:pt x="789" y="375"/>
                      </a:lnTo>
                      <a:lnTo>
                        <a:pt x="713" y="225"/>
                      </a:lnTo>
                      <a:lnTo>
                        <a:pt x="638" y="113"/>
                      </a:lnTo>
                      <a:lnTo>
                        <a:pt x="563" y="38"/>
                      </a:lnTo>
                      <a:lnTo>
                        <a:pt x="507" y="19"/>
                      </a:lnTo>
                      <a:lnTo>
                        <a:pt x="46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8" name="Google Shape;2438;p44"/>
                <p:cNvSpPr/>
                <p:nvPr/>
              </p:nvSpPr>
              <p:spPr>
                <a:xfrm>
                  <a:off x="9306450" y="2183725"/>
                  <a:ext cx="23025" cy="34750"/>
                </a:xfrm>
                <a:custGeom>
                  <a:avLst/>
                  <a:gdLst/>
                  <a:ahLst/>
                  <a:cxnLst/>
                  <a:rect l="l" t="t" r="r" b="b"/>
                  <a:pathLst>
                    <a:path w="921" h="1390" extrusionOk="0">
                      <a:moveTo>
                        <a:pt x="451" y="0"/>
                      </a:moveTo>
                      <a:lnTo>
                        <a:pt x="414" y="19"/>
                      </a:lnTo>
                      <a:lnTo>
                        <a:pt x="357" y="38"/>
                      </a:lnTo>
                      <a:lnTo>
                        <a:pt x="282" y="113"/>
                      </a:lnTo>
                      <a:lnTo>
                        <a:pt x="207" y="225"/>
                      </a:lnTo>
                      <a:lnTo>
                        <a:pt x="132" y="375"/>
                      </a:lnTo>
                      <a:lnTo>
                        <a:pt x="76" y="563"/>
                      </a:lnTo>
                      <a:lnTo>
                        <a:pt x="38" y="788"/>
                      </a:lnTo>
                      <a:lnTo>
                        <a:pt x="1" y="1032"/>
                      </a:lnTo>
                      <a:lnTo>
                        <a:pt x="1" y="1276"/>
                      </a:lnTo>
                      <a:lnTo>
                        <a:pt x="1" y="1389"/>
                      </a:lnTo>
                      <a:lnTo>
                        <a:pt x="920" y="1389"/>
                      </a:lnTo>
                      <a:lnTo>
                        <a:pt x="920" y="1276"/>
                      </a:lnTo>
                      <a:lnTo>
                        <a:pt x="902" y="1032"/>
                      </a:lnTo>
                      <a:lnTo>
                        <a:pt x="883" y="788"/>
                      </a:lnTo>
                      <a:lnTo>
                        <a:pt x="845" y="563"/>
                      </a:lnTo>
                      <a:lnTo>
                        <a:pt x="789" y="375"/>
                      </a:lnTo>
                      <a:lnTo>
                        <a:pt x="714" y="225"/>
                      </a:lnTo>
                      <a:lnTo>
                        <a:pt x="639" y="113"/>
                      </a:lnTo>
                      <a:lnTo>
                        <a:pt x="545" y="38"/>
                      </a:lnTo>
                      <a:lnTo>
                        <a:pt x="507" y="19"/>
                      </a:lnTo>
                      <a:lnTo>
                        <a:pt x="4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39" name="Google Shape;2439;p44"/>
                <p:cNvSpPr/>
                <p:nvPr/>
              </p:nvSpPr>
              <p:spPr>
                <a:xfrm>
                  <a:off x="9278300" y="2183725"/>
                  <a:ext cx="23475" cy="34750"/>
                </a:xfrm>
                <a:custGeom>
                  <a:avLst/>
                  <a:gdLst/>
                  <a:ahLst/>
                  <a:cxnLst/>
                  <a:rect l="l" t="t" r="r" b="b"/>
                  <a:pathLst>
                    <a:path w="939" h="1390" extrusionOk="0">
                      <a:moveTo>
                        <a:pt x="470" y="0"/>
                      </a:moveTo>
                      <a:lnTo>
                        <a:pt x="413" y="19"/>
                      </a:lnTo>
                      <a:lnTo>
                        <a:pt x="376" y="38"/>
                      </a:lnTo>
                      <a:lnTo>
                        <a:pt x="282" y="113"/>
                      </a:lnTo>
                      <a:lnTo>
                        <a:pt x="207" y="225"/>
                      </a:lnTo>
                      <a:lnTo>
                        <a:pt x="150" y="375"/>
                      </a:lnTo>
                      <a:lnTo>
                        <a:pt x="94" y="563"/>
                      </a:lnTo>
                      <a:lnTo>
                        <a:pt x="38" y="788"/>
                      </a:lnTo>
                      <a:lnTo>
                        <a:pt x="19" y="1032"/>
                      </a:lnTo>
                      <a:lnTo>
                        <a:pt x="0" y="1276"/>
                      </a:lnTo>
                      <a:lnTo>
                        <a:pt x="0" y="1389"/>
                      </a:lnTo>
                      <a:lnTo>
                        <a:pt x="939" y="1389"/>
                      </a:lnTo>
                      <a:lnTo>
                        <a:pt x="939" y="1276"/>
                      </a:lnTo>
                      <a:lnTo>
                        <a:pt x="920" y="1032"/>
                      </a:lnTo>
                      <a:lnTo>
                        <a:pt x="901" y="788"/>
                      </a:lnTo>
                      <a:lnTo>
                        <a:pt x="845" y="563"/>
                      </a:lnTo>
                      <a:lnTo>
                        <a:pt x="789" y="375"/>
                      </a:lnTo>
                      <a:lnTo>
                        <a:pt x="732" y="225"/>
                      </a:lnTo>
                      <a:lnTo>
                        <a:pt x="657" y="113"/>
                      </a:lnTo>
                      <a:lnTo>
                        <a:pt x="563" y="38"/>
                      </a:lnTo>
                      <a:lnTo>
                        <a:pt x="526" y="19"/>
                      </a:lnTo>
                      <a:lnTo>
                        <a:pt x="47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0" name="Google Shape;2440;p44"/>
                <p:cNvSpPr/>
                <p:nvPr/>
              </p:nvSpPr>
              <p:spPr>
                <a:xfrm>
                  <a:off x="9406875" y="300122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1" name="Google Shape;2441;p44"/>
                <p:cNvSpPr/>
                <p:nvPr/>
              </p:nvSpPr>
              <p:spPr>
                <a:xfrm>
                  <a:off x="9306450" y="2441350"/>
                  <a:ext cx="37100" cy="77475"/>
                </a:xfrm>
                <a:custGeom>
                  <a:avLst/>
                  <a:gdLst/>
                  <a:ahLst/>
                  <a:cxnLst/>
                  <a:rect l="l" t="t" r="r" b="b"/>
                  <a:pathLst>
                    <a:path w="1484" h="3099" extrusionOk="0">
                      <a:moveTo>
                        <a:pt x="1" y="1"/>
                      </a:moveTo>
                      <a:lnTo>
                        <a:pt x="1" y="3098"/>
                      </a:lnTo>
                      <a:lnTo>
                        <a:pt x="1484" y="3098"/>
                      </a:lnTo>
                      <a:lnTo>
                        <a:pt x="14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2" name="Google Shape;2442;p44"/>
                <p:cNvSpPr/>
                <p:nvPr/>
              </p:nvSpPr>
              <p:spPr>
                <a:xfrm>
                  <a:off x="9396075" y="261970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3" name="Google Shape;2443;p44"/>
                <p:cNvSpPr/>
                <p:nvPr/>
              </p:nvSpPr>
              <p:spPr>
                <a:xfrm>
                  <a:off x="9408300" y="2401475"/>
                  <a:ext cx="16900" cy="33800"/>
                </a:xfrm>
                <a:custGeom>
                  <a:avLst/>
                  <a:gdLst/>
                  <a:ahLst/>
                  <a:cxnLst/>
                  <a:rect l="l" t="t" r="r" b="b"/>
                  <a:pathLst>
                    <a:path w="676" h="1352" extrusionOk="0">
                      <a:moveTo>
                        <a:pt x="0" y="0"/>
                      </a:moveTo>
                      <a:lnTo>
                        <a:pt x="0" y="1352"/>
                      </a:lnTo>
                      <a:lnTo>
                        <a:pt x="676" y="1352"/>
                      </a:lnTo>
                      <a:lnTo>
                        <a:pt x="67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4" name="Google Shape;2444;p44"/>
                <p:cNvSpPr/>
                <p:nvPr/>
              </p:nvSpPr>
              <p:spPr>
                <a:xfrm>
                  <a:off x="9308325" y="3117150"/>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5" name="Google Shape;2445;p44"/>
                <p:cNvSpPr/>
                <p:nvPr/>
              </p:nvSpPr>
              <p:spPr>
                <a:xfrm>
                  <a:off x="9283450" y="3633825"/>
                  <a:ext cx="143625" cy="24450"/>
                </a:xfrm>
                <a:custGeom>
                  <a:avLst/>
                  <a:gdLst/>
                  <a:ahLst/>
                  <a:cxnLst/>
                  <a:rect l="l" t="t" r="r" b="b"/>
                  <a:pathLst>
                    <a:path w="5745" h="978" extrusionOk="0">
                      <a:moveTo>
                        <a:pt x="752" y="1"/>
                      </a:moveTo>
                      <a:lnTo>
                        <a:pt x="620" y="20"/>
                      </a:lnTo>
                      <a:lnTo>
                        <a:pt x="489" y="76"/>
                      </a:lnTo>
                      <a:lnTo>
                        <a:pt x="357" y="170"/>
                      </a:lnTo>
                      <a:lnTo>
                        <a:pt x="264" y="283"/>
                      </a:lnTo>
                      <a:lnTo>
                        <a:pt x="170" y="414"/>
                      </a:lnTo>
                      <a:lnTo>
                        <a:pt x="95" y="583"/>
                      </a:lnTo>
                      <a:lnTo>
                        <a:pt x="38" y="771"/>
                      </a:lnTo>
                      <a:lnTo>
                        <a:pt x="1" y="977"/>
                      </a:lnTo>
                      <a:lnTo>
                        <a:pt x="5745" y="132"/>
                      </a:lnTo>
                      <a:lnTo>
                        <a:pt x="5745"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6" name="Google Shape;2446;p44"/>
                <p:cNvSpPr/>
                <p:nvPr/>
              </p:nvSpPr>
              <p:spPr>
                <a:xfrm>
                  <a:off x="9328500" y="3382775"/>
                  <a:ext cx="52125" cy="136575"/>
                </a:xfrm>
                <a:custGeom>
                  <a:avLst/>
                  <a:gdLst/>
                  <a:ahLst/>
                  <a:cxnLst/>
                  <a:rect l="l" t="t" r="r" b="b"/>
                  <a:pathLst>
                    <a:path w="2085" h="5463" extrusionOk="0">
                      <a:moveTo>
                        <a:pt x="1" y="0"/>
                      </a:moveTo>
                      <a:lnTo>
                        <a:pt x="1" y="5463"/>
                      </a:lnTo>
                      <a:lnTo>
                        <a:pt x="2085" y="5463"/>
                      </a:lnTo>
                      <a:lnTo>
                        <a:pt x="208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7" name="Google Shape;2447;p44"/>
                <p:cNvSpPr/>
                <p:nvPr/>
              </p:nvSpPr>
              <p:spPr>
                <a:xfrm>
                  <a:off x="9415325" y="3152350"/>
                  <a:ext cx="23025" cy="61025"/>
                </a:xfrm>
                <a:custGeom>
                  <a:avLst/>
                  <a:gdLst/>
                  <a:ahLst/>
                  <a:cxnLst/>
                  <a:rect l="l" t="t" r="r" b="b"/>
                  <a:pathLst>
                    <a:path w="921" h="2441" extrusionOk="0">
                      <a:moveTo>
                        <a:pt x="1" y="0"/>
                      </a:moveTo>
                      <a:lnTo>
                        <a:pt x="1" y="2440"/>
                      </a:lnTo>
                      <a:lnTo>
                        <a:pt x="920" y="2440"/>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8" name="Google Shape;2448;p44"/>
                <p:cNvSpPr/>
                <p:nvPr/>
              </p:nvSpPr>
              <p:spPr>
                <a:xfrm>
                  <a:off x="9351975" y="2771750"/>
                  <a:ext cx="45075" cy="146425"/>
                </a:xfrm>
                <a:custGeom>
                  <a:avLst/>
                  <a:gdLst/>
                  <a:ahLst/>
                  <a:cxnLst/>
                  <a:rect l="l" t="t" r="r" b="b"/>
                  <a:pathLst>
                    <a:path w="1803" h="5857" extrusionOk="0">
                      <a:moveTo>
                        <a:pt x="0" y="0"/>
                      </a:moveTo>
                      <a:lnTo>
                        <a:pt x="0" y="5857"/>
                      </a:lnTo>
                      <a:lnTo>
                        <a:pt x="1803" y="5857"/>
                      </a:lnTo>
                      <a:lnTo>
                        <a:pt x="180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49" name="Google Shape;2449;p44"/>
                <p:cNvSpPr/>
                <p:nvPr/>
              </p:nvSpPr>
              <p:spPr>
                <a:xfrm>
                  <a:off x="9325700" y="2646450"/>
                  <a:ext cx="23025" cy="59150"/>
                </a:xfrm>
                <a:custGeom>
                  <a:avLst/>
                  <a:gdLst/>
                  <a:ahLst/>
                  <a:cxnLst/>
                  <a:rect l="l" t="t" r="r" b="b"/>
                  <a:pathLst>
                    <a:path w="921" h="2366" extrusionOk="0">
                      <a:moveTo>
                        <a:pt x="0" y="0"/>
                      </a:moveTo>
                      <a:lnTo>
                        <a:pt x="0" y="2365"/>
                      </a:lnTo>
                      <a:lnTo>
                        <a:pt x="920" y="2365"/>
                      </a:lnTo>
                      <a:lnTo>
                        <a:pt x="92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0" name="Google Shape;2450;p44"/>
                <p:cNvSpPr/>
                <p:nvPr/>
              </p:nvSpPr>
              <p:spPr>
                <a:xfrm>
                  <a:off x="9382950" y="28085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1" name="Google Shape;2451;p44"/>
                <p:cNvSpPr/>
                <p:nvPr/>
              </p:nvSpPr>
              <p:spPr>
                <a:xfrm>
                  <a:off x="9348725" y="2335075"/>
                  <a:ext cx="36625" cy="77000"/>
                </a:xfrm>
                <a:custGeom>
                  <a:avLst/>
                  <a:gdLst/>
                  <a:ahLst/>
                  <a:cxnLst/>
                  <a:rect l="l" t="t" r="r" b="b"/>
                  <a:pathLst>
                    <a:path w="1465" h="3080" extrusionOk="0">
                      <a:moveTo>
                        <a:pt x="1" y="1"/>
                      </a:moveTo>
                      <a:lnTo>
                        <a:pt x="1" y="3079"/>
                      </a:lnTo>
                      <a:lnTo>
                        <a:pt x="1465" y="3079"/>
                      </a:lnTo>
                      <a:lnTo>
                        <a:pt x="14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2" name="Google Shape;2452;p44"/>
                <p:cNvSpPr/>
                <p:nvPr/>
              </p:nvSpPr>
              <p:spPr>
                <a:xfrm>
                  <a:off x="9380625" y="2499225"/>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3" name="Google Shape;2453;p44"/>
                <p:cNvSpPr/>
                <p:nvPr/>
              </p:nvSpPr>
              <p:spPr>
                <a:xfrm>
                  <a:off x="9337188" y="3242850"/>
                  <a:ext cx="16925" cy="33325"/>
                </a:xfrm>
                <a:custGeom>
                  <a:avLst/>
                  <a:gdLst/>
                  <a:ahLst/>
                  <a:cxnLst/>
                  <a:rect l="l" t="t" r="r" b="b"/>
                  <a:pathLst>
                    <a:path w="677" h="1333" extrusionOk="0">
                      <a:moveTo>
                        <a:pt x="1" y="0"/>
                      </a:moveTo>
                      <a:lnTo>
                        <a:pt x="1" y="1333"/>
                      </a:lnTo>
                      <a:lnTo>
                        <a:pt x="677" y="1333"/>
                      </a:lnTo>
                      <a:lnTo>
                        <a:pt x="6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454" name="Google Shape;2454;p44"/>
                <p:cNvSpPr/>
                <p:nvPr/>
              </p:nvSpPr>
              <p:spPr>
                <a:xfrm>
                  <a:off x="9321713" y="3403413"/>
                  <a:ext cx="31000" cy="69475"/>
                </a:xfrm>
                <a:custGeom>
                  <a:avLst/>
                  <a:gdLst/>
                  <a:ahLst/>
                  <a:cxnLst/>
                  <a:rect l="l" t="t" r="r" b="b"/>
                  <a:pathLst>
                    <a:path w="1240" h="2779" extrusionOk="0">
                      <a:moveTo>
                        <a:pt x="1" y="0"/>
                      </a:moveTo>
                      <a:lnTo>
                        <a:pt x="1" y="2778"/>
                      </a:lnTo>
                      <a:lnTo>
                        <a:pt x="1240" y="2778"/>
                      </a:lnTo>
                      <a:lnTo>
                        <a:pt x="124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2455" name="Google Shape;2455;p44"/>
              <p:cNvSpPr/>
              <p:nvPr/>
            </p:nvSpPr>
            <p:spPr>
              <a:xfrm>
                <a:off x="9218700" y="2116825"/>
                <a:ext cx="314450" cy="1754250"/>
              </a:xfrm>
              <a:custGeom>
                <a:avLst/>
                <a:gdLst/>
                <a:ahLst/>
                <a:cxnLst/>
                <a:rect l="l" t="t" r="r" b="b"/>
                <a:pathLst>
                  <a:path w="12578" h="70170" extrusionOk="0">
                    <a:moveTo>
                      <a:pt x="846" y="1"/>
                    </a:moveTo>
                    <a:lnTo>
                      <a:pt x="846" y="188"/>
                    </a:lnTo>
                    <a:lnTo>
                      <a:pt x="883" y="376"/>
                    </a:lnTo>
                    <a:lnTo>
                      <a:pt x="939" y="564"/>
                    </a:lnTo>
                    <a:lnTo>
                      <a:pt x="996" y="714"/>
                    </a:lnTo>
                    <a:lnTo>
                      <a:pt x="1090" y="864"/>
                    </a:lnTo>
                    <a:lnTo>
                      <a:pt x="1183" y="977"/>
                    </a:lnTo>
                    <a:lnTo>
                      <a:pt x="1296" y="1071"/>
                    </a:lnTo>
                    <a:lnTo>
                      <a:pt x="1409" y="1146"/>
                    </a:lnTo>
                    <a:lnTo>
                      <a:pt x="1409" y="1577"/>
                    </a:lnTo>
                    <a:lnTo>
                      <a:pt x="1484" y="1596"/>
                    </a:lnTo>
                    <a:lnTo>
                      <a:pt x="1559" y="1652"/>
                    </a:lnTo>
                    <a:lnTo>
                      <a:pt x="1634" y="1728"/>
                    </a:lnTo>
                    <a:lnTo>
                      <a:pt x="1709" y="1821"/>
                    </a:lnTo>
                    <a:lnTo>
                      <a:pt x="1765" y="1915"/>
                    </a:lnTo>
                    <a:lnTo>
                      <a:pt x="1822" y="2047"/>
                    </a:lnTo>
                    <a:lnTo>
                      <a:pt x="1934" y="2347"/>
                    </a:lnTo>
                    <a:lnTo>
                      <a:pt x="2028" y="2685"/>
                    </a:lnTo>
                    <a:lnTo>
                      <a:pt x="2103" y="3079"/>
                    </a:lnTo>
                    <a:lnTo>
                      <a:pt x="2141" y="3530"/>
                    </a:lnTo>
                    <a:lnTo>
                      <a:pt x="2160" y="3980"/>
                    </a:lnTo>
                    <a:lnTo>
                      <a:pt x="2160" y="4074"/>
                    </a:lnTo>
                    <a:lnTo>
                      <a:pt x="2479" y="4074"/>
                    </a:lnTo>
                    <a:lnTo>
                      <a:pt x="2479" y="5106"/>
                    </a:lnTo>
                    <a:lnTo>
                      <a:pt x="2479" y="6721"/>
                    </a:lnTo>
                    <a:lnTo>
                      <a:pt x="2497" y="6909"/>
                    </a:lnTo>
                    <a:lnTo>
                      <a:pt x="2535" y="7078"/>
                    </a:lnTo>
                    <a:lnTo>
                      <a:pt x="2610" y="7246"/>
                    </a:lnTo>
                    <a:lnTo>
                      <a:pt x="2723" y="7397"/>
                    </a:lnTo>
                    <a:lnTo>
                      <a:pt x="2835" y="7509"/>
                    </a:lnTo>
                    <a:lnTo>
                      <a:pt x="2967" y="7622"/>
                    </a:lnTo>
                    <a:lnTo>
                      <a:pt x="3136" y="7697"/>
                    </a:lnTo>
                    <a:lnTo>
                      <a:pt x="3305" y="7753"/>
                    </a:lnTo>
                    <a:lnTo>
                      <a:pt x="3305" y="18716"/>
                    </a:lnTo>
                    <a:lnTo>
                      <a:pt x="3305" y="37601"/>
                    </a:lnTo>
                    <a:lnTo>
                      <a:pt x="3305" y="60690"/>
                    </a:lnTo>
                    <a:lnTo>
                      <a:pt x="3248" y="60690"/>
                    </a:lnTo>
                    <a:lnTo>
                      <a:pt x="3211" y="60709"/>
                    </a:lnTo>
                    <a:lnTo>
                      <a:pt x="3154" y="60727"/>
                    </a:lnTo>
                    <a:lnTo>
                      <a:pt x="3136" y="60727"/>
                    </a:lnTo>
                    <a:lnTo>
                      <a:pt x="3079" y="60746"/>
                    </a:lnTo>
                    <a:lnTo>
                      <a:pt x="3079" y="60765"/>
                    </a:lnTo>
                    <a:lnTo>
                      <a:pt x="2985" y="60821"/>
                    </a:lnTo>
                    <a:lnTo>
                      <a:pt x="2910" y="60878"/>
                    </a:lnTo>
                    <a:lnTo>
                      <a:pt x="2854" y="60953"/>
                    </a:lnTo>
                    <a:lnTo>
                      <a:pt x="2779" y="61047"/>
                    </a:lnTo>
                    <a:lnTo>
                      <a:pt x="2723" y="61140"/>
                    </a:lnTo>
                    <a:lnTo>
                      <a:pt x="2685" y="61253"/>
                    </a:lnTo>
                    <a:lnTo>
                      <a:pt x="2610" y="61497"/>
                    </a:lnTo>
                    <a:lnTo>
                      <a:pt x="2610" y="61516"/>
                    </a:lnTo>
                    <a:lnTo>
                      <a:pt x="2591" y="61685"/>
                    </a:lnTo>
                    <a:lnTo>
                      <a:pt x="2160" y="67279"/>
                    </a:lnTo>
                    <a:lnTo>
                      <a:pt x="2141" y="67279"/>
                    </a:lnTo>
                    <a:lnTo>
                      <a:pt x="1991" y="67298"/>
                    </a:lnTo>
                    <a:lnTo>
                      <a:pt x="1840" y="67354"/>
                    </a:lnTo>
                    <a:lnTo>
                      <a:pt x="1709" y="67429"/>
                    </a:lnTo>
                    <a:lnTo>
                      <a:pt x="1578" y="67542"/>
                    </a:lnTo>
                    <a:lnTo>
                      <a:pt x="1465" y="67673"/>
                    </a:lnTo>
                    <a:lnTo>
                      <a:pt x="1371" y="67842"/>
                    </a:lnTo>
                    <a:lnTo>
                      <a:pt x="1296" y="68011"/>
                    </a:lnTo>
                    <a:lnTo>
                      <a:pt x="1221" y="68217"/>
                    </a:lnTo>
                    <a:lnTo>
                      <a:pt x="808" y="68217"/>
                    </a:lnTo>
                    <a:lnTo>
                      <a:pt x="639" y="68236"/>
                    </a:lnTo>
                    <a:lnTo>
                      <a:pt x="489" y="68274"/>
                    </a:lnTo>
                    <a:lnTo>
                      <a:pt x="357" y="68349"/>
                    </a:lnTo>
                    <a:lnTo>
                      <a:pt x="245" y="68443"/>
                    </a:lnTo>
                    <a:lnTo>
                      <a:pt x="132" y="68574"/>
                    </a:lnTo>
                    <a:lnTo>
                      <a:pt x="57" y="68705"/>
                    </a:lnTo>
                    <a:lnTo>
                      <a:pt x="20" y="68856"/>
                    </a:lnTo>
                    <a:lnTo>
                      <a:pt x="1" y="69025"/>
                    </a:lnTo>
                    <a:lnTo>
                      <a:pt x="1" y="70170"/>
                    </a:lnTo>
                    <a:lnTo>
                      <a:pt x="12578" y="70170"/>
                    </a:lnTo>
                    <a:lnTo>
                      <a:pt x="12578" y="69025"/>
                    </a:lnTo>
                    <a:lnTo>
                      <a:pt x="12559" y="68856"/>
                    </a:lnTo>
                    <a:lnTo>
                      <a:pt x="12522" y="68705"/>
                    </a:lnTo>
                    <a:lnTo>
                      <a:pt x="12446" y="68574"/>
                    </a:lnTo>
                    <a:lnTo>
                      <a:pt x="12334" y="68443"/>
                    </a:lnTo>
                    <a:lnTo>
                      <a:pt x="12221" y="68349"/>
                    </a:lnTo>
                    <a:lnTo>
                      <a:pt x="12090" y="68274"/>
                    </a:lnTo>
                    <a:lnTo>
                      <a:pt x="11940" y="68236"/>
                    </a:lnTo>
                    <a:lnTo>
                      <a:pt x="11771" y="68217"/>
                    </a:lnTo>
                    <a:lnTo>
                      <a:pt x="11358" y="68217"/>
                    </a:lnTo>
                    <a:lnTo>
                      <a:pt x="11283" y="68011"/>
                    </a:lnTo>
                    <a:lnTo>
                      <a:pt x="11208" y="67842"/>
                    </a:lnTo>
                    <a:lnTo>
                      <a:pt x="11114" y="67673"/>
                    </a:lnTo>
                    <a:lnTo>
                      <a:pt x="11001" y="67542"/>
                    </a:lnTo>
                    <a:lnTo>
                      <a:pt x="10870" y="67429"/>
                    </a:lnTo>
                    <a:lnTo>
                      <a:pt x="10738" y="67354"/>
                    </a:lnTo>
                    <a:lnTo>
                      <a:pt x="10588" y="67298"/>
                    </a:lnTo>
                    <a:lnTo>
                      <a:pt x="10438" y="67279"/>
                    </a:lnTo>
                    <a:lnTo>
                      <a:pt x="10419" y="67279"/>
                    </a:lnTo>
                    <a:lnTo>
                      <a:pt x="9987" y="61685"/>
                    </a:lnTo>
                    <a:lnTo>
                      <a:pt x="9969" y="61553"/>
                    </a:lnTo>
                    <a:lnTo>
                      <a:pt x="9931" y="61366"/>
                    </a:lnTo>
                    <a:lnTo>
                      <a:pt x="9875" y="61215"/>
                    </a:lnTo>
                    <a:lnTo>
                      <a:pt x="9818" y="61065"/>
                    </a:lnTo>
                    <a:lnTo>
                      <a:pt x="9725" y="60953"/>
                    </a:lnTo>
                    <a:lnTo>
                      <a:pt x="9631" y="60840"/>
                    </a:lnTo>
                    <a:lnTo>
                      <a:pt x="9518" y="60765"/>
                    </a:lnTo>
                    <a:lnTo>
                      <a:pt x="9405" y="60709"/>
                    </a:lnTo>
                    <a:lnTo>
                      <a:pt x="9274" y="60690"/>
                    </a:lnTo>
                    <a:lnTo>
                      <a:pt x="9274" y="7753"/>
                    </a:lnTo>
                    <a:lnTo>
                      <a:pt x="9443" y="7697"/>
                    </a:lnTo>
                    <a:lnTo>
                      <a:pt x="9612" y="7622"/>
                    </a:lnTo>
                    <a:lnTo>
                      <a:pt x="9743" y="7509"/>
                    </a:lnTo>
                    <a:lnTo>
                      <a:pt x="9856" y="7397"/>
                    </a:lnTo>
                    <a:lnTo>
                      <a:pt x="9969" y="7246"/>
                    </a:lnTo>
                    <a:lnTo>
                      <a:pt x="10044" y="7078"/>
                    </a:lnTo>
                    <a:lnTo>
                      <a:pt x="10081" y="6909"/>
                    </a:lnTo>
                    <a:lnTo>
                      <a:pt x="10100" y="6721"/>
                    </a:lnTo>
                    <a:lnTo>
                      <a:pt x="10100" y="5106"/>
                    </a:lnTo>
                    <a:lnTo>
                      <a:pt x="10100" y="4074"/>
                    </a:lnTo>
                    <a:lnTo>
                      <a:pt x="10363" y="4074"/>
                    </a:lnTo>
                    <a:lnTo>
                      <a:pt x="10363" y="3980"/>
                    </a:lnTo>
                    <a:lnTo>
                      <a:pt x="10363" y="3492"/>
                    </a:lnTo>
                    <a:lnTo>
                      <a:pt x="10419" y="3042"/>
                    </a:lnTo>
                    <a:lnTo>
                      <a:pt x="10494" y="2629"/>
                    </a:lnTo>
                    <a:lnTo>
                      <a:pt x="10588" y="2272"/>
                    </a:lnTo>
                    <a:lnTo>
                      <a:pt x="10719" y="1972"/>
                    </a:lnTo>
                    <a:lnTo>
                      <a:pt x="10776" y="1859"/>
                    </a:lnTo>
                    <a:lnTo>
                      <a:pt x="10851" y="1746"/>
                    </a:lnTo>
                    <a:lnTo>
                      <a:pt x="10926" y="1671"/>
                    </a:lnTo>
                    <a:lnTo>
                      <a:pt x="11001" y="1615"/>
                    </a:lnTo>
                    <a:lnTo>
                      <a:pt x="11076" y="1577"/>
                    </a:lnTo>
                    <a:lnTo>
                      <a:pt x="11170" y="1559"/>
                    </a:lnTo>
                    <a:lnTo>
                      <a:pt x="11170" y="1146"/>
                    </a:lnTo>
                    <a:lnTo>
                      <a:pt x="11283" y="1071"/>
                    </a:lnTo>
                    <a:lnTo>
                      <a:pt x="11395" y="977"/>
                    </a:lnTo>
                    <a:lnTo>
                      <a:pt x="11489" y="864"/>
                    </a:lnTo>
                    <a:lnTo>
                      <a:pt x="11583" y="714"/>
                    </a:lnTo>
                    <a:lnTo>
                      <a:pt x="11639" y="564"/>
                    </a:lnTo>
                    <a:lnTo>
                      <a:pt x="11696" y="376"/>
                    </a:lnTo>
                    <a:lnTo>
                      <a:pt x="11733" y="188"/>
                    </a:lnTo>
                    <a:lnTo>
                      <a:pt x="1173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sp>
        <p:nvSpPr>
          <p:cNvPr id="2487" name="Google Shape;2487;p44"/>
          <p:cNvSpPr txBox="1">
            <a:spLocks noGrp="1"/>
          </p:cNvSpPr>
          <p:nvPr>
            <p:ph type="title" idx="4"/>
          </p:nvPr>
        </p:nvSpPr>
        <p:spPr>
          <a:xfrm>
            <a:off x="634315" y="328891"/>
            <a:ext cx="7704000" cy="4572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IN" dirty="0"/>
              <a:t>ER-DIAGRAM</a:t>
            </a:r>
            <a:endParaRPr dirty="0"/>
          </a:p>
        </p:txBody>
      </p:sp>
      <p:grpSp>
        <p:nvGrpSpPr>
          <p:cNvPr id="2504" name="Google Shape;2504;p44"/>
          <p:cNvGrpSpPr/>
          <p:nvPr/>
        </p:nvGrpSpPr>
        <p:grpSpPr>
          <a:xfrm flipH="1">
            <a:off x="802760" y="535909"/>
            <a:ext cx="865443" cy="4348193"/>
            <a:chOff x="9617355" y="1761850"/>
            <a:chExt cx="1298100" cy="4802473"/>
          </a:xfrm>
        </p:grpSpPr>
        <p:sp>
          <p:nvSpPr>
            <p:cNvPr id="2505" name="Google Shape;2505;p44"/>
            <p:cNvSpPr/>
            <p:nvPr/>
          </p:nvSpPr>
          <p:spPr>
            <a:xfrm>
              <a:off x="9617355" y="6359123"/>
              <a:ext cx="1298100" cy="2052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2506" name="Google Shape;2506;p44"/>
            <p:cNvGrpSpPr/>
            <p:nvPr/>
          </p:nvGrpSpPr>
          <p:grpSpPr>
            <a:xfrm>
              <a:off x="9802775" y="1761850"/>
              <a:ext cx="1025675" cy="4713500"/>
              <a:chOff x="9802775" y="1761850"/>
              <a:chExt cx="1025675" cy="4713500"/>
            </a:xfrm>
          </p:grpSpPr>
          <p:sp>
            <p:nvSpPr>
              <p:cNvPr id="2507" name="Google Shape;2507;p44"/>
              <p:cNvSpPr/>
              <p:nvPr/>
            </p:nvSpPr>
            <p:spPr>
              <a:xfrm>
                <a:off x="10185475" y="2495125"/>
                <a:ext cx="348300" cy="3344175"/>
              </a:xfrm>
              <a:custGeom>
                <a:avLst/>
                <a:gdLst/>
                <a:ahLst/>
                <a:cxnLst/>
                <a:rect l="l" t="t" r="r" b="b"/>
                <a:pathLst>
                  <a:path w="13932" h="133767" extrusionOk="0">
                    <a:moveTo>
                      <a:pt x="8757" y="0"/>
                    </a:moveTo>
                    <a:lnTo>
                      <a:pt x="8665" y="31"/>
                    </a:lnTo>
                    <a:lnTo>
                      <a:pt x="8543" y="61"/>
                    </a:lnTo>
                    <a:lnTo>
                      <a:pt x="8451" y="92"/>
                    </a:lnTo>
                    <a:lnTo>
                      <a:pt x="8359" y="153"/>
                    </a:lnTo>
                    <a:lnTo>
                      <a:pt x="8328" y="214"/>
                    </a:lnTo>
                    <a:lnTo>
                      <a:pt x="6369" y="9522"/>
                    </a:lnTo>
                    <a:lnTo>
                      <a:pt x="5359" y="14206"/>
                    </a:lnTo>
                    <a:lnTo>
                      <a:pt x="4409" y="18891"/>
                    </a:lnTo>
                    <a:lnTo>
                      <a:pt x="3491" y="23575"/>
                    </a:lnTo>
                    <a:lnTo>
                      <a:pt x="2603" y="28260"/>
                    </a:lnTo>
                    <a:lnTo>
                      <a:pt x="1776" y="32975"/>
                    </a:lnTo>
                    <a:lnTo>
                      <a:pt x="980" y="37690"/>
                    </a:lnTo>
                    <a:lnTo>
                      <a:pt x="674" y="39894"/>
                    </a:lnTo>
                    <a:lnTo>
                      <a:pt x="399" y="42099"/>
                    </a:lnTo>
                    <a:lnTo>
                      <a:pt x="215" y="44303"/>
                    </a:lnTo>
                    <a:lnTo>
                      <a:pt x="123" y="45436"/>
                    </a:lnTo>
                    <a:lnTo>
                      <a:pt x="62" y="46538"/>
                    </a:lnTo>
                    <a:lnTo>
                      <a:pt x="31" y="47640"/>
                    </a:lnTo>
                    <a:lnTo>
                      <a:pt x="1" y="48773"/>
                    </a:lnTo>
                    <a:lnTo>
                      <a:pt x="1" y="49875"/>
                    </a:lnTo>
                    <a:lnTo>
                      <a:pt x="31" y="51008"/>
                    </a:lnTo>
                    <a:lnTo>
                      <a:pt x="92" y="52110"/>
                    </a:lnTo>
                    <a:lnTo>
                      <a:pt x="154" y="53243"/>
                    </a:lnTo>
                    <a:lnTo>
                      <a:pt x="276" y="54345"/>
                    </a:lnTo>
                    <a:lnTo>
                      <a:pt x="399" y="55478"/>
                    </a:lnTo>
                    <a:lnTo>
                      <a:pt x="552" y="56581"/>
                    </a:lnTo>
                    <a:lnTo>
                      <a:pt x="705" y="57683"/>
                    </a:lnTo>
                    <a:lnTo>
                      <a:pt x="888" y="58785"/>
                    </a:lnTo>
                    <a:lnTo>
                      <a:pt x="1103" y="59857"/>
                    </a:lnTo>
                    <a:lnTo>
                      <a:pt x="1593" y="62030"/>
                    </a:lnTo>
                    <a:lnTo>
                      <a:pt x="2144" y="64174"/>
                    </a:lnTo>
                    <a:lnTo>
                      <a:pt x="2726" y="66286"/>
                    </a:lnTo>
                    <a:lnTo>
                      <a:pt x="3368" y="68399"/>
                    </a:lnTo>
                    <a:lnTo>
                      <a:pt x="4042" y="70511"/>
                    </a:lnTo>
                    <a:lnTo>
                      <a:pt x="4716" y="72593"/>
                    </a:lnTo>
                    <a:lnTo>
                      <a:pt x="6155" y="76665"/>
                    </a:lnTo>
                    <a:lnTo>
                      <a:pt x="7624" y="80768"/>
                    </a:lnTo>
                    <a:lnTo>
                      <a:pt x="8328" y="82819"/>
                    </a:lnTo>
                    <a:lnTo>
                      <a:pt x="9033" y="84901"/>
                    </a:lnTo>
                    <a:lnTo>
                      <a:pt x="9706" y="86983"/>
                    </a:lnTo>
                    <a:lnTo>
                      <a:pt x="10349" y="89065"/>
                    </a:lnTo>
                    <a:lnTo>
                      <a:pt x="10962" y="91147"/>
                    </a:lnTo>
                    <a:lnTo>
                      <a:pt x="11513" y="93290"/>
                    </a:lnTo>
                    <a:lnTo>
                      <a:pt x="12003" y="95403"/>
                    </a:lnTo>
                    <a:lnTo>
                      <a:pt x="12431" y="97546"/>
                    </a:lnTo>
                    <a:lnTo>
                      <a:pt x="12615" y="98648"/>
                    </a:lnTo>
                    <a:lnTo>
                      <a:pt x="12799" y="99720"/>
                    </a:lnTo>
                    <a:lnTo>
                      <a:pt x="12952" y="100822"/>
                    </a:lnTo>
                    <a:lnTo>
                      <a:pt x="13074" y="101894"/>
                    </a:lnTo>
                    <a:lnTo>
                      <a:pt x="13166" y="102996"/>
                    </a:lnTo>
                    <a:lnTo>
                      <a:pt x="13258" y="104098"/>
                    </a:lnTo>
                    <a:lnTo>
                      <a:pt x="13319" y="105231"/>
                    </a:lnTo>
                    <a:lnTo>
                      <a:pt x="13350" y="106333"/>
                    </a:lnTo>
                    <a:lnTo>
                      <a:pt x="13350" y="107527"/>
                    </a:lnTo>
                    <a:lnTo>
                      <a:pt x="13319" y="108691"/>
                    </a:lnTo>
                    <a:lnTo>
                      <a:pt x="13258" y="109854"/>
                    </a:lnTo>
                    <a:lnTo>
                      <a:pt x="13135" y="111018"/>
                    </a:lnTo>
                    <a:lnTo>
                      <a:pt x="13013" y="112151"/>
                    </a:lnTo>
                    <a:lnTo>
                      <a:pt x="12829" y="113314"/>
                    </a:lnTo>
                    <a:lnTo>
                      <a:pt x="12615" y="114447"/>
                    </a:lnTo>
                    <a:lnTo>
                      <a:pt x="12370" y="115549"/>
                    </a:lnTo>
                    <a:lnTo>
                      <a:pt x="12094" y="116529"/>
                    </a:lnTo>
                    <a:lnTo>
                      <a:pt x="11819" y="117478"/>
                    </a:lnTo>
                    <a:lnTo>
                      <a:pt x="11237" y="119407"/>
                    </a:lnTo>
                    <a:lnTo>
                      <a:pt x="10992" y="120387"/>
                    </a:lnTo>
                    <a:lnTo>
                      <a:pt x="10778" y="121366"/>
                    </a:lnTo>
                    <a:lnTo>
                      <a:pt x="10625" y="122377"/>
                    </a:lnTo>
                    <a:lnTo>
                      <a:pt x="10564" y="122867"/>
                    </a:lnTo>
                    <a:lnTo>
                      <a:pt x="10533" y="123418"/>
                    </a:lnTo>
                    <a:lnTo>
                      <a:pt x="10502" y="124520"/>
                    </a:lnTo>
                    <a:lnTo>
                      <a:pt x="10472" y="125622"/>
                    </a:lnTo>
                    <a:lnTo>
                      <a:pt x="10441" y="126694"/>
                    </a:lnTo>
                    <a:lnTo>
                      <a:pt x="10410" y="127245"/>
                    </a:lnTo>
                    <a:lnTo>
                      <a:pt x="10380" y="127765"/>
                    </a:lnTo>
                    <a:lnTo>
                      <a:pt x="10288" y="128286"/>
                    </a:lnTo>
                    <a:lnTo>
                      <a:pt x="10196" y="128776"/>
                    </a:lnTo>
                    <a:lnTo>
                      <a:pt x="10074" y="129266"/>
                    </a:lnTo>
                    <a:lnTo>
                      <a:pt x="9921" y="129755"/>
                    </a:lnTo>
                    <a:lnTo>
                      <a:pt x="9706" y="130215"/>
                    </a:lnTo>
                    <a:lnTo>
                      <a:pt x="9492" y="130674"/>
                    </a:lnTo>
                    <a:lnTo>
                      <a:pt x="9186" y="131072"/>
                    </a:lnTo>
                    <a:lnTo>
                      <a:pt x="8849" y="131501"/>
                    </a:lnTo>
                    <a:lnTo>
                      <a:pt x="8573" y="131776"/>
                    </a:lnTo>
                    <a:lnTo>
                      <a:pt x="8267" y="132052"/>
                    </a:lnTo>
                    <a:lnTo>
                      <a:pt x="7961" y="132266"/>
                    </a:lnTo>
                    <a:lnTo>
                      <a:pt x="7624" y="132480"/>
                    </a:lnTo>
                    <a:lnTo>
                      <a:pt x="7318" y="132664"/>
                    </a:lnTo>
                    <a:lnTo>
                      <a:pt x="6951" y="132817"/>
                    </a:lnTo>
                    <a:lnTo>
                      <a:pt x="6614" y="132970"/>
                    </a:lnTo>
                    <a:lnTo>
                      <a:pt x="6246" y="133062"/>
                    </a:lnTo>
                    <a:lnTo>
                      <a:pt x="5879" y="133184"/>
                    </a:lnTo>
                    <a:lnTo>
                      <a:pt x="5512" y="133246"/>
                    </a:lnTo>
                    <a:lnTo>
                      <a:pt x="4746" y="133368"/>
                    </a:lnTo>
                    <a:lnTo>
                      <a:pt x="3981" y="133429"/>
                    </a:lnTo>
                    <a:lnTo>
                      <a:pt x="3215" y="133460"/>
                    </a:lnTo>
                    <a:lnTo>
                      <a:pt x="3215" y="133766"/>
                    </a:lnTo>
                    <a:lnTo>
                      <a:pt x="3889" y="133736"/>
                    </a:lnTo>
                    <a:lnTo>
                      <a:pt x="4563" y="133674"/>
                    </a:lnTo>
                    <a:lnTo>
                      <a:pt x="5206" y="133583"/>
                    </a:lnTo>
                    <a:lnTo>
                      <a:pt x="5848" y="133460"/>
                    </a:lnTo>
                    <a:lnTo>
                      <a:pt x="6491" y="133276"/>
                    </a:lnTo>
                    <a:lnTo>
                      <a:pt x="7104" y="133031"/>
                    </a:lnTo>
                    <a:lnTo>
                      <a:pt x="7716" y="132756"/>
                    </a:lnTo>
                    <a:lnTo>
                      <a:pt x="8298" y="132388"/>
                    </a:lnTo>
                    <a:lnTo>
                      <a:pt x="8635" y="132144"/>
                    </a:lnTo>
                    <a:lnTo>
                      <a:pt x="8941" y="131899"/>
                    </a:lnTo>
                    <a:lnTo>
                      <a:pt x="9247" y="131623"/>
                    </a:lnTo>
                    <a:lnTo>
                      <a:pt x="9492" y="131317"/>
                    </a:lnTo>
                    <a:lnTo>
                      <a:pt x="9737" y="131011"/>
                    </a:lnTo>
                    <a:lnTo>
                      <a:pt x="9921" y="130705"/>
                    </a:lnTo>
                    <a:lnTo>
                      <a:pt x="10104" y="130368"/>
                    </a:lnTo>
                    <a:lnTo>
                      <a:pt x="10288" y="130031"/>
                    </a:lnTo>
                    <a:lnTo>
                      <a:pt x="10410" y="129694"/>
                    </a:lnTo>
                    <a:lnTo>
                      <a:pt x="10533" y="129327"/>
                    </a:lnTo>
                    <a:lnTo>
                      <a:pt x="10747" y="128561"/>
                    </a:lnTo>
                    <a:lnTo>
                      <a:pt x="10870" y="127765"/>
                    </a:lnTo>
                    <a:lnTo>
                      <a:pt x="10962" y="126969"/>
                    </a:lnTo>
                    <a:lnTo>
                      <a:pt x="11023" y="126143"/>
                    </a:lnTo>
                    <a:lnTo>
                      <a:pt x="11084" y="125285"/>
                    </a:lnTo>
                    <a:lnTo>
                      <a:pt x="11145" y="123571"/>
                    </a:lnTo>
                    <a:lnTo>
                      <a:pt x="11206" y="122713"/>
                    </a:lnTo>
                    <a:lnTo>
                      <a:pt x="11268" y="121856"/>
                    </a:lnTo>
                    <a:lnTo>
                      <a:pt x="11390" y="120999"/>
                    </a:lnTo>
                    <a:lnTo>
                      <a:pt x="11574" y="120172"/>
                    </a:lnTo>
                    <a:lnTo>
                      <a:pt x="11849" y="119101"/>
                    </a:lnTo>
                    <a:lnTo>
                      <a:pt x="12125" y="118029"/>
                    </a:lnTo>
                    <a:lnTo>
                      <a:pt x="12737" y="115886"/>
                    </a:lnTo>
                    <a:lnTo>
                      <a:pt x="13013" y="114845"/>
                    </a:lnTo>
                    <a:lnTo>
                      <a:pt x="13288" y="113743"/>
                    </a:lnTo>
                    <a:lnTo>
                      <a:pt x="13503" y="112640"/>
                    </a:lnTo>
                    <a:lnTo>
                      <a:pt x="13656" y="111508"/>
                    </a:lnTo>
                    <a:lnTo>
                      <a:pt x="13778" y="110405"/>
                    </a:lnTo>
                    <a:lnTo>
                      <a:pt x="13870" y="109273"/>
                    </a:lnTo>
                    <a:lnTo>
                      <a:pt x="13931" y="108170"/>
                    </a:lnTo>
                    <a:lnTo>
                      <a:pt x="13931" y="107037"/>
                    </a:lnTo>
                    <a:lnTo>
                      <a:pt x="13931" y="105905"/>
                    </a:lnTo>
                    <a:lnTo>
                      <a:pt x="13901" y="104772"/>
                    </a:lnTo>
                    <a:lnTo>
                      <a:pt x="13840" y="103639"/>
                    </a:lnTo>
                    <a:lnTo>
                      <a:pt x="13748" y="102537"/>
                    </a:lnTo>
                    <a:lnTo>
                      <a:pt x="13625" y="101312"/>
                    </a:lnTo>
                    <a:lnTo>
                      <a:pt x="13472" y="100118"/>
                    </a:lnTo>
                    <a:lnTo>
                      <a:pt x="13288" y="98924"/>
                    </a:lnTo>
                    <a:lnTo>
                      <a:pt x="13105" y="97730"/>
                    </a:lnTo>
                    <a:lnTo>
                      <a:pt x="12860" y="96536"/>
                    </a:lnTo>
                    <a:lnTo>
                      <a:pt x="12645" y="95342"/>
                    </a:lnTo>
                    <a:lnTo>
                      <a:pt x="12370" y="94178"/>
                    </a:lnTo>
                    <a:lnTo>
                      <a:pt x="12094" y="92984"/>
                    </a:lnTo>
                    <a:lnTo>
                      <a:pt x="11482" y="90657"/>
                    </a:lnTo>
                    <a:lnTo>
                      <a:pt x="10808" y="88361"/>
                    </a:lnTo>
                    <a:lnTo>
                      <a:pt x="10104" y="86065"/>
                    </a:lnTo>
                    <a:lnTo>
                      <a:pt x="9369" y="83799"/>
                    </a:lnTo>
                    <a:lnTo>
                      <a:pt x="7777" y="79298"/>
                    </a:lnTo>
                    <a:lnTo>
                      <a:pt x="6185" y="74798"/>
                    </a:lnTo>
                    <a:lnTo>
                      <a:pt x="5420" y="72532"/>
                    </a:lnTo>
                    <a:lnTo>
                      <a:pt x="4654" y="70266"/>
                    </a:lnTo>
                    <a:lnTo>
                      <a:pt x="3950" y="67970"/>
                    </a:lnTo>
                    <a:lnTo>
                      <a:pt x="3277" y="65704"/>
                    </a:lnTo>
                    <a:lnTo>
                      <a:pt x="2634" y="63378"/>
                    </a:lnTo>
                    <a:lnTo>
                      <a:pt x="2083" y="61081"/>
                    </a:lnTo>
                    <a:lnTo>
                      <a:pt x="1838" y="59918"/>
                    </a:lnTo>
                    <a:lnTo>
                      <a:pt x="1593" y="58724"/>
                    </a:lnTo>
                    <a:lnTo>
                      <a:pt x="1378" y="57560"/>
                    </a:lnTo>
                    <a:lnTo>
                      <a:pt x="1195" y="56366"/>
                    </a:lnTo>
                    <a:lnTo>
                      <a:pt x="1042" y="55172"/>
                    </a:lnTo>
                    <a:lnTo>
                      <a:pt x="888" y="53978"/>
                    </a:lnTo>
                    <a:lnTo>
                      <a:pt x="766" y="52784"/>
                    </a:lnTo>
                    <a:lnTo>
                      <a:pt x="705" y="51590"/>
                    </a:lnTo>
                    <a:lnTo>
                      <a:pt x="644" y="50365"/>
                    </a:lnTo>
                    <a:lnTo>
                      <a:pt x="613" y="49141"/>
                    </a:lnTo>
                    <a:lnTo>
                      <a:pt x="613" y="47916"/>
                    </a:lnTo>
                    <a:lnTo>
                      <a:pt x="644" y="46691"/>
                    </a:lnTo>
                    <a:lnTo>
                      <a:pt x="705" y="45222"/>
                    </a:lnTo>
                    <a:lnTo>
                      <a:pt x="827" y="43752"/>
                    </a:lnTo>
                    <a:lnTo>
                      <a:pt x="950" y="42282"/>
                    </a:lnTo>
                    <a:lnTo>
                      <a:pt x="1103" y="40813"/>
                    </a:lnTo>
                    <a:lnTo>
                      <a:pt x="1287" y="39374"/>
                    </a:lnTo>
                    <a:lnTo>
                      <a:pt x="1501" y="37904"/>
                    </a:lnTo>
                    <a:lnTo>
                      <a:pt x="1960" y="35026"/>
                    </a:lnTo>
                    <a:lnTo>
                      <a:pt x="2481" y="32148"/>
                    </a:lnTo>
                    <a:lnTo>
                      <a:pt x="3032" y="29270"/>
                    </a:lnTo>
                    <a:lnTo>
                      <a:pt x="4165" y="23575"/>
                    </a:lnTo>
                    <a:lnTo>
                      <a:pt x="5328" y="17697"/>
                    </a:lnTo>
                    <a:lnTo>
                      <a:pt x="6491" y="11818"/>
                    </a:lnTo>
                    <a:lnTo>
                      <a:pt x="7686" y="5940"/>
                    </a:lnTo>
                    <a:lnTo>
                      <a:pt x="8941" y="92"/>
                    </a:lnTo>
                    <a:lnTo>
                      <a:pt x="8910" y="61"/>
                    </a:lnTo>
                    <a:lnTo>
                      <a:pt x="8849" y="31"/>
                    </a:lnTo>
                    <a:lnTo>
                      <a:pt x="87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8" name="Google Shape;2508;p44"/>
              <p:cNvSpPr/>
              <p:nvPr/>
            </p:nvSpPr>
            <p:spPr>
              <a:xfrm>
                <a:off x="10291100" y="2316775"/>
                <a:ext cx="127100" cy="3530175"/>
              </a:xfrm>
              <a:custGeom>
                <a:avLst/>
                <a:gdLst/>
                <a:ahLst/>
                <a:cxnLst/>
                <a:rect l="l" t="t" r="r" b="b"/>
                <a:pathLst>
                  <a:path w="5084" h="141207" extrusionOk="0">
                    <a:moveTo>
                      <a:pt x="3246" y="0"/>
                    </a:moveTo>
                    <a:lnTo>
                      <a:pt x="1" y="141206"/>
                    </a:lnTo>
                    <a:lnTo>
                      <a:pt x="1838" y="141206"/>
                    </a:lnTo>
                    <a:lnTo>
                      <a:pt x="50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09" name="Google Shape;2509;p44"/>
              <p:cNvSpPr/>
              <p:nvPr/>
            </p:nvSpPr>
            <p:spPr>
              <a:xfrm>
                <a:off x="9828775" y="5752000"/>
                <a:ext cx="511350" cy="700400"/>
              </a:xfrm>
              <a:custGeom>
                <a:avLst/>
                <a:gdLst/>
                <a:ahLst/>
                <a:cxnLst/>
                <a:rect l="l" t="t" r="r" b="b"/>
                <a:pathLst>
                  <a:path w="20454" h="28016" extrusionOk="0">
                    <a:moveTo>
                      <a:pt x="18708" y="1"/>
                    </a:moveTo>
                    <a:lnTo>
                      <a:pt x="1" y="28015"/>
                    </a:lnTo>
                    <a:lnTo>
                      <a:pt x="1716" y="28015"/>
                    </a:lnTo>
                    <a:lnTo>
                      <a:pt x="20453"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0" name="Google Shape;2510;p44"/>
              <p:cNvSpPr/>
              <p:nvPr/>
            </p:nvSpPr>
            <p:spPr>
              <a:xfrm>
                <a:off x="10160975" y="5752000"/>
                <a:ext cx="183725" cy="700400"/>
              </a:xfrm>
              <a:custGeom>
                <a:avLst/>
                <a:gdLst/>
                <a:ahLst/>
                <a:cxnLst/>
                <a:rect l="l" t="t" r="r" b="b"/>
                <a:pathLst>
                  <a:path w="7349" h="28016" extrusionOk="0">
                    <a:moveTo>
                      <a:pt x="5634" y="1"/>
                    </a:moveTo>
                    <a:lnTo>
                      <a:pt x="1" y="28015"/>
                    </a:lnTo>
                    <a:lnTo>
                      <a:pt x="1715" y="28015"/>
                    </a:lnTo>
                    <a:lnTo>
                      <a:pt x="734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1" name="Google Shape;2511;p44"/>
              <p:cNvSpPr/>
              <p:nvPr/>
            </p:nvSpPr>
            <p:spPr>
              <a:xfrm>
                <a:off x="10304125" y="5752000"/>
                <a:ext cx="511325" cy="700400"/>
              </a:xfrm>
              <a:custGeom>
                <a:avLst/>
                <a:gdLst/>
                <a:ahLst/>
                <a:cxnLst/>
                <a:rect l="l" t="t" r="r" b="b"/>
                <a:pathLst>
                  <a:path w="20453" h="28016" extrusionOk="0">
                    <a:moveTo>
                      <a:pt x="0" y="1"/>
                    </a:moveTo>
                    <a:lnTo>
                      <a:pt x="18707" y="28015"/>
                    </a:lnTo>
                    <a:lnTo>
                      <a:pt x="20453" y="28015"/>
                    </a:lnTo>
                    <a:lnTo>
                      <a:pt x="174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2" name="Google Shape;2512;p44"/>
              <p:cNvSpPr/>
              <p:nvPr/>
            </p:nvSpPr>
            <p:spPr>
              <a:xfrm>
                <a:off x="10255125" y="5725975"/>
                <a:ext cx="101075" cy="71975"/>
              </a:xfrm>
              <a:custGeom>
                <a:avLst/>
                <a:gdLst/>
                <a:ahLst/>
                <a:cxnLst/>
                <a:rect l="l" t="t" r="r" b="b"/>
                <a:pathLst>
                  <a:path w="4043" h="2879" extrusionOk="0">
                    <a:moveTo>
                      <a:pt x="1" y="1"/>
                    </a:moveTo>
                    <a:lnTo>
                      <a:pt x="1" y="2879"/>
                    </a:lnTo>
                    <a:lnTo>
                      <a:pt x="4042" y="2879"/>
                    </a:lnTo>
                    <a:lnTo>
                      <a:pt x="4042"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3" name="Google Shape;2513;p44"/>
              <p:cNvSpPr/>
              <p:nvPr/>
            </p:nvSpPr>
            <p:spPr>
              <a:xfrm>
                <a:off x="10320950" y="2580850"/>
                <a:ext cx="133975" cy="94925"/>
              </a:xfrm>
              <a:custGeom>
                <a:avLst/>
                <a:gdLst/>
                <a:ahLst/>
                <a:cxnLst/>
                <a:rect l="l" t="t" r="r" b="b"/>
                <a:pathLst>
                  <a:path w="5359" h="3797" extrusionOk="0">
                    <a:moveTo>
                      <a:pt x="1" y="0"/>
                    </a:moveTo>
                    <a:lnTo>
                      <a:pt x="1" y="3797"/>
                    </a:lnTo>
                    <a:lnTo>
                      <a:pt x="5359" y="3797"/>
                    </a:lnTo>
                    <a:lnTo>
                      <a:pt x="53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4" name="Google Shape;2514;p44"/>
              <p:cNvSpPr/>
              <p:nvPr/>
            </p:nvSpPr>
            <p:spPr>
              <a:xfrm>
                <a:off x="10220675" y="2216500"/>
                <a:ext cx="267925" cy="282475"/>
              </a:xfrm>
              <a:custGeom>
                <a:avLst/>
                <a:gdLst/>
                <a:ahLst/>
                <a:cxnLst/>
                <a:rect l="l" t="t" r="r" b="b"/>
                <a:pathLst>
                  <a:path w="10717" h="11299" extrusionOk="0">
                    <a:moveTo>
                      <a:pt x="4440" y="1"/>
                    </a:moveTo>
                    <a:lnTo>
                      <a:pt x="1" y="3613"/>
                    </a:lnTo>
                    <a:lnTo>
                      <a:pt x="6278" y="11298"/>
                    </a:lnTo>
                    <a:lnTo>
                      <a:pt x="10717" y="7685"/>
                    </a:lnTo>
                    <a:lnTo>
                      <a:pt x="444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5" name="Google Shape;2515;p44"/>
              <p:cNvSpPr/>
              <p:nvPr/>
            </p:nvSpPr>
            <p:spPr>
              <a:xfrm>
                <a:off x="10118875" y="6403400"/>
                <a:ext cx="91125" cy="71950"/>
              </a:xfrm>
              <a:custGeom>
                <a:avLst/>
                <a:gdLst/>
                <a:ahLst/>
                <a:cxnLst/>
                <a:rect l="l" t="t" r="r" b="b"/>
                <a:pathLst>
                  <a:path w="3645" h="2878" extrusionOk="0">
                    <a:moveTo>
                      <a:pt x="1" y="0"/>
                    </a:moveTo>
                    <a:lnTo>
                      <a:pt x="1" y="2878"/>
                    </a:lnTo>
                    <a:lnTo>
                      <a:pt x="3644" y="2878"/>
                    </a:lnTo>
                    <a:lnTo>
                      <a:pt x="3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6" name="Google Shape;2516;p44"/>
              <p:cNvSpPr/>
              <p:nvPr/>
            </p:nvSpPr>
            <p:spPr>
              <a:xfrm>
                <a:off x="9802775" y="6403400"/>
                <a:ext cx="91100" cy="71950"/>
              </a:xfrm>
              <a:custGeom>
                <a:avLst/>
                <a:gdLst/>
                <a:ahLst/>
                <a:cxnLst/>
                <a:rect l="l" t="t" r="r" b="b"/>
                <a:pathLst>
                  <a:path w="3644" h="2878" extrusionOk="0">
                    <a:moveTo>
                      <a:pt x="0" y="0"/>
                    </a:moveTo>
                    <a:lnTo>
                      <a:pt x="0" y="2878"/>
                    </a:lnTo>
                    <a:lnTo>
                      <a:pt x="3643" y="2878"/>
                    </a:lnTo>
                    <a:lnTo>
                      <a:pt x="364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7" name="Google Shape;2517;p44"/>
              <p:cNvSpPr/>
              <p:nvPr/>
            </p:nvSpPr>
            <p:spPr>
              <a:xfrm>
                <a:off x="10737350" y="6403400"/>
                <a:ext cx="91100" cy="71950"/>
              </a:xfrm>
              <a:custGeom>
                <a:avLst/>
                <a:gdLst/>
                <a:ahLst/>
                <a:cxnLst/>
                <a:rect l="l" t="t" r="r" b="b"/>
                <a:pathLst>
                  <a:path w="3644" h="2878" extrusionOk="0">
                    <a:moveTo>
                      <a:pt x="1" y="0"/>
                    </a:moveTo>
                    <a:lnTo>
                      <a:pt x="1" y="2878"/>
                    </a:lnTo>
                    <a:lnTo>
                      <a:pt x="3644" y="2878"/>
                    </a:lnTo>
                    <a:lnTo>
                      <a:pt x="364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8" name="Google Shape;2518;p44"/>
              <p:cNvSpPr/>
              <p:nvPr/>
            </p:nvSpPr>
            <p:spPr>
              <a:xfrm>
                <a:off x="10310250" y="2367300"/>
                <a:ext cx="160000" cy="160000"/>
              </a:xfrm>
              <a:custGeom>
                <a:avLst/>
                <a:gdLst/>
                <a:ahLst/>
                <a:cxnLst/>
                <a:rect l="l" t="t" r="r" b="b"/>
                <a:pathLst>
                  <a:path w="6400" h="6400" extrusionOk="0">
                    <a:moveTo>
                      <a:pt x="3215" y="0"/>
                    </a:moveTo>
                    <a:lnTo>
                      <a:pt x="2878" y="31"/>
                    </a:lnTo>
                    <a:lnTo>
                      <a:pt x="2541" y="61"/>
                    </a:lnTo>
                    <a:lnTo>
                      <a:pt x="2235" y="153"/>
                    </a:lnTo>
                    <a:lnTo>
                      <a:pt x="1960" y="245"/>
                    </a:lnTo>
                    <a:lnTo>
                      <a:pt x="1684" y="398"/>
                    </a:lnTo>
                    <a:lnTo>
                      <a:pt x="1409" y="551"/>
                    </a:lnTo>
                    <a:lnTo>
                      <a:pt x="1164" y="735"/>
                    </a:lnTo>
                    <a:lnTo>
                      <a:pt x="949" y="949"/>
                    </a:lnTo>
                    <a:lnTo>
                      <a:pt x="735" y="1164"/>
                    </a:lnTo>
                    <a:lnTo>
                      <a:pt x="551" y="1409"/>
                    </a:lnTo>
                    <a:lnTo>
                      <a:pt x="398" y="1684"/>
                    </a:lnTo>
                    <a:lnTo>
                      <a:pt x="245" y="1960"/>
                    </a:lnTo>
                    <a:lnTo>
                      <a:pt x="153" y="2266"/>
                    </a:lnTo>
                    <a:lnTo>
                      <a:pt x="61" y="2572"/>
                    </a:lnTo>
                    <a:lnTo>
                      <a:pt x="31" y="2878"/>
                    </a:lnTo>
                    <a:lnTo>
                      <a:pt x="0" y="3215"/>
                    </a:lnTo>
                    <a:lnTo>
                      <a:pt x="31" y="3521"/>
                    </a:lnTo>
                    <a:lnTo>
                      <a:pt x="61" y="3858"/>
                    </a:lnTo>
                    <a:lnTo>
                      <a:pt x="153" y="4164"/>
                    </a:lnTo>
                    <a:lnTo>
                      <a:pt x="245" y="4440"/>
                    </a:lnTo>
                    <a:lnTo>
                      <a:pt x="398" y="4715"/>
                    </a:lnTo>
                    <a:lnTo>
                      <a:pt x="551" y="4991"/>
                    </a:lnTo>
                    <a:lnTo>
                      <a:pt x="735" y="5236"/>
                    </a:lnTo>
                    <a:lnTo>
                      <a:pt x="949" y="5481"/>
                    </a:lnTo>
                    <a:lnTo>
                      <a:pt x="1164" y="5664"/>
                    </a:lnTo>
                    <a:lnTo>
                      <a:pt x="1409" y="5848"/>
                    </a:lnTo>
                    <a:lnTo>
                      <a:pt x="1684" y="6032"/>
                    </a:lnTo>
                    <a:lnTo>
                      <a:pt x="1960" y="6154"/>
                    </a:lnTo>
                    <a:lnTo>
                      <a:pt x="2235" y="6246"/>
                    </a:lnTo>
                    <a:lnTo>
                      <a:pt x="2541" y="6338"/>
                    </a:lnTo>
                    <a:lnTo>
                      <a:pt x="2878" y="6399"/>
                    </a:lnTo>
                    <a:lnTo>
                      <a:pt x="3521" y="6399"/>
                    </a:lnTo>
                    <a:lnTo>
                      <a:pt x="3858" y="6338"/>
                    </a:lnTo>
                    <a:lnTo>
                      <a:pt x="4164" y="6246"/>
                    </a:lnTo>
                    <a:lnTo>
                      <a:pt x="4440" y="6154"/>
                    </a:lnTo>
                    <a:lnTo>
                      <a:pt x="4715" y="6032"/>
                    </a:lnTo>
                    <a:lnTo>
                      <a:pt x="4991" y="5848"/>
                    </a:lnTo>
                    <a:lnTo>
                      <a:pt x="5236" y="5664"/>
                    </a:lnTo>
                    <a:lnTo>
                      <a:pt x="5450" y="5481"/>
                    </a:lnTo>
                    <a:lnTo>
                      <a:pt x="5664" y="5236"/>
                    </a:lnTo>
                    <a:lnTo>
                      <a:pt x="5848" y="4991"/>
                    </a:lnTo>
                    <a:lnTo>
                      <a:pt x="6001" y="4715"/>
                    </a:lnTo>
                    <a:lnTo>
                      <a:pt x="6154" y="4440"/>
                    </a:lnTo>
                    <a:lnTo>
                      <a:pt x="6246" y="4164"/>
                    </a:lnTo>
                    <a:lnTo>
                      <a:pt x="6338" y="3858"/>
                    </a:lnTo>
                    <a:lnTo>
                      <a:pt x="6369" y="3521"/>
                    </a:lnTo>
                    <a:lnTo>
                      <a:pt x="6399" y="3215"/>
                    </a:lnTo>
                    <a:lnTo>
                      <a:pt x="6369" y="2878"/>
                    </a:lnTo>
                    <a:lnTo>
                      <a:pt x="6338" y="2572"/>
                    </a:lnTo>
                    <a:lnTo>
                      <a:pt x="6246" y="2266"/>
                    </a:lnTo>
                    <a:lnTo>
                      <a:pt x="6154" y="1960"/>
                    </a:lnTo>
                    <a:lnTo>
                      <a:pt x="6001" y="1684"/>
                    </a:lnTo>
                    <a:lnTo>
                      <a:pt x="5848" y="1409"/>
                    </a:lnTo>
                    <a:lnTo>
                      <a:pt x="5664" y="1164"/>
                    </a:lnTo>
                    <a:lnTo>
                      <a:pt x="5450" y="949"/>
                    </a:lnTo>
                    <a:lnTo>
                      <a:pt x="5236" y="735"/>
                    </a:lnTo>
                    <a:lnTo>
                      <a:pt x="4991" y="551"/>
                    </a:lnTo>
                    <a:lnTo>
                      <a:pt x="4715" y="398"/>
                    </a:lnTo>
                    <a:lnTo>
                      <a:pt x="4440" y="245"/>
                    </a:lnTo>
                    <a:lnTo>
                      <a:pt x="4164" y="153"/>
                    </a:lnTo>
                    <a:lnTo>
                      <a:pt x="3858" y="61"/>
                    </a:lnTo>
                    <a:lnTo>
                      <a:pt x="3521" y="31"/>
                    </a:lnTo>
                    <a:lnTo>
                      <a:pt x="321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19" name="Google Shape;2519;p44"/>
              <p:cNvSpPr/>
              <p:nvPr/>
            </p:nvSpPr>
            <p:spPr>
              <a:xfrm>
                <a:off x="9893075" y="1761850"/>
                <a:ext cx="581750" cy="679700"/>
              </a:xfrm>
              <a:custGeom>
                <a:avLst/>
                <a:gdLst/>
                <a:ahLst/>
                <a:cxnLst/>
                <a:rect l="l" t="t" r="r" b="b"/>
                <a:pathLst>
                  <a:path w="23270" h="27188" extrusionOk="0">
                    <a:moveTo>
                      <a:pt x="14146" y="0"/>
                    </a:moveTo>
                    <a:lnTo>
                      <a:pt x="1" y="4868"/>
                    </a:lnTo>
                    <a:lnTo>
                      <a:pt x="9094" y="27188"/>
                    </a:lnTo>
                    <a:lnTo>
                      <a:pt x="23270" y="22320"/>
                    </a:lnTo>
                    <a:lnTo>
                      <a:pt x="1414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0" name="Google Shape;2520;p44"/>
              <p:cNvSpPr/>
              <p:nvPr/>
            </p:nvSpPr>
            <p:spPr>
              <a:xfrm>
                <a:off x="9942825" y="1829950"/>
                <a:ext cx="460825" cy="558025"/>
              </a:xfrm>
              <a:custGeom>
                <a:avLst/>
                <a:gdLst/>
                <a:ahLst/>
                <a:cxnLst/>
                <a:rect l="l" t="t" r="r" b="b"/>
                <a:pathLst>
                  <a:path w="18433" h="22321" extrusionOk="0">
                    <a:moveTo>
                      <a:pt x="10962" y="1"/>
                    </a:moveTo>
                    <a:lnTo>
                      <a:pt x="1" y="3767"/>
                    </a:lnTo>
                    <a:lnTo>
                      <a:pt x="7502" y="22321"/>
                    </a:lnTo>
                    <a:lnTo>
                      <a:pt x="18432" y="18555"/>
                    </a:lnTo>
                    <a:lnTo>
                      <a:pt x="10962"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1" name="Google Shape;2521;p44"/>
              <p:cNvSpPr/>
              <p:nvPr/>
            </p:nvSpPr>
            <p:spPr>
              <a:xfrm>
                <a:off x="9942825" y="1924100"/>
                <a:ext cx="280950" cy="463875"/>
              </a:xfrm>
              <a:custGeom>
                <a:avLst/>
                <a:gdLst/>
                <a:ahLst/>
                <a:cxnLst/>
                <a:rect l="l" t="t" r="r" b="b"/>
                <a:pathLst>
                  <a:path w="11238" h="18555" extrusionOk="0">
                    <a:moveTo>
                      <a:pt x="1" y="1"/>
                    </a:moveTo>
                    <a:lnTo>
                      <a:pt x="7502" y="18555"/>
                    </a:lnTo>
                    <a:lnTo>
                      <a:pt x="11237" y="9492"/>
                    </a:lnTo>
                    <a:lnTo>
                      <a:pt x="9492" y="4655"/>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2" name="Google Shape;2522;p44"/>
              <p:cNvSpPr/>
              <p:nvPr/>
            </p:nvSpPr>
            <p:spPr>
              <a:xfrm>
                <a:off x="10160225" y="2012900"/>
                <a:ext cx="122475" cy="148525"/>
              </a:xfrm>
              <a:custGeom>
                <a:avLst/>
                <a:gdLst/>
                <a:ahLst/>
                <a:cxnLst/>
                <a:rect l="l" t="t" r="r" b="b"/>
                <a:pathLst>
                  <a:path w="4899" h="5941" extrusionOk="0">
                    <a:moveTo>
                      <a:pt x="2909" y="0"/>
                    </a:moveTo>
                    <a:lnTo>
                      <a:pt x="0" y="980"/>
                    </a:lnTo>
                    <a:lnTo>
                      <a:pt x="1990" y="5940"/>
                    </a:lnTo>
                    <a:lnTo>
                      <a:pt x="4899" y="4930"/>
                    </a:lnTo>
                    <a:lnTo>
                      <a:pt x="2909"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2523" name="Google Shape;2523;p44"/>
          <p:cNvGrpSpPr/>
          <p:nvPr/>
        </p:nvGrpSpPr>
        <p:grpSpPr>
          <a:xfrm>
            <a:off x="7768635" y="2678678"/>
            <a:ext cx="865500" cy="2214181"/>
            <a:chOff x="7954898" y="2670375"/>
            <a:chExt cx="865500" cy="2214181"/>
          </a:xfrm>
        </p:grpSpPr>
        <p:sp>
          <p:nvSpPr>
            <p:cNvPr id="2524" name="Google Shape;2524;p44"/>
            <p:cNvSpPr/>
            <p:nvPr/>
          </p:nvSpPr>
          <p:spPr>
            <a:xfrm>
              <a:off x="7954898" y="4747756"/>
              <a:ext cx="865500" cy="136800"/>
            </a:xfrm>
            <a:prstGeom prst="ellipse">
              <a:avLst/>
            </a:pr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5" name="Google Shape;2525;p44"/>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6" name="Google Shape;2526;p44"/>
            <p:cNvSpPr/>
            <p:nvPr/>
          </p:nvSpPr>
          <p:spPr>
            <a:xfrm>
              <a:off x="8159257" y="3597621"/>
              <a:ext cx="78290" cy="1237801"/>
            </a:xfrm>
            <a:custGeom>
              <a:avLst/>
              <a:gdLst/>
              <a:ahLst/>
              <a:cxnLst/>
              <a:rect l="l" t="t" r="r" b="b"/>
              <a:pathLst>
                <a:path w="2616" h="41360" extrusionOk="0">
                  <a:moveTo>
                    <a:pt x="0" y="1"/>
                  </a:moveTo>
                  <a:lnTo>
                    <a:pt x="0" y="41360"/>
                  </a:lnTo>
                  <a:lnTo>
                    <a:pt x="1524"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7" name="Google Shape;2527;p44"/>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8" name="Google Shape;2528;p44"/>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29" name="Google Shape;2529;p44"/>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0" name="Google Shape;2530;p44"/>
            <p:cNvSpPr/>
            <p:nvPr/>
          </p:nvSpPr>
          <p:spPr>
            <a:xfrm>
              <a:off x="8066362" y="3808371"/>
              <a:ext cx="642573" cy="36152"/>
            </a:xfrm>
            <a:custGeom>
              <a:avLst/>
              <a:gdLst/>
              <a:ahLst/>
              <a:cxnLst/>
              <a:rect l="l" t="t" r="r" b="b"/>
              <a:pathLst>
                <a:path w="21471" h="1208" extrusionOk="0">
                  <a:moveTo>
                    <a:pt x="0" y="0"/>
                  </a:moveTo>
                  <a:lnTo>
                    <a:pt x="0" y="1208"/>
                  </a:lnTo>
                  <a:lnTo>
                    <a:pt x="21470" y="1208"/>
                  </a:lnTo>
                  <a:lnTo>
                    <a:pt x="2147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1" name="Google Shape;2531;p44"/>
            <p:cNvSpPr/>
            <p:nvPr/>
          </p:nvSpPr>
          <p:spPr>
            <a:xfrm>
              <a:off x="8030239" y="3597621"/>
              <a:ext cx="79158" cy="1237801"/>
            </a:xfrm>
            <a:custGeom>
              <a:avLst/>
              <a:gdLst/>
              <a:ahLst/>
              <a:cxnLst/>
              <a:rect l="l" t="t" r="r" b="b"/>
              <a:pathLst>
                <a:path w="2645" h="41360" extrusionOk="0">
                  <a:moveTo>
                    <a:pt x="0" y="1"/>
                  </a:moveTo>
                  <a:lnTo>
                    <a:pt x="0" y="41360"/>
                  </a:lnTo>
                  <a:lnTo>
                    <a:pt x="1552" y="41360"/>
                  </a:lnTo>
                  <a:lnTo>
                    <a:pt x="2644"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2" name="Google Shape;2532;p44"/>
            <p:cNvSpPr/>
            <p:nvPr/>
          </p:nvSpPr>
          <p:spPr>
            <a:xfrm>
              <a:off x="8665901" y="3597621"/>
              <a:ext cx="79158" cy="1237801"/>
            </a:xfrm>
            <a:custGeom>
              <a:avLst/>
              <a:gdLst/>
              <a:ahLst/>
              <a:cxnLst/>
              <a:rect l="l" t="t" r="r" b="b"/>
              <a:pathLst>
                <a:path w="2645" h="41360" extrusionOk="0">
                  <a:moveTo>
                    <a:pt x="0" y="1"/>
                  </a:moveTo>
                  <a:lnTo>
                    <a:pt x="1093" y="41360"/>
                  </a:lnTo>
                  <a:lnTo>
                    <a:pt x="2645" y="41360"/>
                  </a:lnTo>
                  <a:lnTo>
                    <a:pt x="264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3" name="Google Shape;2533;p44"/>
            <p:cNvSpPr/>
            <p:nvPr/>
          </p:nvSpPr>
          <p:spPr>
            <a:xfrm>
              <a:off x="8537721" y="3597621"/>
              <a:ext cx="78320" cy="1237801"/>
            </a:xfrm>
            <a:custGeom>
              <a:avLst/>
              <a:gdLst/>
              <a:ahLst/>
              <a:cxnLst/>
              <a:rect l="l" t="t" r="r" b="b"/>
              <a:pathLst>
                <a:path w="2617" h="41360" extrusionOk="0">
                  <a:moveTo>
                    <a:pt x="1" y="1"/>
                  </a:moveTo>
                  <a:lnTo>
                    <a:pt x="1093" y="41360"/>
                  </a:lnTo>
                  <a:lnTo>
                    <a:pt x="2616" y="41360"/>
                  </a:lnTo>
                  <a:lnTo>
                    <a:pt x="261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4" name="Google Shape;2534;p44"/>
            <p:cNvSpPr/>
            <p:nvPr/>
          </p:nvSpPr>
          <p:spPr>
            <a:xfrm>
              <a:off x="8001000" y="3548599"/>
              <a:ext cx="649427" cy="92057"/>
            </a:xfrm>
            <a:custGeom>
              <a:avLst/>
              <a:gdLst/>
              <a:ahLst/>
              <a:cxnLst/>
              <a:rect l="l" t="t" r="r" b="b"/>
              <a:pathLst>
                <a:path w="21700" h="3076" extrusionOk="0">
                  <a:moveTo>
                    <a:pt x="0" y="0"/>
                  </a:moveTo>
                  <a:lnTo>
                    <a:pt x="0" y="3076"/>
                  </a:lnTo>
                  <a:lnTo>
                    <a:pt x="21700" y="3076"/>
                  </a:lnTo>
                  <a:lnTo>
                    <a:pt x="2170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5" name="Google Shape;2535;p44"/>
            <p:cNvSpPr/>
            <p:nvPr/>
          </p:nvSpPr>
          <p:spPr>
            <a:xfrm>
              <a:off x="8192806" y="3548599"/>
              <a:ext cx="589243" cy="92057"/>
            </a:xfrm>
            <a:custGeom>
              <a:avLst/>
              <a:gdLst/>
              <a:ahLst/>
              <a:cxnLst/>
              <a:rect l="l" t="t" r="r" b="b"/>
              <a:pathLst>
                <a:path w="19689" h="3076" extrusionOk="0">
                  <a:moveTo>
                    <a:pt x="0" y="0"/>
                  </a:moveTo>
                  <a:lnTo>
                    <a:pt x="0" y="3076"/>
                  </a:lnTo>
                  <a:lnTo>
                    <a:pt x="19688" y="3076"/>
                  </a:lnTo>
                  <a:lnTo>
                    <a:pt x="196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6" name="Google Shape;2536;p44"/>
            <p:cNvSpPr/>
            <p:nvPr/>
          </p:nvSpPr>
          <p:spPr>
            <a:xfrm>
              <a:off x="8451709" y="3444511"/>
              <a:ext cx="165200" cy="80894"/>
            </a:xfrm>
            <a:custGeom>
              <a:avLst/>
              <a:gdLst/>
              <a:ahLst/>
              <a:cxnLst/>
              <a:rect l="l" t="t" r="r" b="b"/>
              <a:pathLst>
                <a:path w="5520" h="2703" extrusionOk="0">
                  <a:moveTo>
                    <a:pt x="2243" y="1"/>
                  </a:moveTo>
                  <a:lnTo>
                    <a:pt x="1984" y="144"/>
                  </a:lnTo>
                  <a:lnTo>
                    <a:pt x="1725" y="317"/>
                  </a:lnTo>
                  <a:lnTo>
                    <a:pt x="1380" y="576"/>
                  </a:lnTo>
                  <a:lnTo>
                    <a:pt x="1035" y="949"/>
                  </a:lnTo>
                  <a:lnTo>
                    <a:pt x="834" y="1179"/>
                  </a:lnTo>
                  <a:lnTo>
                    <a:pt x="662" y="1438"/>
                  </a:lnTo>
                  <a:lnTo>
                    <a:pt x="489" y="1696"/>
                  </a:lnTo>
                  <a:lnTo>
                    <a:pt x="317" y="2013"/>
                  </a:lnTo>
                  <a:lnTo>
                    <a:pt x="144" y="2358"/>
                  </a:lnTo>
                  <a:lnTo>
                    <a:pt x="1" y="2702"/>
                  </a:lnTo>
                  <a:lnTo>
                    <a:pt x="5519" y="2530"/>
                  </a:lnTo>
                  <a:lnTo>
                    <a:pt x="5404" y="2300"/>
                  </a:lnTo>
                  <a:lnTo>
                    <a:pt x="5232" y="2070"/>
                  </a:lnTo>
                  <a:lnTo>
                    <a:pt x="5030" y="1840"/>
                  </a:lnTo>
                  <a:lnTo>
                    <a:pt x="4772" y="1610"/>
                  </a:lnTo>
                  <a:lnTo>
                    <a:pt x="4513" y="1380"/>
                  </a:lnTo>
                  <a:lnTo>
                    <a:pt x="4254" y="1179"/>
                  </a:lnTo>
                  <a:lnTo>
                    <a:pt x="3680" y="805"/>
                  </a:lnTo>
                  <a:lnTo>
                    <a:pt x="3133" y="461"/>
                  </a:lnTo>
                  <a:lnTo>
                    <a:pt x="2674" y="202"/>
                  </a:lnTo>
                  <a:lnTo>
                    <a:pt x="224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7" name="Google Shape;2537;p44"/>
            <p:cNvSpPr/>
            <p:nvPr/>
          </p:nvSpPr>
          <p:spPr>
            <a:xfrm>
              <a:off x="8211720" y="2881963"/>
              <a:ext cx="94661" cy="517865"/>
            </a:xfrm>
            <a:custGeom>
              <a:avLst/>
              <a:gdLst/>
              <a:ahLst/>
              <a:cxnLst/>
              <a:rect l="l" t="t" r="r" b="b"/>
              <a:pathLst>
                <a:path w="3163" h="17304" extrusionOk="0">
                  <a:moveTo>
                    <a:pt x="805" y="1"/>
                  </a:moveTo>
                  <a:lnTo>
                    <a:pt x="1" y="346"/>
                  </a:lnTo>
                  <a:lnTo>
                    <a:pt x="317" y="3220"/>
                  </a:lnTo>
                  <a:lnTo>
                    <a:pt x="633" y="6151"/>
                  </a:lnTo>
                  <a:lnTo>
                    <a:pt x="1064" y="9428"/>
                  </a:lnTo>
                  <a:lnTo>
                    <a:pt x="1294" y="11066"/>
                  </a:lnTo>
                  <a:lnTo>
                    <a:pt x="1524" y="12618"/>
                  </a:lnTo>
                  <a:lnTo>
                    <a:pt x="1783" y="14055"/>
                  </a:lnTo>
                  <a:lnTo>
                    <a:pt x="2013" y="15291"/>
                  </a:lnTo>
                  <a:lnTo>
                    <a:pt x="2271" y="16268"/>
                  </a:lnTo>
                  <a:lnTo>
                    <a:pt x="2386" y="16671"/>
                  </a:lnTo>
                  <a:lnTo>
                    <a:pt x="2501" y="16958"/>
                  </a:lnTo>
                  <a:lnTo>
                    <a:pt x="2616" y="17159"/>
                  </a:lnTo>
                  <a:lnTo>
                    <a:pt x="2674" y="17246"/>
                  </a:lnTo>
                  <a:lnTo>
                    <a:pt x="2731" y="17274"/>
                  </a:lnTo>
                  <a:lnTo>
                    <a:pt x="2789" y="17303"/>
                  </a:lnTo>
                  <a:lnTo>
                    <a:pt x="2846" y="17303"/>
                  </a:lnTo>
                  <a:lnTo>
                    <a:pt x="2875" y="17246"/>
                  </a:lnTo>
                  <a:lnTo>
                    <a:pt x="2932" y="17188"/>
                  </a:lnTo>
                  <a:lnTo>
                    <a:pt x="3019" y="16987"/>
                  </a:lnTo>
                  <a:lnTo>
                    <a:pt x="3105" y="16700"/>
                  </a:lnTo>
                  <a:lnTo>
                    <a:pt x="3134" y="16355"/>
                  </a:lnTo>
                  <a:lnTo>
                    <a:pt x="3162" y="15952"/>
                  </a:lnTo>
                  <a:lnTo>
                    <a:pt x="3162" y="15492"/>
                  </a:lnTo>
                  <a:lnTo>
                    <a:pt x="3134" y="14946"/>
                  </a:lnTo>
                  <a:lnTo>
                    <a:pt x="3076" y="13768"/>
                  </a:lnTo>
                  <a:lnTo>
                    <a:pt x="2932" y="12446"/>
                  </a:lnTo>
                  <a:lnTo>
                    <a:pt x="2731" y="10980"/>
                  </a:lnTo>
                  <a:lnTo>
                    <a:pt x="2530" y="9485"/>
                  </a:lnTo>
                  <a:lnTo>
                    <a:pt x="2271" y="7933"/>
                  </a:lnTo>
                  <a:lnTo>
                    <a:pt x="1754" y="4973"/>
                  </a:lnTo>
                  <a:lnTo>
                    <a:pt x="1294" y="2444"/>
                  </a:lnTo>
                  <a:lnTo>
                    <a:pt x="80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8" name="Google Shape;2538;p44"/>
            <p:cNvSpPr/>
            <p:nvPr/>
          </p:nvSpPr>
          <p:spPr>
            <a:xfrm>
              <a:off x="8070671" y="2670375"/>
              <a:ext cx="237415" cy="244298"/>
            </a:xfrm>
            <a:custGeom>
              <a:avLst/>
              <a:gdLst/>
              <a:ahLst/>
              <a:cxnLst/>
              <a:rect l="l" t="t" r="r" b="b"/>
              <a:pathLst>
                <a:path w="7933" h="8163" extrusionOk="0">
                  <a:moveTo>
                    <a:pt x="7933" y="0"/>
                  </a:moveTo>
                  <a:lnTo>
                    <a:pt x="5087" y="259"/>
                  </a:lnTo>
                  <a:lnTo>
                    <a:pt x="5116" y="1236"/>
                  </a:lnTo>
                  <a:lnTo>
                    <a:pt x="4426" y="345"/>
                  </a:lnTo>
                  <a:lnTo>
                    <a:pt x="0" y="2300"/>
                  </a:lnTo>
                  <a:lnTo>
                    <a:pt x="2673" y="8163"/>
                  </a:lnTo>
                  <a:lnTo>
                    <a:pt x="7157" y="6783"/>
                  </a:lnTo>
                  <a:lnTo>
                    <a:pt x="79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39" name="Google Shape;2539;p44"/>
            <p:cNvSpPr/>
            <p:nvPr/>
          </p:nvSpPr>
          <p:spPr>
            <a:xfrm>
              <a:off x="8127444" y="2854430"/>
              <a:ext cx="173759" cy="83468"/>
            </a:xfrm>
            <a:custGeom>
              <a:avLst/>
              <a:gdLst/>
              <a:ahLst/>
              <a:cxnLst/>
              <a:rect l="l" t="t" r="r" b="b"/>
              <a:pathLst>
                <a:path w="5806" h="2789" extrusionOk="0">
                  <a:moveTo>
                    <a:pt x="5806" y="1"/>
                  </a:moveTo>
                  <a:lnTo>
                    <a:pt x="0" y="1697"/>
                  </a:lnTo>
                  <a:lnTo>
                    <a:pt x="949" y="2789"/>
                  </a:lnTo>
                  <a:lnTo>
                    <a:pt x="5403" y="1237"/>
                  </a:lnTo>
                  <a:lnTo>
                    <a:pt x="580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0" name="Google Shape;2540;p44"/>
            <p:cNvSpPr/>
            <p:nvPr/>
          </p:nvSpPr>
          <p:spPr>
            <a:xfrm>
              <a:off x="8165272" y="2949061"/>
              <a:ext cx="117017" cy="514424"/>
            </a:xfrm>
            <a:custGeom>
              <a:avLst/>
              <a:gdLst/>
              <a:ahLst/>
              <a:cxnLst/>
              <a:rect l="l" t="t" r="r" b="b"/>
              <a:pathLst>
                <a:path w="3910" h="17189" extrusionOk="0">
                  <a:moveTo>
                    <a:pt x="317" y="1"/>
                  </a:moveTo>
                  <a:lnTo>
                    <a:pt x="259" y="29"/>
                  </a:lnTo>
                  <a:lnTo>
                    <a:pt x="202" y="58"/>
                  </a:lnTo>
                  <a:lnTo>
                    <a:pt x="173" y="116"/>
                  </a:lnTo>
                  <a:lnTo>
                    <a:pt x="87" y="317"/>
                  </a:lnTo>
                  <a:lnTo>
                    <a:pt x="29" y="604"/>
                  </a:lnTo>
                  <a:lnTo>
                    <a:pt x="1" y="949"/>
                  </a:lnTo>
                  <a:lnTo>
                    <a:pt x="1" y="1380"/>
                  </a:lnTo>
                  <a:lnTo>
                    <a:pt x="29" y="1840"/>
                  </a:lnTo>
                  <a:lnTo>
                    <a:pt x="58" y="2357"/>
                  </a:lnTo>
                  <a:lnTo>
                    <a:pt x="202" y="3536"/>
                  </a:lnTo>
                  <a:lnTo>
                    <a:pt x="403" y="4858"/>
                  </a:lnTo>
                  <a:lnTo>
                    <a:pt x="662" y="6295"/>
                  </a:lnTo>
                  <a:lnTo>
                    <a:pt x="949" y="7790"/>
                  </a:lnTo>
                  <a:lnTo>
                    <a:pt x="1265" y="9313"/>
                  </a:lnTo>
                  <a:lnTo>
                    <a:pt x="1926" y="12244"/>
                  </a:lnTo>
                  <a:lnTo>
                    <a:pt x="2530" y="14774"/>
                  </a:lnTo>
                  <a:lnTo>
                    <a:pt x="3134" y="17188"/>
                  </a:lnTo>
                  <a:lnTo>
                    <a:pt x="3910" y="16786"/>
                  </a:lnTo>
                  <a:lnTo>
                    <a:pt x="3450" y="13940"/>
                  </a:lnTo>
                  <a:lnTo>
                    <a:pt x="2990" y="11037"/>
                  </a:lnTo>
                  <a:lnTo>
                    <a:pt x="2415" y="7790"/>
                  </a:lnTo>
                  <a:lnTo>
                    <a:pt x="2099" y="6151"/>
                  </a:lnTo>
                  <a:lnTo>
                    <a:pt x="1783" y="4628"/>
                  </a:lnTo>
                  <a:lnTo>
                    <a:pt x="1466" y="3191"/>
                  </a:lnTo>
                  <a:lnTo>
                    <a:pt x="1179" y="1984"/>
                  </a:lnTo>
                  <a:lnTo>
                    <a:pt x="892" y="1007"/>
                  </a:lnTo>
                  <a:lnTo>
                    <a:pt x="748" y="633"/>
                  </a:lnTo>
                  <a:lnTo>
                    <a:pt x="604" y="317"/>
                  </a:lnTo>
                  <a:lnTo>
                    <a:pt x="489" y="116"/>
                  </a:lnTo>
                  <a:lnTo>
                    <a:pt x="432" y="58"/>
                  </a:lnTo>
                  <a:lnTo>
                    <a:pt x="374" y="29"/>
                  </a:lnTo>
                  <a:lnTo>
                    <a:pt x="31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1" name="Google Shape;2541;p44"/>
            <p:cNvSpPr/>
            <p:nvPr/>
          </p:nvSpPr>
          <p:spPr>
            <a:xfrm>
              <a:off x="8272802" y="2833809"/>
              <a:ext cx="86909" cy="514394"/>
            </a:xfrm>
            <a:custGeom>
              <a:avLst/>
              <a:gdLst/>
              <a:ahLst/>
              <a:cxnLst/>
              <a:rect l="l" t="t" r="r" b="b"/>
              <a:pathLst>
                <a:path w="2904" h="17188" extrusionOk="0">
                  <a:moveTo>
                    <a:pt x="2616" y="0"/>
                  </a:moveTo>
                  <a:lnTo>
                    <a:pt x="2558" y="29"/>
                  </a:lnTo>
                  <a:lnTo>
                    <a:pt x="2501" y="58"/>
                  </a:lnTo>
                  <a:lnTo>
                    <a:pt x="2357" y="230"/>
                  </a:lnTo>
                  <a:lnTo>
                    <a:pt x="2213" y="489"/>
                  </a:lnTo>
                  <a:lnTo>
                    <a:pt x="2099" y="805"/>
                  </a:lnTo>
                  <a:lnTo>
                    <a:pt x="1955" y="1207"/>
                  </a:lnTo>
                  <a:lnTo>
                    <a:pt x="1840" y="1638"/>
                  </a:lnTo>
                  <a:lnTo>
                    <a:pt x="1696" y="2156"/>
                  </a:lnTo>
                  <a:lnTo>
                    <a:pt x="1466" y="3334"/>
                  </a:lnTo>
                  <a:lnTo>
                    <a:pt x="1265" y="4656"/>
                  </a:lnTo>
                  <a:lnTo>
                    <a:pt x="1035" y="6093"/>
                  </a:lnTo>
                  <a:lnTo>
                    <a:pt x="863" y="7617"/>
                  </a:lnTo>
                  <a:lnTo>
                    <a:pt x="690" y="9140"/>
                  </a:lnTo>
                  <a:lnTo>
                    <a:pt x="403" y="12129"/>
                  </a:lnTo>
                  <a:lnTo>
                    <a:pt x="173" y="14716"/>
                  </a:lnTo>
                  <a:lnTo>
                    <a:pt x="0" y="17188"/>
                  </a:lnTo>
                  <a:lnTo>
                    <a:pt x="863" y="17073"/>
                  </a:lnTo>
                  <a:lnTo>
                    <a:pt x="1322" y="14227"/>
                  </a:lnTo>
                  <a:lnTo>
                    <a:pt x="1782" y="11324"/>
                  </a:lnTo>
                  <a:lnTo>
                    <a:pt x="2242" y="8048"/>
                  </a:lnTo>
                  <a:lnTo>
                    <a:pt x="2472" y="6410"/>
                  </a:lnTo>
                  <a:lnTo>
                    <a:pt x="2645" y="4829"/>
                  </a:lnTo>
                  <a:lnTo>
                    <a:pt x="2788" y="3392"/>
                  </a:lnTo>
                  <a:lnTo>
                    <a:pt x="2875" y="2156"/>
                  </a:lnTo>
                  <a:lnTo>
                    <a:pt x="2903" y="1121"/>
                  </a:lnTo>
                  <a:lnTo>
                    <a:pt x="2903" y="719"/>
                  </a:lnTo>
                  <a:lnTo>
                    <a:pt x="2875" y="403"/>
                  </a:lnTo>
                  <a:lnTo>
                    <a:pt x="2817" y="173"/>
                  </a:lnTo>
                  <a:lnTo>
                    <a:pt x="2760" y="86"/>
                  </a:lnTo>
                  <a:lnTo>
                    <a:pt x="2731" y="29"/>
                  </a:lnTo>
                  <a:lnTo>
                    <a:pt x="267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2" name="Google Shape;2542;p44"/>
            <p:cNvSpPr/>
            <p:nvPr/>
          </p:nvSpPr>
          <p:spPr>
            <a:xfrm>
              <a:off x="8418161" y="3503858"/>
              <a:ext cx="220236" cy="64554"/>
            </a:xfrm>
            <a:custGeom>
              <a:avLst/>
              <a:gdLst/>
              <a:ahLst/>
              <a:cxnLst/>
              <a:rect l="l" t="t" r="r" b="b"/>
              <a:pathLst>
                <a:path w="7359" h="2157" extrusionOk="0">
                  <a:moveTo>
                    <a:pt x="259" y="1"/>
                  </a:moveTo>
                  <a:lnTo>
                    <a:pt x="173" y="30"/>
                  </a:lnTo>
                  <a:lnTo>
                    <a:pt x="87" y="87"/>
                  </a:lnTo>
                  <a:lnTo>
                    <a:pt x="29" y="173"/>
                  </a:lnTo>
                  <a:lnTo>
                    <a:pt x="1" y="288"/>
                  </a:lnTo>
                  <a:lnTo>
                    <a:pt x="1" y="2157"/>
                  </a:lnTo>
                  <a:lnTo>
                    <a:pt x="7359" y="2157"/>
                  </a:lnTo>
                  <a:lnTo>
                    <a:pt x="7359" y="288"/>
                  </a:lnTo>
                  <a:lnTo>
                    <a:pt x="7330" y="173"/>
                  </a:lnTo>
                  <a:lnTo>
                    <a:pt x="7272" y="87"/>
                  </a:lnTo>
                  <a:lnTo>
                    <a:pt x="7186" y="30"/>
                  </a:lnTo>
                  <a:lnTo>
                    <a:pt x="707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3" name="Google Shape;2543;p44"/>
            <p:cNvSpPr/>
            <p:nvPr/>
          </p:nvSpPr>
          <p:spPr>
            <a:xfrm>
              <a:off x="8113677" y="3102170"/>
              <a:ext cx="269258" cy="459357"/>
            </a:xfrm>
            <a:custGeom>
              <a:avLst/>
              <a:gdLst/>
              <a:ahLst/>
              <a:cxnLst/>
              <a:rect l="l" t="t" r="r" b="b"/>
              <a:pathLst>
                <a:path w="8997" h="15349" extrusionOk="0">
                  <a:moveTo>
                    <a:pt x="8996" y="1"/>
                  </a:moveTo>
                  <a:lnTo>
                    <a:pt x="0" y="1294"/>
                  </a:lnTo>
                  <a:lnTo>
                    <a:pt x="1380" y="15349"/>
                  </a:lnTo>
                  <a:lnTo>
                    <a:pt x="8996" y="15349"/>
                  </a:lnTo>
                  <a:lnTo>
                    <a:pt x="899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544" name="Google Shape;2544;p44"/>
            <p:cNvSpPr/>
            <p:nvPr/>
          </p:nvSpPr>
          <p:spPr>
            <a:xfrm>
              <a:off x="8179039" y="3102170"/>
              <a:ext cx="203896" cy="389686"/>
            </a:xfrm>
            <a:custGeom>
              <a:avLst/>
              <a:gdLst/>
              <a:ahLst/>
              <a:cxnLst/>
              <a:rect l="l" t="t" r="r" b="b"/>
              <a:pathLst>
                <a:path w="6813" h="13021" extrusionOk="0">
                  <a:moveTo>
                    <a:pt x="6812" y="1"/>
                  </a:moveTo>
                  <a:lnTo>
                    <a:pt x="1" y="978"/>
                  </a:lnTo>
                  <a:lnTo>
                    <a:pt x="1" y="1323"/>
                  </a:lnTo>
                  <a:lnTo>
                    <a:pt x="29" y="2501"/>
                  </a:lnTo>
                  <a:lnTo>
                    <a:pt x="115" y="3679"/>
                  </a:lnTo>
                  <a:lnTo>
                    <a:pt x="288" y="4800"/>
                  </a:lnTo>
                  <a:lnTo>
                    <a:pt x="489" y="5864"/>
                  </a:lnTo>
                  <a:lnTo>
                    <a:pt x="777" y="6899"/>
                  </a:lnTo>
                  <a:lnTo>
                    <a:pt x="1093" y="7847"/>
                  </a:lnTo>
                  <a:lnTo>
                    <a:pt x="1466" y="8767"/>
                  </a:lnTo>
                  <a:lnTo>
                    <a:pt x="1668" y="9198"/>
                  </a:lnTo>
                  <a:lnTo>
                    <a:pt x="1869" y="9600"/>
                  </a:lnTo>
                  <a:lnTo>
                    <a:pt x="2099" y="9974"/>
                  </a:lnTo>
                  <a:lnTo>
                    <a:pt x="2329" y="10348"/>
                  </a:lnTo>
                  <a:lnTo>
                    <a:pt x="2559" y="10692"/>
                  </a:lnTo>
                  <a:lnTo>
                    <a:pt x="2817" y="11037"/>
                  </a:lnTo>
                  <a:lnTo>
                    <a:pt x="3076" y="11325"/>
                  </a:lnTo>
                  <a:lnTo>
                    <a:pt x="3363" y="11612"/>
                  </a:lnTo>
                  <a:lnTo>
                    <a:pt x="3622" y="11871"/>
                  </a:lnTo>
                  <a:lnTo>
                    <a:pt x="3909" y="12101"/>
                  </a:lnTo>
                  <a:lnTo>
                    <a:pt x="4197" y="12302"/>
                  </a:lnTo>
                  <a:lnTo>
                    <a:pt x="4513" y="12503"/>
                  </a:lnTo>
                  <a:lnTo>
                    <a:pt x="4800" y="12647"/>
                  </a:lnTo>
                  <a:lnTo>
                    <a:pt x="5117" y="12791"/>
                  </a:lnTo>
                  <a:lnTo>
                    <a:pt x="5433" y="12906"/>
                  </a:lnTo>
                  <a:lnTo>
                    <a:pt x="5749" y="12963"/>
                  </a:lnTo>
                  <a:lnTo>
                    <a:pt x="6094" y="13021"/>
                  </a:lnTo>
                  <a:lnTo>
                    <a:pt x="6410" y="13021"/>
                  </a:lnTo>
                  <a:lnTo>
                    <a:pt x="6812" y="12992"/>
                  </a:lnTo>
                  <a:lnTo>
                    <a:pt x="681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2" name="AutoShape 4" descr="blob:https://web.whatsapp.com/ddd600a6-5563-4525-91b5-ac2e56977a11"/>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14" name="Picture 13"/>
          <p:cNvPicPr>
            <a:picLocks noChangeAspect="1"/>
          </p:cNvPicPr>
          <p:nvPr/>
        </p:nvPicPr>
        <p:blipFill>
          <a:blip r:embed="rId1"/>
          <a:stretch>
            <a:fillRect/>
          </a:stretch>
        </p:blipFill>
        <p:spPr>
          <a:xfrm>
            <a:off x="1436783" y="1092399"/>
            <a:ext cx="6320506" cy="3214738"/>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090"/>
        <p:cNvGrpSpPr/>
        <p:nvPr/>
      </p:nvGrpSpPr>
      <p:grpSpPr>
        <a:xfrm>
          <a:off x="0" y="0"/>
          <a:ext cx="0" cy="0"/>
          <a:chOff x="0" y="0"/>
          <a:chExt cx="0" cy="0"/>
        </a:xfrm>
      </p:grpSpPr>
      <p:grpSp>
        <p:nvGrpSpPr>
          <p:cNvPr id="5091" name="Google Shape;5091;p64"/>
          <p:cNvGrpSpPr/>
          <p:nvPr/>
        </p:nvGrpSpPr>
        <p:grpSpPr>
          <a:xfrm>
            <a:off x="1833168" y="1828743"/>
            <a:ext cx="914404" cy="1181215"/>
            <a:chOff x="4818025" y="6245250"/>
            <a:chExt cx="1099175" cy="1419900"/>
          </a:xfrm>
        </p:grpSpPr>
        <p:sp>
          <p:nvSpPr>
            <p:cNvPr id="5092" name="Google Shape;5092;p64"/>
            <p:cNvSpPr/>
            <p:nvPr/>
          </p:nvSpPr>
          <p:spPr>
            <a:xfrm>
              <a:off x="4818025" y="6245250"/>
              <a:ext cx="1099164" cy="1419857"/>
            </a:xfrm>
            <a:custGeom>
              <a:avLst/>
              <a:gdLst/>
              <a:ahLst/>
              <a:cxnLst/>
              <a:rect l="l" t="t" r="r" b="b"/>
              <a:pathLst>
                <a:path w="35272" h="48192" extrusionOk="0">
                  <a:moveTo>
                    <a:pt x="1" y="0"/>
                  </a:moveTo>
                  <a:lnTo>
                    <a:pt x="1" y="48191"/>
                  </a:lnTo>
                  <a:lnTo>
                    <a:pt x="35272" y="48191"/>
                  </a:lnTo>
                  <a:lnTo>
                    <a:pt x="35272" y="0"/>
                  </a:lnTo>
                  <a:close/>
                </a:path>
              </a:pathLst>
            </a:custGeom>
            <a:solidFill>
              <a:schemeClr val="lt2"/>
            </a:solidFill>
            <a:ln>
              <a:noFill/>
            </a:ln>
            <a:effectLst>
              <a:outerShdw blurRad="71438" dist="47625" dir="2760000" algn="bl" rotWithShape="0">
                <a:srgbClr val="000000">
                  <a:alpha val="2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3" name="Google Shape;5093;p64"/>
            <p:cNvSpPr/>
            <p:nvPr/>
          </p:nvSpPr>
          <p:spPr>
            <a:xfrm>
              <a:off x="4929000" y="6370800"/>
              <a:ext cx="881800" cy="1204800"/>
            </a:xfrm>
            <a:custGeom>
              <a:avLst/>
              <a:gdLst/>
              <a:ahLst/>
              <a:cxnLst/>
              <a:rect l="l" t="t" r="r" b="b"/>
              <a:pathLst>
                <a:path w="35272" h="48192" fill="none" extrusionOk="0">
                  <a:moveTo>
                    <a:pt x="35272" y="48191"/>
                  </a:moveTo>
                  <a:lnTo>
                    <a:pt x="1" y="48191"/>
                  </a:lnTo>
                  <a:lnTo>
                    <a:pt x="1" y="0"/>
                  </a:lnTo>
                  <a:lnTo>
                    <a:pt x="35272" y="0"/>
                  </a:lnTo>
                  <a:lnTo>
                    <a:pt x="35272" y="4819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4" name="Google Shape;5094;p64"/>
            <p:cNvSpPr/>
            <p:nvPr/>
          </p:nvSpPr>
          <p:spPr>
            <a:xfrm>
              <a:off x="4818025" y="6245250"/>
              <a:ext cx="1099175" cy="1419900"/>
            </a:xfrm>
            <a:custGeom>
              <a:avLst/>
              <a:gdLst/>
              <a:ahLst/>
              <a:cxnLst/>
              <a:rect l="l" t="t" r="r" b="b"/>
              <a:pathLst>
                <a:path w="43967" h="56796" extrusionOk="0">
                  <a:moveTo>
                    <a:pt x="39190" y="5022"/>
                  </a:moveTo>
                  <a:lnTo>
                    <a:pt x="39190" y="51836"/>
                  </a:lnTo>
                  <a:lnTo>
                    <a:pt x="4746" y="51836"/>
                  </a:lnTo>
                  <a:lnTo>
                    <a:pt x="4746" y="5022"/>
                  </a:lnTo>
                  <a:close/>
                  <a:moveTo>
                    <a:pt x="0" y="1"/>
                  </a:moveTo>
                  <a:lnTo>
                    <a:pt x="0" y="56796"/>
                  </a:lnTo>
                  <a:lnTo>
                    <a:pt x="43966" y="56796"/>
                  </a:lnTo>
                  <a:lnTo>
                    <a:pt x="43966" y="1"/>
                  </a:lnTo>
                  <a:close/>
                </a:path>
              </a:pathLst>
            </a:custGeom>
            <a:solidFill>
              <a:schemeClr val="accent5"/>
            </a:solidFill>
            <a:ln w="9525" cap="flat" cmpd="sng">
              <a:solidFill>
                <a:schemeClr val="accent5"/>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5" name="Google Shape;5095;p64"/>
            <p:cNvSpPr/>
            <p:nvPr/>
          </p:nvSpPr>
          <p:spPr>
            <a:xfrm>
              <a:off x="4936650" y="6370800"/>
              <a:ext cx="861150" cy="1170350"/>
            </a:xfrm>
            <a:custGeom>
              <a:avLst/>
              <a:gdLst/>
              <a:ahLst/>
              <a:cxnLst/>
              <a:rect l="l" t="t" r="r" b="b"/>
              <a:pathLst>
                <a:path w="34446" h="46814" fill="none" extrusionOk="0">
                  <a:moveTo>
                    <a:pt x="34445" y="0"/>
                  </a:moveTo>
                  <a:lnTo>
                    <a:pt x="34445" y="46814"/>
                  </a:lnTo>
                  <a:lnTo>
                    <a:pt x="1" y="46814"/>
                  </a:lnTo>
                  <a:lnTo>
                    <a:pt x="1" y="0"/>
                  </a:lnTo>
                  <a:lnTo>
                    <a:pt x="3444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6" name="Google Shape;5096;p64"/>
            <p:cNvSpPr/>
            <p:nvPr/>
          </p:nvSpPr>
          <p:spPr>
            <a:xfrm>
              <a:off x="4906050" y="6335575"/>
              <a:ext cx="922350" cy="1240025"/>
            </a:xfrm>
            <a:custGeom>
              <a:avLst/>
              <a:gdLst/>
              <a:ahLst/>
              <a:cxnLst/>
              <a:rect l="l" t="t" r="r" b="b"/>
              <a:pathLst>
                <a:path w="36894" h="49601" extrusionOk="0">
                  <a:moveTo>
                    <a:pt x="35149" y="1838"/>
                  </a:moveTo>
                  <a:lnTo>
                    <a:pt x="35149" y="47794"/>
                  </a:lnTo>
                  <a:lnTo>
                    <a:pt x="1745" y="47794"/>
                  </a:lnTo>
                  <a:lnTo>
                    <a:pt x="1745" y="1838"/>
                  </a:lnTo>
                  <a:close/>
                  <a:moveTo>
                    <a:pt x="0" y="1"/>
                  </a:moveTo>
                  <a:lnTo>
                    <a:pt x="0" y="49600"/>
                  </a:lnTo>
                  <a:lnTo>
                    <a:pt x="36894" y="49600"/>
                  </a:lnTo>
                  <a:lnTo>
                    <a:pt x="3689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7" name="Google Shape;5097;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8" name="Google Shape;5098;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099" name="Google Shape;5099;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0" name="Google Shape;5100;p64"/>
            <p:cNvSpPr/>
            <p:nvPr/>
          </p:nvSpPr>
          <p:spPr>
            <a:xfrm>
              <a:off x="4906050" y="6335575"/>
              <a:ext cx="922350" cy="1240025"/>
            </a:xfrm>
            <a:custGeom>
              <a:avLst/>
              <a:gdLst/>
              <a:ahLst/>
              <a:cxnLst/>
              <a:rect l="l" t="t" r="r" b="b"/>
              <a:pathLst>
                <a:path w="36894" h="49601" fill="none" extrusionOk="0">
                  <a:moveTo>
                    <a:pt x="0" y="49600"/>
                  </a:moveTo>
                  <a:lnTo>
                    <a:pt x="36894" y="49600"/>
                  </a:lnTo>
                  <a:lnTo>
                    <a:pt x="36894" y="1"/>
                  </a:lnTo>
                  <a:lnTo>
                    <a:pt x="0" y="1"/>
                  </a:lnTo>
                  <a:lnTo>
                    <a:pt x="0" y="4960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1" name="Google Shape;5101;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2" name="Google Shape;5102;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3" name="Google Shape;5103;p64"/>
            <p:cNvSpPr/>
            <p:nvPr/>
          </p:nvSpPr>
          <p:spPr>
            <a:xfrm>
              <a:off x="5663050" y="6370800"/>
              <a:ext cx="5375" cy="10725"/>
            </a:xfrm>
            <a:custGeom>
              <a:avLst/>
              <a:gdLst/>
              <a:ahLst/>
              <a:cxnLst/>
              <a:rect l="l" t="t" r="r" b="b"/>
              <a:pathLst>
                <a:path w="215" h="429" fill="none" extrusionOk="0">
                  <a:moveTo>
                    <a:pt x="31" y="429"/>
                  </a:moveTo>
                  <a:lnTo>
                    <a:pt x="215" y="429"/>
                  </a:lnTo>
                  <a:lnTo>
                    <a:pt x="215" y="429"/>
                  </a:lnTo>
                  <a:lnTo>
                    <a:pt x="153" y="214"/>
                  </a:lnTo>
                  <a:lnTo>
                    <a:pt x="153" y="0"/>
                  </a:lnTo>
                  <a:lnTo>
                    <a:pt x="0" y="0"/>
                  </a:lnTo>
                  <a:lnTo>
                    <a:pt x="0" y="0"/>
                  </a:lnTo>
                  <a:lnTo>
                    <a:pt x="31" y="42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4" name="Google Shape;5104;p64"/>
            <p:cNvSpPr/>
            <p:nvPr/>
          </p:nvSpPr>
          <p:spPr>
            <a:xfrm>
              <a:off x="4906050" y="6336350"/>
              <a:ext cx="42875" cy="1238475"/>
            </a:xfrm>
            <a:custGeom>
              <a:avLst/>
              <a:gdLst/>
              <a:ahLst/>
              <a:cxnLst/>
              <a:rect l="l" t="t" r="r" b="b"/>
              <a:pathLst>
                <a:path w="1715" h="49539" extrusionOk="0">
                  <a:moveTo>
                    <a:pt x="0" y="0"/>
                  </a:moveTo>
                  <a:lnTo>
                    <a:pt x="0" y="49539"/>
                  </a:lnTo>
                  <a:lnTo>
                    <a:pt x="1715" y="47763"/>
                  </a:lnTo>
                  <a:lnTo>
                    <a:pt x="1715" y="1807"/>
                  </a:lnTo>
                  <a:lnTo>
                    <a:pt x="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05" name="Google Shape;5105;p64"/>
            <p:cNvSpPr/>
            <p:nvPr/>
          </p:nvSpPr>
          <p:spPr>
            <a:xfrm>
              <a:off x="5303300" y="7587825"/>
              <a:ext cx="148525" cy="59725"/>
            </a:xfrm>
            <a:custGeom>
              <a:avLst/>
              <a:gdLst/>
              <a:ahLst/>
              <a:cxnLst/>
              <a:rect l="l" t="t" r="r" b="b"/>
              <a:pathLst>
                <a:path w="5941" h="2389" extrusionOk="0">
                  <a:moveTo>
                    <a:pt x="0" y="0"/>
                  </a:moveTo>
                  <a:lnTo>
                    <a:pt x="0" y="2388"/>
                  </a:lnTo>
                  <a:lnTo>
                    <a:pt x="5940" y="2388"/>
                  </a:lnTo>
                  <a:lnTo>
                    <a:pt x="594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5106" name="Google Shape;5106;p64"/>
          <p:cNvSpPr txBox="1">
            <a:spLocks noGrp="1"/>
          </p:cNvSpPr>
          <p:nvPr>
            <p:ph type="title"/>
          </p:nvPr>
        </p:nvSpPr>
        <p:spPr>
          <a:xfrm>
            <a:off x="2857500" y="1758950"/>
            <a:ext cx="5309235" cy="813435"/>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IN" sz="2800" dirty="0">
                <a:sym typeface="+mn-ea"/>
              </a:rPr>
              <a:t>STRUCTURE OF TABLE </a:t>
            </a:r>
            <a:endParaRPr lang="en-IN" sz="2800" dirty="0">
              <a:sym typeface="+mn-ea"/>
            </a:endParaRPr>
          </a:p>
        </p:txBody>
      </p:sp>
      <p:sp>
        <p:nvSpPr>
          <p:cNvPr id="5107" name="Google Shape;5107;p64"/>
          <p:cNvSpPr txBox="1">
            <a:spLocks noGrp="1"/>
          </p:cNvSpPr>
          <p:nvPr>
            <p:ph type="title" idx="2"/>
          </p:nvPr>
        </p:nvSpPr>
        <p:spPr>
          <a:xfrm>
            <a:off x="1833168" y="2073896"/>
            <a:ext cx="914400" cy="690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GB">
                <a:gradFill>
                  <a:gsLst>
                    <a:gs pos="50000">
                      <a:schemeClr val="accent2"/>
                    </a:gs>
                    <a:gs pos="0">
                      <a:schemeClr val="accent2">
                        <a:lumMod val="25000"/>
                        <a:lumOff val="75000"/>
                      </a:schemeClr>
                    </a:gs>
                    <a:gs pos="100000">
                      <a:schemeClr val="accent2">
                        <a:lumMod val="85000"/>
                      </a:schemeClr>
                    </a:gs>
                  </a:gsLst>
                  <a:lin ang="5400000" scaled="1"/>
                </a:gradFill>
              </a:rPr>
              <a:t>2</a:t>
            </a:r>
            <a:endParaRPr lang="en-GB">
              <a:gradFill>
                <a:gsLst>
                  <a:gs pos="50000">
                    <a:schemeClr val="accent2"/>
                  </a:gs>
                  <a:gs pos="0">
                    <a:schemeClr val="accent2">
                      <a:lumMod val="25000"/>
                      <a:lumOff val="75000"/>
                    </a:schemeClr>
                  </a:gs>
                  <a:gs pos="100000">
                    <a:schemeClr val="accent2">
                      <a:lumMod val="85000"/>
                    </a:schemeClr>
                  </a:gs>
                </a:gsLst>
                <a:lin ang="5400000" scaled="1"/>
              </a:gradFill>
            </a:endParaRPr>
          </a:p>
        </p:txBody>
      </p:sp>
      <p:grpSp>
        <p:nvGrpSpPr>
          <p:cNvPr id="5109" name="Google Shape;5109;p64"/>
          <p:cNvGrpSpPr/>
          <p:nvPr/>
        </p:nvGrpSpPr>
        <p:grpSpPr>
          <a:xfrm>
            <a:off x="118505" y="0"/>
            <a:ext cx="1298101" cy="4535571"/>
            <a:chOff x="7557750" y="-1418"/>
            <a:chExt cx="1189500" cy="4156118"/>
          </a:xfrm>
        </p:grpSpPr>
        <p:sp>
          <p:nvSpPr>
            <p:cNvPr id="5110" name="Google Shape;5110;p64"/>
            <p:cNvSpPr/>
            <p:nvPr/>
          </p:nvSpPr>
          <p:spPr>
            <a:xfrm>
              <a:off x="7557750" y="3966600"/>
              <a:ext cx="1189500" cy="188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11" name="Google Shape;5111;p64"/>
            <p:cNvGrpSpPr/>
            <p:nvPr/>
          </p:nvGrpSpPr>
          <p:grpSpPr>
            <a:xfrm>
              <a:off x="7624424" y="-1418"/>
              <a:ext cx="1084959" cy="4097077"/>
              <a:chOff x="9320250" y="1620725"/>
              <a:chExt cx="487600" cy="1841300"/>
            </a:xfrm>
          </p:grpSpPr>
          <p:sp>
            <p:nvSpPr>
              <p:cNvPr id="5112" name="Google Shape;5112;p64"/>
              <p:cNvSpPr/>
              <p:nvPr/>
            </p:nvSpPr>
            <p:spPr>
              <a:xfrm>
                <a:off x="9716800" y="1704250"/>
                <a:ext cx="46000" cy="61500"/>
              </a:xfrm>
              <a:custGeom>
                <a:avLst/>
                <a:gdLst/>
                <a:ahLst/>
                <a:cxnLst/>
                <a:rect l="l" t="t" r="r" b="b"/>
                <a:pathLst>
                  <a:path w="1840" h="2460" extrusionOk="0">
                    <a:moveTo>
                      <a:pt x="0" y="1"/>
                    </a:moveTo>
                    <a:lnTo>
                      <a:pt x="0" y="2460"/>
                    </a:lnTo>
                    <a:lnTo>
                      <a:pt x="1840" y="2460"/>
                    </a:lnTo>
                    <a:lnTo>
                      <a:pt x="1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3" name="Google Shape;5113;p64"/>
              <p:cNvSpPr/>
              <p:nvPr/>
            </p:nvSpPr>
            <p:spPr>
              <a:xfrm>
                <a:off x="9674075" y="1655450"/>
                <a:ext cx="88725" cy="110300"/>
              </a:xfrm>
              <a:custGeom>
                <a:avLst/>
                <a:gdLst/>
                <a:ahLst/>
                <a:cxnLst/>
                <a:rect l="l" t="t" r="r" b="b"/>
                <a:pathLst>
                  <a:path w="3549" h="4412" extrusionOk="0">
                    <a:moveTo>
                      <a:pt x="1784" y="0"/>
                    </a:moveTo>
                    <a:lnTo>
                      <a:pt x="1597" y="19"/>
                    </a:lnTo>
                    <a:lnTo>
                      <a:pt x="1428" y="57"/>
                    </a:lnTo>
                    <a:lnTo>
                      <a:pt x="1259" y="113"/>
                    </a:lnTo>
                    <a:lnTo>
                      <a:pt x="1090" y="169"/>
                    </a:lnTo>
                    <a:lnTo>
                      <a:pt x="940" y="263"/>
                    </a:lnTo>
                    <a:lnTo>
                      <a:pt x="789" y="376"/>
                    </a:lnTo>
                    <a:lnTo>
                      <a:pt x="658" y="507"/>
                    </a:lnTo>
                    <a:lnTo>
                      <a:pt x="527" y="657"/>
                    </a:lnTo>
                    <a:lnTo>
                      <a:pt x="414" y="808"/>
                    </a:lnTo>
                    <a:lnTo>
                      <a:pt x="301" y="977"/>
                    </a:lnTo>
                    <a:lnTo>
                      <a:pt x="226" y="1164"/>
                    </a:lnTo>
                    <a:lnTo>
                      <a:pt x="151" y="1352"/>
                    </a:lnTo>
                    <a:lnTo>
                      <a:pt x="76" y="1558"/>
                    </a:lnTo>
                    <a:lnTo>
                      <a:pt x="38" y="1765"/>
                    </a:lnTo>
                    <a:lnTo>
                      <a:pt x="20" y="1990"/>
                    </a:lnTo>
                    <a:lnTo>
                      <a:pt x="1" y="2215"/>
                    </a:lnTo>
                    <a:lnTo>
                      <a:pt x="20" y="2422"/>
                    </a:lnTo>
                    <a:lnTo>
                      <a:pt x="38" y="2647"/>
                    </a:lnTo>
                    <a:lnTo>
                      <a:pt x="76" y="2854"/>
                    </a:lnTo>
                    <a:lnTo>
                      <a:pt x="151" y="3060"/>
                    </a:lnTo>
                    <a:lnTo>
                      <a:pt x="226" y="3248"/>
                    </a:lnTo>
                    <a:lnTo>
                      <a:pt x="301" y="3436"/>
                    </a:lnTo>
                    <a:lnTo>
                      <a:pt x="414" y="3605"/>
                    </a:lnTo>
                    <a:lnTo>
                      <a:pt x="527" y="3755"/>
                    </a:lnTo>
                    <a:lnTo>
                      <a:pt x="658" y="3905"/>
                    </a:lnTo>
                    <a:lnTo>
                      <a:pt x="789" y="4036"/>
                    </a:lnTo>
                    <a:lnTo>
                      <a:pt x="940" y="4149"/>
                    </a:lnTo>
                    <a:lnTo>
                      <a:pt x="1090" y="4243"/>
                    </a:lnTo>
                    <a:lnTo>
                      <a:pt x="1259" y="4318"/>
                    </a:lnTo>
                    <a:lnTo>
                      <a:pt x="1428" y="4355"/>
                    </a:lnTo>
                    <a:lnTo>
                      <a:pt x="1597" y="4393"/>
                    </a:lnTo>
                    <a:lnTo>
                      <a:pt x="1784" y="4412"/>
                    </a:lnTo>
                    <a:lnTo>
                      <a:pt x="1953" y="4393"/>
                    </a:lnTo>
                    <a:lnTo>
                      <a:pt x="2141" y="4355"/>
                    </a:lnTo>
                    <a:lnTo>
                      <a:pt x="2310" y="4318"/>
                    </a:lnTo>
                    <a:lnTo>
                      <a:pt x="2479" y="4243"/>
                    </a:lnTo>
                    <a:lnTo>
                      <a:pt x="2629" y="4149"/>
                    </a:lnTo>
                    <a:lnTo>
                      <a:pt x="2779" y="4036"/>
                    </a:lnTo>
                    <a:lnTo>
                      <a:pt x="2911" y="3905"/>
                    </a:lnTo>
                    <a:lnTo>
                      <a:pt x="3042" y="3755"/>
                    </a:lnTo>
                    <a:lnTo>
                      <a:pt x="3155" y="3605"/>
                    </a:lnTo>
                    <a:lnTo>
                      <a:pt x="3248" y="3436"/>
                    </a:lnTo>
                    <a:lnTo>
                      <a:pt x="3342" y="3248"/>
                    </a:lnTo>
                    <a:lnTo>
                      <a:pt x="3417" y="3060"/>
                    </a:lnTo>
                    <a:lnTo>
                      <a:pt x="3474" y="2854"/>
                    </a:lnTo>
                    <a:lnTo>
                      <a:pt x="3511" y="2647"/>
                    </a:lnTo>
                    <a:lnTo>
                      <a:pt x="3549" y="2422"/>
                    </a:lnTo>
                    <a:lnTo>
                      <a:pt x="3549" y="2215"/>
                    </a:lnTo>
                    <a:lnTo>
                      <a:pt x="3549" y="1990"/>
                    </a:lnTo>
                    <a:lnTo>
                      <a:pt x="3511" y="1765"/>
                    </a:lnTo>
                    <a:lnTo>
                      <a:pt x="3474" y="1558"/>
                    </a:lnTo>
                    <a:lnTo>
                      <a:pt x="3417" y="1352"/>
                    </a:lnTo>
                    <a:lnTo>
                      <a:pt x="3342" y="1164"/>
                    </a:lnTo>
                    <a:lnTo>
                      <a:pt x="3248" y="977"/>
                    </a:lnTo>
                    <a:lnTo>
                      <a:pt x="3155" y="808"/>
                    </a:lnTo>
                    <a:lnTo>
                      <a:pt x="3042" y="657"/>
                    </a:lnTo>
                    <a:lnTo>
                      <a:pt x="2911" y="507"/>
                    </a:lnTo>
                    <a:lnTo>
                      <a:pt x="2779" y="376"/>
                    </a:lnTo>
                    <a:lnTo>
                      <a:pt x="2629" y="263"/>
                    </a:lnTo>
                    <a:lnTo>
                      <a:pt x="2479"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4" name="Google Shape;5114;p64"/>
              <p:cNvSpPr/>
              <p:nvPr/>
            </p:nvSpPr>
            <p:spPr>
              <a:xfrm>
                <a:off x="9364350" y="1704250"/>
                <a:ext cx="46475" cy="61500"/>
              </a:xfrm>
              <a:custGeom>
                <a:avLst/>
                <a:gdLst/>
                <a:ahLst/>
                <a:cxnLst/>
                <a:rect l="l" t="t" r="r" b="b"/>
                <a:pathLst>
                  <a:path w="1859" h="2460" extrusionOk="0">
                    <a:moveTo>
                      <a:pt x="1" y="1"/>
                    </a:moveTo>
                    <a:lnTo>
                      <a:pt x="1" y="2460"/>
                    </a:lnTo>
                    <a:lnTo>
                      <a:pt x="1859" y="2460"/>
                    </a:lnTo>
                    <a:lnTo>
                      <a:pt x="1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5" name="Google Shape;5115;p64"/>
              <p:cNvSpPr/>
              <p:nvPr/>
            </p:nvSpPr>
            <p:spPr>
              <a:xfrm>
                <a:off x="9364350" y="1655450"/>
                <a:ext cx="88725" cy="110300"/>
              </a:xfrm>
              <a:custGeom>
                <a:avLst/>
                <a:gdLst/>
                <a:ahLst/>
                <a:cxnLst/>
                <a:rect l="l" t="t" r="r" b="b"/>
                <a:pathLst>
                  <a:path w="3549" h="4412" extrusionOk="0">
                    <a:moveTo>
                      <a:pt x="1784" y="0"/>
                    </a:moveTo>
                    <a:lnTo>
                      <a:pt x="1596" y="19"/>
                    </a:lnTo>
                    <a:lnTo>
                      <a:pt x="1427" y="57"/>
                    </a:lnTo>
                    <a:lnTo>
                      <a:pt x="1258" y="113"/>
                    </a:lnTo>
                    <a:lnTo>
                      <a:pt x="1089" y="169"/>
                    </a:lnTo>
                    <a:lnTo>
                      <a:pt x="939" y="263"/>
                    </a:lnTo>
                    <a:lnTo>
                      <a:pt x="789" y="376"/>
                    </a:lnTo>
                    <a:lnTo>
                      <a:pt x="658" y="507"/>
                    </a:lnTo>
                    <a:lnTo>
                      <a:pt x="526" y="657"/>
                    </a:lnTo>
                    <a:lnTo>
                      <a:pt x="414" y="808"/>
                    </a:lnTo>
                    <a:lnTo>
                      <a:pt x="301" y="977"/>
                    </a:lnTo>
                    <a:lnTo>
                      <a:pt x="226" y="1164"/>
                    </a:lnTo>
                    <a:lnTo>
                      <a:pt x="151" y="1352"/>
                    </a:lnTo>
                    <a:lnTo>
                      <a:pt x="76" y="1558"/>
                    </a:lnTo>
                    <a:lnTo>
                      <a:pt x="38" y="1765"/>
                    </a:lnTo>
                    <a:lnTo>
                      <a:pt x="19" y="1990"/>
                    </a:lnTo>
                    <a:lnTo>
                      <a:pt x="1" y="2215"/>
                    </a:lnTo>
                    <a:lnTo>
                      <a:pt x="19" y="2422"/>
                    </a:lnTo>
                    <a:lnTo>
                      <a:pt x="38" y="2647"/>
                    </a:lnTo>
                    <a:lnTo>
                      <a:pt x="76" y="2854"/>
                    </a:lnTo>
                    <a:lnTo>
                      <a:pt x="151" y="3060"/>
                    </a:lnTo>
                    <a:lnTo>
                      <a:pt x="226" y="3248"/>
                    </a:lnTo>
                    <a:lnTo>
                      <a:pt x="301" y="3436"/>
                    </a:lnTo>
                    <a:lnTo>
                      <a:pt x="414" y="3605"/>
                    </a:lnTo>
                    <a:lnTo>
                      <a:pt x="526" y="3755"/>
                    </a:lnTo>
                    <a:lnTo>
                      <a:pt x="658" y="3905"/>
                    </a:lnTo>
                    <a:lnTo>
                      <a:pt x="789" y="4036"/>
                    </a:lnTo>
                    <a:lnTo>
                      <a:pt x="939" y="4149"/>
                    </a:lnTo>
                    <a:lnTo>
                      <a:pt x="1089" y="4243"/>
                    </a:lnTo>
                    <a:lnTo>
                      <a:pt x="1258" y="4318"/>
                    </a:lnTo>
                    <a:lnTo>
                      <a:pt x="1427" y="4355"/>
                    </a:lnTo>
                    <a:lnTo>
                      <a:pt x="1596" y="4393"/>
                    </a:lnTo>
                    <a:lnTo>
                      <a:pt x="1784" y="4412"/>
                    </a:lnTo>
                    <a:lnTo>
                      <a:pt x="1953" y="4393"/>
                    </a:lnTo>
                    <a:lnTo>
                      <a:pt x="2141" y="4355"/>
                    </a:lnTo>
                    <a:lnTo>
                      <a:pt x="2310" y="4318"/>
                    </a:lnTo>
                    <a:lnTo>
                      <a:pt x="2478" y="4243"/>
                    </a:lnTo>
                    <a:lnTo>
                      <a:pt x="2629" y="4149"/>
                    </a:lnTo>
                    <a:lnTo>
                      <a:pt x="2779" y="4036"/>
                    </a:lnTo>
                    <a:lnTo>
                      <a:pt x="2910" y="3905"/>
                    </a:lnTo>
                    <a:lnTo>
                      <a:pt x="3042" y="3755"/>
                    </a:lnTo>
                    <a:lnTo>
                      <a:pt x="3154" y="3605"/>
                    </a:lnTo>
                    <a:lnTo>
                      <a:pt x="3248" y="3436"/>
                    </a:lnTo>
                    <a:lnTo>
                      <a:pt x="3342" y="3248"/>
                    </a:lnTo>
                    <a:lnTo>
                      <a:pt x="3417" y="3060"/>
                    </a:lnTo>
                    <a:lnTo>
                      <a:pt x="3473" y="2854"/>
                    </a:lnTo>
                    <a:lnTo>
                      <a:pt x="3511" y="2647"/>
                    </a:lnTo>
                    <a:lnTo>
                      <a:pt x="3548" y="2422"/>
                    </a:lnTo>
                    <a:lnTo>
                      <a:pt x="3548" y="2215"/>
                    </a:lnTo>
                    <a:lnTo>
                      <a:pt x="3548" y="1990"/>
                    </a:lnTo>
                    <a:lnTo>
                      <a:pt x="3511" y="1765"/>
                    </a:lnTo>
                    <a:lnTo>
                      <a:pt x="3473" y="1558"/>
                    </a:lnTo>
                    <a:lnTo>
                      <a:pt x="3417" y="1352"/>
                    </a:lnTo>
                    <a:lnTo>
                      <a:pt x="3342" y="1164"/>
                    </a:lnTo>
                    <a:lnTo>
                      <a:pt x="3248" y="977"/>
                    </a:lnTo>
                    <a:lnTo>
                      <a:pt x="3154" y="808"/>
                    </a:lnTo>
                    <a:lnTo>
                      <a:pt x="3042" y="657"/>
                    </a:lnTo>
                    <a:lnTo>
                      <a:pt x="2910" y="507"/>
                    </a:lnTo>
                    <a:lnTo>
                      <a:pt x="2779" y="376"/>
                    </a:lnTo>
                    <a:lnTo>
                      <a:pt x="2629" y="263"/>
                    </a:lnTo>
                    <a:lnTo>
                      <a:pt x="2478"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6" name="Google Shape;5116;p64"/>
              <p:cNvSpPr/>
              <p:nvPr/>
            </p:nvSpPr>
            <p:spPr>
              <a:xfrm>
                <a:off x="9453525" y="1712700"/>
                <a:ext cx="220125" cy="1674475"/>
              </a:xfrm>
              <a:custGeom>
                <a:avLst/>
                <a:gdLst/>
                <a:ahLst/>
                <a:cxnLst/>
                <a:rect l="l" t="t" r="r" b="b"/>
                <a:pathLst>
                  <a:path w="8805" h="66979" extrusionOk="0">
                    <a:moveTo>
                      <a:pt x="0" y="1"/>
                    </a:moveTo>
                    <a:lnTo>
                      <a:pt x="0" y="66978"/>
                    </a:lnTo>
                    <a:lnTo>
                      <a:pt x="8804" y="66978"/>
                    </a:lnTo>
                    <a:lnTo>
                      <a:pt x="8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7" name="Google Shape;5117;p64"/>
              <p:cNvSpPr/>
              <p:nvPr/>
            </p:nvSpPr>
            <p:spPr>
              <a:xfrm>
                <a:off x="9462425" y="1861950"/>
                <a:ext cx="198550" cy="1361900"/>
              </a:xfrm>
              <a:custGeom>
                <a:avLst/>
                <a:gdLst/>
                <a:ahLst/>
                <a:cxnLst/>
                <a:rect l="l" t="t" r="r" b="b"/>
                <a:pathLst>
                  <a:path w="7942" h="54476" extrusionOk="0">
                    <a:moveTo>
                      <a:pt x="1" y="0"/>
                    </a:moveTo>
                    <a:lnTo>
                      <a:pt x="1" y="54476"/>
                    </a:lnTo>
                    <a:lnTo>
                      <a:pt x="7941" y="54476"/>
                    </a:lnTo>
                    <a:lnTo>
                      <a:pt x="7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8" name="Google Shape;5118;p64"/>
              <p:cNvSpPr/>
              <p:nvPr/>
            </p:nvSpPr>
            <p:spPr>
              <a:xfrm>
                <a:off x="961730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19" name="Google Shape;5119;p64"/>
              <p:cNvSpPr/>
              <p:nvPr/>
            </p:nvSpPr>
            <p:spPr>
              <a:xfrm>
                <a:off x="957365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0" name="Google Shape;5120;p64"/>
              <p:cNvSpPr/>
              <p:nvPr/>
            </p:nvSpPr>
            <p:spPr>
              <a:xfrm>
                <a:off x="9529550" y="1873200"/>
                <a:ext cx="20675" cy="1358175"/>
              </a:xfrm>
              <a:custGeom>
                <a:avLst/>
                <a:gdLst/>
                <a:ahLst/>
                <a:cxnLst/>
                <a:rect l="l" t="t" r="r" b="b"/>
                <a:pathLst>
                  <a:path w="827" h="54327" extrusionOk="0">
                    <a:moveTo>
                      <a:pt x="0" y="1"/>
                    </a:moveTo>
                    <a:lnTo>
                      <a:pt x="0" y="54326"/>
                    </a:lnTo>
                    <a:lnTo>
                      <a:pt x="826" y="54326"/>
                    </a:lnTo>
                    <a:lnTo>
                      <a:pt x="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1" name="Google Shape;5121;p64"/>
              <p:cNvSpPr/>
              <p:nvPr/>
            </p:nvSpPr>
            <p:spPr>
              <a:xfrm>
                <a:off x="9485425" y="1873200"/>
                <a:ext cx="21150" cy="1358175"/>
              </a:xfrm>
              <a:custGeom>
                <a:avLst/>
                <a:gdLst/>
                <a:ahLst/>
                <a:cxnLst/>
                <a:rect l="l" t="t" r="r" b="b"/>
                <a:pathLst>
                  <a:path w="846" h="54327" extrusionOk="0">
                    <a:moveTo>
                      <a:pt x="1" y="1"/>
                    </a:moveTo>
                    <a:lnTo>
                      <a:pt x="1" y="54326"/>
                    </a:lnTo>
                    <a:lnTo>
                      <a:pt x="845" y="54326"/>
                    </a:lnTo>
                    <a:lnTo>
                      <a:pt x="8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2" name="Google Shape;5122;p64"/>
              <p:cNvSpPr/>
              <p:nvPr/>
            </p:nvSpPr>
            <p:spPr>
              <a:xfrm>
                <a:off x="9387825" y="3247300"/>
                <a:ext cx="351525" cy="211675"/>
              </a:xfrm>
              <a:custGeom>
                <a:avLst/>
                <a:gdLst/>
                <a:ahLst/>
                <a:cxnLst/>
                <a:rect l="l" t="t" r="r" b="b"/>
                <a:pathLst>
                  <a:path w="14061" h="8467" extrusionOk="0">
                    <a:moveTo>
                      <a:pt x="1708" y="0"/>
                    </a:moveTo>
                    <a:lnTo>
                      <a:pt x="1708" y="1615"/>
                    </a:lnTo>
                    <a:lnTo>
                      <a:pt x="1708" y="2516"/>
                    </a:lnTo>
                    <a:lnTo>
                      <a:pt x="1690" y="3342"/>
                    </a:lnTo>
                    <a:lnTo>
                      <a:pt x="1671" y="3736"/>
                    </a:lnTo>
                    <a:lnTo>
                      <a:pt x="1633" y="4112"/>
                    </a:lnTo>
                    <a:lnTo>
                      <a:pt x="1577" y="4468"/>
                    </a:lnTo>
                    <a:lnTo>
                      <a:pt x="1502" y="4787"/>
                    </a:lnTo>
                    <a:lnTo>
                      <a:pt x="1408" y="5088"/>
                    </a:lnTo>
                    <a:lnTo>
                      <a:pt x="1295" y="5350"/>
                    </a:lnTo>
                    <a:lnTo>
                      <a:pt x="1164" y="5576"/>
                    </a:lnTo>
                    <a:lnTo>
                      <a:pt x="1070" y="5670"/>
                    </a:lnTo>
                    <a:lnTo>
                      <a:pt x="995" y="5763"/>
                    </a:lnTo>
                    <a:lnTo>
                      <a:pt x="901" y="5839"/>
                    </a:lnTo>
                    <a:lnTo>
                      <a:pt x="789" y="5914"/>
                    </a:lnTo>
                    <a:lnTo>
                      <a:pt x="676" y="5989"/>
                    </a:lnTo>
                    <a:lnTo>
                      <a:pt x="563" y="6026"/>
                    </a:lnTo>
                    <a:lnTo>
                      <a:pt x="432" y="6064"/>
                    </a:lnTo>
                    <a:lnTo>
                      <a:pt x="301" y="6101"/>
                    </a:lnTo>
                    <a:lnTo>
                      <a:pt x="150" y="6120"/>
                    </a:lnTo>
                    <a:lnTo>
                      <a:pt x="0" y="6120"/>
                    </a:lnTo>
                    <a:lnTo>
                      <a:pt x="0" y="8467"/>
                    </a:lnTo>
                    <a:lnTo>
                      <a:pt x="14060" y="8467"/>
                    </a:lnTo>
                    <a:lnTo>
                      <a:pt x="14060" y="6120"/>
                    </a:lnTo>
                    <a:lnTo>
                      <a:pt x="13891" y="6120"/>
                    </a:lnTo>
                    <a:lnTo>
                      <a:pt x="13760" y="6101"/>
                    </a:lnTo>
                    <a:lnTo>
                      <a:pt x="13610" y="6064"/>
                    </a:lnTo>
                    <a:lnTo>
                      <a:pt x="13478" y="6026"/>
                    </a:lnTo>
                    <a:lnTo>
                      <a:pt x="13366" y="5989"/>
                    </a:lnTo>
                    <a:lnTo>
                      <a:pt x="13253" y="5914"/>
                    </a:lnTo>
                    <a:lnTo>
                      <a:pt x="13159" y="5839"/>
                    </a:lnTo>
                    <a:lnTo>
                      <a:pt x="13065" y="5763"/>
                    </a:lnTo>
                    <a:lnTo>
                      <a:pt x="12971" y="5670"/>
                    </a:lnTo>
                    <a:lnTo>
                      <a:pt x="12896" y="5576"/>
                    </a:lnTo>
                    <a:lnTo>
                      <a:pt x="12746" y="5350"/>
                    </a:lnTo>
                    <a:lnTo>
                      <a:pt x="12634" y="5088"/>
                    </a:lnTo>
                    <a:lnTo>
                      <a:pt x="12540" y="4787"/>
                    </a:lnTo>
                    <a:lnTo>
                      <a:pt x="12483" y="4468"/>
                    </a:lnTo>
                    <a:lnTo>
                      <a:pt x="12427" y="4112"/>
                    </a:lnTo>
                    <a:lnTo>
                      <a:pt x="12390" y="3736"/>
                    </a:lnTo>
                    <a:lnTo>
                      <a:pt x="12352" y="3342"/>
                    </a:lnTo>
                    <a:lnTo>
                      <a:pt x="12333" y="2516"/>
                    </a:lnTo>
                    <a:lnTo>
                      <a:pt x="12333" y="1615"/>
                    </a:lnTo>
                    <a:lnTo>
                      <a:pt x="12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3" name="Google Shape;5123;p64"/>
              <p:cNvSpPr/>
              <p:nvPr/>
            </p:nvSpPr>
            <p:spPr>
              <a:xfrm>
                <a:off x="9320250" y="1620725"/>
                <a:ext cx="487600" cy="208375"/>
              </a:xfrm>
              <a:custGeom>
                <a:avLst/>
                <a:gdLst/>
                <a:ahLst/>
                <a:cxnLst/>
                <a:rect l="l" t="t" r="r" b="b"/>
                <a:pathLst>
                  <a:path w="19504" h="8335" extrusionOk="0">
                    <a:moveTo>
                      <a:pt x="2985" y="0"/>
                    </a:moveTo>
                    <a:lnTo>
                      <a:pt x="2666" y="38"/>
                    </a:lnTo>
                    <a:lnTo>
                      <a:pt x="2440" y="75"/>
                    </a:lnTo>
                    <a:lnTo>
                      <a:pt x="2215" y="132"/>
                    </a:lnTo>
                    <a:lnTo>
                      <a:pt x="1952" y="226"/>
                    </a:lnTo>
                    <a:lnTo>
                      <a:pt x="1689" y="357"/>
                    </a:lnTo>
                    <a:lnTo>
                      <a:pt x="1408" y="526"/>
                    </a:lnTo>
                    <a:lnTo>
                      <a:pt x="1145" y="732"/>
                    </a:lnTo>
                    <a:lnTo>
                      <a:pt x="1014" y="845"/>
                    </a:lnTo>
                    <a:lnTo>
                      <a:pt x="882" y="976"/>
                    </a:lnTo>
                    <a:lnTo>
                      <a:pt x="751" y="1127"/>
                    </a:lnTo>
                    <a:lnTo>
                      <a:pt x="638" y="1296"/>
                    </a:lnTo>
                    <a:lnTo>
                      <a:pt x="526" y="1464"/>
                    </a:lnTo>
                    <a:lnTo>
                      <a:pt x="432" y="1671"/>
                    </a:lnTo>
                    <a:lnTo>
                      <a:pt x="338" y="1877"/>
                    </a:lnTo>
                    <a:lnTo>
                      <a:pt x="244" y="2103"/>
                    </a:lnTo>
                    <a:lnTo>
                      <a:pt x="169" y="2347"/>
                    </a:lnTo>
                    <a:lnTo>
                      <a:pt x="113" y="2610"/>
                    </a:lnTo>
                    <a:lnTo>
                      <a:pt x="56" y="2891"/>
                    </a:lnTo>
                    <a:lnTo>
                      <a:pt x="19" y="3191"/>
                    </a:lnTo>
                    <a:lnTo>
                      <a:pt x="0" y="3379"/>
                    </a:lnTo>
                    <a:lnTo>
                      <a:pt x="0" y="3586"/>
                    </a:lnTo>
                    <a:lnTo>
                      <a:pt x="0" y="3680"/>
                    </a:lnTo>
                    <a:lnTo>
                      <a:pt x="0" y="3849"/>
                    </a:lnTo>
                    <a:lnTo>
                      <a:pt x="19" y="3849"/>
                    </a:lnTo>
                    <a:lnTo>
                      <a:pt x="38" y="4036"/>
                    </a:lnTo>
                    <a:lnTo>
                      <a:pt x="75" y="4243"/>
                    </a:lnTo>
                    <a:lnTo>
                      <a:pt x="131" y="4430"/>
                    </a:lnTo>
                    <a:lnTo>
                      <a:pt x="207" y="4618"/>
                    </a:lnTo>
                    <a:lnTo>
                      <a:pt x="282" y="4787"/>
                    </a:lnTo>
                    <a:lnTo>
                      <a:pt x="375" y="4937"/>
                    </a:lnTo>
                    <a:lnTo>
                      <a:pt x="488" y="5087"/>
                    </a:lnTo>
                    <a:lnTo>
                      <a:pt x="601" y="5238"/>
                    </a:lnTo>
                    <a:lnTo>
                      <a:pt x="713" y="5369"/>
                    </a:lnTo>
                    <a:lnTo>
                      <a:pt x="845" y="5482"/>
                    </a:lnTo>
                    <a:lnTo>
                      <a:pt x="995" y="5576"/>
                    </a:lnTo>
                    <a:lnTo>
                      <a:pt x="1126" y="5651"/>
                    </a:lnTo>
                    <a:lnTo>
                      <a:pt x="1295" y="5707"/>
                    </a:lnTo>
                    <a:lnTo>
                      <a:pt x="1445" y="5763"/>
                    </a:lnTo>
                    <a:lnTo>
                      <a:pt x="1614" y="5801"/>
                    </a:lnTo>
                    <a:lnTo>
                      <a:pt x="1952" y="5801"/>
                    </a:lnTo>
                    <a:lnTo>
                      <a:pt x="2121" y="5763"/>
                    </a:lnTo>
                    <a:lnTo>
                      <a:pt x="2271" y="5707"/>
                    </a:lnTo>
                    <a:lnTo>
                      <a:pt x="2422" y="5651"/>
                    </a:lnTo>
                    <a:lnTo>
                      <a:pt x="2572" y="5576"/>
                    </a:lnTo>
                    <a:lnTo>
                      <a:pt x="2722" y="5482"/>
                    </a:lnTo>
                    <a:lnTo>
                      <a:pt x="2853" y="5369"/>
                    </a:lnTo>
                    <a:lnTo>
                      <a:pt x="2966" y="5238"/>
                    </a:lnTo>
                    <a:lnTo>
                      <a:pt x="3079" y="5087"/>
                    </a:lnTo>
                    <a:lnTo>
                      <a:pt x="3191" y="4937"/>
                    </a:lnTo>
                    <a:lnTo>
                      <a:pt x="3266" y="4787"/>
                    </a:lnTo>
                    <a:lnTo>
                      <a:pt x="3360" y="4618"/>
                    </a:lnTo>
                    <a:lnTo>
                      <a:pt x="3416" y="4430"/>
                    </a:lnTo>
                    <a:lnTo>
                      <a:pt x="3473" y="4243"/>
                    </a:lnTo>
                    <a:lnTo>
                      <a:pt x="3510" y="4036"/>
                    </a:lnTo>
                    <a:lnTo>
                      <a:pt x="3548" y="3849"/>
                    </a:lnTo>
                    <a:lnTo>
                      <a:pt x="3567" y="3736"/>
                    </a:lnTo>
                    <a:lnTo>
                      <a:pt x="3585" y="3623"/>
                    </a:lnTo>
                    <a:lnTo>
                      <a:pt x="3567" y="3304"/>
                    </a:lnTo>
                    <a:lnTo>
                      <a:pt x="3567" y="2985"/>
                    </a:lnTo>
                    <a:lnTo>
                      <a:pt x="3585" y="2835"/>
                    </a:lnTo>
                    <a:lnTo>
                      <a:pt x="3623" y="2703"/>
                    </a:lnTo>
                    <a:lnTo>
                      <a:pt x="3661" y="2647"/>
                    </a:lnTo>
                    <a:lnTo>
                      <a:pt x="3717" y="2572"/>
                    </a:lnTo>
                    <a:lnTo>
                      <a:pt x="3811" y="2516"/>
                    </a:lnTo>
                    <a:lnTo>
                      <a:pt x="3905" y="2459"/>
                    </a:lnTo>
                    <a:lnTo>
                      <a:pt x="3998" y="2422"/>
                    </a:lnTo>
                    <a:lnTo>
                      <a:pt x="4130" y="2422"/>
                    </a:lnTo>
                    <a:lnTo>
                      <a:pt x="4261" y="2441"/>
                    </a:lnTo>
                    <a:lnTo>
                      <a:pt x="4393" y="2497"/>
                    </a:lnTo>
                    <a:lnTo>
                      <a:pt x="4430" y="2534"/>
                    </a:lnTo>
                    <a:lnTo>
                      <a:pt x="4468" y="2591"/>
                    </a:lnTo>
                    <a:lnTo>
                      <a:pt x="4524" y="2797"/>
                    </a:lnTo>
                    <a:lnTo>
                      <a:pt x="4580" y="3098"/>
                    </a:lnTo>
                    <a:lnTo>
                      <a:pt x="4618" y="3492"/>
                    </a:lnTo>
                    <a:lnTo>
                      <a:pt x="4693" y="4430"/>
                    </a:lnTo>
                    <a:lnTo>
                      <a:pt x="4731" y="5482"/>
                    </a:lnTo>
                    <a:lnTo>
                      <a:pt x="4768" y="6533"/>
                    </a:lnTo>
                    <a:lnTo>
                      <a:pt x="4768" y="7434"/>
                    </a:lnTo>
                    <a:lnTo>
                      <a:pt x="4768" y="8335"/>
                    </a:lnTo>
                    <a:lnTo>
                      <a:pt x="14717" y="8335"/>
                    </a:lnTo>
                    <a:lnTo>
                      <a:pt x="14717" y="7434"/>
                    </a:lnTo>
                    <a:lnTo>
                      <a:pt x="14736" y="6533"/>
                    </a:lnTo>
                    <a:lnTo>
                      <a:pt x="14755" y="5482"/>
                    </a:lnTo>
                    <a:lnTo>
                      <a:pt x="14811" y="4430"/>
                    </a:lnTo>
                    <a:lnTo>
                      <a:pt x="14867" y="3492"/>
                    </a:lnTo>
                    <a:lnTo>
                      <a:pt x="14924" y="3098"/>
                    </a:lnTo>
                    <a:lnTo>
                      <a:pt x="14961" y="2797"/>
                    </a:lnTo>
                    <a:lnTo>
                      <a:pt x="15036" y="2591"/>
                    </a:lnTo>
                    <a:lnTo>
                      <a:pt x="15055" y="2534"/>
                    </a:lnTo>
                    <a:lnTo>
                      <a:pt x="15093" y="2497"/>
                    </a:lnTo>
                    <a:lnTo>
                      <a:pt x="15243" y="2441"/>
                    </a:lnTo>
                    <a:lnTo>
                      <a:pt x="15374" y="2422"/>
                    </a:lnTo>
                    <a:lnTo>
                      <a:pt x="15487" y="2422"/>
                    </a:lnTo>
                    <a:lnTo>
                      <a:pt x="15599" y="2459"/>
                    </a:lnTo>
                    <a:lnTo>
                      <a:pt x="15693" y="2516"/>
                    </a:lnTo>
                    <a:lnTo>
                      <a:pt x="15768" y="2572"/>
                    </a:lnTo>
                    <a:lnTo>
                      <a:pt x="15825" y="2647"/>
                    </a:lnTo>
                    <a:lnTo>
                      <a:pt x="15881" y="2703"/>
                    </a:lnTo>
                    <a:lnTo>
                      <a:pt x="15918" y="2835"/>
                    </a:lnTo>
                    <a:lnTo>
                      <a:pt x="15937" y="2985"/>
                    </a:lnTo>
                    <a:lnTo>
                      <a:pt x="15937" y="3304"/>
                    </a:lnTo>
                    <a:lnTo>
                      <a:pt x="15918" y="3623"/>
                    </a:lnTo>
                    <a:lnTo>
                      <a:pt x="15918" y="3736"/>
                    </a:lnTo>
                    <a:lnTo>
                      <a:pt x="15937" y="3849"/>
                    </a:lnTo>
                    <a:lnTo>
                      <a:pt x="15956" y="3849"/>
                    </a:lnTo>
                    <a:lnTo>
                      <a:pt x="15975" y="4036"/>
                    </a:lnTo>
                    <a:lnTo>
                      <a:pt x="16012" y="4243"/>
                    </a:lnTo>
                    <a:lnTo>
                      <a:pt x="16069" y="4430"/>
                    </a:lnTo>
                    <a:lnTo>
                      <a:pt x="16144" y="4618"/>
                    </a:lnTo>
                    <a:lnTo>
                      <a:pt x="16219" y="4787"/>
                    </a:lnTo>
                    <a:lnTo>
                      <a:pt x="16313" y="4937"/>
                    </a:lnTo>
                    <a:lnTo>
                      <a:pt x="16407" y="5087"/>
                    </a:lnTo>
                    <a:lnTo>
                      <a:pt x="16519" y="5238"/>
                    </a:lnTo>
                    <a:lnTo>
                      <a:pt x="16651" y="5369"/>
                    </a:lnTo>
                    <a:lnTo>
                      <a:pt x="16782" y="5482"/>
                    </a:lnTo>
                    <a:lnTo>
                      <a:pt x="16913" y="5576"/>
                    </a:lnTo>
                    <a:lnTo>
                      <a:pt x="17064" y="5651"/>
                    </a:lnTo>
                    <a:lnTo>
                      <a:pt x="17214" y="5707"/>
                    </a:lnTo>
                    <a:lnTo>
                      <a:pt x="17383" y="5763"/>
                    </a:lnTo>
                    <a:lnTo>
                      <a:pt x="17552" y="5801"/>
                    </a:lnTo>
                    <a:lnTo>
                      <a:pt x="17890" y="5801"/>
                    </a:lnTo>
                    <a:lnTo>
                      <a:pt x="18058" y="5763"/>
                    </a:lnTo>
                    <a:lnTo>
                      <a:pt x="18209" y="5707"/>
                    </a:lnTo>
                    <a:lnTo>
                      <a:pt x="18359" y="5651"/>
                    </a:lnTo>
                    <a:lnTo>
                      <a:pt x="18509" y="5576"/>
                    </a:lnTo>
                    <a:lnTo>
                      <a:pt x="18640" y="5482"/>
                    </a:lnTo>
                    <a:lnTo>
                      <a:pt x="18772" y="5369"/>
                    </a:lnTo>
                    <a:lnTo>
                      <a:pt x="18903" y="5238"/>
                    </a:lnTo>
                    <a:lnTo>
                      <a:pt x="19016" y="5087"/>
                    </a:lnTo>
                    <a:lnTo>
                      <a:pt x="19110" y="4937"/>
                    </a:lnTo>
                    <a:lnTo>
                      <a:pt x="19204" y="4787"/>
                    </a:lnTo>
                    <a:lnTo>
                      <a:pt x="19297" y="4618"/>
                    </a:lnTo>
                    <a:lnTo>
                      <a:pt x="19354" y="4430"/>
                    </a:lnTo>
                    <a:lnTo>
                      <a:pt x="19410" y="4243"/>
                    </a:lnTo>
                    <a:lnTo>
                      <a:pt x="19448" y="4036"/>
                    </a:lnTo>
                    <a:lnTo>
                      <a:pt x="19485" y="3849"/>
                    </a:lnTo>
                    <a:lnTo>
                      <a:pt x="19504" y="3849"/>
                    </a:lnTo>
                    <a:lnTo>
                      <a:pt x="19485" y="3680"/>
                    </a:lnTo>
                    <a:lnTo>
                      <a:pt x="19504" y="3586"/>
                    </a:lnTo>
                    <a:lnTo>
                      <a:pt x="19485" y="3379"/>
                    </a:lnTo>
                    <a:lnTo>
                      <a:pt x="19466" y="3191"/>
                    </a:lnTo>
                    <a:lnTo>
                      <a:pt x="19429" y="2891"/>
                    </a:lnTo>
                    <a:lnTo>
                      <a:pt x="19373" y="2610"/>
                    </a:lnTo>
                    <a:lnTo>
                      <a:pt x="19316" y="2347"/>
                    </a:lnTo>
                    <a:lnTo>
                      <a:pt x="19241" y="2103"/>
                    </a:lnTo>
                    <a:lnTo>
                      <a:pt x="19166" y="1877"/>
                    </a:lnTo>
                    <a:lnTo>
                      <a:pt x="19072" y="1671"/>
                    </a:lnTo>
                    <a:lnTo>
                      <a:pt x="18960" y="1464"/>
                    </a:lnTo>
                    <a:lnTo>
                      <a:pt x="18847" y="1296"/>
                    </a:lnTo>
                    <a:lnTo>
                      <a:pt x="18734" y="1127"/>
                    </a:lnTo>
                    <a:lnTo>
                      <a:pt x="18622" y="976"/>
                    </a:lnTo>
                    <a:lnTo>
                      <a:pt x="18490" y="845"/>
                    </a:lnTo>
                    <a:lnTo>
                      <a:pt x="18359" y="732"/>
                    </a:lnTo>
                    <a:lnTo>
                      <a:pt x="18077" y="526"/>
                    </a:lnTo>
                    <a:lnTo>
                      <a:pt x="17814" y="357"/>
                    </a:lnTo>
                    <a:lnTo>
                      <a:pt x="17552" y="226"/>
                    </a:lnTo>
                    <a:lnTo>
                      <a:pt x="17289" y="132"/>
                    </a:lnTo>
                    <a:lnTo>
                      <a:pt x="17045" y="75"/>
                    </a:lnTo>
                    <a:lnTo>
                      <a:pt x="16838" y="38"/>
                    </a:lnTo>
                    <a:lnTo>
                      <a:pt x="165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4" name="Google Shape;5124;p64"/>
              <p:cNvSpPr/>
              <p:nvPr/>
            </p:nvSpPr>
            <p:spPr>
              <a:xfrm>
                <a:off x="9655775"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5" name="Google Shape;5125;p64"/>
              <p:cNvSpPr/>
              <p:nvPr/>
            </p:nvSpPr>
            <p:spPr>
              <a:xfrm>
                <a:off x="9614025" y="3253875"/>
                <a:ext cx="26300" cy="71350"/>
              </a:xfrm>
              <a:custGeom>
                <a:avLst/>
                <a:gdLst/>
                <a:ahLst/>
                <a:cxnLst/>
                <a:rect l="l" t="t" r="r" b="b"/>
                <a:pathLst>
                  <a:path w="1052" h="2854" extrusionOk="0">
                    <a:moveTo>
                      <a:pt x="0" y="0"/>
                    </a:moveTo>
                    <a:lnTo>
                      <a:pt x="0" y="582"/>
                    </a:lnTo>
                    <a:lnTo>
                      <a:pt x="19" y="1127"/>
                    </a:lnTo>
                    <a:lnTo>
                      <a:pt x="56" y="1615"/>
                    </a:lnTo>
                    <a:lnTo>
                      <a:pt x="113" y="2028"/>
                    </a:lnTo>
                    <a:lnTo>
                      <a:pt x="188" y="2384"/>
                    </a:lnTo>
                    <a:lnTo>
                      <a:pt x="225" y="2516"/>
                    </a:lnTo>
                    <a:lnTo>
                      <a:pt x="263" y="2628"/>
                    </a:lnTo>
                    <a:lnTo>
                      <a:pt x="319" y="2722"/>
                    </a:lnTo>
                    <a:lnTo>
                      <a:pt x="376" y="2797"/>
                    </a:lnTo>
                    <a:lnTo>
                      <a:pt x="451" y="2835"/>
                    </a:lnTo>
                    <a:lnTo>
                      <a:pt x="526" y="2854"/>
                    </a:lnTo>
                    <a:lnTo>
                      <a:pt x="601" y="2835"/>
                    </a:lnTo>
                    <a:lnTo>
                      <a:pt x="657" y="2797"/>
                    </a:lnTo>
                    <a:lnTo>
                      <a:pt x="713" y="2722"/>
                    </a:lnTo>
                    <a:lnTo>
                      <a:pt x="770" y="2628"/>
                    </a:lnTo>
                    <a:lnTo>
                      <a:pt x="826" y="2516"/>
                    </a:lnTo>
                    <a:lnTo>
                      <a:pt x="864" y="2384"/>
                    </a:lnTo>
                    <a:lnTo>
                      <a:pt x="939" y="2028"/>
                    </a:lnTo>
                    <a:lnTo>
                      <a:pt x="976" y="1615"/>
                    </a:lnTo>
                    <a:lnTo>
                      <a:pt x="1014" y="1127"/>
                    </a:lnTo>
                    <a:lnTo>
                      <a:pt x="1033"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6" name="Google Shape;5126;p64"/>
              <p:cNvSpPr/>
              <p:nvPr/>
            </p:nvSpPr>
            <p:spPr>
              <a:xfrm>
                <a:off x="9571775" y="3253875"/>
                <a:ext cx="26775" cy="71350"/>
              </a:xfrm>
              <a:custGeom>
                <a:avLst/>
                <a:gdLst/>
                <a:ahLst/>
                <a:cxnLst/>
                <a:rect l="l" t="t" r="r" b="b"/>
                <a:pathLst>
                  <a:path w="1071" h="2854" extrusionOk="0">
                    <a:moveTo>
                      <a:pt x="1" y="0"/>
                    </a:moveTo>
                    <a:lnTo>
                      <a:pt x="19" y="582"/>
                    </a:lnTo>
                    <a:lnTo>
                      <a:pt x="38" y="1127"/>
                    </a:lnTo>
                    <a:lnTo>
                      <a:pt x="76" y="1615"/>
                    </a:lnTo>
                    <a:lnTo>
                      <a:pt x="113" y="2028"/>
                    </a:lnTo>
                    <a:lnTo>
                      <a:pt x="188" y="2384"/>
                    </a:lnTo>
                    <a:lnTo>
                      <a:pt x="226" y="2516"/>
                    </a:lnTo>
                    <a:lnTo>
                      <a:pt x="282" y="2628"/>
                    </a:lnTo>
                    <a:lnTo>
                      <a:pt x="339" y="2722"/>
                    </a:lnTo>
                    <a:lnTo>
                      <a:pt x="395" y="2797"/>
                    </a:lnTo>
                    <a:lnTo>
                      <a:pt x="451" y="2835"/>
                    </a:lnTo>
                    <a:lnTo>
                      <a:pt x="526" y="2854"/>
                    </a:lnTo>
                    <a:lnTo>
                      <a:pt x="601" y="2835"/>
                    </a:lnTo>
                    <a:lnTo>
                      <a:pt x="676" y="2797"/>
                    </a:lnTo>
                    <a:lnTo>
                      <a:pt x="733" y="2722"/>
                    </a:lnTo>
                    <a:lnTo>
                      <a:pt x="789" y="2628"/>
                    </a:lnTo>
                    <a:lnTo>
                      <a:pt x="827" y="2516"/>
                    </a:lnTo>
                    <a:lnTo>
                      <a:pt x="883" y="2384"/>
                    </a:lnTo>
                    <a:lnTo>
                      <a:pt x="939" y="2028"/>
                    </a:lnTo>
                    <a:lnTo>
                      <a:pt x="996"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7" name="Google Shape;5127;p64"/>
              <p:cNvSpPr/>
              <p:nvPr/>
            </p:nvSpPr>
            <p:spPr>
              <a:xfrm>
                <a:off x="9530025" y="3253875"/>
                <a:ext cx="26300" cy="71350"/>
              </a:xfrm>
              <a:custGeom>
                <a:avLst/>
                <a:gdLst/>
                <a:ahLst/>
                <a:cxnLst/>
                <a:rect l="l" t="t" r="r" b="b"/>
                <a:pathLst>
                  <a:path w="1052" h="2854" extrusionOk="0">
                    <a:moveTo>
                      <a:pt x="0" y="0"/>
                    </a:moveTo>
                    <a:lnTo>
                      <a:pt x="0" y="582"/>
                    </a:lnTo>
                    <a:lnTo>
                      <a:pt x="38" y="1127"/>
                    </a:lnTo>
                    <a:lnTo>
                      <a:pt x="56" y="1615"/>
                    </a:lnTo>
                    <a:lnTo>
                      <a:pt x="113" y="2028"/>
                    </a:lnTo>
                    <a:lnTo>
                      <a:pt x="188" y="2384"/>
                    </a:lnTo>
                    <a:lnTo>
                      <a:pt x="225" y="2516"/>
                    </a:lnTo>
                    <a:lnTo>
                      <a:pt x="282" y="2628"/>
                    </a:lnTo>
                    <a:lnTo>
                      <a:pt x="319" y="2722"/>
                    </a:lnTo>
                    <a:lnTo>
                      <a:pt x="394" y="2797"/>
                    </a:lnTo>
                    <a:lnTo>
                      <a:pt x="451" y="2835"/>
                    </a:lnTo>
                    <a:lnTo>
                      <a:pt x="526" y="2854"/>
                    </a:lnTo>
                    <a:lnTo>
                      <a:pt x="601" y="2835"/>
                    </a:lnTo>
                    <a:lnTo>
                      <a:pt x="657" y="2797"/>
                    </a:lnTo>
                    <a:lnTo>
                      <a:pt x="732" y="2722"/>
                    </a:lnTo>
                    <a:lnTo>
                      <a:pt x="770" y="2628"/>
                    </a:lnTo>
                    <a:lnTo>
                      <a:pt x="826" y="2516"/>
                    </a:lnTo>
                    <a:lnTo>
                      <a:pt x="864" y="2384"/>
                    </a:lnTo>
                    <a:lnTo>
                      <a:pt x="939" y="2028"/>
                    </a:lnTo>
                    <a:lnTo>
                      <a:pt x="995" y="1615"/>
                    </a:lnTo>
                    <a:lnTo>
                      <a:pt x="1014" y="1127"/>
                    </a:lnTo>
                    <a:lnTo>
                      <a:pt x="1051"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8" name="Google Shape;5128;p64"/>
              <p:cNvSpPr/>
              <p:nvPr/>
            </p:nvSpPr>
            <p:spPr>
              <a:xfrm>
                <a:off x="9487775" y="3253875"/>
                <a:ext cx="26775" cy="71350"/>
              </a:xfrm>
              <a:custGeom>
                <a:avLst/>
                <a:gdLst/>
                <a:ahLst/>
                <a:cxnLst/>
                <a:rect l="l" t="t" r="r" b="b"/>
                <a:pathLst>
                  <a:path w="1071" h="2854" extrusionOk="0">
                    <a:moveTo>
                      <a:pt x="1" y="0"/>
                    </a:moveTo>
                    <a:lnTo>
                      <a:pt x="19" y="582"/>
                    </a:lnTo>
                    <a:lnTo>
                      <a:pt x="38" y="1127"/>
                    </a:lnTo>
                    <a:lnTo>
                      <a:pt x="76" y="1615"/>
                    </a:lnTo>
                    <a:lnTo>
                      <a:pt x="132" y="2028"/>
                    </a:lnTo>
                    <a:lnTo>
                      <a:pt x="188" y="2384"/>
                    </a:lnTo>
                    <a:lnTo>
                      <a:pt x="245" y="2516"/>
                    </a:lnTo>
                    <a:lnTo>
                      <a:pt x="282" y="2628"/>
                    </a:lnTo>
                    <a:lnTo>
                      <a:pt x="338" y="2722"/>
                    </a:lnTo>
                    <a:lnTo>
                      <a:pt x="395" y="2797"/>
                    </a:lnTo>
                    <a:lnTo>
                      <a:pt x="470" y="2835"/>
                    </a:lnTo>
                    <a:lnTo>
                      <a:pt x="545" y="2854"/>
                    </a:lnTo>
                    <a:lnTo>
                      <a:pt x="620" y="2835"/>
                    </a:lnTo>
                    <a:lnTo>
                      <a:pt x="676" y="2797"/>
                    </a:lnTo>
                    <a:lnTo>
                      <a:pt x="733" y="2722"/>
                    </a:lnTo>
                    <a:lnTo>
                      <a:pt x="789" y="2628"/>
                    </a:lnTo>
                    <a:lnTo>
                      <a:pt x="845" y="2516"/>
                    </a:lnTo>
                    <a:lnTo>
                      <a:pt x="883" y="2384"/>
                    </a:lnTo>
                    <a:lnTo>
                      <a:pt x="958" y="2028"/>
                    </a:lnTo>
                    <a:lnTo>
                      <a:pt x="995"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29" name="Google Shape;5129;p64"/>
              <p:cNvSpPr/>
              <p:nvPr/>
            </p:nvSpPr>
            <p:spPr>
              <a:xfrm>
                <a:off x="9446000"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0" name="Google Shape;5130;p64"/>
              <p:cNvSpPr/>
              <p:nvPr/>
            </p:nvSpPr>
            <p:spPr>
              <a:xfrm>
                <a:off x="9726650" y="1665300"/>
                <a:ext cx="72750" cy="90125"/>
              </a:xfrm>
              <a:custGeom>
                <a:avLst/>
                <a:gdLst/>
                <a:ahLst/>
                <a:cxnLst/>
                <a:rect l="l" t="t" r="r" b="b"/>
                <a:pathLst>
                  <a:path w="2910" h="3605" extrusionOk="0">
                    <a:moveTo>
                      <a:pt x="1465" y="1"/>
                    </a:moveTo>
                    <a:lnTo>
                      <a:pt x="1314" y="19"/>
                    </a:lnTo>
                    <a:lnTo>
                      <a:pt x="1164" y="38"/>
                    </a:lnTo>
                    <a:lnTo>
                      <a:pt x="1033" y="94"/>
                    </a:lnTo>
                    <a:lnTo>
                      <a:pt x="901" y="151"/>
                    </a:lnTo>
                    <a:lnTo>
                      <a:pt x="770" y="226"/>
                    </a:lnTo>
                    <a:lnTo>
                      <a:pt x="657" y="320"/>
                    </a:lnTo>
                    <a:lnTo>
                      <a:pt x="545" y="414"/>
                    </a:lnTo>
                    <a:lnTo>
                      <a:pt x="432" y="526"/>
                    </a:lnTo>
                    <a:lnTo>
                      <a:pt x="338" y="658"/>
                    </a:lnTo>
                    <a:lnTo>
                      <a:pt x="263" y="808"/>
                    </a:lnTo>
                    <a:lnTo>
                      <a:pt x="188" y="939"/>
                    </a:lnTo>
                    <a:lnTo>
                      <a:pt x="132" y="1108"/>
                    </a:lnTo>
                    <a:lnTo>
                      <a:pt x="75" y="1277"/>
                    </a:lnTo>
                    <a:lnTo>
                      <a:pt x="38" y="1446"/>
                    </a:lnTo>
                    <a:lnTo>
                      <a:pt x="19" y="1615"/>
                    </a:lnTo>
                    <a:lnTo>
                      <a:pt x="0" y="1803"/>
                    </a:lnTo>
                    <a:lnTo>
                      <a:pt x="19" y="1990"/>
                    </a:lnTo>
                    <a:lnTo>
                      <a:pt x="38" y="2159"/>
                    </a:lnTo>
                    <a:lnTo>
                      <a:pt x="75" y="2347"/>
                    </a:lnTo>
                    <a:lnTo>
                      <a:pt x="132" y="2497"/>
                    </a:lnTo>
                    <a:lnTo>
                      <a:pt x="188" y="2666"/>
                    </a:lnTo>
                    <a:lnTo>
                      <a:pt x="263" y="2816"/>
                    </a:lnTo>
                    <a:lnTo>
                      <a:pt x="338" y="2948"/>
                    </a:lnTo>
                    <a:lnTo>
                      <a:pt x="432" y="3079"/>
                    </a:lnTo>
                    <a:lnTo>
                      <a:pt x="545" y="3192"/>
                    </a:lnTo>
                    <a:lnTo>
                      <a:pt x="657" y="3304"/>
                    </a:lnTo>
                    <a:lnTo>
                      <a:pt x="770" y="3380"/>
                    </a:lnTo>
                    <a:lnTo>
                      <a:pt x="901" y="3455"/>
                    </a:lnTo>
                    <a:lnTo>
                      <a:pt x="1033" y="3530"/>
                    </a:lnTo>
                    <a:lnTo>
                      <a:pt x="1164" y="3567"/>
                    </a:lnTo>
                    <a:lnTo>
                      <a:pt x="1314" y="3586"/>
                    </a:lnTo>
                    <a:lnTo>
                      <a:pt x="1465" y="3605"/>
                    </a:lnTo>
                    <a:lnTo>
                      <a:pt x="1615" y="3586"/>
                    </a:lnTo>
                    <a:lnTo>
                      <a:pt x="1746" y="3567"/>
                    </a:lnTo>
                    <a:lnTo>
                      <a:pt x="1896" y="3530"/>
                    </a:lnTo>
                    <a:lnTo>
                      <a:pt x="2028" y="3455"/>
                    </a:lnTo>
                    <a:lnTo>
                      <a:pt x="2159" y="3380"/>
                    </a:lnTo>
                    <a:lnTo>
                      <a:pt x="2272" y="3304"/>
                    </a:lnTo>
                    <a:lnTo>
                      <a:pt x="2384" y="3192"/>
                    </a:lnTo>
                    <a:lnTo>
                      <a:pt x="2478" y="3079"/>
                    </a:lnTo>
                    <a:lnTo>
                      <a:pt x="2572" y="2948"/>
                    </a:lnTo>
                    <a:lnTo>
                      <a:pt x="2666" y="2816"/>
                    </a:lnTo>
                    <a:lnTo>
                      <a:pt x="2741" y="2666"/>
                    </a:lnTo>
                    <a:lnTo>
                      <a:pt x="2797" y="2497"/>
                    </a:lnTo>
                    <a:lnTo>
                      <a:pt x="2835" y="2347"/>
                    </a:lnTo>
                    <a:lnTo>
                      <a:pt x="2872" y="2159"/>
                    </a:lnTo>
                    <a:lnTo>
                      <a:pt x="2910" y="1990"/>
                    </a:lnTo>
                    <a:lnTo>
                      <a:pt x="2910" y="1803"/>
                    </a:lnTo>
                    <a:lnTo>
                      <a:pt x="2910" y="1615"/>
                    </a:lnTo>
                    <a:lnTo>
                      <a:pt x="2872" y="1446"/>
                    </a:lnTo>
                    <a:lnTo>
                      <a:pt x="2835" y="1277"/>
                    </a:lnTo>
                    <a:lnTo>
                      <a:pt x="2797" y="1108"/>
                    </a:lnTo>
                    <a:lnTo>
                      <a:pt x="2741" y="939"/>
                    </a:lnTo>
                    <a:lnTo>
                      <a:pt x="2666" y="808"/>
                    </a:lnTo>
                    <a:lnTo>
                      <a:pt x="2572" y="658"/>
                    </a:lnTo>
                    <a:lnTo>
                      <a:pt x="2478" y="526"/>
                    </a:lnTo>
                    <a:lnTo>
                      <a:pt x="2384" y="414"/>
                    </a:lnTo>
                    <a:lnTo>
                      <a:pt x="2272" y="320"/>
                    </a:lnTo>
                    <a:lnTo>
                      <a:pt x="2159" y="226"/>
                    </a:lnTo>
                    <a:lnTo>
                      <a:pt x="2028" y="151"/>
                    </a:lnTo>
                    <a:lnTo>
                      <a:pt x="1896" y="94"/>
                    </a:lnTo>
                    <a:lnTo>
                      <a:pt x="1746" y="38"/>
                    </a:lnTo>
                    <a:lnTo>
                      <a:pt x="1615" y="19"/>
                    </a:lnTo>
                    <a:lnTo>
                      <a:pt x="1465"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1" name="Google Shape;5131;p64"/>
              <p:cNvSpPr/>
              <p:nvPr/>
            </p:nvSpPr>
            <p:spPr>
              <a:xfrm>
                <a:off x="9745425" y="1688775"/>
                <a:ext cx="35225" cy="43200"/>
              </a:xfrm>
              <a:custGeom>
                <a:avLst/>
                <a:gdLst/>
                <a:ahLst/>
                <a:cxnLst/>
                <a:rect l="l" t="t" r="r" b="b"/>
                <a:pathLst>
                  <a:path w="1409" h="1728" extrusionOk="0">
                    <a:moveTo>
                      <a:pt x="714" y="0"/>
                    </a:moveTo>
                    <a:lnTo>
                      <a:pt x="563" y="19"/>
                    </a:lnTo>
                    <a:lnTo>
                      <a:pt x="432" y="75"/>
                    </a:lnTo>
                    <a:lnTo>
                      <a:pt x="319" y="150"/>
                    </a:lnTo>
                    <a:lnTo>
                      <a:pt x="207" y="244"/>
                    </a:lnTo>
                    <a:lnTo>
                      <a:pt x="132" y="376"/>
                    </a:lnTo>
                    <a:lnTo>
                      <a:pt x="57" y="526"/>
                    </a:lnTo>
                    <a:lnTo>
                      <a:pt x="19" y="695"/>
                    </a:lnTo>
                    <a:lnTo>
                      <a:pt x="0" y="864"/>
                    </a:lnTo>
                    <a:lnTo>
                      <a:pt x="19" y="1033"/>
                    </a:lnTo>
                    <a:lnTo>
                      <a:pt x="57" y="1202"/>
                    </a:lnTo>
                    <a:lnTo>
                      <a:pt x="132" y="1352"/>
                    </a:lnTo>
                    <a:lnTo>
                      <a:pt x="207" y="1483"/>
                    </a:lnTo>
                    <a:lnTo>
                      <a:pt x="319" y="1577"/>
                    </a:lnTo>
                    <a:lnTo>
                      <a:pt x="432" y="1671"/>
                    </a:lnTo>
                    <a:lnTo>
                      <a:pt x="563" y="1708"/>
                    </a:lnTo>
                    <a:lnTo>
                      <a:pt x="714" y="1727"/>
                    </a:lnTo>
                    <a:lnTo>
                      <a:pt x="845" y="1708"/>
                    </a:lnTo>
                    <a:lnTo>
                      <a:pt x="976" y="1671"/>
                    </a:lnTo>
                    <a:lnTo>
                      <a:pt x="1108" y="1577"/>
                    </a:lnTo>
                    <a:lnTo>
                      <a:pt x="1202" y="1483"/>
                    </a:lnTo>
                    <a:lnTo>
                      <a:pt x="1296" y="1352"/>
                    </a:lnTo>
                    <a:lnTo>
                      <a:pt x="1352" y="1202"/>
                    </a:lnTo>
                    <a:lnTo>
                      <a:pt x="1389" y="1033"/>
                    </a:lnTo>
                    <a:lnTo>
                      <a:pt x="1408" y="864"/>
                    </a:lnTo>
                    <a:lnTo>
                      <a:pt x="1389" y="695"/>
                    </a:lnTo>
                    <a:lnTo>
                      <a:pt x="1352" y="526"/>
                    </a:lnTo>
                    <a:lnTo>
                      <a:pt x="1296" y="376"/>
                    </a:lnTo>
                    <a:lnTo>
                      <a:pt x="1202" y="244"/>
                    </a:lnTo>
                    <a:lnTo>
                      <a:pt x="1108" y="150"/>
                    </a:lnTo>
                    <a:lnTo>
                      <a:pt x="976" y="75"/>
                    </a:lnTo>
                    <a:lnTo>
                      <a:pt x="845" y="19"/>
                    </a:lnTo>
                    <a:lnTo>
                      <a:pt x="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2" name="Google Shape;5132;p64"/>
              <p:cNvSpPr/>
              <p:nvPr/>
            </p:nvSpPr>
            <p:spPr>
              <a:xfrm>
                <a:off x="9330100" y="1665300"/>
                <a:ext cx="72300" cy="90125"/>
              </a:xfrm>
              <a:custGeom>
                <a:avLst/>
                <a:gdLst/>
                <a:ahLst/>
                <a:cxnLst/>
                <a:rect l="l" t="t" r="r" b="b"/>
                <a:pathLst>
                  <a:path w="2892" h="3605" extrusionOk="0">
                    <a:moveTo>
                      <a:pt x="1446" y="1"/>
                    </a:moveTo>
                    <a:lnTo>
                      <a:pt x="1295" y="19"/>
                    </a:lnTo>
                    <a:lnTo>
                      <a:pt x="1145" y="38"/>
                    </a:lnTo>
                    <a:lnTo>
                      <a:pt x="1014" y="94"/>
                    </a:lnTo>
                    <a:lnTo>
                      <a:pt x="883" y="151"/>
                    </a:lnTo>
                    <a:lnTo>
                      <a:pt x="751" y="226"/>
                    </a:lnTo>
                    <a:lnTo>
                      <a:pt x="638" y="320"/>
                    </a:lnTo>
                    <a:lnTo>
                      <a:pt x="526" y="414"/>
                    </a:lnTo>
                    <a:lnTo>
                      <a:pt x="413" y="526"/>
                    </a:lnTo>
                    <a:lnTo>
                      <a:pt x="319" y="658"/>
                    </a:lnTo>
                    <a:lnTo>
                      <a:pt x="244" y="808"/>
                    </a:lnTo>
                    <a:lnTo>
                      <a:pt x="169" y="939"/>
                    </a:lnTo>
                    <a:lnTo>
                      <a:pt x="113" y="1108"/>
                    </a:lnTo>
                    <a:lnTo>
                      <a:pt x="57" y="1277"/>
                    </a:lnTo>
                    <a:lnTo>
                      <a:pt x="19" y="1446"/>
                    </a:lnTo>
                    <a:lnTo>
                      <a:pt x="0" y="1615"/>
                    </a:lnTo>
                    <a:lnTo>
                      <a:pt x="0" y="1803"/>
                    </a:lnTo>
                    <a:lnTo>
                      <a:pt x="0" y="1990"/>
                    </a:lnTo>
                    <a:lnTo>
                      <a:pt x="19" y="2159"/>
                    </a:lnTo>
                    <a:lnTo>
                      <a:pt x="57" y="2347"/>
                    </a:lnTo>
                    <a:lnTo>
                      <a:pt x="113" y="2497"/>
                    </a:lnTo>
                    <a:lnTo>
                      <a:pt x="169" y="2666"/>
                    </a:lnTo>
                    <a:lnTo>
                      <a:pt x="244" y="2816"/>
                    </a:lnTo>
                    <a:lnTo>
                      <a:pt x="319" y="2948"/>
                    </a:lnTo>
                    <a:lnTo>
                      <a:pt x="413" y="3079"/>
                    </a:lnTo>
                    <a:lnTo>
                      <a:pt x="526" y="3192"/>
                    </a:lnTo>
                    <a:lnTo>
                      <a:pt x="638" y="3304"/>
                    </a:lnTo>
                    <a:lnTo>
                      <a:pt x="751" y="3380"/>
                    </a:lnTo>
                    <a:lnTo>
                      <a:pt x="883" y="3455"/>
                    </a:lnTo>
                    <a:lnTo>
                      <a:pt x="1014" y="3530"/>
                    </a:lnTo>
                    <a:lnTo>
                      <a:pt x="1145" y="3567"/>
                    </a:lnTo>
                    <a:lnTo>
                      <a:pt x="1295" y="3586"/>
                    </a:lnTo>
                    <a:lnTo>
                      <a:pt x="1446" y="3605"/>
                    </a:lnTo>
                    <a:lnTo>
                      <a:pt x="1596" y="3586"/>
                    </a:lnTo>
                    <a:lnTo>
                      <a:pt x="1746" y="3567"/>
                    </a:lnTo>
                    <a:lnTo>
                      <a:pt x="1877" y="3530"/>
                    </a:lnTo>
                    <a:lnTo>
                      <a:pt x="2009" y="3455"/>
                    </a:lnTo>
                    <a:lnTo>
                      <a:pt x="2140" y="3380"/>
                    </a:lnTo>
                    <a:lnTo>
                      <a:pt x="2253" y="3304"/>
                    </a:lnTo>
                    <a:lnTo>
                      <a:pt x="2365" y="3192"/>
                    </a:lnTo>
                    <a:lnTo>
                      <a:pt x="2478" y="3079"/>
                    </a:lnTo>
                    <a:lnTo>
                      <a:pt x="2572" y="2948"/>
                    </a:lnTo>
                    <a:lnTo>
                      <a:pt x="2647" y="2816"/>
                    </a:lnTo>
                    <a:lnTo>
                      <a:pt x="2722" y="2666"/>
                    </a:lnTo>
                    <a:lnTo>
                      <a:pt x="2778" y="2497"/>
                    </a:lnTo>
                    <a:lnTo>
                      <a:pt x="2835" y="2347"/>
                    </a:lnTo>
                    <a:lnTo>
                      <a:pt x="2872" y="2159"/>
                    </a:lnTo>
                    <a:lnTo>
                      <a:pt x="2891" y="1990"/>
                    </a:lnTo>
                    <a:lnTo>
                      <a:pt x="2891" y="1803"/>
                    </a:lnTo>
                    <a:lnTo>
                      <a:pt x="2891" y="1615"/>
                    </a:lnTo>
                    <a:lnTo>
                      <a:pt x="2872" y="1446"/>
                    </a:lnTo>
                    <a:lnTo>
                      <a:pt x="2835" y="1277"/>
                    </a:lnTo>
                    <a:lnTo>
                      <a:pt x="2778" y="1108"/>
                    </a:lnTo>
                    <a:lnTo>
                      <a:pt x="2722" y="939"/>
                    </a:lnTo>
                    <a:lnTo>
                      <a:pt x="2647" y="808"/>
                    </a:lnTo>
                    <a:lnTo>
                      <a:pt x="2572" y="658"/>
                    </a:lnTo>
                    <a:lnTo>
                      <a:pt x="2478" y="526"/>
                    </a:lnTo>
                    <a:lnTo>
                      <a:pt x="2365" y="414"/>
                    </a:lnTo>
                    <a:lnTo>
                      <a:pt x="2253" y="320"/>
                    </a:lnTo>
                    <a:lnTo>
                      <a:pt x="2140" y="226"/>
                    </a:lnTo>
                    <a:lnTo>
                      <a:pt x="2009" y="151"/>
                    </a:lnTo>
                    <a:lnTo>
                      <a:pt x="1877" y="94"/>
                    </a:lnTo>
                    <a:lnTo>
                      <a:pt x="1746" y="38"/>
                    </a:lnTo>
                    <a:lnTo>
                      <a:pt x="1596" y="19"/>
                    </a:lnTo>
                    <a:lnTo>
                      <a:pt x="144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3" name="Google Shape;5133;p64"/>
              <p:cNvSpPr/>
              <p:nvPr/>
            </p:nvSpPr>
            <p:spPr>
              <a:xfrm>
                <a:off x="9348875" y="1688775"/>
                <a:ext cx="34750" cy="43200"/>
              </a:xfrm>
              <a:custGeom>
                <a:avLst/>
                <a:gdLst/>
                <a:ahLst/>
                <a:cxnLst/>
                <a:rect l="l" t="t" r="r" b="b"/>
                <a:pathLst>
                  <a:path w="1390" h="1728" extrusionOk="0">
                    <a:moveTo>
                      <a:pt x="695" y="0"/>
                    </a:moveTo>
                    <a:lnTo>
                      <a:pt x="544" y="19"/>
                    </a:lnTo>
                    <a:lnTo>
                      <a:pt x="413" y="75"/>
                    </a:lnTo>
                    <a:lnTo>
                      <a:pt x="300" y="150"/>
                    </a:lnTo>
                    <a:lnTo>
                      <a:pt x="207" y="244"/>
                    </a:lnTo>
                    <a:lnTo>
                      <a:pt x="113" y="376"/>
                    </a:lnTo>
                    <a:lnTo>
                      <a:pt x="56" y="526"/>
                    </a:lnTo>
                    <a:lnTo>
                      <a:pt x="0" y="695"/>
                    </a:lnTo>
                    <a:lnTo>
                      <a:pt x="0" y="864"/>
                    </a:lnTo>
                    <a:lnTo>
                      <a:pt x="0" y="1033"/>
                    </a:lnTo>
                    <a:lnTo>
                      <a:pt x="56" y="1202"/>
                    </a:lnTo>
                    <a:lnTo>
                      <a:pt x="113" y="1352"/>
                    </a:lnTo>
                    <a:lnTo>
                      <a:pt x="207" y="1483"/>
                    </a:lnTo>
                    <a:lnTo>
                      <a:pt x="300" y="1577"/>
                    </a:lnTo>
                    <a:lnTo>
                      <a:pt x="413" y="1671"/>
                    </a:lnTo>
                    <a:lnTo>
                      <a:pt x="544" y="1708"/>
                    </a:lnTo>
                    <a:lnTo>
                      <a:pt x="695" y="1727"/>
                    </a:lnTo>
                    <a:lnTo>
                      <a:pt x="826" y="1708"/>
                    </a:lnTo>
                    <a:lnTo>
                      <a:pt x="957" y="1671"/>
                    </a:lnTo>
                    <a:lnTo>
                      <a:pt x="1089" y="1577"/>
                    </a:lnTo>
                    <a:lnTo>
                      <a:pt x="1183" y="1483"/>
                    </a:lnTo>
                    <a:lnTo>
                      <a:pt x="1277" y="1352"/>
                    </a:lnTo>
                    <a:lnTo>
                      <a:pt x="1333" y="1202"/>
                    </a:lnTo>
                    <a:lnTo>
                      <a:pt x="1370" y="1033"/>
                    </a:lnTo>
                    <a:lnTo>
                      <a:pt x="1389" y="864"/>
                    </a:lnTo>
                    <a:lnTo>
                      <a:pt x="1370" y="695"/>
                    </a:lnTo>
                    <a:lnTo>
                      <a:pt x="1333" y="526"/>
                    </a:lnTo>
                    <a:lnTo>
                      <a:pt x="1277" y="376"/>
                    </a:lnTo>
                    <a:lnTo>
                      <a:pt x="1183" y="244"/>
                    </a:lnTo>
                    <a:lnTo>
                      <a:pt x="1089" y="150"/>
                    </a:lnTo>
                    <a:lnTo>
                      <a:pt x="957" y="75"/>
                    </a:lnTo>
                    <a:lnTo>
                      <a:pt x="826" y="19"/>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4" name="Google Shape;5134;p64"/>
              <p:cNvSpPr/>
              <p:nvPr/>
            </p:nvSpPr>
            <p:spPr>
              <a:xfrm>
                <a:off x="94647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8"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5" name="Google Shape;5135;p64"/>
              <p:cNvSpPr/>
              <p:nvPr/>
            </p:nvSpPr>
            <p:spPr>
              <a:xfrm>
                <a:off x="94999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6" name="Google Shape;5136;p64"/>
              <p:cNvSpPr/>
              <p:nvPr/>
            </p:nvSpPr>
            <p:spPr>
              <a:xfrm>
                <a:off x="9535175" y="1759150"/>
                <a:ext cx="22550" cy="56825"/>
              </a:xfrm>
              <a:custGeom>
                <a:avLst/>
                <a:gdLst/>
                <a:ahLst/>
                <a:cxnLst/>
                <a:rect l="l" t="t" r="r" b="b"/>
                <a:pathLst>
                  <a:path w="902" h="2273" extrusionOk="0">
                    <a:moveTo>
                      <a:pt x="451" y="1"/>
                    </a:moveTo>
                    <a:lnTo>
                      <a:pt x="395" y="20"/>
                    </a:lnTo>
                    <a:lnTo>
                      <a:pt x="338" y="57"/>
                    </a:lnTo>
                    <a:lnTo>
                      <a:pt x="282" y="114"/>
                    </a:lnTo>
                    <a:lnTo>
                      <a:pt x="245" y="189"/>
                    </a:lnTo>
                    <a:lnTo>
                      <a:pt x="169" y="395"/>
                    </a:lnTo>
                    <a:lnTo>
                      <a:pt x="113" y="658"/>
                    </a:lnTo>
                    <a:lnTo>
                      <a:pt x="57" y="996"/>
                    </a:lnTo>
                    <a:lnTo>
                      <a:pt x="38" y="1390"/>
                    </a:lnTo>
                    <a:lnTo>
                      <a:pt x="1" y="2272"/>
                    </a:lnTo>
                    <a:lnTo>
                      <a:pt x="902" y="2272"/>
                    </a:lnTo>
                    <a:lnTo>
                      <a:pt x="864" y="1390"/>
                    </a:lnTo>
                    <a:lnTo>
                      <a:pt x="845" y="996"/>
                    </a:lnTo>
                    <a:lnTo>
                      <a:pt x="808"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7" name="Google Shape;5137;p64"/>
              <p:cNvSpPr/>
              <p:nvPr/>
            </p:nvSpPr>
            <p:spPr>
              <a:xfrm>
                <a:off x="9570850" y="1759150"/>
                <a:ext cx="22075" cy="56825"/>
              </a:xfrm>
              <a:custGeom>
                <a:avLst/>
                <a:gdLst/>
                <a:ahLst/>
                <a:cxnLst/>
                <a:rect l="l" t="t" r="r" b="b"/>
                <a:pathLst>
                  <a:path w="883" h="2273" extrusionOk="0">
                    <a:moveTo>
                      <a:pt x="432" y="1"/>
                    </a:moveTo>
                    <a:lnTo>
                      <a:pt x="376" y="20"/>
                    </a:lnTo>
                    <a:lnTo>
                      <a:pt x="319" y="57"/>
                    </a:lnTo>
                    <a:lnTo>
                      <a:pt x="263" y="114"/>
                    </a:lnTo>
                    <a:lnTo>
                      <a:pt x="225" y="189"/>
                    </a:lnTo>
                    <a:lnTo>
                      <a:pt x="150" y="395"/>
                    </a:lnTo>
                    <a:lnTo>
                      <a:pt x="94" y="658"/>
                    </a:lnTo>
                    <a:lnTo>
                      <a:pt x="56" y="996"/>
                    </a:lnTo>
                    <a:lnTo>
                      <a:pt x="19" y="1390"/>
                    </a:lnTo>
                    <a:lnTo>
                      <a:pt x="0" y="2272"/>
                    </a:lnTo>
                    <a:lnTo>
                      <a:pt x="882" y="2272"/>
                    </a:lnTo>
                    <a:lnTo>
                      <a:pt x="845" y="1390"/>
                    </a:lnTo>
                    <a:lnTo>
                      <a:pt x="826" y="996"/>
                    </a:lnTo>
                    <a:lnTo>
                      <a:pt x="789" y="658"/>
                    </a:lnTo>
                    <a:lnTo>
                      <a:pt x="732" y="395"/>
                    </a:lnTo>
                    <a:lnTo>
                      <a:pt x="657" y="189"/>
                    </a:lnTo>
                    <a:lnTo>
                      <a:pt x="601" y="114"/>
                    </a:lnTo>
                    <a:lnTo>
                      <a:pt x="545"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8" name="Google Shape;5138;p64"/>
              <p:cNvSpPr/>
              <p:nvPr/>
            </p:nvSpPr>
            <p:spPr>
              <a:xfrm>
                <a:off x="9606050" y="1759150"/>
                <a:ext cx="22075" cy="56825"/>
              </a:xfrm>
              <a:custGeom>
                <a:avLst/>
                <a:gdLst/>
                <a:ahLst/>
                <a:cxnLst/>
                <a:rect l="l" t="t" r="r" b="b"/>
                <a:pathLst>
                  <a:path w="883" h="2273" extrusionOk="0">
                    <a:moveTo>
                      <a:pt x="432" y="1"/>
                    </a:moveTo>
                    <a:lnTo>
                      <a:pt x="375" y="20"/>
                    </a:lnTo>
                    <a:lnTo>
                      <a:pt x="319" y="57"/>
                    </a:lnTo>
                    <a:lnTo>
                      <a:pt x="263" y="114"/>
                    </a:lnTo>
                    <a:lnTo>
                      <a:pt x="225" y="189"/>
                    </a:lnTo>
                    <a:lnTo>
                      <a:pt x="150" y="395"/>
                    </a:lnTo>
                    <a:lnTo>
                      <a:pt x="94" y="658"/>
                    </a:lnTo>
                    <a:lnTo>
                      <a:pt x="56" y="996"/>
                    </a:lnTo>
                    <a:lnTo>
                      <a:pt x="19" y="1390"/>
                    </a:lnTo>
                    <a:lnTo>
                      <a:pt x="0" y="2272"/>
                    </a:lnTo>
                    <a:lnTo>
                      <a:pt x="882" y="2272"/>
                    </a:lnTo>
                    <a:lnTo>
                      <a:pt x="864" y="1390"/>
                    </a:lnTo>
                    <a:lnTo>
                      <a:pt x="826" y="996"/>
                    </a:lnTo>
                    <a:lnTo>
                      <a:pt x="788" y="658"/>
                    </a:lnTo>
                    <a:lnTo>
                      <a:pt x="732" y="395"/>
                    </a:lnTo>
                    <a:lnTo>
                      <a:pt x="657" y="189"/>
                    </a:lnTo>
                    <a:lnTo>
                      <a:pt x="601" y="114"/>
                    </a:lnTo>
                    <a:lnTo>
                      <a:pt x="563"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39" name="Google Shape;5139;p64"/>
              <p:cNvSpPr/>
              <p:nvPr/>
            </p:nvSpPr>
            <p:spPr>
              <a:xfrm>
                <a:off x="9641225" y="1759150"/>
                <a:ext cx="22100" cy="56825"/>
              </a:xfrm>
              <a:custGeom>
                <a:avLst/>
                <a:gdLst/>
                <a:ahLst/>
                <a:cxnLst/>
                <a:rect l="l" t="t" r="r" b="b"/>
                <a:pathLst>
                  <a:path w="884" h="2273" extrusionOk="0">
                    <a:moveTo>
                      <a:pt x="433" y="1"/>
                    </a:moveTo>
                    <a:lnTo>
                      <a:pt x="376" y="20"/>
                    </a:lnTo>
                    <a:lnTo>
                      <a:pt x="320" y="57"/>
                    </a:lnTo>
                    <a:lnTo>
                      <a:pt x="283" y="114"/>
                    </a:lnTo>
                    <a:lnTo>
                      <a:pt x="226" y="189"/>
                    </a:lnTo>
                    <a:lnTo>
                      <a:pt x="151" y="395"/>
                    </a:lnTo>
                    <a:lnTo>
                      <a:pt x="95" y="658"/>
                    </a:lnTo>
                    <a:lnTo>
                      <a:pt x="57" y="996"/>
                    </a:lnTo>
                    <a:lnTo>
                      <a:pt x="20" y="1390"/>
                    </a:lnTo>
                    <a:lnTo>
                      <a:pt x="1" y="2272"/>
                    </a:lnTo>
                    <a:lnTo>
                      <a:pt x="883" y="2272"/>
                    </a:lnTo>
                    <a:lnTo>
                      <a:pt x="864" y="1390"/>
                    </a:lnTo>
                    <a:lnTo>
                      <a:pt x="827" y="996"/>
                    </a:lnTo>
                    <a:lnTo>
                      <a:pt x="789" y="658"/>
                    </a:lnTo>
                    <a:lnTo>
                      <a:pt x="733" y="395"/>
                    </a:lnTo>
                    <a:lnTo>
                      <a:pt x="658" y="189"/>
                    </a:lnTo>
                    <a:lnTo>
                      <a:pt x="602" y="114"/>
                    </a:lnTo>
                    <a:lnTo>
                      <a:pt x="564" y="57"/>
                    </a:lnTo>
                    <a:lnTo>
                      <a:pt x="508" y="20"/>
                    </a:lnTo>
                    <a:lnTo>
                      <a:pt x="433"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0" name="Google Shape;5140;p64"/>
              <p:cNvSpPr/>
              <p:nvPr/>
            </p:nvSpPr>
            <p:spPr>
              <a:xfrm>
                <a:off x="9320250" y="1623775"/>
                <a:ext cx="487600" cy="1838250"/>
              </a:xfrm>
              <a:custGeom>
                <a:avLst/>
                <a:gdLst/>
                <a:ahLst/>
                <a:cxnLst/>
                <a:rect l="l" t="t" r="r" b="b"/>
                <a:pathLst>
                  <a:path w="19504" h="73530" extrusionOk="0">
                    <a:moveTo>
                      <a:pt x="2985" y="0"/>
                    </a:moveTo>
                    <a:lnTo>
                      <a:pt x="2666" y="38"/>
                    </a:lnTo>
                    <a:lnTo>
                      <a:pt x="2459" y="75"/>
                    </a:lnTo>
                    <a:lnTo>
                      <a:pt x="2215" y="132"/>
                    </a:lnTo>
                    <a:lnTo>
                      <a:pt x="1952" y="225"/>
                    </a:lnTo>
                    <a:lnTo>
                      <a:pt x="1689" y="357"/>
                    </a:lnTo>
                    <a:lnTo>
                      <a:pt x="1408" y="526"/>
                    </a:lnTo>
                    <a:lnTo>
                      <a:pt x="1145" y="732"/>
                    </a:lnTo>
                    <a:lnTo>
                      <a:pt x="1014" y="845"/>
                    </a:lnTo>
                    <a:lnTo>
                      <a:pt x="882" y="976"/>
                    </a:lnTo>
                    <a:lnTo>
                      <a:pt x="770" y="1126"/>
                    </a:lnTo>
                    <a:lnTo>
                      <a:pt x="657" y="1295"/>
                    </a:lnTo>
                    <a:lnTo>
                      <a:pt x="544" y="1464"/>
                    </a:lnTo>
                    <a:lnTo>
                      <a:pt x="432" y="1671"/>
                    </a:lnTo>
                    <a:lnTo>
                      <a:pt x="338" y="1877"/>
                    </a:lnTo>
                    <a:lnTo>
                      <a:pt x="263" y="2103"/>
                    </a:lnTo>
                    <a:lnTo>
                      <a:pt x="188" y="2347"/>
                    </a:lnTo>
                    <a:lnTo>
                      <a:pt x="113" y="2609"/>
                    </a:lnTo>
                    <a:lnTo>
                      <a:pt x="75" y="2891"/>
                    </a:lnTo>
                    <a:lnTo>
                      <a:pt x="38" y="3191"/>
                    </a:lnTo>
                    <a:lnTo>
                      <a:pt x="19" y="3379"/>
                    </a:lnTo>
                    <a:lnTo>
                      <a:pt x="0" y="3586"/>
                    </a:lnTo>
                    <a:lnTo>
                      <a:pt x="0" y="3679"/>
                    </a:lnTo>
                    <a:lnTo>
                      <a:pt x="0" y="3848"/>
                    </a:lnTo>
                    <a:lnTo>
                      <a:pt x="19" y="3848"/>
                    </a:lnTo>
                    <a:lnTo>
                      <a:pt x="56" y="4036"/>
                    </a:lnTo>
                    <a:lnTo>
                      <a:pt x="94" y="4243"/>
                    </a:lnTo>
                    <a:lnTo>
                      <a:pt x="150" y="4430"/>
                    </a:lnTo>
                    <a:lnTo>
                      <a:pt x="207" y="4618"/>
                    </a:lnTo>
                    <a:lnTo>
                      <a:pt x="300" y="4787"/>
                    </a:lnTo>
                    <a:lnTo>
                      <a:pt x="375" y="4937"/>
                    </a:lnTo>
                    <a:lnTo>
                      <a:pt x="488" y="5087"/>
                    </a:lnTo>
                    <a:lnTo>
                      <a:pt x="601" y="5238"/>
                    </a:lnTo>
                    <a:lnTo>
                      <a:pt x="713" y="5369"/>
                    </a:lnTo>
                    <a:lnTo>
                      <a:pt x="845" y="5482"/>
                    </a:lnTo>
                    <a:lnTo>
                      <a:pt x="995" y="5575"/>
                    </a:lnTo>
                    <a:lnTo>
                      <a:pt x="1145" y="5650"/>
                    </a:lnTo>
                    <a:lnTo>
                      <a:pt x="1295" y="5707"/>
                    </a:lnTo>
                    <a:lnTo>
                      <a:pt x="1445" y="5763"/>
                    </a:lnTo>
                    <a:lnTo>
                      <a:pt x="1614" y="5801"/>
                    </a:lnTo>
                    <a:lnTo>
                      <a:pt x="3623" y="5801"/>
                    </a:lnTo>
                    <a:lnTo>
                      <a:pt x="3773" y="5782"/>
                    </a:lnTo>
                    <a:lnTo>
                      <a:pt x="3923" y="5744"/>
                    </a:lnTo>
                    <a:lnTo>
                      <a:pt x="4073" y="5688"/>
                    </a:lnTo>
                    <a:lnTo>
                      <a:pt x="4224" y="5632"/>
                    </a:lnTo>
                    <a:lnTo>
                      <a:pt x="4355" y="5557"/>
                    </a:lnTo>
                    <a:lnTo>
                      <a:pt x="4486" y="5463"/>
                    </a:lnTo>
                    <a:lnTo>
                      <a:pt x="4618" y="5350"/>
                    </a:lnTo>
                    <a:lnTo>
                      <a:pt x="4731" y="5238"/>
                    </a:lnTo>
                    <a:lnTo>
                      <a:pt x="4768" y="6364"/>
                    </a:lnTo>
                    <a:lnTo>
                      <a:pt x="4768" y="7340"/>
                    </a:lnTo>
                    <a:lnTo>
                      <a:pt x="4787" y="8335"/>
                    </a:lnTo>
                    <a:lnTo>
                      <a:pt x="5331" y="8335"/>
                    </a:lnTo>
                    <a:lnTo>
                      <a:pt x="5331" y="65063"/>
                    </a:lnTo>
                    <a:lnTo>
                      <a:pt x="4430" y="65063"/>
                    </a:lnTo>
                    <a:lnTo>
                      <a:pt x="4430" y="66678"/>
                    </a:lnTo>
                    <a:lnTo>
                      <a:pt x="4430" y="67579"/>
                    </a:lnTo>
                    <a:lnTo>
                      <a:pt x="4393" y="68405"/>
                    </a:lnTo>
                    <a:lnTo>
                      <a:pt x="4374" y="68799"/>
                    </a:lnTo>
                    <a:lnTo>
                      <a:pt x="4336" y="69174"/>
                    </a:lnTo>
                    <a:lnTo>
                      <a:pt x="4280" y="69531"/>
                    </a:lnTo>
                    <a:lnTo>
                      <a:pt x="4205" y="69850"/>
                    </a:lnTo>
                    <a:lnTo>
                      <a:pt x="4111" y="70151"/>
                    </a:lnTo>
                    <a:lnTo>
                      <a:pt x="3998" y="70413"/>
                    </a:lnTo>
                    <a:lnTo>
                      <a:pt x="3867" y="70639"/>
                    </a:lnTo>
                    <a:lnTo>
                      <a:pt x="3792" y="70732"/>
                    </a:lnTo>
                    <a:lnTo>
                      <a:pt x="3698" y="70826"/>
                    </a:lnTo>
                    <a:lnTo>
                      <a:pt x="3604" y="70901"/>
                    </a:lnTo>
                    <a:lnTo>
                      <a:pt x="3510" y="70976"/>
                    </a:lnTo>
                    <a:lnTo>
                      <a:pt x="3398" y="71052"/>
                    </a:lnTo>
                    <a:lnTo>
                      <a:pt x="3266" y="71089"/>
                    </a:lnTo>
                    <a:lnTo>
                      <a:pt x="3135" y="71127"/>
                    </a:lnTo>
                    <a:lnTo>
                      <a:pt x="3003" y="71164"/>
                    </a:lnTo>
                    <a:lnTo>
                      <a:pt x="2853" y="71183"/>
                    </a:lnTo>
                    <a:lnTo>
                      <a:pt x="2703" y="71183"/>
                    </a:lnTo>
                    <a:lnTo>
                      <a:pt x="2703" y="73529"/>
                    </a:lnTo>
                    <a:lnTo>
                      <a:pt x="16763" y="73529"/>
                    </a:lnTo>
                    <a:lnTo>
                      <a:pt x="16763" y="71183"/>
                    </a:lnTo>
                    <a:lnTo>
                      <a:pt x="16613" y="71183"/>
                    </a:lnTo>
                    <a:lnTo>
                      <a:pt x="16463" y="71164"/>
                    </a:lnTo>
                    <a:lnTo>
                      <a:pt x="16331" y="71127"/>
                    </a:lnTo>
                    <a:lnTo>
                      <a:pt x="16200" y="71089"/>
                    </a:lnTo>
                    <a:lnTo>
                      <a:pt x="16069" y="71052"/>
                    </a:lnTo>
                    <a:lnTo>
                      <a:pt x="15956" y="70976"/>
                    </a:lnTo>
                    <a:lnTo>
                      <a:pt x="15862" y="70901"/>
                    </a:lnTo>
                    <a:lnTo>
                      <a:pt x="15768" y="70826"/>
                    </a:lnTo>
                    <a:lnTo>
                      <a:pt x="15674" y="70732"/>
                    </a:lnTo>
                    <a:lnTo>
                      <a:pt x="15599" y="70639"/>
                    </a:lnTo>
                    <a:lnTo>
                      <a:pt x="15468" y="70413"/>
                    </a:lnTo>
                    <a:lnTo>
                      <a:pt x="15355" y="70151"/>
                    </a:lnTo>
                    <a:lnTo>
                      <a:pt x="15261" y="69850"/>
                    </a:lnTo>
                    <a:lnTo>
                      <a:pt x="15186" y="69531"/>
                    </a:lnTo>
                    <a:lnTo>
                      <a:pt x="15130" y="69174"/>
                    </a:lnTo>
                    <a:lnTo>
                      <a:pt x="15093" y="68799"/>
                    </a:lnTo>
                    <a:lnTo>
                      <a:pt x="15074" y="68405"/>
                    </a:lnTo>
                    <a:lnTo>
                      <a:pt x="15036" y="67579"/>
                    </a:lnTo>
                    <a:lnTo>
                      <a:pt x="15036" y="66678"/>
                    </a:lnTo>
                    <a:lnTo>
                      <a:pt x="15036" y="65063"/>
                    </a:lnTo>
                    <a:lnTo>
                      <a:pt x="14135" y="65063"/>
                    </a:lnTo>
                    <a:lnTo>
                      <a:pt x="14135" y="50553"/>
                    </a:lnTo>
                    <a:lnTo>
                      <a:pt x="14135" y="25868"/>
                    </a:lnTo>
                    <a:lnTo>
                      <a:pt x="14135" y="8335"/>
                    </a:lnTo>
                    <a:lnTo>
                      <a:pt x="14717" y="8335"/>
                    </a:lnTo>
                    <a:lnTo>
                      <a:pt x="14736" y="7359"/>
                    </a:lnTo>
                    <a:lnTo>
                      <a:pt x="14736" y="6364"/>
                    </a:lnTo>
                    <a:lnTo>
                      <a:pt x="14773" y="5256"/>
                    </a:lnTo>
                    <a:lnTo>
                      <a:pt x="14886" y="5369"/>
                    </a:lnTo>
                    <a:lnTo>
                      <a:pt x="15017" y="5463"/>
                    </a:lnTo>
                    <a:lnTo>
                      <a:pt x="15149" y="5557"/>
                    </a:lnTo>
                    <a:lnTo>
                      <a:pt x="15280" y="5632"/>
                    </a:lnTo>
                    <a:lnTo>
                      <a:pt x="15412" y="5688"/>
                    </a:lnTo>
                    <a:lnTo>
                      <a:pt x="15562" y="5744"/>
                    </a:lnTo>
                    <a:lnTo>
                      <a:pt x="15712" y="5782"/>
                    </a:lnTo>
                    <a:lnTo>
                      <a:pt x="15862" y="5801"/>
                    </a:lnTo>
                    <a:lnTo>
                      <a:pt x="17890" y="5801"/>
                    </a:lnTo>
                    <a:lnTo>
                      <a:pt x="18058" y="5763"/>
                    </a:lnTo>
                    <a:lnTo>
                      <a:pt x="18209" y="5707"/>
                    </a:lnTo>
                    <a:lnTo>
                      <a:pt x="18378" y="5650"/>
                    </a:lnTo>
                    <a:lnTo>
                      <a:pt x="18509" y="5575"/>
                    </a:lnTo>
                    <a:lnTo>
                      <a:pt x="18659" y="5482"/>
                    </a:lnTo>
                    <a:lnTo>
                      <a:pt x="18791" y="5369"/>
                    </a:lnTo>
                    <a:lnTo>
                      <a:pt x="18903" y="5238"/>
                    </a:lnTo>
                    <a:lnTo>
                      <a:pt x="19016" y="5087"/>
                    </a:lnTo>
                    <a:lnTo>
                      <a:pt x="19128" y="4937"/>
                    </a:lnTo>
                    <a:lnTo>
                      <a:pt x="19222" y="4787"/>
                    </a:lnTo>
                    <a:lnTo>
                      <a:pt x="19297" y="4618"/>
                    </a:lnTo>
                    <a:lnTo>
                      <a:pt x="19372" y="4430"/>
                    </a:lnTo>
                    <a:lnTo>
                      <a:pt x="19410" y="4243"/>
                    </a:lnTo>
                    <a:lnTo>
                      <a:pt x="19466" y="4036"/>
                    </a:lnTo>
                    <a:lnTo>
                      <a:pt x="19485" y="3848"/>
                    </a:lnTo>
                    <a:lnTo>
                      <a:pt x="19504" y="3848"/>
                    </a:lnTo>
                    <a:lnTo>
                      <a:pt x="19504" y="3679"/>
                    </a:lnTo>
                    <a:lnTo>
                      <a:pt x="19504" y="3586"/>
                    </a:lnTo>
                    <a:lnTo>
                      <a:pt x="19504" y="3379"/>
                    </a:lnTo>
                    <a:lnTo>
                      <a:pt x="19466" y="3191"/>
                    </a:lnTo>
                    <a:lnTo>
                      <a:pt x="19429" y="2891"/>
                    </a:lnTo>
                    <a:lnTo>
                      <a:pt x="19391" y="2609"/>
                    </a:lnTo>
                    <a:lnTo>
                      <a:pt x="19316" y="2347"/>
                    </a:lnTo>
                    <a:lnTo>
                      <a:pt x="19241" y="2103"/>
                    </a:lnTo>
                    <a:lnTo>
                      <a:pt x="19166" y="1877"/>
                    </a:lnTo>
                    <a:lnTo>
                      <a:pt x="19072" y="1671"/>
                    </a:lnTo>
                    <a:lnTo>
                      <a:pt x="18960" y="1464"/>
                    </a:lnTo>
                    <a:lnTo>
                      <a:pt x="18866" y="1295"/>
                    </a:lnTo>
                    <a:lnTo>
                      <a:pt x="18734" y="1126"/>
                    </a:lnTo>
                    <a:lnTo>
                      <a:pt x="18622" y="976"/>
                    </a:lnTo>
                    <a:lnTo>
                      <a:pt x="18490" y="845"/>
                    </a:lnTo>
                    <a:lnTo>
                      <a:pt x="18359" y="732"/>
                    </a:lnTo>
                    <a:lnTo>
                      <a:pt x="18096" y="526"/>
                    </a:lnTo>
                    <a:lnTo>
                      <a:pt x="17814" y="357"/>
                    </a:lnTo>
                    <a:lnTo>
                      <a:pt x="17552" y="225"/>
                    </a:lnTo>
                    <a:lnTo>
                      <a:pt x="17289" y="132"/>
                    </a:lnTo>
                    <a:lnTo>
                      <a:pt x="17045" y="75"/>
                    </a:lnTo>
                    <a:lnTo>
                      <a:pt x="16838" y="38"/>
                    </a:lnTo>
                    <a:lnTo>
                      <a:pt x="16519"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141" name="Google Shape;5141;p64"/>
          <p:cNvGrpSpPr/>
          <p:nvPr/>
        </p:nvGrpSpPr>
        <p:grpSpPr>
          <a:xfrm>
            <a:off x="7788030" y="0"/>
            <a:ext cx="1298101" cy="4535571"/>
            <a:chOff x="7557750" y="-1418"/>
            <a:chExt cx="1189500" cy="4156118"/>
          </a:xfrm>
        </p:grpSpPr>
        <p:sp>
          <p:nvSpPr>
            <p:cNvPr id="5142" name="Google Shape;5142;p64"/>
            <p:cNvSpPr/>
            <p:nvPr/>
          </p:nvSpPr>
          <p:spPr>
            <a:xfrm>
              <a:off x="7557750" y="3966600"/>
              <a:ext cx="1189500" cy="188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143" name="Google Shape;5143;p64"/>
            <p:cNvGrpSpPr/>
            <p:nvPr/>
          </p:nvGrpSpPr>
          <p:grpSpPr>
            <a:xfrm>
              <a:off x="7624424" y="-1418"/>
              <a:ext cx="1084959" cy="4097077"/>
              <a:chOff x="9320250" y="1620725"/>
              <a:chExt cx="487600" cy="1841300"/>
            </a:xfrm>
          </p:grpSpPr>
          <p:sp>
            <p:nvSpPr>
              <p:cNvPr id="5144" name="Google Shape;5144;p64"/>
              <p:cNvSpPr/>
              <p:nvPr/>
            </p:nvSpPr>
            <p:spPr>
              <a:xfrm>
                <a:off x="9716800" y="1704250"/>
                <a:ext cx="46000" cy="61500"/>
              </a:xfrm>
              <a:custGeom>
                <a:avLst/>
                <a:gdLst/>
                <a:ahLst/>
                <a:cxnLst/>
                <a:rect l="l" t="t" r="r" b="b"/>
                <a:pathLst>
                  <a:path w="1840" h="2460" extrusionOk="0">
                    <a:moveTo>
                      <a:pt x="0" y="1"/>
                    </a:moveTo>
                    <a:lnTo>
                      <a:pt x="0" y="2460"/>
                    </a:lnTo>
                    <a:lnTo>
                      <a:pt x="1840" y="2460"/>
                    </a:lnTo>
                    <a:lnTo>
                      <a:pt x="18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5" name="Google Shape;5145;p64"/>
              <p:cNvSpPr/>
              <p:nvPr/>
            </p:nvSpPr>
            <p:spPr>
              <a:xfrm>
                <a:off x="9674075" y="1655450"/>
                <a:ext cx="88725" cy="110300"/>
              </a:xfrm>
              <a:custGeom>
                <a:avLst/>
                <a:gdLst/>
                <a:ahLst/>
                <a:cxnLst/>
                <a:rect l="l" t="t" r="r" b="b"/>
                <a:pathLst>
                  <a:path w="3549" h="4412" extrusionOk="0">
                    <a:moveTo>
                      <a:pt x="1784" y="0"/>
                    </a:moveTo>
                    <a:lnTo>
                      <a:pt x="1597" y="19"/>
                    </a:lnTo>
                    <a:lnTo>
                      <a:pt x="1428" y="57"/>
                    </a:lnTo>
                    <a:lnTo>
                      <a:pt x="1259" y="113"/>
                    </a:lnTo>
                    <a:lnTo>
                      <a:pt x="1090" y="169"/>
                    </a:lnTo>
                    <a:lnTo>
                      <a:pt x="940" y="263"/>
                    </a:lnTo>
                    <a:lnTo>
                      <a:pt x="789" y="376"/>
                    </a:lnTo>
                    <a:lnTo>
                      <a:pt x="658" y="507"/>
                    </a:lnTo>
                    <a:lnTo>
                      <a:pt x="527" y="657"/>
                    </a:lnTo>
                    <a:lnTo>
                      <a:pt x="414" y="808"/>
                    </a:lnTo>
                    <a:lnTo>
                      <a:pt x="301" y="977"/>
                    </a:lnTo>
                    <a:lnTo>
                      <a:pt x="226" y="1164"/>
                    </a:lnTo>
                    <a:lnTo>
                      <a:pt x="151" y="1352"/>
                    </a:lnTo>
                    <a:lnTo>
                      <a:pt x="76" y="1558"/>
                    </a:lnTo>
                    <a:lnTo>
                      <a:pt x="38" y="1765"/>
                    </a:lnTo>
                    <a:lnTo>
                      <a:pt x="20" y="1990"/>
                    </a:lnTo>
                    <a:lnTo>
                      <a:pt x="1" y="2215"/>
                    </a:lnTo>
                    <a:lnTo>
                      <a:pt x="20" y="2422"/>
                    </a:lnTo>
                    <a:lnTo>
                      <a:pt x="38" y="2647"/>
                    </a:lnTo>
                    <a:lnTo>
                      <a:pt x="76" y="2854"/>
                    </a:lnTo>
                    <a:lnTo>
                      <a:pt x="151" y="3060"/>
                    </a:lnTo>
                    <a:lnTo>
                      <a:pt x="226" y="3248"/>
                    </a:lnTo>
                    <a:lnTo>
                      <a:pt x="301" y="3436"/>
                    </a:lnTo>
                    <a:lnTo>
                      <a:pt x="414" y="3605"/>
                    </a:lnTo>
                    <a:lnTo>
                      <a:pt x="527" y="3755"/>
                    </a:lnTo>
                    <a:lnTo>
                      <a:pt x="658" y="3905"/>
                    </a:lnTo>
                    <a:lnTo>
                      <a:pt x="789" y="4036"/>
                    </a:lnTo>
                    <a:lnTo>
                      <a:pt x="940" y="4149"/>
                    </a:lnTo>
                    <a:lnTo>
                      <a:pt x="1090" y="4243"/>
                    </a:lnTo>
                    <a:lnTo>
                      <a:pt x="1259" y="4318"/>
                    </a:lnTo>
                    <a:lnTo>
                      <a:pt x="1428" y="4355"/>
                    </a:lnTo>
                    <a:lnTo>
                      <a:pt x="1597" y="4393"/>
                    </a:lnTo>
                    <a:lnTo>
                      <a:pt x="1784" y="4412"/>
                    </a:lnTo>
                    <a:lnTo>
                      <a:pt x="1953" y="4393"/>
                    </a:lnTo>
                    <a:lnTo>
                      <a:pt x="2141" y="4355"/>
                    </a:lnTo>
                    <a:lnTo>
                      <a:pt x="2310" y="4318"/>
                    </a:lnTo>
                    <a:lnTo>
                      <a:pt x="2479" y="4243"/>
                    </a:lnTo>
                    <a:lnTo>
                      <a:pt x="2629" y="4149"/>
                    </a:lnTo>
                    <a:lnTo>
                      <a:pt x="2779" y="4036"/>
                    </a:lnTo>
                    <a:lnTo>
                      <a:pt x="2911" y="3905"/>
                    </a:lnTo>
                    <a:lnTo>
                      <a:pt x="3042" y="3755"/>
                    </a:lnTo>
                    <a:lnTo>
                      <a:pt x="3155" y="3605"/>
                    </a:lnTo>
                    <a:lnTo>
                      <a:pt x="3248" y="3436"/>
                    </a:lnTo>
                    <a:lnTo>
                      <a:pt x="3342" y="3248"/>
                    </a:lnTo>
                    <a:lnTo>
                      <a:pt x="3417" y="3060"/>
                    </a:lnTo>
                    <a:lnTo>
                      <a:pt x="3474" y="2854"/>
                    </a:lnTo>
                    <a:lnTo>
                      <a:pt x="3511" y="2647"/>
                    </a:lnTo>
                    <a:lnTo>
                      <a:pt x="3549" y="2422"/>
                    </a:lnTo>
                    <a:lnTo>
                      <a:pt x="3549" y="2215"/>
                    </a:lnTo>
                    <a:lnTo>
                      <a:pt x="3549" y="1990"/>
                    </a:lnTo>
                    <a:lnTo>
                      <a:pt x="3511" y="1765"/>
                    </a:lnTo>
                    <a:lnTo>
                      <a:pt x="3474" y="1558"/>
                    </a:lnTo>
                    <a:lnTo>
                      <a:pt x="3417" y="1352"/>
                    </a:lnTo>
                    <a:lnTo>
                      <a:pt x="3342" y="1164"/>
                    </a:lnTo>
                    <a:lnTo>
                      <a:pt x="3248" y="977"/>
                    </a:lnTo>
                    <a:lnTo>
                      <a:pt x="3155" y="808"/>
                    </a:lnTo>
                    <a:lnTo>
                      <a:pt x="3042" y="657"/>
                    </a:lnTo>
                    <a:lnTo>
                      <a:pt x="2911" y="507"/>
                    </a:lnTo>
                    <a:lnTo>
                      <a:pt x="2779" y="376"/>
                    </a:lnTo>
                    <a:lnTo>
                      <a:pt x="2629" y="263"/>
                    </a:lnTo>
                    <a:lnTo>
                      <a:pt x="2479"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6" name="Google Shape;5146;p64"/>
              <p:cNvSpPr/>
              <p:nvPr/>
            </p:nvSpPr>
            <p:spPr>
              <a:xfrm>
                <a:off x="9364350" y="1704250"/>
                <a:ext cx="46475" cy="61500"/>
              </a:xfrm>
              <a:custGeom>
                <a:avLst/>
                <a:gdLst/>
                <a:ahLst/>
                <a:cxnLst/>
                <a:rect l="l" t="t" r="r" b="b"/>
                <a:pathLst>
                  <a:path w="1859" h="2460" extrusionOk="0">
                    <a:moveTo>
                      <a:pt x="1" y="1"/>
                    </a:moveTo>
                    <a:lnTo>
                      <a:pt x="1" y="2460"/>
                    </a:lnTo>
                    <a:lnTo>
                      <a:pt x="1859" y="2460"/>
                    </a:lnTo>
                    <a:lnTo>
                      <a:pt x="185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7" name="Google Shape;5147;p64"/>
              <p:cNvSpPr/>
              <p:nvPr/>
            </p:nvSpPr>
            <p:spPr>
              <a:xfrm>
                <a:off x="9364350" y="1655450"/>
                <a:ext cx="88725" cy="110300"/>
              </a:xfrm>
              <a:custGeom>
                <a:avLst/>
                <a:gdLst/>
                <a:ahLst/>
                <a:cxnLst/>
                <a:rect l="l" t="t" r="r" b="b"/>
                <a:pathLst>
                  <a:path w="3549" h="4412" extrusionOk="0">
                    <a:moveTo>
                      <a:pt x="1784" y="0"/>
                    </a:moveTo>
                    <a:lnTo>
                      <a:pt x="1596" y="19"/>
                    </a:lnTo>
                    <a:lnTo>
                      <a:pt x="1427" y="57"/>
                    </a:lnTo>
                    <a:lnTo>
                      <a:pt x="1258" y="113"/>
                    </a:lnTo>
                    <a:lnTo>
                      <a:pt x="1089" y="169"/>
                    </a:lnTo>
                    <a:lnTo>
                      <a:pt x="939" y="263"/>
                    </a:lnTo>
                    <a:lnTo>
                      <a:pt x="789" y="376"/>
                    </a:lnTo>
                    <a:lnTo>
                      <a:pt x="658" y="507"/>
                    </a:lnTo>
                    <a:lnTo>
                      <a:pt x="526" y="657"/>
                    </a:lnTo>
                    <a:lnTo>
                      <a:pt x="414" y="808"/>
                    </a:lnTo>
                    <a:lnTo>
                      <a:pt x="301" y="977"/>
                    </a:lnTo>
                    <a:lnTo>
                      <a:pt x="226" y="1164"/>
                    </a:lnTo>
                    <a:lnTo>
                      <a:pt x="151" y="1352"/>
                    </a:lnTo>
                    <a:lnTo>
                      <a:pt x="76" y="1558"/>
                    </a:lnTo>
                    <a:lnTo>
                      <a:pt x="38" y="1765"/>
                    </a:lnTo>
                    <a:lnTo>
                      <a:pt x="19" y="1990"/>
                    </a:lnTo>
                    <a:lnTo>
                      <a:pt x="1" y="2215"/>
                    </a:lnTo>
                    <a:lnTo>
                      <a:pt x="19" y="2422"/>
                    </a:lnTo>
                    <a:lnTo>
                      <a:pt x="38" y="2647"/>
                    </a:lnTo>
                    <a:lnTo>
                      <a:pt x="76" y="2854"/>
                    </a:lnTo>
                    <a:lnTo>
                      <a:pt x="151" y="3060"/>
                    </a:lnTo>
                    <a:lnTo>
                      <a:pt x="226" y="3248"/>
                    </a:lnTo>
                    <a:lnTo>
                      <a:pt x="301" y="3436"/>
                    </a:lnTo>
                    <a:lnTo>
                      <a:pt x="414" y="3605"/>
                    </a:lnTo>
                    <a:lnTo>
                      <a:pt x="526" y="3755"/>
                    </a:lnTo>
                    <a:lnTo>
                      <a:pt x="658" y="3905"/>
                    </a:lnTo>
                    <a:lnTo>
                      <a:pt x="789" y="4036"/>
                    </a:lnTo>
                    <a:lnTo>
                      <a:pt x="939" y="4149"/>
                    </a:lnTo>
                    <a:lnTo>
                      <a:pt x="1089" y="4243"/>
                    </a:lnTo>
                    <a:lnTo>
                      <a:pt x="1258" y="4318"/>
                    </a:lnTo>
                    <a:lnTo>
                      <a:pt x="1427" y="4355"/>
                    </a:lnTo>
                    <a:lnTo>
                      <a:pt x="1596" y="4393"/>
                    </a:lnTo>
                    <a:lnTo>
                      <a:pt x="1784" y="4412"/>
                    </a:lnTo>
                    <a:lnTo>
                      <a:pt x="1953" y="4393"/>
                    </a:lnTo>
                    <a:lnTo>
                      <a:pt x="2141" y="4355"/>
                    </a:lnTo>
                    <a:lnTo>
                      <a:pt x="2310" y="4318"/>
                    </a:lnTo>
                    <a:lnTo>
                      <a:pt x="2478" y="4243"/>
                    </a:lnTo>
                    <a:lnTo>
                      <a:pt x="2629" y="4149"/>
                    </a:lnTo>
                    <a:lnTo>
                      <a:pt x="2779" y="4036"/>
                    </a:lnTo>
                    <a:lnTo>
                      <a:pt x="2910" y="3905"/>
                    </a:lnTo>
                    <a:lnTo>
                      <a:pt x="3042" y="3755"/>
                    </a:lnTo>
                    <a:lnTo>
                      <a:pt x="3154" y="3605"/>
                    </a:lnTo>
                    <a:lnTo>
                      <a:pt x="3248" y="3436"/>
                    </a:lnTo>
                    <a:lnTo>
                      <a:pt x="3342" y="3248"/>
                    </a:lnTo>
                    <a:lnTo>
                      <a:pt x="3417" y="3060"/>
                    </a:lnTo>
                    <a:lnTo>
                      <a:pt x="3473" y="2854"/>
                    </a:lnTo>
                    <a:lnTo>
                      <a:pt x="3511" y="2647"/>
                    </a:lnTo>
                    <a:lnTo>
                      <a:pt x="3548" y="2422"/>
                    </a:lnTo>
                    <a:lnTo>
                      <a:pt x="3548" y="2215"/>
                    </a:lnTo>
                    <a:lnTo>
                      <a:pt x="3548" y="1990"/>
                    </a:lnTo>
                    <a:lnTo>
                      <a:pt x="3511" y="1765"/>
                    </a:lnTo>
                    <a:lnTo>
                      <a:pt x="3473" y="1558"/>
                    </a:lnTo>
                    <a:lnTo>
                      <a:pt x="3417" y="1352"/>
                    </a:lnTo>
                    <a:lnTo>
                      <a:pt x="3342" y="1164"/>
                    </a:lnTo>
                    <a:lnTo>
                      <a:pt x="3248" y="977"/>
                    </a:lnTo>
                    <a:lnTo>
                      <a:pt x="3154" y="808"/>
                    </a:lnTo>
                    <a:lnTo>
                      <a:pt x="3042" y="657"/>
                    </a:lnTo>
                    <a:lnTo>
                      <a:pt x="2910" y="507"/>
                    </a:lnTo>
                    <a:lnTo>
                      <a:pt x="2779" y="376"/>
                    </a:lnTo>
                    <a:lnTo>
                      <a:pt x="2629" y="263"/>
                    </a:lnTo>
                    <a:lnTo>
                      <a:pt x="2478" y="169"/>
                    </a:lnTo>
                    <a:lnTo>
                      <a:pt x="2310" y="113"/>
                    </a:lnTo>
                    <a:lnTo>
                      <a:pt x="2141" y="57"/>
                    </a:lnTo>
                    <a:lnTo>
                      <a:pt x="1953" y="19"/>
                    </a:lnTo>
                    <a:lnTo>
                      <a:pt x="17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8" name="Google Shape;5148;p64"/>
              <p:cNvSpPr/>
              <p:nvPr/>
            </p:nvSpPr>
            <p:spPr>
              <a:xfrm>
                <a:off x="9453525" y="1712700"/>
                <a:ext cx="220125" cy="1674475"/>
              </a:xfrm>
              <a:custGeom>
                <a:avLst/>
                <a:gdLst/>
                <a:ahLst/>
                <a:cxnLst/>
                <a:rect l="l" t="t" r="r" b="b"/>
                <a:pathLst>
                  <a:path w="8805" h="66979" extrusionOk="0">
                    <a:moveTo>
                      <a:pt x="0" y="1"/>
                    </a:moveTo>
                    <a:lnTo>
                      <a:pt x="0" y="66978"/>
                    </a:lnTo>
                    <a:lnTo>
                      <a:pt x="8804" y="66978"/>
                    </a:lnTo>
                    <a:lnTo>
                      <a:pt x="880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49" name="Google Shape;5149;p64"/>
              <p:cNvSpPr/>
              <p:nvPr/>
            </p:nvSpPr>
            <p:spPr>
              <a:xfrm>
                <a:off x="9462425" y="1861950"/>
                <a:ext cx="198550" cy="1361900"/>
              </a:xfrm>
              <a:custGeom>
                <a:avLst/>
                <a:gdLst/>
                <a:ahLst/>
                <a:cxnLst/>
                <a:rect l="l" t="t" r="r" b="b"/>
                <a:pathLst>
                  <a:path w="7942" h="54476" extrusionOk="0">
                    <a:moveTo>
                      <a:pt x="1" y="0"/>
                    </a:moveTo>
                    <a:lnTo>
                      <a:pt x="1" y="54476"/>
                    </a:lnTo>
                    <a:lnTo>
                      <a:pt x="7941" y="54476"/>
                    </a:lnTo>
                    <a:lnTo>
                      <a:pt x="794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0" name="Google Shape;5150;p64"/>
              <p:cNvSpPr/>
              <p:nvPr/>
            </p:nvSpPr>
            <p:spPr>
              <a:xfrm>
                <a:off x="961730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1" name="Google Shape;5151;p64"/>
              <p:cNvSpPr/>
              <p:nvPr/>
            </p:nvSpPr>
            <p:spPr>
              <a:xfrm>
                <a:off x="9573650" y="1873200"/>
                <a:ext cx="20675" cy="1358175"/>
              </a:xfrm>
              <a:custGeom>
                <a:avLst/>
                <a:gdLst/>
                <a:ahLst/>
                <a:cxnLst/>
                <a:rect l="l" t="t" r="r" b="b"/>
                <a:pathLst>
                  <a:path w="827" h="54327" extrusionOk="0">
                    <a:moveTo>
                      <a:pt x="1" y="1"/>
                    </a:moveTo>
                    <a:lnTo>
                      <a:pt x="1" y="54326"/>
                    </a:lnTo>
                    <a:lnTo>
                      <a:pt x="827" y="54326"/>
                    </a:lnTo>
                    <a:lnTo>
                      <a:pt x="82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2" name="Google Shape;5152;p64"/>
              <p:cNvSpPr/>
              <p:nvPr/>
            </p:nvSpPr>
            <p:spPr>
              <a:xfrm>
                <a:off x="9529550" y="1873200"/>
                <a:ext cx="20675" cy="1358175"/>
              </a:xfrm>
              <a:custGeom>
                <a:avLst/>
                <a:gdLst/>
                <a:ahLst/>
                <a:cxnLst/>
                <a:rect l="l" t="t" r="r" b="b"/>
                <a:pathLst>
                  <a:path w="827" h="54327" extrusionOk="0">
                    <a:moveTo>
                      <a:pt x="0" y="1"/>
                    </a:moveTo>
                    <a:lnTo>
                      <a:pt x="0" y="54326"/>
                    </a:lnTo>
                    <a:lnTo>
                      <a:pt x="826" y="54326"/>
                    </a:lnTo>
                    <a:lnTo>
                      <a:pt x="82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3" name="Google Shape;5153;p64"/>
              <p:cNvSpPr/>
              <p:nvPr/>
            </p:nvSpPr>
            <p:spPr>
              <a:xfrm>
                <a:off x="9485425" y="1873200"/>
                <a:ext cx="21150" cy="1358175"/>
              </a:xfrm>
              <a:custGeom>
                <a:avLst/>
                <a:gdLst/>
                <a:ahLst/>
                <a:cxnLst/>
                <a:rect l="l" t="t" r="r" b="b"/>
                <a:pathLst>
                  <a:path w="846" h="54327" extrusionOk="0">
                    <a:moveTo>
                      <a:pt x="1" y="1"/>
                    </a:moveTo>
                    <a:lnTo>
                      <a:pt x="1" y="54326"/>
                    </a:lnTo>
                    <a:lnTo>
                      <a:pt x="845" y="54326"/>
                    </a:lnTo>
                    <a:lnTo>
                      <a:pt x="8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4" name="Google Shape;5154;p64"/>
              <p:cNvSpPr/>
              <p:nvPr/>
            </p:nvSpPr>
            <p:spPr>
              <a:xfrm>
                <a:off x="9387825" y="3247300"/>
                <a:ext cx="351525" cy="211675"/>
              </a:xfrm>
              <a:custGeom>
                <a:avLst/>
                <a:gdLst/>
                <a:ahLst/>
                <a:cxnLst/>
                <a:rect l="l" t="t" r="r" b="b"/>
                <a:pathLst>
                  <a:path w="14061" h="8467" extrusionOk="0">
                    <a:moveTo>
                      <a:pt x="1708" y="0"/>
                    </a:moveTo>
                    <a:lnTo>
                      <a:pt x="1708" y="1615"/>
                    </a:lnTo>
                    <a:lnTo>
                      <a:pt x="1708" y="2516"/>
                    </a:lnTo>
                    <a:lnTo>
                      <a:pt x="1690" y="3342"/>
                    </a:lnTo>
                    <a:lnTo>
                      <a:pt x="1671" y="3736"/>
                    </a:lnTo>
                    <a:lnTo>
                      <a:pt x="1633" y="4112"/>
                    </a:lnTo>
                    <a:lnTo>
                      <a:pt x="1577" y="4468"/>
                    </a:lnTo>
                    <a:lnTo>
                      <a:pt x="1502" y="4787"/>
                    </a:lnTo>
                    <a:lnTo>
                      <a:pt x="1408" y="5088"/>
                    </a:lnTo>
                    <a:lnTo>
                      <a:pt x="1295" y="5350"/>
                    </a:lnTo>
                    <a:lnTo>
                      <a:pt x="1164" y="5576"/>
                    </a:lnTo>
                    <a:lnTo>
                      <a:pt x="1070" y="5670"/>
                    </a:lnTo>
                    <a:lnTo>
                      <a:pt x="995" y="5763"/>
                    </a:lnTo>
                    <a:lnTo>
                      <a:pt x="901" y="5839"/>
                    </a:lnTo>
                    <a:lnTo>
                      <a:pt x="789" y="5914"/>
                    </a:lnTo>
                    <a:lnTo>
                      <a:pt x="676" y="5989"/>
                    </a:lnTo>
                    <a:lnTo>
                      <a:pt x="563" y="6026"/>
                    </a:lnTo>
                    <a:lnTo>
                      <a:pt x="432" y="6064"/>
                    </a:lnTo>
                    <a:lnTo>
                      <a:pt x="301" y="6101"/>
                    </a:lnTo>
                    <a:lnTo>
                      <a:pt x="150" y="6120"/>
                    </a:lnTo>
                    <a:lnTo>
                      <a:pt x="0" y="6120"/>
                    </a:lnTo>
                    <a:lnTo>
                      <a:pt x="0" y="8467"/>
                    </a:lnTo>
                    <a:lnTo>
                      <a:pt x="14060" y="8467"/>
                    </a:lnTo>
                    <a:lnTo>
                      <a:pt x="14060" y="6120"/>
                    </a:lnTo>
                    <a:lnTo>
                      <a:pt x="13891" y="6120"/>
                    </a:lnTo>
                    <a:lnTo>
                      <a:pt x="13760" y="6101"/>
                    </a:lnTo>
                    <a:lnTo>
                      <a:pt x="13610" y="6064"/>
                    </a:lnTo>
                    <a:lnTo>
                      <a:pt x="13478" y="6026"/>
                    </a:lnTo>
                    <a:lnTo>
                      <a:pt x="13366" y="5989"/>
                    </a:lnTo>
                    <a:lnTo>
                      <a:pt x="13253" y="5914"/>
                    </a:lnTo>
                    <a:lnTo>
                      <a:pt x="13159" y="5839"/>
                    </a:lnTo>
                    <a:lnTo>
                      <a:pt x="13065" y="5763"/>
                    </a:lnTo>
                    <a:lnTo>
                      <a:pt x="12971" y="5670"/>
                    </a:lnTo>
                    <a:lnTo>
                      <a:pt x="12896" y="5576"/>
                    </a:lnTo>
                    <a:lnTo>
                      <a:pt x="12746" y="5350"/>
                    </a:lnTo>
                    <a:lnTo>
                      <a:pt x="12634" y="5088"/>
                    </a:lnTo>
                    <a:lnTo>
                      <a:pt x="12540" y="4787"/>
                    </a:lnTo>
                    <a:lnTo>
                      <a:pt x="12483" y="4468"/>
                    </a:lnTo>
                    <a:lnTo>
                      <a:pt x="12427" y="4112"/>
                    </a:lnTo>
                    <a:lnTo>
                      <a:pt x="12390" y="3736"/>
                    </a:lnTo>
                    <a:lnTo>
                      <a:pt x="12352" y="3342"/>
                    </a:lnTo>
                    <a:lnTo>
                      <a:pt x="12333" y="2516"/>
                    </a:lnTo>
                    <a:lnTo>
                      <a:pt x="12333" y="1615"/>
                    </a:lnTo>
                    <a:lnTo>
                      <a:pt x="1233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5" name="Google Shape;5155;p64"/>
              <p:cNvSpPr/>
              <p:nvPr/>
            </p:nvSpPr>
            <p:spPr>
              <a:xfrm>
                <a:off x="9320250" y="1620725"/>
                <a:ext cx="487600" cy="208375"/>
              </a:xfrm>
              <a:custGeom>
                <a:avLst/>
                <a:gdLst/>
                <a:ahLst/>
                <a:cxnLst/>
                <a:rect l="l" t="t" r="r" b="b"/>
                <a:pathLst>
                  <a:path w="19504" h="8335" extrusionOk="0">
                    <a:moveTo>
                      <a:pt x="2985" y="0"/>
                    </a:moveTo>
                    <a:lnTo>
                      <a:pt x="2666" y="38"/>
                    </a:lnTo>
                    <a:lnTo>
                      <a:pt x="2440" y="75"/>
                    </a:lnTo>
                    <a:lnTo>
                      <a:pt x="2215" y="132"/>
                    </a:lnTo>
                    <a:lnTo>
                      <a:pt x="1952" y="226"/>
                    </a:lnTo>
                    <a:lnTo>
                      <a:pt x="1689" y="357"/>
                    </a:lnTo>
                    <a:lnTo>
                      <a:pt x="1408" y="526"/>
                    </a:lnTo>
                    <a:lnTo>
                      <a:pt x="1145" y="732"/>
                    </a:lnTo>
                    <a:lnTo>
                      <a:pt x="1014" y="845"/>
                    </a:lnTo>
                    <a:lnTo>
                      <a:pt x="882" y="976"/>
                    </a:lnTo>
                    <a:lnTo>
                      <a:pt x="751" y="1127"/>
                    </a:lnTo>
                    <a:lnTo>
                      <a:pt x="638" y="1296"/>
                    </a:lnTo>
                    <a:lnTo>
                      <a:pt x="526" y="1464"/>
                    </a:lnTo>
                    <a:lnTo>
                      <a:pt x="432" y="1671"/>
                    </a:lnTo>
                    <a:lnTo>
                      <a:pt x="338" y="1877"/>
                    </a:lnTo>
                    <a:lnTo>
                      <a:pt x="244" y="2103"/>
                    </a:lnTo>
                    <a:lnTo>
                      <a:pt x="169" y="2347"/>
                    </a:lnTo>
                    <a:lnTo>
                      <a:pt x="113" y="2610"/>
                    </a:lnTo>
                    <a:lnTo>
                      <a:pt x="56" y="2891"/>
                    </a:lnTo>
                    <a:lnTo>
                      <a:pt x="19" y="3191"/>
                    </a:lnTo>
                    <a:lnTo>
                      <a:pt x="0" y="3379"/>
                    </a:lnTo>
                    <a:lnTo>
                      <a:pt x="0" y="3586"/>
                    </a:lnTo>
                    <a:lnTo>
                      <a:pt x="0" y="3680"/>
                    </a:lnTo>
                    <a:lnTo>
                      <a:pt x="0" y="3849"/>
                    </a:lnTo>
                    <a:lnTo>
                      <a:pt x="19" y="3849"/>
                    </a:lnTo>
                    <a:lnTo>
                      <a:pt x="38" y="4036"/>
                    </a:lnTo>
                    <a:lnTo>
                      <a:pt x="75" y="4243"/>
                    </a:lnTo>
                    <a:lnTo>
                      <a:pt x="131" y="4430"/>
                    </a:lnTo>
                    <a:lnTo>
                      <a:pt x="207" y="4618"/>
                    </a:lnTo>
                    <a:lnTo>
                      <a:pt x="282" y="4787"/>
                    </a:lnTo>
                    <a:lnTo>
                      <a:pt x="375" y="4937"/>
                    </a:lnTo>
                    <a:lnTo>
                      <a:pt x="488" y="5087"/>
                    </a:lnTo>
                    <a:lnTo>
                      <a:pt x="601" y="5238"/>
                    </a:lnTo>
                    <a:lnTo>
                      <a:pt x="713" y="5369"/>
                    </a:lnTo>
                    <a:lnTo>
                      <a:pt x="845" y="5482"/>
                    </a:lnTo>
                    <a:lnTo>
                      <a:pt x="995" y="5576"/>
                    </a:lnTo>
                    <a:lnTo>
                      <a:pt x="1126" y="5651"/>
                    </a:lnTo>
                    <a:lnTo>
                      <a:pt x="1295" y="5707"/>
                    </a:lnTo>
                    <a:lnTo>
                      <a:pt x="1445" y="5763"/>
                    </a:lnTo>
                    <a:lnTo>
                      <a:pt x="1614" y="5801"/>
                    </a:lnTo>
                    <a:lnTo>
                      <a:pt x="1952" y="5801"/>
                    </a:lnTo>
                    <a:lnTo>
                      <a:pt x="2121" y="5763"/>
                    </a:lnTo>
                    <a:lnTo>
                      <a:pt x="2271" y="5707"/>
                    </a:lnTo>
                    <a:lnTo>
                      <a:pt x="2422" y="5651"/>
                    </a:lnTo>
                    <a:lnTo>
                      <a:pt x="2572" y="5576"/>
                    </a:lnTo>
                    <a:lnTo>
                      <a:pt x="2722" y="5482"/>
                    </a:lnTo>
                    <a:lnTo>
                      <a:pt x="2853" y="5369"/>
                    </a:lnTo>
                    <a:lnTo>
                      <a:pt x="2966" y="5238"/>
                    </a:lnTo>
                    <a:lnTo>
                      <a:pt x="3079" y="5087"/>
                    </a:lnTo>
                    <a:lnTo>
                      <a:pt x="3191" y="4937"/>
                    </a:lnTo>
                    <a:lnTo>
                      <a:pt x="3266" y="4787"/>
                    </a:lnTo>
                    <a:lnTo>
                      <a:pt x="3360" y="4618"/>
                    </a:lnTo>
                    <a:lnTo>
                      <a:pt x="3416" y="4430"/>
                    </a:lnTo>
                    <a:lnTo>
                      <a:pt x="3473" y="4243"/>
                    </a:lnTo>
                    <a:lnTo>
                      <a:pt x="3510" y="4036"/>
                    </a:lnTo>
                    <a:lnTo>
                      <a:pt x="3548" y="3849"/>
                    </a:lnTo>
                    <a:lnTo>
                      <a:pt x="3567" y="3736"/>
                    </a:lnTo>
                    <a:lnTo>
                      <a:pt x="3585" y="3623"/>
                    </a:lnTo>
                    <a:lnTo>
                      <a:pt x="3567" y="3304"/>
                    </a:lnTo>
                    <a:lnTo>
                      <a:pt x="3567" y="2985"/>
                    </a:lnTo>
                    <a:lnTo>
                      <a:pt x="3585" y="2835"/>
                    </a:lnTo>
                    <a:lnTo>
                      <a:pt x="3623" y="2703"/>
                    </a:lnTo>
                    <a:lnTo>
                      <a:pt x="3661" y="2647"/>
                    </a:lnTo>
                    <a:lnTo>
                      <a:pt x="3717" y="2572"/>
                    </a:lnTo>
                    <a:lnTo>
                      <a:pt x="3811" y="2516"/>
                    </a:lnTo>
                    <a:lnTo>
                      <a:pt x="3905" y="2459"/>
                    </a:lnTo>
                    <a:lnTo>
                      <a:pt x="3998" y="2422"/>
                    </a:lnTo>
                    <a:lnTo>
                      <a:pt x="4130" y="2422"/>
                    </a:lnTo>
                    <a:lnTo>
                      <a:pt x="4261" y="2441"/>
                    </a:lnTo>
                    <a:lnTo>
                      <a:pt x="4393" y="2497"/>
                    </a:lnTo>
                    <a:lnTo>
                      <a:pt x="4430" y="2534"/>
                    </a:lnTo>
                    <a:lnTo>
                      <a:pt x="4468" y="2591"/>
                    </a:lnTo>
                    <a:lnTo>
                      <a:pt x="4524" y="2797"/>
                    </a:lnTo>
                    <a:lnTo>
                      <a:pt x="4580" y="3098"/>
                    </a:lnTo>
                    <a:lnTo>
                      <a:pt x="4618" y="3492"/>
                    </a:lnTo>
                    <a:lnTo>
                      <a:pt x="4693" y="4430"/>
                    </a:lnTo>
                    <a:lnTo>
                      <a:pt x="4731" y="5482"/>
                    </a:lnTo>
                    <a:lnTo>
                      <a:pt x="4768" y="6533"/>
                    </a:lnTo>
                    <a:lnTo>
                      <a:pt x="4768" y="7434"/>
                    </a:lnTo>
                    <a:lnTo>
                      <a:pt x="4768" y="8335"/>
                    </a:lnTo>
                    <a:lnTo>
                      <a:pt x="14717" y="8335"/>
                    </a:lnTo>
                    <a:lnTo>
                      <a:pt x="14717" y="7434"/>
                    </a:lnTo>
                    <a:lnTo>
                      <a:pt x="14736" y="6533"/>
                    </a:lnTo>
                    <a:lnTo>
                      <a:pt x="14755" y="5482"/>
                    </a:lnTo>
                    <a:lnTo>
                      <a:pt x="14811" y="4430"/>
                    </a:lnTo>
                    <a:lnTo>
                      <a:pt x="14867" y="3492"/>
                    </a:lnTo>
                    <a:lnTo>
                      <a:pt x="14924" y="3098"/>
                    </a:lnTo>
                    <a:lnTo>
                      <a:pt x="14961" y="2797"/>
                    </a:lnTo>
                    <a:lnTo>
                      <a:pt x="15036" y="2591"/>
                    </a:lnTo>
                    <a:lnTo>
                      <a:pt x="15055" y="2534"/>
                    </a:lnTo>
                    <a:lnTo>
                      <a:pt x="15093" y="2497"/>
                    </a:lnTo>
                    <a:lnTo>
                      <a:pt x="15243" y="2441"/>
                    </a:lnTo>
                    <a:lnTo>
                      <a:pt x="15374" y="2422"/>
                    </a:lnTo>
                    <a:lnTo>
                      <a:pt x="15487" y="2422"/>
                    </a:lnTo>
                    <a:lnTo>
                      <a:pt x="15599" y="2459"/>
                    </a:lnTo>
                    <a:lnTo>
                      <a:pt x="15693" y="2516"/>
                    </a:lnTo>
                    <a:lnTo>
                      <a:pt x="15768" y="2572"/>
                    </a:lnTo>
                    <a:lnTo>
                      <a:pt x="15825" y="2647"/>
                    </a:lnTo>
                    <a:lnTo>
                      <a:pt x="15881" y="2703"/>
                    </a:lnTo>
                    <a:lnTo>
                      <a:pt x="15918" y="2835"/>
                    </a:lnTo>
                    <a:lnTo>
                      <a:pt x="15937" y="2985"/>
                    </a:lnTo>
                    <a:lnTo>
                      <a:pt x="15937" y="3304"/>
                    </a:lnTo>
                    <a:lnTo>
                      <a:pt x="15918" y="3623"/>
                    </a:lnTo>
                    <a:lnTo>
                      <a:pt x="15918" y="3736"/>
                    </a:lnTo>
                    <a:lnTo>
                      <a:pt x="15937" y="3849"/>
                    </a:lnTo>
                    <a:lnTo>
                      <a:pt x="15956" y="3849"/>
                    </a:lnTo>
                    <a:lnTo>
                      <a:pt x="15975" y="4036"/>
                    </a:lnTo>
                    <a:lnTo>
                      <a:pt x="16012" y="4243"/>
                    </a:lnTo>
                    <a:lnTo>
                      <a:pt x="16069" y="4430"/>
                    </a:lnTo>
                    <a:lnTo>
                      <a:pt x="16144" y="4618"/>
                    </a:lnTo>
                    <a:lnTo>
                      <a:pt x="16219" y="4787"/>
                    </a:lnTo>
                    <a:lnTo>
                      <a:pt x="16313" y="4937"/>
                    </a:lnTo>
                    <a:lnTo>
                      <a:pt x="16407" y="5087"/>
                    </a:lnTo>
                    <a:lnTo>
                      <a:pt x="16519" y="5238"/>
                    </a:lnTo>
                    <a:lnTo>
                      <a:pt x="16651" y="5369"/>
                    </a:lnTo>
                    <a:lnTo>
                      <a:pt x="16782" y="5482"/>
                    </a:lnTo>
                    <a:lnTo>
                      <a:pt x="16913" y="5576"/>
                    </a:lnTo>
                    <a:lnTo>
                      <a:pt x="17064" y="5651"/>
                    </a:lnTo>
                    <a:lnTo>
                      <a:pt x="17214" y="5707"/>
                    </a:lnTo>
                    <a:lnTo>
                      <a:pt x="17383" y="5763"/>
                    </a:lnTo>
                    <a:lnTo>
                      <a:pt x="17552" y="5801"/>
                    </a:lnTo>
                    <a:lnTo>
                      <a:pt x="17890" y="5801"/>
                    </a:lnTo>
                    <a:lnTo>
                      <a:pt x="18058" y="5763"/>
                    </a:lnTo>
                    <a:lnTo>
                      <a:pt x="18209" y="5707"/>
                    </a:lnTo>
                    <a:lnTo>
                      <a:pt x="18359" y="5651"/>
                    </a:lnTo>
                    <a:lnTo>
                      <a:pt x="18509" y="5576"/>
                    </a:lnTo>
                    <a:lnTo>
                      <a:pt x="18640" y="5482"/>
                    </a:lnTo>
                    <a:lnTo>
                      <a:pt x="18772" y="5369"/>
                    </a:lnTo>
                    <a:lnTo>
                      <a:pt x="18903" y="5238"/>
                    </a:lnTo>
                    <a:lnTo>
                      <a:pt x="19016" y="5087"/>
                    </a:lnTo>
                    <a:lnTo>
                      <a:pt x="19110" y="4937"/>
                    </a:lnTo>
                    <a:lnTo>
                      <a:pt x="19204" y="4787"/>
                    </a:lnTo>
                    <a:lnTo>
                      <a:pt x="19297" y="4618"/>
                    </a:lnTo>
                    <a:lnTo>
                      <a:pt x="19354" y="4430"/>
                    </a:lnTo>
                    <a:lnTo>
                      <a:pt x="19410" y="4243"/>
                    </a:lnTo>
                    <a:lnTo>
                      <a:pt x="19448" y="4036"/>
                    </a:lnTo>
                    <a:lnTo>
                      <a:pt x="19485" y="3849"/>
                    </a:lnTo>
                    <a:lnTo>
                      <a:pt x="19504" y="3849"/>
                    </a:lnTo>
                    <a:lnTo>
                      <a:pt x="19485" y="3680"/>
                    </a:lnTo>
                    <a:lnTo>
                      <a:pt x="19504" y="3586"/>
                    </a:lnTo>
                    <a:lnTo>
                      <a:pt x="19485" y="3379"/>
                    </a:lnTo>
                    <a:lnTo>
                      <a:pt x="19466" y="3191"/>
                    </a:lnTo>
                    <a:lnTo>
                      <a:pt x="19429" y="2891"/>
                    </a:lnTo>
                    <a:lnTo>
                      <a:pt x="19373" y="2610"/>
                    </a:lnTo>
                    <a:lnTo>
                      <a:pt x="19316" y="2347"/>
                    </a:lnTo>
                    <a:lnTo>
                      <a:pt x="19241" y="2103"/>
                    </a:lnTo>
                    <a:lnTo>
                      <a:pt x="19166" y="1877"/>
                    </a:lnTo>
                    <a:lnTo>
                      <a:pt x="19072" y="1671"/>
                    </a:lnTo>
                    <a:lnTo>
                      <a:pt x="18960" y="1464"/>
                    </a:lnTo>
                    <a:lnTo>
                      <a:pt x="18847" y="1296"/>
                    </a:lnTo>
                    <a:lnTo>
                      <a:pt x="18734" y="1127"/>
                    </a:lnTo>
                    <a:lnTo>
                      <a:pt x="18622" y="976"/>
                    </a:lnTo>
                    <a:lnTo>
                      <a:pt x="18490" y="845"/>
                    </a:lnTo>
                    <a:lnTo>
                      <a:pt x="18359" y="732"/>
                    </a:lnTo>
                    <a:lnTo>
                      <a:pt x="18077" y="526"/>
                    </a:lnTo>
                    <a:lnTo>
                      <a:pt x="17814" y="357"/>
                    </a:lnTo>
                    <a:lnTo>
                      <a:pt x="17552" y="226"/>
                    </a:lnTo>
                    <a:lnTo>
                      <a:pt x="17289" y="132"/>
                    </a:lnTo>
                    <a:lnTo>
                      <a:pt x="17045" y="75"/>
                    </a:lnTo>
                    <a:lnTo>
                      <a:pt x="16838" y="38"/>
                    </a:lnTo>
                    <a:lnTo>
                      <a:pt x="1651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6" name="Google Shape;5156;p64"/>
              <p:cNvSpPr/>
              <p:nvPr/>
            </p:nvSpPr>
            <p:spPr>
              <a:xfrm>
                <a:off x="9655775"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7" name="Google Shape;5157;p64"/>
              <p:cNvSpPr/>
              <p:nvPr/>
            </p:nvSpPr>
            <p:spPr>
              <a:xfrm>
                <a:off x="9614025" y="3253875"/>
                <a:ext cx="26300" cy="71350"/>
              </a:xfrm>
              <a:custGeom>
                <a:avLst/>
                <a:gdLst/>
                <a:ahLst/>
                <a:cxnLst/>
                <a:rect l="l" t="t" r="r" b="b"/>
                <a:pathLst>
                  <a:path w="1052" h="2854" extrusionOk="0">
                    <a:moveTo>
                      <a:pt x="0" y="0"/>
                    </a:moveTo>
                    <a:lnTo>
                      <a:pt x="0" y="582"/>
                    </a:lnTo>
                    <a:lnTo>
                      <a:pt x="19" y="1127"/>
                    </a:lnTo>
                    <a:lnTo>
                      <a:pt x="56" y="1615"/>
                    </a:lnTo>
                    <a:lnTo>
                      <a:pt x="113" y="2028"/>
                    </a:lnTo>
                    <a:lnTo>
                      <a:pt x="188" y="2384"/>
                    </a:lnTo>
                    <a:lnTo>
                      <a:pt x="225" y="2516"/>
                    </a:lnTo>
                    <a:lnTo>
                      <a:pt x="263" y="2628"/>
                    </a:lnTo>
                    <a:lnTo>
                      <a:pt x="319" y="2722"/>
                    </a:lnTo>
                    <a:lnTo>
                      <a:pt x="376" y="2797"/>
                    </a:lnTo>
                    <a:lnTo>
                      <a:pt x="451" y="2835"/>
                    </a:lnTo>
                    <a:lnTo>
                      <a:pt x="526" y="2854"/>
                    </a:lnTo>
                    <a:lnTo>
                      <a:pt x="601" y="2835"/>
                    </a:lnTo>
                    <a:lnTo>
                      <a:pt x="657" y="2797"/>
                    </a:lnTo>
                    <a:lnTo>
                      <a:pt x="713" y="2722"/>
                    </a:lnTo>
                    <a:lnTo>
                      <a:pt x="770" y="2628"/>
                    </a:lnTo>
                    <a:lnTo>
                      <a:pt x="826" y="2516"/>
                    </a:lnTo>
                    <a:lnTo>
                      <a:pt x="864" y="2384"/>
                    </a:lnTo>
                    <a:lnTo>
                      <a:pt x="939" y="2028"/>
                    </a:lnTo>
                    <a:lnTo>
                      <a:pt x="976" y="1615"/>
                    </a:lnTo>
                    <a:lnTo>
                      <a:pt x="1014" y="1127"/>
                    </a:lnTo>
                    <a:lnTo>
                      <a:pt x="1033"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8" name="Google Shape;5158;p64"/>
              <p:cNvSpPr/>
              <p:nvPr/>
            </p:nvSpPr>
            <p:spPr>
              <a:xfrm>
                <a:off x="9571775" y="3253875"/>
                <a:ext cx="26775" cy="71350"/>
              </a:xfrm>
              <a:custGeom>
                <a:avLst/>
                <a:gdLst/>
                <a:ahLst/>
                <a:cxnLst/>
                <a:rect l="l" t="t" r="r" b="b"/>
                <a:pathLst>
                  <a:path w="1071" h="2854" extrusionOk="0">
                    <a:moveTo>
                      <a:pt x="1" y="0"/>
                    </a:moveTo>
                    <a:lnTo>
                      <a:pt x="19" y="582"/>
                    </a:lnTo>
                    <a:lnTo>
                      <a:pt x="38" y="1127"/>
                    </a:lnTo>
                    <a:lnTo>
                      <a:pt x="76" y="1615"/>
                    </a:lnTo>
                    <a:lnTo>
                      <a:pt x="113" y="2028"/>
                    </a:lnTo>
                    <a:lnTo>
                      <a:pt x="188" y="2384"/>
                    </a:lnTo>
                    <a:lnTo>
                      <a:pt x="226" y="2516"/>
                    </a:lnTo>
                    <a:lnTo>
                      <a:pt x="282" y="2628"/>
                    </a:lnTo>
                    <a:lnTo>
                      <a:pt x="339" y="2722"/>
                    </a:lnTo>
                    <a:lnTo>
                      <a:pt x="395" y="2797"/>
                    </a:lnTo>
                    <a:lnTo>
                      <a:pt x="451" y="2835"/>
                    </a:lnTo>
                    <a:lnTo>
                      <a:pt x="526" y="2854"/>
                    </a:lnTo>
                    <a:lnTo>
                      <a:pt x="601" y="2835"/>
                    </a:lnTo>
                    <a:lnTo>
                      <a:pt x="676" y="2797"/>
                    </a:lnTo>
                    <a:lnTo>
                      <a:pt x="733" y="2722"/>
                    </a:lnTo>
                    <a:lnTo>
                      <a:pt x="789" y="2628"/>
                    </a:lnTo>
                    <a:lnTo>
                      <a:pt x="827" y="2516"/>
                    </a:lnTo>
                    <a:lnTo>
                      <a:pt x="883" y="2384"/>
                    </a:lnTo>
                    <a:lnTo>
                      <a:pt x="939" y="2028"/>
                    </a:lnTo>
                    <a:lnTo>
                      <a:pt x="996"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59" name="Google Shape;5159;p64"/>
              <p:cNvSpPr/>
              <p:nvPr/>
            </p:nvSpPr>
            <p:spPr>
              <a:xfrm>
                <a:off x="9530025" y="3253875"/>
                <a:ext cx="26300" cy="71350"/>
              </a:xfrm>
              <a:custGeom>
                <a:avLst/>
                <a:gdLst/>
                <a:ahLst/>
                <a:cxnLst/>
                <a:rect l="l" t="t" r="r" b="b"/>
                <a:pathLst>
                  <a:path w="1052" h="2854" extrusionOk="0">
                    <a:moveTo>
                      <a:pt x="0" y="0"/>
                    </a:moveTo>
                    <a:lnTo>
                      <a:pt x="0" y="582"/>
                    </a:lnTo>
                    <a:lnTo>
                      <a:pt x="38" y="1127"/>
                    </a:lnTo>
                    <a:lnTo>
                      <a:pt x="56" y="1615"/>
                    </a:lnTo>
                    <a:lnTo>
                      <a:pt x="113" y="2028"/>
                    </a:lnTo>
                    <a:lnTo>
                      <a:pt x="188" y="2384"/>
                    </a:lnTo>
                    <a:lnTo>
                      <a:pt x="225" y="2516"/>
                    </a:lnTo>
                    <a:lnTo>
                      <a:pt x="282" y="2628"/>
                    </a:lnTo>
                    <a:lnTo>
                      <a:pt x="319" y="2722"/>
                    </a:lnTo>
                    <a:lnTo>
                      <a:pt x="394" y="2797"/>
                    </a:lnTo>
                    <a:lnTo>
                      <a:pt x="451" y="2835"/>
                    </a:lnTo>
                    <a:lnTo>
                      <a:pt x="526" y="2854"/>
                    </a:lnTo>
                    <a:lnTo>
                      <a:pt x="601" y="2835"/>
                    </a:lnTo>
                    <a:lnTo>
                      <a:pt x="657" y="2797"/>
                    </a:lnTo>
                    <a:lnTo>
                      <a:pt x="732" y="2722"/>
                    </a:lnTo>
                    <a:lnTo>
                      <a:pt x="770" y="2628"/>
                    </a:lnTo>
                    <a:lnTo>
                      <a:pt x="826" y="2516"/>
                    </a:lnTo>
                    <a:lnTo>
                      <a:pt x="864" y="2384"/>
                    </a:lnTo>
                    <a:lnTo>
                      <a:pt x="939" y="2028"/>
                    </a:lnTo>
                    <a:lnTo>
                      <a:pt x="995" y="1615"/>
                    </a:lnTo>
                    <a:lnTo>
                      <a:pt x="1014" y="1127"/>
                    </a:lnTo>
                    <a:lnTo>
                      <a:pt x="1051" y="582"/>
                    </a:lnTo>
                    <a:lnTo>
                      <a:pt x="105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0" name="Google Shape;5160;p64"/>
              <p:cNvSpPr/>
              <p:nvPr/>
            </p:nvSpPr>
            <p:spPr>
              <a:xfrm>
                <a:off x="9487775" y="3253875"/>
                <a:ext cx="26775" cy="71350"/>
              </a:xfrm>
              <a:custGeom>
                <a:avLst/>
                <a:gdLst/>
                <a:ahLst/>
                <a:cxnLst/>
                <a:rect l="l" t="t" r="r" b="b"/>
                <a:pathLst>
                  <a:path w="1071" h="2854" extrusionOk="0">
                    <a:moveTo>
                      <a:pt x="1" y="0"/>
                    </a:moveTo>
                    <a:lnTo>
                      <a:pt x="19" y="582"/>
                    </a:lnTo>
                    <a:lnTo>
                      <a:pt x="38" y="1127"/>
                    </a:lnTo>
                    <a:lnTo>
                      <a:pt x="76" y="1615"/>
                    </a:lnTo>
                    <a:lnTo>
                      <a:pt x="132" y="2028"/>
                    </a:lnTo>
                    <a:lnTo>
                      <a:pt x="188" y="2384"/>
                    </a:lnTo>
                    <a:lnTo>
                      <a:pt x="245" y="2516"/>
                    </a:lnTo>
                    <a:lnTo>
                      <a:pt x="282" y="2628"/>
                    </a:lnTo>
                    <a:lnTo>
                      <a:pt x="338" y="2722"/>
                    </a:lnTo>
                    <a:lnTo>
                      <a:pt x="395" y="2797"/>
                    </a:lnTo>
                    <a:lnTo>
                      <a:pt x="470" y="2835"/>
                    </a:lnTo>
                    <a:lnTo>
                      <a:pt x="545" y="2854"/>
                    </a:lnTo>
                    <a:lnTo>
                      <a:pt x="620" y="2835"/>
                    </a:lnTo>
                    <a:lnTo>
                      <a:pt x="676" y="2797"/>
                    </a:lnTo>
                    <a:lnTo>
                      <a:pt x="733" y="2722"/>
                    </a:lnTo>
                    <a:lnTo>
                      <a:pt x="789" y="2628"/>
                    </a:lnTo>
                    <a:lnTo>
                      <a:pt x="845" y="2516"/>
                    </a:lnTo>
                    <a:lnTo>
                      <a:pt x="883" y="2384"/>
                    </a:lnTo>
                    <a:lnTo>
                      <a:pt x="958" y="2028"/>
                    </a:lnTo>
                    <a:lnTo>
                      <a:pt x="995" y="1615"/>
                    </a:lnTo>
                    <a:lnTo>
                      <a:pt x="1033" y="1127"/>
                    </a:lnTo>
                    <a:lnTo>
                      <a:pt x="1052" y="582"/>
                    </a:lnTo>
                    <a:lnTo>
                      <a:pt x="10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1" name="Google Shape;5161;p64"/>
              <p:cNvSpPr/>
              <p:nvPr/>
            </p:nvSpPr>
            <p:spPr>
              <a:xfrm>
                <a:off x="9446000" y="3253875"/>
                <a:ext cx="26325" cy="71350"/>
              </a:xfrm>
              <a:custGeom>
                <a:avLst/>
                <a:gdLst/>
                <a:ahLst/>
                <a:cxnLst/>
                <a:rect l="l" t="t" r="r" b="b"/>
                <a:pathLst>
                  <a:path w="1053" h="2854" extrusionOk="0">
                    <a:moveTo>
                      <a:pt x="1" y="0"/>
                    </a:moveTo>
                    <a:lnTo>
                      <a:pt x="20" y="582"/>
                    </a:lnTo>
                    <a:lnTo>
                      <a:pt x="38" y="1127"/>
                    </a:lnTo>
                    <a:lnTo>
                      <a:pt x="76" y="1615"/>
                    </a:lnTo>
                    <a:lnTo>
                      <a:pt x="113" y="2028"/>
                    </a:lnTo>
                    <a:lnTo>
                      <a:pt x="189" y="2384"/>
                    </a:lnTo>
                    <a:lnTo>
                      <a:pt x="226" y="2516"/>
                    </a:lnTo>
                    <a:lnTo>
                      <a:pt x="282" y="2628"/>
                    </a:lnTo>
                    <a:lnTo>
                      <a:pt x="339" y="2722"/>
                    </a:lnTo>
                    <a:lnTo>
                      <a:pt x="395" y="2797"/>
                    </a:lnTo>
                    <a:lnTo>
                      <a:pt x="451" y="2835"/>
                    </a:lnTo>
                    <a:lnTo>
                      <a:pt x="526" y="2854"/>
                    </a:lnTo>
                    <a:lnTo>
                      <a:pt x="602" y="2835"/>
                    </a:lnTo>
                    <a:lnTo>
                      <a:pt x="677" y="2797"/>
                    </a:lnTo>
                    <a:lnTo>
                      <a:pt x="733" y="2722"/>
                    </a:lnTo>
                    <a:lnTo>
                      <a:pt x="789" y="2628"/>
                    </a:lnTo>
                    <a:lnTo>
                      <a:pt x="827" y="2516"/>
                    </a:lnTo>
                    <a:lnTo>
                      <a:pt x="864" y="2384"/>
                    </a:lnTo>
                    <a:lnTo>
                      <a:pt x="939" y="2028"/>
                    </a:lnTo>
                    <a:lnTo>
                      <a:pt x="996" y="1615"/>
                    </a:lnTo>
                    <a:lnTo>
                      <a:pt x="1033" y="1127"/>
                    </a:lnTo>
                    <a:lnTo>
                      <a:pt x="1052" y="582"/>
                    </a:lnTo>
                    <a:lnTo>
                      <a:pt x="1052"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2" name="Google Shape;5162;p64"/>
              <p:cNvSpPr/>
              <p:nvPr/>
            </p:nvSpPr>
            <p:spPr>
              <a:xfrm>
                <a:off x="9726650" y="1665300"/>
                <a:ext cx="72750" cy="90125"/>
              </a:xfrm>
              <a:custGeom>
                <a:avLst/>
                <a:gdLst/>
                <a:ahLst/>
                <a:cxnLst/>
                <a:rect l="l" t="t" r="r" b="b"/>
                <a:pathLst>
                  <a:path w="2910" h="3605" extrusionOk="0">
                    <a:moveTo>
                      <a:pt x="1465" y="1"/>
                    </a:moveTo>
                    <a:lnTo>
                      <a:pt x="1314" y="19"/>
                    </a:lnTo>
                    <a:lnTo>
                      <a:pt x="1164" y="38"/>
                    </a:lnTo>
                    <a:lnTo>
                      <a:pt x="1033" y="94"/>
                    </a:lnTo>
                    <a:lnTo>
                      <a:pt x="901" y="151"/>
                    </a:lnTo>
                    <a:lnTo>
                      <a:pt x="770" y="226"/>
                    </a:lnTo>
                    <a:lnTo>
                      <a:pt x="657" y="320"/>
                    </a:lnTo>
                    <a:lnTo>
                      <a:pt x="545" y="414"/>
                    </a:lnTo>
                    <a:lnTo>
                      <a:pt x="432" y="526"/>
                    </a:lnTo>
                    <a:lnTo>
                      <a:pt x="338" y="658"/>
                    </a:lnTo>
                    <a:lnTo>
                      <a:pt x="263" y="808"/>
                    </a:lnTo>
                    <a:lnTo>
                      <a:pt x="188" y="939"/>
                    </a:lnTo>
                    <a:lnTo>
                      <a:pt x="132" y="1108"/>
                    </a:lnTo>
                    <a:lnTo>
                      <a:pt x="75" y="1277"/>
                    </a:lnTo>
                    <a:lnTo>
                      <a:pt x="38" y="1446"/>
                    </a:lnTo>
                    <a:lnTo>
                      <a:pt x="19" y="1615"/>
                    </a:lnTo>
                    <a:lnTo>
                      <a:pt x="0" y="1803"/>
                    </a:lnTo>
                    <a:lnTo>
                      <a:pt x="19" y="1990"/>
                    </a:lnTo>
                    <a:lnTo>
                      <a:pt x="38" y="2159"/>
                    </a:lnTo>
                    <a:lnTo>
                      <a:pt x="75" y="2347"/>
                    </a:lnTo>
                    <a:lnTo>
                      <a:pt x="132" y="2497"/>
                    </a:lnTo>
                    <a:lnTo>
                      <a:pt x="188" y="2666"/>
                    </a:lnTo>
                    <a:lnTo>
                      <a:pt x="263" y="2816"/>
                    </a:lnTo>
                    <a:lnTo>
                      <a:pt x="338" y="2948"/>
                    </a:lnTo>
                    <a:lnTo>
                      <a:pt x="432" y="3079"/>
                    </a:lnTo>
                    <a:lnTo>
                      <a:pt x="545" y="3192"/>
                    </a:lnTo>
                    <a:lnTo>
                      <a:pt x="657" y="3304"/>
                    </a:lnTo>
                    <a:lnTo>
                      <a:pt x="770" y="3380"/>
                    </a:lnTo>
                    <a:lnTo>
                      <a:pt x="901" y="3455"/>
                    </a:lnTo>
                    <a:lnTo>
                      <a:pt x="1033" y="3530"/>
                    </a:lnTo>
                    <a:lnTo>
                      <a:pt x="1164" y="3567"/>
                    </a:lnTo>
                    <a:lnTo>
                      <a:pt x="1314" y="3586"/>
                    </a:lnTo>
                    <a:lnTo>
                      <a:pt x="1465" y="3605"/>
                    </a:lnTo>
                    <a:lnTo>
                      <a:pt x="1615" y="3586"/>
                    </a:lnTo>
                    <a:lnTo>
                      <a:pt x="1746" y="3567"/>
                    </a:lnTo>
                    <a:lnTo>
                      <a:pt x="1896" y="3530"/>
                    </a:lnTo>
                    <a:lnTo>
                      <a:pt x="2028" y="3455"/>
                    </a:lnTo>
                    <a:lnTo>
                      <a:pt x="2159" y="3380"/>
                    </a:lnTo>
                    <a:lnTo>
                      <a:pt x="2272" y="3304"/>
                    </a:lnTo>
                    <a:lnTo>
                      <a:pt x="2384" y="3192"/>
                    </a:lnTo>
                    <a:lnTo>
                      <a:pt x="2478" y="3079"/>
                    </a:lnTo>
                    <a:lnTo>
                      <a:pt x="2572" y="2948"/>
                    </a:lnTo>
                    <a:lnTo>
                      <a:pt x="2666" y="2816"/>
                    </a:lnTo>
                    <a:lnTo>
                      <a:pt x="2741" y="2666"/>
                    </a:lnTo>
                    <a:lnTo>
                      <a:pt x="2797" y="2497"/>
                    </a:lnTo>
                    <a:lnTo>
                      <a:pt x="2835" y="2347"/>
                    </a:lnTo>
                    <a:lnTo>
                      <a:pt x="2872" y="2159"/>
                    </a:lnTo>
                    <a:lnTo>
                      <a:pt x="2910" y="1990"/>
                    </a:lnTo>
                    <a:lnTo>
                      <a:pt x="2910" y="1803"/>
                    </a:lnTo>
                    <a:lnTo>
                      <a:pt x="2910" y="1615"/>
                    </a:lnTo>
                    <a:lnTo>
                      <a:pt x="2872" y="1446"/>
                    </a:lnTo>
                    <a:lnTo>
                      <a:pt x="2835" y="1277"/>
                    </a:lnTo>
                    <a:lnTo>
                      <a:pt x="2797" y="1108"/>
                    </a:lnTo>
                    <a:lnTo>
                      <a:pt x="2741" y="939"/>
                    </a:lnTo>
                    <a:lnTo>
                      <a:pt x="2666" y="808"/>
                    </a:lnTo>
                    <a:lnTo>
                      <a:pt x="2572" y="658"/>
                    </a:lnTo>
                    <a:lnTo>
                      <a:pt x="2478" y="526"/>
                    </a:lnTo>
                    <a:lnTo>
                      <a:pt x="2384" y="414"/>
                    </a:lnTo>
                    <a:lnTo>
                      <a:pt x="2272" y="320"/>
                    </a:lnTo>
                    <a:lnTo>
                      <a:pt x="2159" y="226"/>
                    </a:lnTo>
                    <a:lnTo>
                      <a:pt x="2028" y="151"/>
                    </a:lnTo>
                    <a:lnTo>
                      <a:pt x="1896" y="94"/>
                    </a:lnTo>
                    <a:lnTo>
                      <a:pt x="1746" y="38"/>
                    </a:lnTo>
                    <a:lnTo>
                      <a:pt x="1615" y="19"/>
                    </a:lnTo>
                    <a:lnTo>
                      <a:pt x="1465"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3" name="Google Shape;5163;p64"/>
              <p:cNvSpPr/>
              <p:nvPr/>
            </p:nvSpPr>
            <p:spPr>
              <a:xfrm>
                <a:off x="9745425" y="1688775"/>
                <a:ext cx="35225" cy="43200"/>
              </a:xfrm>
              <a:custGeom>
                <a:avLst/>
                <a:gdLst/>
                <a:ahLst/>
                <a:cxnLst/>
                <a:rect l="l" t="t" r="r" b="b"/>
                <a:pathLst>
                  <a:path w="1409" h="1728" extrusionOk="0">
                    <a:moveTo>
                      <a:pt x="714" y="0"/>
                    </a:moveTo>
                    <a:lnTo>
                      <a:pt x="563" y="19"/>
                    </a:lnTo>
                    <a:lnTo>
                      <a:pt x="432" y="75"/>
                    </a:lnTo>
                    <a:lnTo>
                      <a:pt x="319" y="150"/>
                    </a:lnTo>
                    <a:lnTo>
                      <a:pt x="207" y="244"/>
                    </a:lnTo>
                    <a:lnTo>
                      <a:pt x="132" y="376"/>
                    </a:lnTo>
                    <a:lnTo>
                      <a:pt x="57" y="526"/>
                    </a:lnTo>
                    <a:lnTo>
                      <a:pt x="19" y="695"/>
                    </a:lnTo>
                    <a:lnTo>
                      <a:pt x="0" y="864"/>
                    </a:lnTo>
                    <a:lnTo>
                      <a:pt x="19" y="1033"/>
                    </a:lnTo>
                    <a:lnTo>
                      <a:pt x="57" y="1202"/>
                    </a:lnTo>
                    <a:lnTo>
                      <a:pt x="132" y="1352"/>
                    </a:lnTo>
                    <a:lnTo>
                      <a:pt x="207" y="1483"/>
                    </a:lnTo>
                    <a:lnTo>
                      <a:pt x="319" y="1577"/>
                    </a:lnTo>
                    <a:lnTo>
                      <a:pt x="432" y="1671"/>
                    </a:lnTo>
                    <a:lnTo>
                      <a:pt x="563" y="1708"/>
                    </a:lnTo>
                    <a:lnTo>
                      <a:pt x="714" y="1727"/>
                    </a:lnTo>
                    <a:lnTo>
                      <a:pt x="845" y="1708"/>
                    </a:lnTo>
                    <a:lnTo>
                      <a:pt x="976" y="1671"/>
                    </a:lnTo>
                    <a:lnTo>
                      <a:pt x="1108" y="1577"/>
                    </a:lnTo>
                    <a:lnTo>
                      <a:pt x="1202" y="1483"/>
                    </a:lnTo>
                    <a:lnTo>
                      <a:pt x="1296" y="1352"/>
                    </a:lnTo>
                    <a:lnTo>
                      <a:pt x="1352" y="1202"/>
                    </a:lnTo>
                    <a:lnTo>
                      <a:pt x="1389" y="1033"/>
                    </a:lnTo>
                    <a:lnTo>
                      <a:pt x="1408" y="864"/>
                    </a:lnTo>
                    <a:lnTo>
                      <a:pt x="1389" y="695"/>
                    </a:lnTo>
                    <a:lnTo>
                      <a:pt x="1352" y="526"/>
                    </a:lnTo>
                    <a:lnTo>
                      <a:pt x="1296" y="376"/>
                    </a:lnTo>
                    <a:lnTo>
                      <a:pt x="1202" y="244"/>
                    </a:lnTo>
                    <a:lnTo>
                      <a:pt x="1108" y="150"/>
                    </a:lnTo>
                    <a:lnTo>
                      <a:pt x="976" y="75"/>
                    </a:lnTo>
                    <a:lnTo>
                      <a:pt x="845" y="19"/>
                    </a:lnTo>
                    <a:lnTo>
                      <a:pt x="714"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4" name="Google Shape;5164;p64"/>
              <p:cNvSpPr/>
              <p:nvPr/>
            </p:nvSpPr>
            <p:spPr>
              <a:xfrm>
                <a:off x="9330100" y="1665300"/>
                <a:ext cx="72300" cy="90125"/>
              </a:xfrm>
              <a:custGeom>
                <a:avLst/>
                <a:gdLst/>
                <a:ahLst/>
                <a:cxnLst/>
                <a:rect l="l" t="t" r="r" b="b"/>
                <a:pathLst>
                  <a:path w="2892" h="3605" extrusionOk="0">
                    <a:moveTo>
                      <a:pt x="1446" y="1"/>
                    </a:moveTo>
                    <a:lnTo>
                      <a:pt x="1295" y="19"/>
                    </a:lnTo>
                    <a:lnTo>
                      <a:pt x="1145" y="38"/>
                    </a:lnTo>
                    <a:lnTo>
                      <a:pt x="1014" y="94"/>
                    </a:lnTo>
                    <a:lnTo>
                      <a:pt x="883" y="151"/>
                    </a:lnTo>
                    <a:lnTo>
                      <a:pt x="751" y="226"/>
                    </a:lnTo>
                    <a:lnTo>
                      <a:pt x="638" y="320"/>
                    </a:lnTo>
                    <a:lnTo>
                      <a:pt x="526" y="414"/>
                    </a:lnTo>
                    <a:lnTo>
                      <a:pt x="413" y="526"/>
                    </a:lnTo>
                    <a:lnTo>
                      <a:pt x="319" y="658"/>
                    </a:lnTo>
                    <a:lnTo>
                      <a:pt x="244" y="808"/>
                    </a:lnTo>
                    <a:lnTo>
                      <a:pt x="169" y="939"/>
                    </a:lnTo>
                    <a:lnTo>
                      <a:pt x="113" y="1108"/>
                    </a:lnTo>
                    <a:lnTo>
                      <a:pt x="57" y="1277"/>
                    </a:lnTo>
                    <a:lnTo>
                      <a:pt x="19" y="1446"/>
                    </a:lnTo>
                    <a:lnTo>
                      <a:pt x="0" y="1615"/>
                    </a:lnTo>
                    <a:lnTo>
                      <a:pt x="0" y="1803"/>
                    </a:lnTo>
                    <a:lnTo>
                      <a:pt x="0" y="1990"/>
                    </a:lnTo>
                    <a:lnTo>
                      <a:pt x="19" y="2159"/>
                    </a:lnTo>
                    <a:lnTo>
                      <a:pt x="57" y="2347"/>
                    </a:lnTo>
                    <a:lnTo>
                      <a:pt x="113" y="2497"/>
                    </a:lnTo>
                    <a:lnTo>
                      <a:pt x="169" y="2666"/>
                    </a:lnTo>
                    <a:lnTo>
                      <a:pt x="244" y="2816"/>
                    </a:lnTo>
                    <a:lnTo>
                      <a:pt x="319" y="2948"/>
                    </a:lnTo>
                    <a:lnTo>
                      <a:pt x="413" y="3079"/>
                    </a:lnTo>
                    <a:lnTo>
                      <a:pt x="526" y="3192"/>
                    </a:lnTo>
                    <a:lnTo>
                      <a:pt x="638" y="3304"/>
                    </a:lnTo>
                    <a:lnTo>
                      <a:pt x="751" y="3380"/>
                    </a:lnTo>
                    <a:lnTo>
                      <a:pt x="883" y="3455"/>
                    </a:lnTo>
                    <a:lnTo>
                      <a:pt x="1014" y="3530"/>
                    </a:lnTo>
                    <a:lnTo>
                      <a:pt x="1145" y="3567"/>
                    </a:lnTo>
                    <a:lnTo>
                      <a:pt x="1295" y="3586"/>
                    </a:lnTo>
                    <a:lnTo>
                      <a:pt x="1446" y="3605"/>
                    </a:lnTo>
                    <a:lnTo>
                      <a:pt x="1596" y="3586"/>
                    </a:lnTo>
                    <a:lnTo>
                      <a:pt x="1746" y="3567"/>
                    </a:lnTo>
                    <a:lnTo>
                      <a:pt x="1877" y="3530"/>
                    </a:lnTo>
                    <a:lnTo>
                      <a:pt x="2009" y="3455"/>
                    </a:lnTo>
                    <a:lnTo>
                      <a:pt x="2140" y="3380"/>
                    </a:lnTo>
                    <a:lnTo>
                      <a:pt x="2253" y="3304"/>
                    </a:lnTo>
                    <a:lnTo>
                      <a:pt x="2365" y="3192"/>
                    </a:lnTo>
                    <a:lnTo>
                      <a:pt x="2478" y="3079"/>
                    </a:lnTo>
                    <a:lnTo>
                      <a:pt x="2572" y="2948"/>
                    </a:lnTo>
                    <a:lnTo>
                      <a:pt x="2647" y="2816"/>
                    </a:lnTo>
                    <a:lnTo>
                      <a:pt x="2722" y="2666"/>
                    </a:lnTo>
                    <a:lnTo>
                      <a:pt x="2778" y="2497"/>
                    </a:lnTo>
                    <a:lnTo>
                      <a:pt x="2835" y="2347"/>
                    </a:lnTo>
                    <a:lnTo>
                      <a:pt x="2872" y="2159"/>
                    </a:lnTo>
                    <a:lnTo>
                      <a:pt x="2891" y="1990"/>
                    </a:lnTo>
                    <a:lnTo>
                      <a:pt x="2891" y="1803"/>
                    </a:lnTo>
                    <a:lnTo>
                      <a:pt x="2891" y="1615"/>
                    </a:lnTo>
                    <a:lnTo>
                      <a:pt x="2872" y="1446"/>
                    </a:lnTo>
                    <a:lnTo>
                      <a:pt x="2835" y="1277"/>
                    </a:lnTo>
                    <a:lnTo>
                      <a:pt x="2778" y="1108"/>
                    </a:lnTo>
                    <a:lnTo>
                      <a:pt x="2722" y="939"/>
                    </a:lnTo>
                    <a:lnTo>
                      <a:pt x="2647" y="808"/>
                    </a:lnTo>
                    <a:lnTo>
                      <a:pt x="2572" y="658"/>
                    </a:lnTo>
                    <a:lnTo>
                      <a:pt x="2478" y="526"/>
                    </a:lnTo>
                    <a:lnTo>
                      <a:pt x="2365" y="414"/>
                    </a:lnTo>
                    <a:lnTo>
                      <a:pt x="2253" y="320"/>
                    </a:lnTo>
                    <a:lnTo>
                      <a:pt x="2140" y="226"/>
                    </a:lnTo>
                    <a:lnTo>
                      <a:pt x="2009" y="151"/>
                    </a:lnTo>
                    <a:lnTo>
                      <a:pt x="1877" y="94"/>
                    </a:lnTo>
                    <a:lnTo>
                      <a:pt x="1746" y="38"/>
                    </a:lnTo>
                    <a:lnTo>
                      <a:pt x="1596" y="19"/>
                    </a:lnTo>
                    <a:lnTo>
                      <a:pt x="1446"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5" name="Google Shape;5165;p64"/>
              <p:cNvSpPr/>
              <p:nvPr/>
            </p:nvSpPr>
            <p:spPr>
              <a:xfrm>
                <a:off x="9348875" y="1688775"/>
                <a:ext cx="34750" cy="43200"/>
              </a:xfrm>
              <a:custGeom>
                <a:avLst/>
                <a:gdLst/>
                <a:ahLst/>
                <a:cxnLst/>
                <a:rect l="l" t="t" r="r" b="b"/>
                <a:pathLst>
                  <a:path w="1390" h="1728" extrusionOk="0">
                    <a:moveTo>
                      <a:pt x="695" y="0"/>
                    </a:moveTo>
                    <a:lnTo>
                      <a:pt x="544" y="19"/>
                    </a:lnTo>
                    <a:lnTo>
                      <a:pt x="413" y="75"/>
                    </a:lnTo>
                    <a:lnTo>
                      <a:pt x="300" y="150"/>
                    </a:lnTo>
                    <a:lnTo>
                      <a:pt x="207" y="244"/>
                    </a:lnTo>
                    <a:lnTo>
                      <a:pt x="113" y="376"/>
                    </a:lnTo>
                    <a:lnTo>
                      <a:pt x="56" y="526"/>
                    </a:lnTo>
                    <a:lnTo>
                      <a:pt x="0" y="695"/>
                    </a:lnTo>
                    <a:lnTo>
                      <a:pt x="0" y="864"/>
                    </a:lnTo>
                    <a:lnTo>
                      <a:pt x="0" y="1033"/>
                    </a:lnTo>
                    <a:lnTo>
                      <a:pt x="56" y="1202"/>
                    </a:lnTo>
                    <a:lnTo>
                      <a:pt x="113" y="1352"/>
                    </a:lnTo>
                    <a:lnTo>
                      <a:pt x="207" y="1483"/>
                    </a:lnTo>
                    <a:lnTo>
                      <a:pt x="300" y="1577"/>
                    </a:lnTo>
                    <a:lnTo>
                      <a:pt x="413" y="1671"/>
                    </a:lnTo>
                    <a:lnTo>
                      <a:pt x="544" y="1708"/>
                    </a:lnTo>
                    <a:lnTo>
                      <a:pt x="695" y="1727"/>
                    </a:lnTo>
                    <a:lnTo>
                      <a:pt x="826" y="1708"/>
                    </a:lnTo>
                    <a:lnTo>
                      <a:pt x="957" y="1671"/>
                    </a:lnTo>
                    <a:lnTo>
                      <a:pt x="1089" y="1577"/>
                    </a:lnTo>
                    <a:lnTo>
                      <a:pt x="1183" y="1483"/>
                    </a:lnTo>
                    <a:lnTo>
                      <a:pt x="1277" y="1352"/>
                    </a:lnTo>
                    <a:lnTo>
                      <a:pt x="1333" y="1202"/>
                    </a:lnTo>
                    <a:lnTo>
                      <a:pt x="1370" y="1033"/>
                    </a:lnTo>
                    <a:lnTo>
                      <a:pt x="1389" y="864"/>
                    </a:lnTo>
                    <a:lnTo>
                      <a:pt x="1370" y="695"/>
                    </a:lnTo>
                    <a:lnTo>
                      <a:pt x="1333" y="526"/>
                    </a:lnTo>
                    <a:lnTo>
                      <a:pt x="1277" y="376"/>
                    </a:lnTo>
                    <a:lnTo>
                      <a:pt x="1183" y="244"/>
                    </a:lnTo>
                    <a:lnTo>
                      <a:pt x="1089" y="150"/>
                    </a:lnTo>
                    <a:lnTo>
                      <a:pt x="957" y="75"/>
                    </a:lnTo>
                    <a:lnTo>
                      <a:pt x="826" y="19"/>
                    </a:lnTo>
                    <a:lnTo>
                      <a:pt x="6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6" name="Google Shape;5166;p64"/>
              <p:cNvSpPr/>
              <p:nvPr/>
            </p:nvSpPr>
            <p:spPr>
              <a:xfrm>
                <a:off x="94647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8"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7" name="Google Shape;5167;p64"/>
              <p:cNvSpPr/>
              <p:nvPr/>
            </p:nvSpPr>
            <p:spPr>
              <a:xfrm>
                <a:off x="9499975" y="1759150"/>
                <a:ext cx="22550" cy="56825"/>
              </a:xfrm>
              <a:custGeom>
                <a:avLst/>
                <a:gdLst/>
                <a:ahLst/>
                <a:cxnLst/>
                <a:rect l="l" t="t" r="r" b="b"/>
                <a:pathLst>
                  <a:path w="902" h="2273" extrusionOk="0">
                    <a:moveTo>
                      <a:pt x="451" y="1"/>
                    </a:moveTo>
                    <a:lnTo>
                      <a:pt x="395" y="20"/>
                    </a:lnTo>
                    <a:lnTo>
                      <a:pt x="339" y="57"/>
                    </a:lnTo>
                    <a:lnTo>
                      <a:pt x="282" y="114"/>
                    </a:lnTo>
                    <a:lnTo>
                      <a:pt x="245" y="189"/>
                    </a:lnTo>
                    <a:lnTo>
                      <a:pt x="170" y="395"/>
                    </a:lnTo>
                    <a:lnTo>
                      <a:pt x="113" y="658"/>
                    </a:lnTo>
                    <a:lnTo>
                      <a:pt x="57" y="996"/>
                    </a:lnTo>
                    <a:lnTo>
                      <a:pt x="38" y="1390"/>
                    </a:lnTo>
                    <a:lnTo>
                      <a:pt x="1" y="2272"/>
                    </a:lnTo>
                    <a:lnTo>
                      <a:pt x="902" y="2272"/>
                    </a:lnTo>
                    <a:lnTo>
                      <a:pt x="864" y="1390"/>
                    </a:lnTo>
                    <a:lnTo>
                      <a:pt x="845" y="996"/>
                    </a:lnTo>
                    <a:lnTo>
                      <a:pt x="789"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8" name="Google Shape;5168;p64"/>
              <p:cNvSpPr/>
              <p:nvPr/>
            </p:nvSpPr>
            <p:spPr>
              <a:xfrm>
                <a:off x="9535175" y="1759150"/>
                <a:ext cx="22550" cy="56825"/>
              </a:xfrm>
              <a:custGeom>
                <a:avLst/>
                <a:gdLst/>
                <a:ahLst/>
                <a:cxnLst/>
                <a:rect l="l" t="t" r="r" b="b"/>
                <a:pathLst>
                  <a:path w="902" h="2273" extrusionOk="0">
                    <a:moveTo>
                      <a:pt x="451" y="1"/>
                    </a:moveTo>
                    <a:lnTo>
                      <a:pt x="395" y="20"/>
                    </a:lnTo>
                    <a:lnTo>
                      <a:pt x="338" y="57"/>
                    </a:lnTo>
                    <a:lnTo>
                      <a:pt x="282" y="114"/>
                    </a:lnTo>
                    <a:lnTo>
                      <a:pt x="245" y="189"/>
                    </a:lnTo>
                    <a:lnTo>
                      <a:pt x="169" y="395"/>
                    </a:lnTo>
                    <a:lnTo>
                      <a:pt x="113" y="658"/>
                    </a:lnTo>
                    <a:lnTo>
                      <a:pt x="57" y="996"/>
                    </a:lnTo>
                    <a:lnTo>
                      <a:pt x="38" y="1390"/>
                    </a:lnTo>
                    <a:lnTo>
                      <a:pt x="1" y="2272"/>
                    </a:lnTo>
                    <a:lnTo>
                      <a:pt x="902" y="2272"/>
                    </a:lnTo>
                    <a:lnTo>
                      <a:pt x="864" y="1390"/>
                    </a:lnTo>
                    <a:lnTo>
                      <a:pt x="845" y="996"/>
                    </a:lnTo>
                    <a:lnTo>
                      <a:pt x="808" y="658"/>
                    </a:lnTo>
                    <a:lnTo>
                      <a:pt x="733" y="395"/>
                    </a:lnTo>
                    <a:lnTo>
                      <a:pt x="658" y="189"/>
                    </a:lnTo>
                    <a:lnTo>
                      <a:pt x="620" y="114"/>
                    </a:lnTo>
                    <a:lnTo>
                      <a:pt x="564" y="57"/>
                    </a:lnTo>
                    <a:lnTo>
                      <a:pt x="507" y="20"/>
                    </a:lnTo>
                    <a:lnTo>
                      <a:pt x="45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69" name="Google Shape;5169;p64"/>
              <p:cNvSpPr/>
              <p:nvPr/>
            </p:nvSpPr>
            <p:spPr>
              <a:xfrm>
                <a:off x="9570850" y="1759150"/>
                <a:ext cx="22075" cy="56825"/>
              </a:xfrm>
              <a:custGeom>
                <a:avLst/>
                <a:gdLst/>
                <a:ahLst/>
                <a:cxnLst/>
                <a:rect l="l" t="t" r="r" b="b"/>
                <a:pathLst>
                  <a:path w="883" h="2273" extrusionOk="0">
                    <a:moveTo>
                      <a:pt x="432" y="1"/>
                    </a:moveTo>
                    <a:lnTo>
                      <a:pt x="376" y="20"/>
                    </a:lnTo>
                    <a:lnTo>
                      <a:pt x="319" y="57"/>
                    </a:lnTo>
                    <a:lnTo>
                      <a:pt x="263" y="114"/>
                    </a:lnTo>
                    <a:lnTo>
                      <a:pt x="225" y="189"/>
                    </a:lnTo>
                    <a:lnTo>
                      <a:pt x="150" y="395"/>
                    </a:lnTo>
                    <a:lnTo>
                      <a:pt x="94" y="658"/>
                    </a:lnTo>
                    <a:lnTo>
                      <a:pt x="56" y="996"/>
                    </a:lnTo>
                    <a:lnTo>
                      <a:pt x="19" y="1390"/>
                    </a:lnTo>
                    <a:lnTo>
                      <a:pt x="0" y="2272"/>
                    </a:lnTo>
                    <a:lnTo>
                      <a:pt x="882" y="2272"/>
                    </a:lnTo>
                    <a:lnTo>
                      <a:pt x="845" y="1390"/>
                    </a:lnTo>
                    <a:lnTo>
                      <a:pt x="826" y="996"/>
                    </a:lnTo>
                    <a:lnTo>
                      <a:pt x="789" y="658"/>
                    </a:lnTo>
                    <a:lnTo>
                      <a:pt x="732" y="395"/>
                    </a:lnTo>
                    <a:lnTo>
                      <a:pt x="657" y="189"/>
                    </a:lnTo>
                    <a:lnTo>
                      <a:pt x="601" y="114"/>
                    </a:lnTo>
                    <a:lnTo>
                      <a:pt x="545"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0" name="Google Shape;5170;p64"/>
              <p:cNvSpPr/>
              <p:nvPr/>
            </p:nvSpPr>
            <p:spPr>
              <a:xfrm>
                <a:off x="9606050" y="1759150"/>
                <a:ext cx="22075" cy="56825"/>
              </a:xfrm>
              <a:custGeom>
                <a:avLst/>
                <a:gdLst/>
                <a:ahLst/>
                <a:cxnLst/>
                <a:rect l="l" t="t" r="r" b="b"/>
                <a:pathLst>
                  <a:path w="883" h="2273" extrusionOk="0">
                    <a:moveTo>
                      <a:pt x="432" y="1"/>
                    </a:moveTo>
                    <a:lnTo>
                      <a:pt x="375" y="20"/>
                    </a:lnTo>
                    <a:lnTo>
                      <a:pt x="319" y="57"/>
                    </a:lnTo>
                    <a:lnTo>
                      <a:pt x="263" y="114"/>
                    </a:lnTo>
                    <a:lnTo>
                      <a:pt x="225" y="189"/>
                    </a:lnTo>
                    <a:lnTo>
                      <a:pt x="150" y="395"/>
                    </a:lnTo>
                    <a:lnTo>
                      <a:pt x="94" y="658"/>
                    </a:lnTo>
                    <a:lnTo>
                      <a:pt x="56" y="996"/>
                    </a:lnTo>
                    <a:lnTo>
                      <a:pt x="19" y="1390"/>
                    </a:lnTo>
                    <a:lnTo>
                      <a:pt x="0" y="2272"/>
                    </a:lnTo>
                    <a:lnTo>
                      <a:pt x="882" y="2272"/>
                    </a:lnTo>
                    <a:lnTo>
                      <a:pt x="864" y="1390"/>
                    </a:lnTo>
                    <a:lnTo>
                      <a:pt x="826" y="996"/>
                    </a:lnTo>
                    <a:lnTo>
                      <a:pt x="788" y="658"/>
                    </a:lnTo>
                    <a:lnTo>
                      <a:pt x="732" y="395"/>
                    </a:lnTo>
                    <a:lnTo>
                      <a:pt x="657" y="189"/>
                    </a:lnTo>
                    <a:lnTo>
                      <a:pt x="601" y="114"/>
                    </a:lnTo>
                    <a:lnTo>
                      <a:pt x="563" y="57"/>
                    </a:lnTo>
                    <a:lnTo>
                      <a:pt x="507" y="20"/>
                    </a:lnTo>
                    <a:lnTo>
                      <a:pt x="432"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1" name="Google Shape;5171;p64"/>
              <p:cNvSpPr/>
              <p:nvPr/>
            </p:nvSpPr>
            <p:spPr>
              <a:xfrm>
                <a:off x="9641225" y="1759150"/>
                <a:ext cx="22100" cy="56825"/>
              </a:xfrm>
              <a:custGeom>
                <a:avLst/>
                <a:gdLst/>
                <a:ahLst/>
                <a:cxnLst/>
                <a:rect l="l" t="t" r="r" b="b"/>
                <a:pathLst>
                  <a:path w="884" h="2273" extrusionOk="0">
                    <a:moveTo>
                      <a:pt x="433" y="1"/>
                    </a:moveTo>
                    <a:lnTo>
                      <a:pt x="376" y="20"/>
                    </a:lnTo>
                    <a:lnTo>
                      <a:pt x="320" y="57"/>
                    </a:lnTo>
                    <a:lnTo>
                      <a:pt x="283" y="114"/>
                    </a:lnTo>
                    <a:lnTo>
                      <a:pt x="226" y="189"/>
                    </a:lnTo>
                    <a:lnTo>
                      <a:pt x="151" y="395"/>
                    </a:lnTo>
                    <a:lnTo>
                      <a:pt x="95" y="658"/>
                    </a:lnTo>
                    <a:lnTo>
                      <a:pt x="57" y="996"/>
                    </a:lnTo>
                    <a:lnTo>
                      <a:pt x="20" y="1390"/>
                    </a:lnTo>
                    <a:lnTo>
                      <a:pt x="1" y="2272"/>
                    </a:lnTo>
                    <a:lnTo>
                      <a:pt x="883" y="2272"/>
                    </a:lnTo>
                    <a:lnTo>
                      <a:pt x="864" y="1390"/>
                    </a:lnTo>
                    <a:lnTo>
                      <a:pt x="827" y="996"/>
                    </a:lnTo>
                    <a:lnTo>
                      <a:pt x="789" y="658"/>
                    </a:lnTo>
                    <a:lnTo>
                      <a:pt x="733" y="395"/>
                    </a:lnTo>
                    <a:lnTo>
                      <a:pt x="658" y="189"/>
                    </a:lnTo>
                    <a:lnTo>
                      <a:pt x="602" y="114"/>
                    </a:lnTo>
                    <a:lnTo>
                      <a:pt x="564" y="57"/>
                    </a:lnTo>
                    <a:lnTo>
                      <a:pt x="508" y="20"/>
                    </a:lnTo>
                    <a:lnTo>
                      <a:pt x="433"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2" name="Google Shape;5172;p64"/>
              <p:cNvSpPr/>
              <p:nvPr/>
            </p:nvSpPr>
            <p:spPr>
              <a:xfrm>
                <a:off x="9320250" y="1623775"/>
                <a:ext cx="487600" cy="1838250"/>
              </a:xfrm>
              <a:custGeom>
                <a:avLst/>
                <a:gdLst/>
                <a:ahLst/>
                <a:cxnLst/>
                <a:rect l="l" t="t" r="r" b="b"/>
                <a:pathLst>
                  <a:path w="19504" h="73530" extrusionOk="0">
                    <a:moveTo>
                      <a:pt x="2985" y="0"/>
                    </a:moveTo>
                    <a:lnTo>
                      <a:pt x="2666" y="38"/>
                    </a:lnTo>
                    <a:lnTo>
                      <a:pt x="2459" y="75"/>
                    </a:lnTo>
                    <a:lnTo>
                      <a:pt x="2215" y="132"/>
                    </a:lnTo>
                    <a:lnTo>
                      <a:pt x="1952" y="225"/>
                    </a:lnTo>
                    <a:lnTo>
                      <a:pt x="1689" y="357"/>
                    </a:lnTo>
                    <a:lnTo>
                      <a:pt x="1408" y="526"/>
                    </a:lnTo>
                    <a:lnTo>
                      <a:pt x="1145" y="732"/>
                    </a:lnTo>
                    <a:lnTo>
                      <a:pt x="1014" y="845"/>
                    </a:lnTo>
                    <a:lnTo>
                      <a:pt x="882" y="976"/>
                    </a:lnTo>
                    <a:lnTo>
                      <a:pt x="770" y="1126"/>
                    </a:lnTo>
                    <a:lnTo>
                      <a:pt x="657" y="1295"/>
                    </a:lnTo>
                    <a:lnTo>
                      <a:pt x="544" y="1464"/>
                    </a:lnTo>
                    <a:lnTo>
                      <a:pt x="432" y="1671"/>
                    </a:lnTo>
                    <a:lnTo>
                      <a:pt x="338" y="1877"/>
                    </a:lnTo>
                    <a:lnTo>
                      <a:pt x="263" y="2103"/>
                    </a:lnTo>
                    <a:lnTo>
                      <a:pt x="188" y="2347"/>
                    </a:lnTo>
                    <a:lnTo>
                      <a:pt x="113" y="2609"/>
                    </a:lnTo>
                    <a:lnTo>
                      <a:pt x="75" y="2891"/>
                    </a:lnTo>
                    <a:lnTo>
                      <a:pt x="38" y="3191"/>
                    </a:lnTo>
                    <a:lnTo>
                      <a:pt x="19" y="3379"/>
                    </a:lnTo>
                    <a:lnTo>
                      <a:pt x="0" y="3586"/>
                    </a:lnTo>
                    <a:lnTo>
                      <a:pt x="0" y="3679"/>
                    </a:lnTo>
                    <a:lnTo>
                      <a:pt x="0" y="3848"/>
                    </a:lnTo>
                    <a:lnTo>
                      <a:pt x="19" y="3848"/>
                    </a:lnTo>
                    <a:lnTo>
                      <a:pt x="56" y="4036"/>
                    </a:lnTo>
                    <a:lnTo>
                      <a:pt x="94" y="4243"/>
                    </a:lnTo>
                    <a:lnTo>
                      <a:pt x="150" y="4430"/>
                    </a:lnTo>
                    <a:lnTo>
                      <a:pt x="207" y="4618"/>
                    </a:lnTo>
                    <a:lnTo>
                      <a:pt x="300" y="4787"/>
                    </a:lnTo>
                    <a:lnTo>
                      <a:pt x="375" y="4937"/>
                    </a:lnTo>
                    <a:lnTo>
                      <a:pt x="488" y="5087"/>
                    </a:lnTo>
                    <a:lnTo>
                      <a:pt x="601" y="5238"/>
                    </a:lnTo>
                    <a:lnTo>
                      <a:pt x="713" y="5369"/>
                    </a:lnTo>
                    <a:lnTo>
                      <a:pt x="845" y="5482"/>
                    </a:lnTo>
                    <a:lnTo>
                      <a:pt x="995" y="5575"/>
                    </a:lnTo>
                    <a:lnTo>
                      <a:pt x="1145" y="5650"/>
                    </a:lnTo>
                    <a:lnTo>
                      <a:pt x="1295" y="5707"/>
                    </a:lnTo>
                    <a:lnTo>
                      <a:pt x="1445" y="5763"/>
                    </a:lnTo>
                    <a:lnTo>
                      <a:pt x="1614" y="5801"/>
                    </a:lnTo>
                    <a:lnTo>
                      <a:pt x="3623" y="5801"/>
                    </a:lnTo>
                    <a:lnTo>
                      <a:pt x="3773" y="5782"/>
                    </a:lnTo>
                    <a:lnTo>
                      <a:pt x="3923" y="5744"/>
                    </a:lnTo>
                    <a:lnTo>
                      <a:pt x="4073" y="5688"/>
                    </a:lnTo>
                    <a:lnTo>
                      <a:pt x="4224" y="5632"/>
                    </a:lnTo>
                    <a:lnTo>
                      <a:pt x="4355" y="5557"/>
                    </a:lnTo>
                    <a:lnTo>
                      <a:pt x="4486" y="5463"/>
                    </a:lnTo>
                    <a:lnTo>
                      <a:pt x="4618" y="5350"/>
                    </a:lnTo>
                    <a:lnTo>
                      <a:pt x="4731" y="5238"/>
                    </a:lnTo>
                    <a:lnTo>
                      <a:pt x="4768" y="6364"/>
                    </a:lnTo>
                    <a:lnTo>
                      <a:pt x="4768" y="7340"/>
                    </a:lnTo>
                    <a:lnTo>
                      <a:pt x="4787" y="8335"/>
                    </a:lnTo>
                    <a:lnTo>
                      <a:pt x="5331" y="8335"/>
                    </a:lnTo>
                    <a:lnTo>
                      <a:pt x="5331" y="65063"/>
                    </a:lnTo>
                    <a:lnTo>
                      <a:pt x="4430" y="65063"/>
                    </a:lnTo>
                    <a:lnTo>
                      <a:pt x="4430" y="66678"/>
                    </a:lnTo>
                    <a:lnTo>
                      <a:pt x="4430" y="67579"/>
                    </a:lnTo>
                    <a:lnTo>
                      <a:pt x="4393" y="68405"/>
                    </a:lnTo>
                    <a:lnTo>
                      <a:pt x="4374" y="68799"/>
                    </a:lnTo>
                    <a:lnTo>
                      <a:pt x="4336" y="69174"/>
                    </a:lnTo>
                    <a:lnTo>
                      <a:pt x="4280" y="69531"/>
                    </a:lnTo>
                    <a:lnTo>
                      <a:pt x="4205" y="69850"/>
                    </a:lnTo>
                    <a:lnTo>
                      <a:pt x="4111" y="70151"/>
                    </a:lnTo>
                    <a:lnTo>
                      <a:pt x="3998" y="70413"/>
                    </a:lnTo>
                    <a:lnTo>
                      <a:pt x="3867" y="70639"/>
                    </a:lnTo>
                    <a:lnTo>
                      <a:pt x="3792" y="70732"/>
                    </a:lnTo>
                    <a:lnTo>
                      <a:pt x="3698" y="70826"/>
                    </a:lnTo>
                    <a:lnTo>
                      <a:pt x="3604" y="70901"/>
                    </a:lnTo>
                    <a:lnTo>
                      <a:pt x="3510" y="70976"/>
                    </a:lnTo>
                    <a:lnTo>
                      <a:pt x="3398" y="71052"/>
                    </a:lnTo>
                    <a:lnTo>
                      <a:pt x="3266" y="71089"/>
                    </a:lnTo>
                    <a:lnTo>
                      <a:pt x="3135" y="71127"/>
                    </a:lnTo>
                    <a:lnTo>
                      <a:pt x="3003" y="71164"/>
                    </a:lnTo>
                    <a:lnTo>
                      <a:pt x="2853" y="71183"/>
                    </a:lnTo>
                    <a:lnTo>
                      <a:pt x="2703" y="71183"/>
                    </a:lnTo>
                    <a:lnTo>
                      <a:pt x="2703" y="73529"/>
                    </a:lnTo>
                    <a:lnTo>
                      <a:pt x="16763" y="73529"/>
                    </a:lnTo>
                    <a:lnTo>
                      <a:pt x="16763" y="71183"/>
                    </a:lnTo>
                    <a:lnTo>
                      <a:pt x="16613" y="71183"/>
                    </a:lnTo>
                    <a:lnTo>
                      <a:pt x="16463" y="71164"/>
                    </a:lnTo>
                    <a:lnTo>
                      <a:pt x="16331" y="71127"/>
                    </a:lnTo>
                    <a:lnTo>
                      <a:pt x="16200" y="71089"/>
                    </a:lnTo>
                    <a:lnTo>
                      <a:pt x="16069" y="71052"/>
                    </a:lnTo>
                    <a:lnTo>
                      <a:pt x="15956" y="70976"/>
                    </a:lnTo>
                    <a:lnTo>
                      <a:pt x="15862" y="70901"/>
                    </a:lnTo>
                    <a:lnTo>
                      <a:pt x="15768" y="70826"/>
                    </a:lnTo>
                    <a:lnTo>
                      <a:pt x="15674" y="70732"/>
                    </a:lnTo>
                    <a:lnTo>
                      <a:pt x="15599" y="70639"/>
                    </a:lnTo>
                    <a:lnTo>
                      <a:pt x="15468" y="70413"/>
                    </a:lnTo>
                    <a:lnTo>
                      <a:pt x="15355" y="70151"/>
                    </a:lnTo>
                    <a:lnTo>
                      <a:pt x="15261" y="69850"/>
                    </a:lnTo>
                    <a:lnTo>
                      <a:pt x="15186" y="69531"/>
                    </a:lnTo>
                    <a:lnTo>
                      <a:pt x="15130" y="69174"/>
                    </a:lnTo>
                    <a:lnTo>
                      <a:pt x="15093" y="68799"/>
                    </a:lnTo>
                    <a:lnTo>
                      <a:pt x="15074" y="68405"/>
                    </a:lnTo>
                    <a:lnTo>
                      <a:pt x="15036" y="67579"/>
                    </a:lnTo>
                    <a:lnTo>
                      <a:pt x="15036" y="66678"/>
                    </a:lnTo>
                    <a:lnTo>
                      <a:pt x="15036" y="65063"/>
                    </a:lnTo>
                    <a:lnTo>
                      <a:pt x="14135" y="65063"/>
                    </a:lnTo>
                    <a:lnTo>
                      <a:pt x="14135" y="50553"/>
                    </a:lnTo>
                    <a:lnTo>
                      <a:pt x="14135" y="25868"/>
                    </a:lnTo>
                    <a:lnTo>
                      <a:pt x="14135" y="8335"/>
                    </a:lnTo>
                    <a:lnTo>
                      <a:pt x="14717" y="8335"/>
                    </a:lnTo>
                    <a:lnTo>
                      <a:pt x="14736" y="7359"/>
                    </a:lnTo>
                    <a:lnTo>
                      <a:pt x="14736" y="6364"/>
                    </a:lnTo>
                    <a:lnTo>
                      <a:pt x="14773" y="5256"/>
                    </a:lnTo>
                    <a:lnTo>
                      <a:pt x="14886" y="5369"/>
                    </a:lnTo>
                    <a:lnTo>
                      <a:pt x="15017" y="5463"/>
                    </a:lnTo>
                    <a:lnTo>
                      <a:pt x="15149" y="5557"/>
                    </a:lnTo>
                    <a:lnTo>
                      <a:pt x="15280" y="5632"/>
                    </a:lnTo>
                    <a:lnTo>
                      <a:pt x="15412" y="5688"/>
                    </a:lnTo>
                    <a:lnTo>
                      <a:pt x="15562" y="5744"/>
                    </a:lnTo>
                    <a:lnTo>
                      <a:pt x="15712" y="5782"/>
                    </a:lnTo>
                    <a:lnTo>
                      <a:pt x="15862" y="5801"/>
                    </a:lnTo>
                    <a:lnTo>
                      <a:pt x="17890" y="5801"/>
                    </a:lnTo>
                    <a:lnTo>
                      <a:pt x="18058" y="5763"/>
                    </a:lnTo>
                    <a:lnTo>
                      <a:pt x="18209" y="5707"/>
                    </a:lnTo>
                    <a:lnTo>
                      <a:pt x="18378" y="5650"/>
                    </a:lnTo>
                    <a:lnTo>
                      <a:pt x="18509" y="5575"/>
                    </a:lnTo>
                    <a:lnTo>
                      <a:pt x="18659" y="5482"/>
                    </a:lnTo>
                    <a:lnTo>
                      <a:pt x="18791" y="5369"/>
                    </a:lnTo>
                    <a:lnTo>
                      <a:pt x="18903" y="5238"/>
                    </a:lnTo>
                    <a:lnTo>
                      <a:pt x="19016" y="5087"/>
                    </a:lnTo>
                    <a:lnTo>
                      <a:pt x="19128" y="4937"/>
                    </a:lnTo>
                    <a:lnTo>
                      <a:pt x="19222" y="4787"/>
                    </a:lnTo>
                    <a:lnTo>
                      <a:pt x="19297" y="4618"/>
                    </a:lnTo>
                    <a:lnTo>
                      <a:pt x="19372" y="4430"/>
                    </a:lnTo>
                    <a:lnTo>
                      <a:pt x="19410" y="4243"/>
                    </a:lnTo>
                    <a:lnTo>
                      <a:pt x="19466" y="4036"/>
                    </a:lnTo>
                    <a:lnTo>
                      <a:pt x="19485" y="3848"/>
                    </a:lnTo>
                    <a:lnTo>
                      <a:pt x="19504" y="3848"/>
                    </a:lnTo>
                    <a:lnTo>
                      <a:pt x="19504" y="3679"/>
                    </a:lnTo>
                    <a:lnTo>
                      <a:pt x="19504" y="3586"/>
                    </a:lnTo>
                    <a:lnTo>
                      <a:pt x="19504" y="3379"/>
                    </a:lnTo>
                    <a:lnTo>
                      <a:pt x="19466" y="3191"/>
                    </a:lnTo>
                    <a:lnTo>
                      <a:pt x="19429" y="2891"/>
                    </a:lnTo>
                    <a:lnTo>
                      <a:pt x="19391" y="2609"/>
                    </a:lnTo>
                    <a:lnTo>
                      <a:pt x="19316" y="2347"/>
                    </a:lnTo>
                    <a:lnTo>
                      <a:pt x="19241" y="2103"/>
                    </a:lnTo>
                    <a:lnTo>
                      <a:pt x="19166" y="1877"/>
                    </a:lnTo>
                    <a:lnTo>
                      <a:pt x="19072" y="1671"/>
                    </a:lnTo>
                    <a:lnTo>
                      <a:pt x="18960" y="1464"/>
                    </a:lnTo>
                    <a:lnTo>
                      <a:pt x="18866" y="1295"/>
                    </a:lnTo>
                    <a:lnTo>
                      <a:pt x="18734" y="1126"/>
                    </a:lnTo>
                    <a:lnTo>
                      <a:pt x="18622" y="976"/>
                    </a:lnTo>
                    <a:lnTo>
                      <a:pt x="18490" y="845"/>
                    </a:lnTo>
                    <a:lnTo>
                      <a:pt x="18359" y="732"/>
                    </a:lnTo>
                    <a:lnTo>
                      <a:pt x="18096" y="526"/>
                    </a:lnTo>
                    <a:lnTo>
                      <a:pt x="17814" y="357"/>
                    </a:lnTo>
                    <a:lnTo>
                      <a:pt x="17552" y="225"/>
                    </a:lnTo>
                    <a:lnTo>
                      <a:pt x="17289" y="132"/>
                    </a:lnTo>
                    <a:lnTo>
                      <a:pt x="17045" y="75"/>
                    </a:lnTo>
                    <a:lnTo>
                      <a:pt x="16838" y="38"/>
                    </a:lnTo>
                    <a:lnTo>
                      <a:pt x="16519"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173" name="Google Shape;5173;p64"/>
          <p:cNvGrpSpPr/>
          <p:nvPr/>
        </p:nvGrpSpPr>
        <p:grpSpPr>
          <a:xfrm>
            <a:off x="4285175" y="835629"/>
            <a:ext cx="573650" cy="594956"/>
            <a:chOff x="6190700" y="1963125"/>
            <a:chExt cx="524408" cy="543885"/>
          </a:xfrm>
        </p:grpSpPr>
        <p:sp>
          <p:nvSpPr>
            <p:cNvPr id="5174" name="Google Shape;5174;p64"/>
            <p:cNvSpPr/>
            <p:nvPr/>
          </p:nvSpPr>
          <p:spPr>
            <a:xfrm>
              <a:off x="6190700" y="2231786"/>
              <a:ext cx="524408" cy="275224"/>
            </a:xfrm>
            <a:custGeom>
              <a:avLst/>
              <a:gdLst/>
              <a:ahLst/>
              <a:cxnLst/>
              <a:rect l="l" t="t" r="r" b="b"/>
              <a:pathLst>
                <a:path w="17047" h="8946" extrusionOk="0">
                  <a:moveTo>
                    <a:pt x="1" y="1"/>
                  </a:move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5" name="Google Shape;5175;p64"/>
            <p:cNvSpPr/>
            <p:nvPr/>
          </p:nvSpPr>
          <p:spPr>
            <a:xfrm>
              <a:off x="6190700" y="2231786"/>
              <a:ext cx="524408" cy="275224"/>
            </a:xfrm>
            <a:custGeom>
              <a:avLst/>
              <a:gdLst/>
              <a:ahLst/>
              <a:cxnLst/>
              <a:rect l="l" t="t" r="r" b="b"/>
              <a:pathLst>
                <a:path w="17047" h="8946" fill="none" extrusionOk="0">
                  <a:moveTo>
                    <a:pt x="17028" y="1"/>
                  </a:move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lnTo>
                    <a:pt x="1" y="1"/>
                  </a:lnTo>
                  <a:lnTo>
                    <a:pt x="1" y="231"/>
                  </a:ln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524" y="8945"/>
                  </a:lnTo>
                  <a:lnTo>
                    <a:pt x="8524"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47" y="231"/>
                  </a:lnTo>
                  <a:lnTo>
                    <a:pt x="170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6" name="Google Shape;5176;p64"/>
            <p:cNvSpPr/>
            <p:nvPr/>
          </p:nvSpPr>
          <p:spPr>
            <a:xfrm>
              <a:off x="6190700" y="1963125"/>
              <a:ext cx="524408" cy="524451"/>
            </a:xfrm>
            <a:custGeom>
              <a:avLst/>
              <a:gdLst/>
              <a:ahLst/>
              <a:cxnLst/>
              <a:rect l="l" t="t" r="r" b="b"/>
              <a:pathLst>
                <a:path w="17047" h="17047" extrusionOk="0">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493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7" name="Google Shape;5177;p64"/>
            <p:cNvSpPr/>
            <p:nvPr/>
          </p:nvSpPr>
          <p:spPr>
            <a:xfrm>
              <a:off x="6190700" y="1963125"/>
              <a:ext cx="524408" cy="524451"/>
            </a:xfrm>
            <a:custGeom>
              <a:avLst/>
              <a:gdLst/>
              <a:ahLst/>
              <a:cxnLst/>
              <a:rect l="l" t="t" r="r" b="b"/>
              <a:pathLst>
                <a:path w="17047" h="17047" fill="none" extrusionOk="0">
                  <a:moveTo>
                    <a:pt x="1" y="8523"/>
                  </a:move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8" name="Google Shape;5178;p64"/>
            <p:cNvSpPr/>
            <p:nvPr/>
          </p:nvSpPr>
          <p:spPr>
            <a:xfrm>
              <a:off x="6226663" y="1999642"/>
              <a:ext cx="451932" cy="451384"/>
            </a:xfrm>
            <a:custGeom>
              <a:avLst/>
              <a:gdLst/>
              <a:ahLst/>
              <a:cxnLst/>
              <a:rect l="l" t="t" r="r" b="b"/>
              <a:pathLst>
                <a:path w="14691" h="14672" extrusionOk="0">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rgbClr val="FFE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79" name="Google Shape;5179;p64"/>
            <p:cNvSpPr/>
            <p:nvPr/>
          </p:nvSpPr>
          <p:spPr>
            <a:xfrm>
              <a:off x="6226663" y="1999642"/>
              <a:ext cx="451932" cy="451384"/>
            </a:xfrm>
            <a:custGeom>
              <a:avLst/>
              <a:gdLst/>
              <a:ahLst/>
              <a:cxnLst/>
              <a:rect l="l" t="t" r="r" b="b"/>
              <a:pathLst>
                <a:path w="14691" h="14672" fill="none" extrusionOk="0">
                  <a:moveTo>
                    <a:pt x="0" y="7336"/>
                  </a:move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0" name="Google Shape;5180;p64"/>
            <p:cNvSpPr/>
            <p:nvPr/>
          </p:nvSpPr>
          <p:spPr>
            <a:xfrm>
              <a:off x="6425210" y="2198223"/>
              <a:ext cx="54819" cy="54239"/>
            </a:xfrm>
            <a:custGeom>
              <a:avLst/>
              <a:gdLst/>
              <a:ahLst/>
              <a:cxnLst/>
              <a:rect l="l" t="t" r="r" b="b"/>
              <a:pathLst>
                <a:path w="1782" h="1763" fill="none" extrusionOk="0">
                  <a:moveTo>
                    <a:pt x="1" y="881"/>
                  </a:moveTo>
                  <a:lnTo>
                    <a:pt x="1" y="881"/>
                  </a:lnTo>
                  <a:lnTo>
                    <a:pt x="20" y="1053"/>
                  </a:lnTo>
                  <a:lnTo>
                    <a:pt x="77" y="1226"/>
                  </a:lnTo>
                  <a:lnTo>
                    <a:pt x="154" y="1379"/>
                  </a:lnTo>
                  <a:lnTo>
                    <a:pt x="269" y="1513"/>
                  </a:lnTo>
                  <a:lnTo>
                    <a:pt x="403" y="1609"/>
                  </a:lnTo>
                  <a:lnTo>
                    <a:pt x="556" y="1705"/>
                  </a:lnTo>
                  <a:lnTo>
                    <a:pt x="709" y="1743"/>
                  </a:lnTo>
                  <a:lnTo>
                    <a:pt x="901" y="1762"/>
                  </a:lnTo>
                  <a:lnTo>
                    <a:pt x="901" y="1762"/>
                  </a:lnTo>
                  <a:lnTo>
                    <a:pt x="1073" y="1743"/>
                  </a:lnTo>
                  <a:lnTo>
                    <a:pt x="1246" y="1705"/>
                  </a:lnTo>
                  <a:lnTo>
                    <a:pt x="1399" y="1609"/>
                  </a:lnTo>
                  <a:lnTo>
                    <a:pt x="1514" y="1513"/>
                  </a:lnTo>
                  <a:lnTo>
                    <a:pt x="1629" y="1379"/>
                  </a:lnTo>
                  <a:lnTo>
                    <a:pt x="1705" y="1226"/>
                  </a:lnTo>
                  <a:lnTo>
                    <a:pt x="1763" y="1053"/>
                  </a:lnTo>
                  <a:lnTo>
                    <a:pt x="1782" y="881"/>
                  </a:lnTo>
                  <a:lnTo>
                    <a:pt x="1782" y="881"/>
                  </a:lnTo>
                  <a:lnTo>
                    <a:pt x="1763" y="709"/>
                  </a:lnTo>
                  <a:lnTo>
                    <a:pt x="1705" y="536"/>
                  </a:lnTo>
                  <a:lnTo>
                    <a:pt x="1629" y="383"/>
                  </a:lnTo>
                  <a:lnTo>
                    <a:pt x="1514" y="249"/>
                  </a:lnTo>
                  <a:lnTo>
                    <a:pt x="1399" y="134"/>
                  </a:lnTo>
                  <a:lnTo>
                    <a:pt x="1246" y="58"/>
                  </a:lnTo>
                  <a:lnTo>
                    <a:pt x="1073" y="0"/>
                  </a:lnTo>
                  <a:lnTo>
                    <a:pt x="901" y="0"/>
                  </a:lnTo>
                  <a:lnTo>
                    <a:pt x="901" y="0"/>
                  </a:lnTo>
                  <a:lnTo>
                    <a:pt x="709" y="0"/>
                  </a:lnTo>
                  <a:lnTo>
                    <a:pt x="556" y="58"/>
                  </a:lnTo>
                  <a:lnTo>
                    <a:pt x="403" y="134"/>
                  </a:lnTo>
                  <a:lnTo>
                    <a:pt x="269" y="249"/>
                  </a:lnTo>
                  <a:lnTo>
                    <a:pt x="154" y="383"/>
                  </a:lnTo>
                  <a:lnTo>
                    <a:pt x="77" y="536"/>
                  </a:lnTo>
                  <a:lnTo>
                    <a:pt x="20" y="709"/>
                  </a:lnTo>
                  <a:lnTo>
                    <a:pt x="1" y="8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1" name="Google Shape;5181;p64"/>
            <p:cNvSpPr/>
            <p:nvPr/>
          </p:nvSpPr>
          <p:spPr>
            <a:xfrm>
              <a:off x="6440530" y="2237693"/>
              <a:ext cx="24179" cy="157363"/>
            </a:xfrm>
            <a:custGeom>
              <a:avLst/>
              <a:gdLst/>
              <a:ahLst/>
              <a:cxnLst/>
              <a:rect l="l" t="t" r="r" b="b"/>
              <a:pathLst>
                <a:path w="786" h="5115" extrusionOk="0">
                  <a:moveTo>
                    <a:pt x="1" y="0"/>
                  </a:moveTo>
                  <a:lnTo>
                    <a:pt x="1" y="5114"/>
                  </a:lnTo>
                  <a:lnTo>
                    <a:pt x="786" y="5114"/>
                  </a:lnTo>
                  <a:lnTo>
                    <a:pt x="786" y="0"/>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2" name="Google Shape;5182;p64"/>
            <p:cNvSpPr/>
            <p:nvPr/>
          </p:nvSpPr>
          <p:spPr>
            <a:xfrm>
              <a:off x="6440530" y="2237693"/>
              <a:ext cx="24179" cy="157363"/>
            </a:xfrm>
            <a:custGeom>
              <a:avLst/>
              <a:gdLst/>
              <a:ahLst/>
              <a:cxnLst/>
              <a:rect l="l" t="t" r="r" b="b"/>
              <a:pathLst>
                <a:path w="786" h="5115" fill="none" extrusionOk="0">
                  <a:moveTo>
                    <a:pt x="786" y="0"/>
                  </a:moveTo>
                  <a:lnTo>
                    <a:pt x="1" y="0"/>
                  </a:lnTo>
                  <a:lnTo>
                    <a:pt x="1" y="5114"/>
                  </a:lnTo>
                  <a:lnTo>
                    <a:pt x="786" y="5114"/>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3" name="Google Shape;5183;p64"/>
            <p:cNvSpPr/>
            <p:nvPr/>
          </p:nvSpPr>
          <p:spPr>
            <a:xfrm>
              <a:off x="6327413" y="2096271"/>
              <a:ext cx="129049" cy="129090"/>
            </a:xfrm>
            <a:custGeom>
              <a:avLst/>
              <a:gdLst/>
              <a:ahLst/>
              <a:cxnLst/>
              <a:rect l="l" t="t" r="r" b="b"/>
              <a:pathLst>
                <a:path w="4195" h="4196" extrusionOk="0">
                  <a:moveTo>
                    <a:pt x="575" y="1"/>
                  </a:moveTo>
                  <a:lnTo>
                    <a:pt x="0" y="575"/>
                  </a:lnTo>
                  <a:lnTo>
                    <a:pt x="3639" y="4195"/>
                  </a:lnTo>
                  <a:lnTo>
                    <a:pt x="4195" y="3640"/>
                  </a:lnTo>
                  <a:lnTo>
                    <a:pt x="575" y="1"/>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4" name="Google Shape;5184;p64"/>
            <p:cNvSpPr/>
            <p:nvPr/>
          </p:nvSpPr>
          <p:spPr>
            <a:xfrm>
              <a:off x="6327413" y="2096271"/>
              <a:ext cx="129049" cy="129090"/>
            </a:xfrm>
            <a:custGeom>
              <a:avLst/>
              <a:gdLst/>
              <a:ahLst/>
              <a:cxnLst/>
              <a:rect l="l" t="t" r="r" b="b"/>
              <a:pathLst>
                <a:path w="4195" h="4196" fill="none" extrusionOk="0">
                  <a:moveTo>
                    <a:pt x="3639" y="4195"/>
                  </a:moveTo>
                  <a:lnTo>
                    <a:pt x="4195" y="3640"/>
                  </a:lnTo>
                  <a:lnTo>
                    <a:pt x="575" y="1"/>
                  </a:lnTo>
                  <a:lnTo>
                    <a:pt x="0" y="575"/>
                  </a:lnTo>
                  <a:lnTo>
                    <a:pt x="3639" y="4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5" name="Google Shape;5185;p64"/>
            <p:cNvSpPr/>
            <p:nvPr/>
          </p:nvSpPr>
          <p:spPr>
            <a:xfrm>
              <a:off x="6190700" y="1963125"/>
              <a:ext cx="524408" cy="262241"/>
            </a:xfrm>
            <a:custGeom>
              <a:avLst/>
              <a:gdLst/>
              <a:ahLst/>
              <a:cxnLst/>
              <a:rect l="l" t="t" r="r" b="b"/>
              <a:pathLst>
                <a:path w="17047" h="8524"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BA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6" name="Google Shape;5186;p64"/>
            <p:cNvSpPr/>
            <p:nvPr/>
          </p:nvSpPr>
          <p:spPr>
            <a:xfrm>
              <a:off x="6190700" y="1963125"/>
              <a:ext cx="524408" cy="262241"/>
            </a:xfrm>
            <a:custGeom>
              <a:avLst/>
              <a:gdLst/>
              <a:ahLst/>
              <a:cxnLst/>
              <a:rect l="l" t="t" r="r" b="b"/>
              <a:pathLst>
                <a:path w="17047" h="8524"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7" name="Google Shape;5187;p64"/>
            <p:cNvSpPr/>
            <p:nvPr/>
          </p:nvSpPr>
          <p:spPr>
            <a:xfrm>
              <a:off x="6190700" y="1963125"/>
              <a:ext cx="524408" cy="524451"/>
            </a:xfrm>
            <a:custGeom>
              <a:avLst/>
              <a:gdLst/>
              <a:ahLst/>
              <a:cxnLst/>
              <a:rect l="l" t="t" r="r" b="b"/>
              <a:pathLst>
                <a:path w="17047" h="17047" extrusionOk="0">
                  <a:moveTo>
                    <a:pt x="8888" y="1188"/>
                  </a:moveTo>
                  <a:lnTo>
                    <a:pt x="9271" y="1226"/>
                  </a:lnTo>
                  <a:lnTo>
                    <a:pt x="9635" y="1264"/>
                  </a:lnTo>
                  <a:lnTo>
                    <a:pt x="9999" y="1341"/>
                  </a:lnTo>
                  <a:lnTo>
                    <a:pt x="10343" y="1417"/>
                  </a:lnTo>
                  <a:lnTo>
                    <a:pt x="10707" y="1513"/>
                  </a:lnTo>
                  <a:lnTo>
                    <a:pt x="11033" y="1628"/>
                  </a:lnTo>
                  <a:lnTo>
                    <a:pt x="11378" y="1762"/>
                  </a:lnTo>
                  <a:lnTo>
                    <a:pt x="11703" y="1915"/>
                  </a:lnTo>
                  <a:lnTo>
                    <a:pt x="12010" y="2069"/>
                  </a:lnTo>
                  <a:lnTo>
                    <a:pt x="12316" y="2241"/>
                  </a:lnTo>
                  <a:lnTo>
                    <a:pt x="12622" y="2433"/>
                  </a:lnTo>
                  <a:lnTo>
                    <a:pt x="12910" y="2643"/>
                  </a:lnTo>
                  <a:lnTo>
                    <a:pt x="13178" y="2854"/>
                  </a:lnTo>
                  <a:lnTo>
                    <a:pt x="13446" y="3084"/>
                  </a:lnTo>
                  <a:lnTo>
                    <a:pt x="13714" y="3333"/>
                  </a:lnTo>
                  <a:lnTo>
                    <a:pt x="13944" y="3582"/>
                  </a:lnTo>
                  <a:lnTo>
                    <a:pt x="14174" y="3850"/>
                  </a:lnTo>
                  <a:lnTo>
                    <a:pt x="14404" y="4137"/>
                  </a:lnTo>
                  <a:lnTo>
                    <a:pt x="14595" y="4424"/>
                  </a:lnTo>
                  <a:lnTo>
                    <a:pt x="14787" y="4712"/>
                  </a:lnTo>
                  <a:lnTo>
                    <a:pt x="14959" y="5018"/>
                  </a:lnTo>
                  <a:lnTo>
                    <a:pt x="15131" y="5344"/>
                  </a:lnTo>
                  <a:lnTo>
                    <a:pt x="15285" y="5669"/>
                  </a:lnTo>
                  <a:lnTo>
                    <a:pt x="15400" y="5995"/>
                  </a:lnTo>
                  <a:lnTo>
                    <a:pt x="15534" y="6340"/>
                  </a:lnTo>
                  <a:lnTo>
                    <a:pt x="15629" y="6684"/>
                  </a:lnTo>
                  <a:lnTo>
                    <a:pt x="15706" y="7048"/>
                  </a:lnTo>
                  <a:lnTo>
                    <a:pt x="15764" y="7412"/>
                  </a:lnTo>
                  <a:lnTo>
                    <a:pt x="15821" y="7776"/>
                  </a:lnTo>
                  <a:lnTo>
                    <a:pt x="15840" y="8140"/>
                  </a:lnTo>
                  <a:lnTo>
                    <a:pt x="15859" y="8523"/>
                  </a:lnTo>
                  <a:lnTo>
                    <a:pt x="15840" y="8906"/>
                  </a:lnTo>
                  <a:lnTo>
                    <a:pt x="15821" y="9270"/>
                  </a:lnTo>
                  <a:lnTo>
                    <a:pt x="15764" y="9634"/>
                  </a:lnTo>
                  <a:lnTo>
                    <a:pt x="15706" y="9998"/>
                  </a:lnTo>
                  <a:lnTo>
                    <a:pt x="15629" y="10362"/>
                  </a:lnTo>
                  <a:lnTo>
                    <a:pt x="15534" y="10707"/>
                  </a:lnTo>
                  <a:lnTo>
                    <a:pt x="15400" y="11051"/>
                  </a:lnTo>
                  <a:lnTo>
                    <a:pt x="15285" y="11377"/>
                  </a:lnTo>
                  <a:lnTo>
                    <a:pt x="15131" y="11702"/>
                  </a:lnTo>
                  <a:lnTo>
                    <a:pt x="14959" y="12028"/>
                  </a:lnTo>
                  <a:lnTo>
                    <a:pt x="14787" y="12335"/>
                  </a:lnTo>
                  <a:lnTo>
                    <a:pt x="14595" y="12622"/>
                  </a:lnTo>
                  <a:lnTo>
                    <a:pt x="14404" y="12909"/>
                  </a:lnTo>
                  <a:lnTo>
                    <a:pt x="14174" y="13196"/>
                  </a:lnTo>
                  <a:lnTo>
                    <a:pt x="13944" y="13465"/>
                  </a:lnTo>
                  <a:lnTo>
                    <a:pt x="13714" y="13714"/>
                  </a:lnTo>
                  <a:lnTo>
                    <a:pt x="13446" y="13962"/>
                  </a:lnTo>
                  <a:lnTo>
                    <a:pt x="13178" y="14192"/>
                  </a:lnTo>
                  <a:lnTo>
                    <a:pt x="12910" y="14403"/>
                  </a:lnTo>
                  <a:lnTo>
                    <a:pt x="12622" y="14614"/>
                  </a:lnTo>
                  <a:lnTo>
                    <a:pt x="12316" y="14805"/>
                  </a:lnTo>
                  <a:lnTo>
                    <a:pt x="12010" y="14978"/>
                  </a:lnTo>
                  <a:lnTo>
                    <a:pt x="11703" y="15131"/>
                  </a:lnTo>
                  <a:lnTo>
                    <a:pt x="11378" y="15284"/>
                  </a:lnTo>
                  <a:lnTo>
                    <a:pt x="11033" y="15418"/>
                  </a:lnTo>
                  <a:lnTo>
                    <a:pt x="10707" y="15533"/>
                  </a:lnTo>
                  <a:lnTo>
                    <a:pt x="10343" y="15629"/>
                  </a:lnTo>
                  <a:lnTo>
                    <a:pt x="9999" y="15705"/>
                  </a:lnTo>
                  <a:lnTo>
                    <a:pt x="9635" y="15782"/>
                  </a:lnTo>
                  <a:lnTo>
                    <a:pt x="9271" y="15820"/>
                  </a:lnTo>
                  <a:lnTo>
                    <a:pt x="8888" y="15859"/>
                  </a:lnTo>
                  <a:lnTo>
                    <a:pt x="8141" y="15859"/>
                  </a:lnTo>
                  <a:lnTo>
                    <a:pt x="7758" y="15820"/>
                  </a:lnTo>
                  <a:lnTo>
                    <a:pt x="7394" y="15782"/>
                  </a:lnTo>
                  <a:lnTo>
                    <a:pt x="7030" y="15705"/>
                  </a:lnTo>
                  <a:lnTo>
                    <a:pt x="6685" y="15629"/>
                  </a:lnTo>
                  <a:lnTo>
                    <a:pt x="6340" y="15533"/>
                  </a:lnTo>
                  <a:lnTo>
                    <a:pt x="5996" y="15418"/>
                  </a:lnTo>
                  <a:lnTo>
                    <a:pt x="5651" y="15284"/>
                  </a:lnTo>
                  <a:lnTo>
                    <a:pt x="5325" y="15131"/>
                  </a:lnTo>
                  <a:lnTo>
                    <a:pt x="5019" y="14978"/>
                  </a:lnTo>
                  <a:lnTo>
                    <a:pt x="4712" y="14805"/>
                  </a:lnTo>
                  <a:lnTo>
                    <a:pt x="4406" y="14614"/>
                  </a:lnTo>
                  <a:lnTo>
                    <a:pt x="4119" y="14403"/>
                  </a:lnTo>
                  <a:lnTo>
                    <a:pt x="3851" y="14192"/>
                  </a:lnTo>
                  <a:lnTo>
                    <a:pt x="3582" y="13962"/>
                  </a:lnTo>
                  <a:lnTo>
                    <a:pt x="3333" y="13714"/>
                  </a:lnTo>
                  <a:lnTo>
                    <a:pt x="3084" y="13465"/>
                  </a:lnTo>
                  <a:lnTo>
                    <a:pt x="2855" y="13196"/>
                  </a:lnTo>
                  <a:lnTo>
                    <a:pt x="2644" y="12909"/>
                  </a:lnTo>
                  <a:lnTo>
                    <a:pt x="2433" y="12622"/>
                  </a:lnTo>
                  <a:lnTo>
                    <a:pt x="2242" y="12335"/>
                  </a:lnTo>
                  <a:lnTo>
                    <a:pt x="2069" y="12028"/>
                  </a:lnTo>
                  <a:lnTo>
                    <a:pt x="1897" y="11702"/>
                  </a:lnTo>
                  <a:lnTo>
                    <a:pt x="1763" y="11377"/>
                  </a:lnTo>
                  <a:lnTo>
                    <a:pt x="1629" y="11051"/>
                  </a:lnTo>
                  <a:lnTo>
                    <a:pt x="1514" y="10707"/>
                  </a:lnTo>
                  <a:lnTo>
                    <a:pt x="1418" y="10362"/>
                  </a:lnTo>
                  <a:lnTo>
                    <a:pt x="1322" y="9998"/>
                  </a:lnTo>
                  <a:lnTo>
                    <a:pt x="1265" y="9634"/>
                  </a:lnTo>
                  <a:lnTo>
                    <a:pt x="1207" y="9270"/>
                  </a:lnTo>
                  <a:lnTo>
                    <a:pt x="1188" y="8906"/>
                  </a:lnTo>
                  <a:lnTo>
                    <a:pt x="1169" y="8523"/>
                  </a:lnTo>
                  <a:lnTo>
                    <a:pt x="1188" y="8140"/>
                  </a:lnTo>
                  <a:lnTo>
                    <a:pt x="1207" y="7776"/>
                  </a:lnTo>
                  <a:lnTo>
                    <a:pt x="1265" y="7412"/>
                  </a:lnTo>
                  <a:lnTo>
                    <a:pt x="1322" y="7048"/>
                  </a:lnTo>
                  <a:lnTo>
                    <a:pt x="1418" y="6684"/>
                  </a:lnTo>
                  <a:lnTo>
                    <a:pt x="1514" y="6340"/>
                  </a:lnTo>
                  <a:lnTo>
                    <a:pt x="1629" y="5995"/>
                  </a:lnTo>
                  <a:lnTo>
                    <a:pt x="1763" y="5669"/>
                  </a:lnTo>
                  <a:lnTo>
                    <a:pt x="1897" y="5344"/>
                  </a:lnTo>
                  <a:lnTo>
                    <a:pt x="2069" y="5018"/>
                  </a:lnTo>
                  <a:lnTo>
                    <a:pt x="2242" y="4712"/>
                  </a:lnTo>
                  <a:lnTo>
                    <a:pt x="2433" y="4424"/>
                  </a:lnTo>
                  <a:lnTo>
                    <a:pt x="2644" y="4137"/>
                  </a:lnTo>
                  <a:lnTo>
                    <a:pt x="2855" y="3850"/>
                  </a:lnTo>
                  <a:lnTo>
                    <a:pt x="3084" y="3582"/>
                  </a:lnTo>
                  <a:lnTo>
                    <a:pt x="3333" y="3333"/>
                  </a:lnTo>
                  <a:lnTo>
                    <a:pt x="3582" y="3084"/>
                  </a:lnTo>
                  <a:lnTo>
                    <a:pt x="3851" y="2854"/>
                  </a:lnTo>
                  <a:lnTo>
                    <a:pt x="4119" y="2643"/>
                  </a:lnTo>
                  <a:lnTo>
                    <a:pt x="4406" y="2433"/>
                  </a:lnTo>
                  <a:lnTo>
                    <a:pt x="4712" y="2241"/>
                  </a:lnTo>
                  <a:lnTo>
                    <a:pt x="5019" y="2069"/>
                  </a:lnTo>
                  <a:lnTo>
                    <a:pt x="5325" y="1915"/>
                  </a:lnTo>
                  <a:lnTo>
                    <a:pt x="5651" y="1762"/>
                  </a:lnTo>
                  <a:lnTo>
                    <a:pt x="5996" y="1628"/>
                  </a:lnTo>
                  <a:lnTo>
                    <a:pt x="6340" y="1513"/>
                  </a:lnTo>
                  <a:lnTo>
                    <a:pt x="6685" y="1417"/>
                  </a:lnTo>
                  <a:lnTo>
                    <a:pt x="7030" y="1341"/>
                  </a:lnTo>
                  <a:lnTo>
                    <a:pt x="7394" y="1264"/>
                  </a:lnTo>
                  <a:lnTo>
                    <a:pt x="7758" y="1226"/>
                  </a:lnTo>
                  <a:lnTo>
                    <a:pt x="8141" y="1188"/>
                  </a:lnTo>
                  <a:close/>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8" name="Google Shape;5188;p64"/>
            <p:cNvSpPr/>
            <p:nvPr/>
          </p:nvSpPr>
          <p:spPr>
            <a:xfrm>
              <a:off x="6226663" y="1999642"/>
              <a:ext cx="451932" cy="451384"/>
            </a:xfrm>
            <a:custGeom>
              <a:avLst/>
              <a:gdLst/>
              <a:ahLst/>
              <a:cxnLst/>
              <a:rect l="l" t="t" r="r" b="b"/>
              <a:pathLst>
                <a:path w="14691" h="14672" fill="none" extrusionOk="0">
                  <a:moveTo>
                    <a:pt x="7355" y="14672"/>
                  </a:moveTo>
                  <a:lnTo>
                    <a:pt x="7355" y="14672"/>
                  </a:lnTo>
                  <a:lnTo>
                    <a:pt x="6972" y="14672"/>
                  </a:lnTo>
                  <a:lnTo>
                    <a:pt x="6589" y="14633"/>
                  </a:lnTo>
                  <a:lnTo>
                    <a:pt x="6225" y="14595"/>
                  </a:lnTo>
                  <a:lnTo>
                    <a:pt x="5861" y="14518"/>
                  </a:lnTo>
                  <a:lnTo>
                    <a:pt x="5516" y="14442"/>
                  </a:lnTo>
                  <a:lnTo>
                    <a:pt x="5171" y="14346"/>
                  </a:lnTo>
                  <a:lnTo>
                    <a:pt x="4827" y="14231"/>
                  </a:lnTo>
                  <a:lnTo>
                    <a:pt x="4482" y="14097"/>
                  </a:lnTo>
                  <a:lnTo>
                    <a:pt x="4156" y="13944"/>
                  </a:lnTo>
                  <a:lnTo>
                    <a:pt x="3850" y="13791"/>
                  </a:lnTo>
                  <a:lnTo>
                    <a:pt x="3543" y="13618"/>
                  </a:lnTo>
                  <a:lnTo>
                    <a:pt x="3237" y="13427"/>
                  </a:lnTo>
                  <a:lnTo>
                    <a:pt x="2950" y="13216"/>
                  </a:lnTo>
                  <a:lnTo>
                    <a:pt x="2682" y="13005"/>
                  </a:lnTo>
                  <a:lnTo>
                    <a:pt x="2413" y="12775"/>
                  </a:lnTo>
                  <a:lnTo>
                    <a:pt x="2164" y="12527"/>
                  </a:lnTo>
                  <a:lnTo>
                    <a:pt x="1915" y="12278"/>
                  </a:lnTo>
                  <a:lnTo>
                    <a:pt x="1686" y="12009"/>
                  </a:lnTo>
                  <a:lnTo>
                    <a:pt x="1475" y="11722"/>
                  </a:lnTo>
                  <a:lnTo>
                    <a:pt x="1264" y="11435"/>
                  </a:lnTo>
                  <a:lnTo>
                    <a:pt x="1073" y="11148"/>
                  </a:lnTo>
                  <a:lnTo>
                    <a:pt x="900" y="10841"/>
                  </a:lnTo>
                  <a:lnTo>
                    <a:pt x="728" y="10515"/>
                  </a:lnTo>
                  <a:lnTo>
                    <a:pt x="594" y="10190"/>
                  </a:lnTo>
                  <a:lnTo>
                    <a:pt x="460" y="9864"/>
                  </a:lnTo>
                  <a:lnTo>
                    <a:pt x="345" y="9520"/>
                  </a:lnTo>
                  <a:lnTo>
                    <a:pt x="249" y="9175"/>
                  </a:lnTo>
                  <a:lnTo>
                    <a:pt x="153" y="8811"/>
                  </a:lnTo>
                  <a:lnTo>
                    <a:pt x="96" y="8447"/>
                  </a:lnTo>
                  <a:lnTo>
                    <a:pt x="38" y="8083"/>
                  </a:lnTo>
                  <a:lnTo>
                    <a:pt x="19" y="7719"/>
                  </a:lnTo>
                  <a:lnTo>
                    <a:pt x="0" y="7336"/>
                  </a:lnTo>
                  <a:lnTo>
                    <a:pt x="0" y="7336"/>
                  </a:lnTo>
                  <a:lnTo>
                    <a:pt x="19" y="6953"/>
                  </a:lnTo>
                  <a:lnTo>
                    <a:pt x="38" y="6589"/>
                  </a:lnTo>
                  <a:lnTo>
                    <a:pt x="96" y="6225"/>
                  </a:lnTo>
                  <a:lnTo>
                    <a:pt x="153" y="5861"/>
                  </a:lnTo>
                  <a:lnTo>
                    <a:pt x="249" y="5497"/>
                  </a:lnTo>
                  <a:lnTo>
                    <a:pt x="345" y="5153"/>
                  </a:lnTo>
                  <a:lnTo>
                    <a:pt x="460" y="4808"/>
                  </a:lnTo>
                  <a:lnTo>
                    <a:pt x="594" y="4482"/>
                  </a:lnTo>
                  <a:lnTo>
                    <a:pt x="728" y="4157"/>
                  </a:lnTo>
                  <a:lnTo>
                    <a:pt x="900" y="3831"/>
                  </a:lnTo>
                  <a:lnTo>
                    <a:pt x="1073" y="3525"/>
                  </a:lnTo>
                  <a:lnTo>
                    <a:pt x="1264" y="3237"/>
                  </a:lnTo>
                  <a:lnTo>
                    <a:pt x="1475" y="2950"/>
                  </a:lnTo>
                  <a:lnTo>
                    <a:pt x="1686" y="2663"/>
                  </a:lnTo>
                  <a:lnTo>
                    <a:pt x="1915" y="2395"/>
                  </a:lnTo>
                  <a:lnTo>
                    <a:pt x="2164" y="2146"/>
                  </a:lnTo>
                  <a:lnTo>
                    <a:pt x="2413" y="1897"/>
                  </a:lnTo>
                  <a:lnTo>
                    <a:pt x="2682" y="1667"/>
                  </a:lnTo>
                  <a:lnTo>
                    <a:pt x="2950" y="1456"/>
                  </a:lnTo>
                  <a:lnTo>
                    <a:pt x="3237" y="1246"/>
                  </a:lnTo>
                  <a:lnTo>
                    <a:pt x="3543" y="1054"/>
                  </a:lnTo>
                  <a:lnTo>
                    <a:pt x="3850" y="882"/>
                  </a:lnTo>
                  <a:lnTo>
                    <a:pt x="4156" y="728"/>
                  </a:lnTo>
                  <a:lnTo>
                    <a:pt x="4482" y="575"/>
                  </a:lnTo>
                  <a:lnTo>
                    <a:pt x="4827" y="441"/>
                  </a:lnTo>
                  <a:lnTo>
                    <a:pt x="5171" y="326"/>
                  </a:lnTo>
                  <a:lnTo>
                    <a:pt x="5516" y="230"/>
                  </a:lnTo>
                  <a:lnTo>
                    <a:pt x="5861" y="154"/>
                  </a:lnTo>
                  <a:lnTo>
                    <a:pt x="6225" y="77"/>
                  </a:lnTo>
                  <a:lnTo>
                    <a:pt x="6589" y="39"/>
                  </a:lnTo>
                  <a:lnTo>
                    <a:pt x="6972" y="1"/>
                  </a:lnTo>
                  <a:lnTo>
                    <a:pt x="7355" y="1"/>
                  </a:lnTo>
                  <a:lnTo>
                    <a:pt x="7355" y="1"/>
                  </a:lnTo>
                  <a:lnTo>
                    <a:pt x="7719" y="1"/>
                  </a:lnTo>
                  <a:lnTo>
                    <a:pt x="8102" y="39"/>
                  </a:lnTo>
                  <a:lnTo>
                    <a:pt x="8466" y="77"/>
                  </a:lnTo>
                  <a:lnTo>
                    <a:pt x="8830" y="154"/>
                  </a:lnTo>
                  <a:lnTo>
                    <a:pt x="9174" y="230"/>
                  </a:lnTo>
                  <a:lnTo>
                    <a:pt x="9538" y="326"/>
                  </a:lnTo>
                  <a:lnTo>
                    <a:pt x="9864" y="441"/>
                  </a:lnTo>
                  <a:lnTo>
                    <a:pt x="10209" y="575"/>
                  </a:lnTo>
                  <a:lnTo>
                    <a:pt x="10534" y="728"/>
                  </a:lnTo>
                  <a:lnTo>
                    <a:pt x="10841" y="882"/>
                  </a:lnTo>
                  <a:lnTo>
                    <a:pt x="11147" y="1054"/>
                  </a:lnTo>
                  <a:lnTo>
                    <a:pt x="11453" y="1246"/>
                  </a:lnTo>
                  <a:lnTo>
                    <a:pt x="11741" y="1456"/>
                  </a:lnTo>
                  <a:lnTo>
                    <a:pt x="12009" y="1667"/>
                  </a:lnTo>
                  <a:lnTo>
                    <a:pt x="12277" y="1897"/>
                  </a:lnTo>
                  <a:lnTo>
                    <a:pt x="12545" y="2146"/>
                  </a:lnTo>
                  <a:lnTo>
                    <a:pt x="12775" y="2395"/>
                  </a:lnTo>
                  <a:lnTo>
                    <a:pt x="13005" y="2663"/>
                  </a:lnTo>
                  <a:lnTo>
                    <a:pt x="13235" y="2950"/>
                  </a:lnTo>
                  <a:lnTo>
                    <a:pt x="13426" y="3237"/>
                  </a:lnTo>
                  <a:lnTo>
                    <a:pt x="13618" y="3525"/>
                  </a:lnTo>
                  <a:lnTo>
                    <a:pt x="13790" y="3831"/>
                  </a:lnTo>
                  <a:lnTo>
                    <a:pt x="13962" y="4157"/>
                  </a:lnTo>
                  <a:lnTo>
                    <a:pt x="14116" y="4482"/>
                  </a:lnTo>
                  <a:lnTo>
                    <a:pt x="14231" y="4808"/>
                  </a:lnTo>
                  <a:lnTo>
                    <a:pt x="14365" y="5153"/>
                  </a:lnTo>
                  <a:lnTo>
                    <a:pt x="14460" y="5497"/>
                  </a:lnTo>
                  <a:lnTo>
                    <a:pt x="14537" y="5861"/>
                  </a:lnTo>
                  <a:lnTo>
                    <a:pt x="14595" y="6225"/>
                  </a:lnTo>
                  <a:lnTo>
                    <a:pt x="14652" y="6589"/>
                  </a:lnTo>
                  <a:lnTo>
                    <a:pt x="14671" y="6953"/>
                  </a:lnTo>
                  <a:lnTo>
                    <a:pt x="14690" y="7336"/>
                  </a:lnTo>
                  <a:lnTo>
                    <a:pt x="14690" y="7336"/>
                  </a:lnTo>
                  <a:lnTo>
                    <a:pt x="14671" y="7719"/>
                  </a:lnTo>
                  <a:lnTo>
                    <a:pt x="14652" y="8083"/>
                  </a:lnTo>
                  <a:lnTo>
                    <a:pt x="14595" y="8447"/>
                  </a:lnTo>
                  <a:lnTo>
                    <a:pt x="14537" y="8811"/>
                  </a:lnTo>
                  <a:lnTo>
                    <a:pt x="14460" y="9175"/>
                  </a:lnTo>
                  <a:lnTo>
                    <a:pt x="14365" y="9520"/>
                  </a:lnTo>
                  <a:lnTo>
                    <a:pt x="14231" y="9864"/>
                  </a:lnTo>
                  <a:lnTo>
                    <a:pt x="14116" y="10190"/>
                  </a:lnTo>
                  <a:lnTo>
                    <a:pt x="13962" y="10515"/>
                  </a:lnTo>
                  <a:lnTo>
                    <a:pt x="13790" y="10841"/>
                  </a:lnTo>
                  <a:lnTo>
                    <a:pt x="13618" y="11148"/>
                  </a:lnTo>
                  <a:lnTo>
                    <a:pt x="13426" y="11435"/>
                  </a:lnTo>
                  <a:lnTo>
                    <a:pt x="13235" y="11722"/>
                  </a:lnTo>
                  <a:lnTo>
                    <a:pt x="13005" y="12009"/>
                  </a:lnTo>
                  <a:lnTo>
                    <a:pt x="12775" y="12278"/>
                  </a:lnTo>
                  <a:lnTo>
                    <a:pt x="12545" y="12527"/>
                  </a:lnTo>
                  <a:lnTo>
                    <a:pt x="12277" y="12775"/>
                  </a:lnTo>
                  <a:lnTo>
                    <a:pt x="12009" y="13005"/>
                  </a:lnTo>
                  <a:lnTo>
                    <a:pt x="11741" y="13216"/>
                  </a:lnTo>
                  <a:lnTo>
                    <a:pt x="11453" y="13427"/>
                  </a:lnTo>
                  <a:lnTo>
                    <a:pt x="11147" y="13618"/>
                  </a:lnTo>
                  <a:lnTo>
                    <a:pt x="10841" y="13791"/>
                  </a:lnTo>
                  <a:lnTo>
                    <a:pt x="10534" y="13944"/>
                  </a:lnTo>
                  <a:lnTo>
                    <a:pt x="10209" y="14097"/>
                  </a:lnTo>
                  <a:lnTo>
                    <a:pt x="9864" y="14231"/>
                  </a:lnTo>
                  <a:lnTo>
                    <a:pt x="9538" y="14346"/>
                  </a:lnTo>
                  <a:lnTo>
                    <a:pt x="9174" y="14442"/>
                  </a:lnTo>
                  <a:lnTo>
                    <a:pt x="8830" y="14518"/>
                  </a:lnTo>
                  <a:lnTo>
                    <a:pt x="8466" y="14595"/>
                  </a:lnTo>
                  <a:lnTo>
                    <a:pt x="8102" y="14633"/>
                  </a:lnTo>
                  <a:lnTo>
                    <a:pt x="7719" y="14672"/>
                  </a:lnTo>
                  <a:lnTo>
                    <a:pt x="7355" y="14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89" name="Google Shape;5189;p64"/>
            <p:cNvSpPr/>
            <p:nvPr/>
          </p:nvSpPr>
          <p:spPr>
            <a:xfrm>
              <a:off x="6190700" y="1963125"/>
              <a:ext cx="524408" cy="524451"/>
            </a:xfrm>
            <a:custGeom>
              <a:avLst/>
              <a:gdLst/>
              <a:ahLst/>
              <a:cxnLst/>
              <a:rect l="l" t="t" r="r" b="b"/>
              <a:pathLst>
                <a:path w="17047" h="17047"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0" name="Google Shape;5190;p64"/>
            <p:cNvSpPr/>
            <p:nvPr/>
          </p:nvSpPr>
          <p:spPr>
            <a:xfrm>
              <a:off x="6226663" y="1999642"/>
              <a:ext cx="451932" cy="451384"/>
            </a:xfrm>
            <a:custGeom>
              <a:avLst/>
              <a:gdLst/>
              <a:ahLst/>
              <a:cxnLst/>
              <a:rect l="l" t="t" r="r" b="b"/>
              <a:pathLst>
                <a:path w="14691" h="14672" extrusionOk="0">
                  <a:moveTo>
                    <a:pt x="3850" y="3142"/>
                  </a:moveTo>
                  <a:lnTo>
                    <a:pt x="7163" y="6474"/>
                  </a:lnTo>
                  <a:lnTo>
                    <a:pt x="7355" y="6455"/>
                  </a:lnTo>
                  <a:lnTo>
                    <a:pt x="7527" y="6455"/>
                  </a:lnTo>
                  <a:lnTo>
                    <a:pt x="7700" y="6513"/>
                  </a:lnTo>
                  <a:lnTo>
                    <a:pt x="7853" y="6589"/>
                  </a:lnTo>
                  <a:lnTo>
                    <a:pt x="7968" y="6704"/>
                  </a:lnTo>
                  <a:lnTo>
                    <a:pt x="8083" y="6838"/>
                  </a:lnTo>
                  <a:lnTo>
                    <a:pt x="8159" y="6991"/>
                  </a:lnTo>
                  <a:lnTo>
                    <a:pt x="8217" y="7164"/>
                  </a:lnTo>
                  <a:lnTo>
                    <a:pt x="8236" y="7336"/>
                  </a:lnTo>
                  <a:lnTo>
                    <a:pt x="8217" y="7470"/>
                  </a:lnTo>
                  <a:lnTo>
                    <a:pt x="8198" y="7585"/>
                  </a:lnTo>
                  <a:lnTo>
                    <a:pt x="8159" y="7700"/>
                  </a:lnTo>
                  <a:lnTo>
                    <a:pt x="8102" y="7815"/>
                  </a:lnTo>
                  <a:lnTo>
                    <a:pt x="8025" y="7911"/>
                  </a:lnTo>
                  <a:lnTo>
                    <a:pt x="7949" y="7987"/>
                  </a:lnTo>
                  <a:lnTo>
                    <a:pt x="7853" y="8064"/>
                  </a:lnTo>
                  <a:lnTo>
                    <a:pt x="7738" y="8121"/>
                  </a:lnTo>
                  <a:lnTo>
                    <a:pt x="7738" y="12852"/>
                  </a:lnTo>
                  <a:lnTo>
                    <a:pt x="6953" y="12852"/>
                  </a:lnTo>
                  <a:lnTo>
                    <a:pt x="6953" y="8121"/>
                  </a:lnTo>
                  <a:lnTo>
                    <a:pt x="6857" y="8064"/>
                  </a:lnTo>
                  <a:lnTo>
                    <a:pt x="6761" y="7987"/>
                  </a:lnTo>
                  <a:lnTo>
                    <a:pt x="6665" y="7911"/>
                  </a:lnTo>
                  <a:lnTo>
                    <a:pt x="6589" y="7815"/>
                  </a:lnTo>
                  <a:lnTo>
                    <a:pt x="6531" y="7700"/>
                  </a:lnTo>
                  <a:lnTo>
                    <a:pt x="6493" y="7585"/>
                  </a:lnTo>
                  <a:lnTo>
                    <a:pt x="6474" y="7470"/>
                  </a:lnTo>
                  <a:lnTo>
                    <a:pt x="6455" y="7336"/>
                  </a:lnTo>
                  <a:lnTo>
                    <a:pt x="6474" y="7145"/>
                  </a:lnTo>
                  <a:lnTo>
                    <a:pt x="6531" y="6972"/>
                  </a:lnTo>
                  <a:lnTo>
                    <a:pt x="3275" y="3716"/>
                  </a:lnTo>
                  <a:lnTo>
                    <a:pt x="3850" y="3142"/>
                  </a:lnTo>
                  <a:close/>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1" name="Google Shape;5191;p64"/>
            <p:cNvSpPr/>
            <p:nvPr/>
          </p:nvSpPr>
          <p:spPr>
            <a:xfrm>
              <a:off x="6327413" y="2096271"/>
              <a:ext cx="152613" cy="298790"/>
            </a:xfrm>
            <a:custGeom>
              <a:avLst/>
              <a:gdLst/>
              <a:ahLst/>
              <a:cxnLst/>
              <a:rect l="l" t="t" r="r" b="b"/>
              <a:pathLst>
                <a:path w="4961" h="9712" fill="none" extrusionOk="0">
                  <a:moveTo>
                    <a:pt x="3256" y="3831"/>
                  </a:moveTo>
                  <a:lnTo>
                    <a:pt x="0" y="575"/>
                  </a:lnTo>
                  <a:lnTo>
                    <a:pt x="575" y="1"/>
                  </a:lnTo>
                  <a:lnTo>
                    <a:pt x="3888" y="3333"/>
                  </a:lnTo>
                  <a:lnTo>
                    <a:pt x="3888" y="3333"/>
                  </a:lnTo>
                  <a:lnTo>
                    <a:pt x="4080" y="3314"/>
                  </a:lnTo>
                  <a:lnTo>
                    <a:pt x="4080" y="3314"/>
                  </a:lnTo>
                  <a:lnTo>
                    <a:pt x="4252" y="3314"/>
                  </a:lnTo>
                  <a:lnTo>
                    <a:pt x="4425" y="3372"/>
                  </a:lnTo>
                  <a:lnTo>
                    <a:pt x="4578" y="3448"/>
                  </a:lnTo>
                  <a:lnTo>
                    <a:pt x="4693" y="3563"/>
                  </a:lnTo>
                  <a:lnTo>
                    <a:pt x="4808" y="3697"/>
                  </a:lnTo>
                  <a:lnTo>
                    <a:pt x="4884" y="3850"/>
                  </a:lnTo>
                  <a:lnTo>
                    <a:pt x="4942" y="4023"/>
                  </a:lnTo>
                  <a:lnTo>
                    <a:pt x="4961" y="4195"/>
                  </a:lnTo>
                  <a:lnTo>
                    <a:pt x="4961" y="4195"/>
                  </a:lnTo>
                  <a:lnTo>
                    <a:pt x="4942" y="4329"/>
                  </a:lnTo>
                  <a:lnTo>
                    <a:pt x="4923" y="4444"/>
                  </a:lnTo>
                  <a:lnTo>
                    <a:pt x="4884" y="4559"/>
                  </a:lnTo>
                  <a:lnTo>
                    <a:pt x="4827" y="4674"/>
                  </a:lnTo>
                  <a:lnTo>
                    <a:pt x="4750" y="4770"/>
                  </a:lnTo>
                  <a:lnTo>
                    <a:pt x="4674" y="4846"/>
                  </a:lnTo>
                  <a:lnTo>
                    <a:pt x="4578" y="4923"/>
                  </a:lnTo>
                  <a:lnTo>
                    <a:pt x="4463" y="4980"/>
                  </a:lnTo>
                  <a:lnTo>
                    <a:pt x="4463" y="9711"/>
                  </a:lnTo>
                  <a:lnTo>
                    <a:pt x="3678" y="9711"/>
                  </a:lnTo>
                  <a:lnTo>
                    <a:pt x="3678" y="4980"/>
                  </a:lnTo>
                  <a:lnTo>
                    <a:pt x="3678" y="4980"/>
                  </a:lnTo>
                  <a:lnTo>
                    <a:pt x="3582" y="4923"/>
                  </a:lnTo>
                  <a:lnTo>
                    <a:pt x="3486" y="4846"/>
                  </a:lnTo>
                  <a:lnTo>
                    <a:pt x="3390" y="4770"/>
                  </a:lnTo>
                  <a:lnTo>
                    <a:pt x="3314" y="4674"/>
                  </a:lnTo>
                  <a:lnTo>
                    <a:pt x="3256" y="4559"/>
                  </a:lnTo>
                  <a:lnTo>
                    <a:pt x="3218" y="4444"/>
                  </a:lnTo>
                  <a:lnTo>
                    <a:pt x="3199" y="4329"/>
                  </a:lnTo>
                  <a:lnTo>
                    <a:pt x="3180" y="4195"/>
                  </a:lnTo>
                  <a:lnTo>
                    <a:pt x="3180" y="4195"/>
                  </a:lnTo>
                  <a:lnTo>
                    <a:pt x="3199" y="4004"/>
                  </a:lnTo>
                  <a:lnTo>
                    <a:pt x="3256" y="3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2" name="Google Shape;5192;p64"/>
            <p:cNvSpPr/>
            <p:nvPr/>
          </p:nvSpPr>
          <p:spPr>
            <a:xfrm>
              <a:off x="6226663" y="1999642"/>
              <a:ext cx="451932" cy="451384"/>
            </a:xfrm>
            <a:custGeom>
              <a:avLst/>
              <a:gdLst/>
              <a:ahLst/>
              <a:cxnLst/>
              <a:rect l="l" t="t" r="r" b="b"/>
              <a:pathLst>
                <a:path w="14691" h="14672" fill="none" extrusionOk="0">
                  <a:moveTo>
                    <a:pt x="7355" y="1"/>
                  </a:move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3" name="Google Shape;5193;p64"/>
            <p:cNvSpPr/>
            <p:nvPr/>
          </p:nvSpPr>
          <p:spPr>
            <a:xfrm>
              <a:off x="6440530" y="2237693"/>
              <a:ext cx="24179" cy="157363"/>
            </a:xfrm>
            <a:custGeom>
              <a:avLst/>
              <a:gdLst/>
              <a:ahLst/>
              <a:cxnLst/>
              <a:rect l="l" t="t" r="r" b="b"/>
              <a:pathLst>
                <a:path w="786" h="5115" extrusionOk="0">
                  <a:moveTo>
                    <a:pt x="1" y="0"/>
                  </a:moveTo>
                  <a:lnTo>
                    <a:pt x="1" y="383"/>
                  </a:lnTo>
                  <a:lnTo>
                    <a:pt x="1" y="5114"/>
                  </a:lnTo>
                  <a:lnTo>
                    <a:pt x="786" y="5114"/>
                  </a:lnTo>
                  <a:lnTo>
                    <a:pt x="786" y="38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4" name="Google Shape;5194;p64"/>
            <p:cNvSpPr/>
            <p:nvPr/>
          </p:nvSpPr>
          <p:spPr>
            <a:xfrm>
              <a:off x="6440530" y="2237693"/>
              <a:ext cx="24179" cy="157363"/>
            </a:xfrm>
            <a:custGeom>
              <a:avLst/>
              <a:gdLst/>
              <a:ahLst/>
              <a:cxnLst/>
              <a:rect l="l" t="t" r="r" b="b"/>
              <a:pathLst>
                <a:path w="786" h="5115" fill="none" extrusionOk="0">
                  <a:moveTo>
                    <a:pt x="786" y="0"/>
                  </a:moveTo>
                  <a:lnTo>
                    <a:pt x="1" y="0"/>
                  </a:lnTo>
                  <a:lnTo>
                    <a:pt x="1" y="383"/>
                  </a:lnTo>
                  <a:lnTo>
                    <a:pt x="1" y="5114"/>
                  </a:lnTo>
                  <a:lnTo>
                    <a:pt x="786" y="5114"/>
                  </a:lnTo>
                  <a:lnTo>
                    <a:pt x="786" y="383"/>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5" name="Google Shape;5195;p64"/>
            <p:cNvSpPr/>
            <p:nvPr/>
          </p:nvSpPr>
          <p:spPr>
            <a:xfrm>
              <a:off x="6327413" y="2096271"/>
              <a:ext cx="129049" cy="129090"/>
            </a:xfrm>
            <a:custGeom>
              <a:avLst/>
              <a:gdLst/>
              <a:ahLst/>
              <a:cxnLst/>
              <a:rect l="l" t="t" r="r" b="b"/>
              <a:pathLst>
                <a:path w="4195" h="4196" extrusionOk="0">
                  <a:moveTo>
                    <a:pt x="575" y="1"/>
                  </a:moveTo>
                  <a:lnTo>
                    <a:pt x="0" y="575"/>
                  </a:lnTo>
                  <a:lnTo>
                    <a:pt x="3256" y="3831"/>
                  </a:lnTo>
                  <a:lnTo>
                    <a:pt x="3639" y="4195"/>
                  </a:lnTo>
                  <a:lnTo>
                    <a:pt x="4195" y="3640"/>
                  </a:lnTo>
                  <a:lnTo>
                    <a:pt x="3888" y="3333"/>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6" name="Google Shape;5196;p64"/>
            <p:cNvSpPr/>
            <p:nvPr/>
          </p:nvSpPr>
          <p:spPr>
            <a:xfrm>
              <a:off x="6327413" y="2096271"/>
              <a:ext cx="129049" cy="129090"/>
            </a:xfrm>
            <a:custGeom>
              <a:avLst/>
              <a:gdLst/>
              <a:ahLst/>
              <a:cxnLst/>
              <a:rect l="l" t="t" r="r" b="b"/>
              <a:pathLst>
                <a:path w="4195" h="4196" fill="none" extrusionOk="0">
                  <a:moveTo>
                    <a:pt x="575" y="1"/>
                  </a:moveTo>
                  <a:lnTo>
                    <a:pt x="0" y="575"/>
                  </a:lnTo>
                  <a:lnTo>
                    <a:pt x="3256" y="3831"/>
                  </a:lnTo>
                  <a:lnTo>
                    <a:pt x="3639" y="4195"/>
                  </a:lnTo>
                  <a:lnTo>
                    <a:pt x="4195" y="3640"/>
                  </a:lnTo>
                  <a:lnTo>
                    <a:pt x="3888" y="3333"/>
                  </a:lnTo>
                  <a:lnTo>
                    <a:pt x="57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7" name="Google Shape;5197;p64"/>
            <p:cNvSpPr/>
            <p:nvPr/>
          </p:nvSpPr>
          <p:spPr>
            <a:xfrm>
              <a:off x="6425210" y="2198223"/>
              <a:ext cx="54819" cy="51285"/>
            </a:xfrm>
            <a:custGeom>
              <a:avLst/>
              <a:gdLst/>
              <a:ahLst/>
              <a:cxnLst/>
              <a:rect l="l" t="t" r="r" b="b"/>
              <a:pathLst>
                <a:path w="1782" h="1667" fill="none" extrusionOk="0">
                  <a:moveTo>
                    <a:pt x="901" y="0"/>
                  </a:moveTo>
                  <a:lnTo>
                    <a:pt x="901" y="0"/>
                  </a:lnTo>
                  <a:lnTo>
                    <a:pt x="709" y="19"/>
                  </a:lnTo>
                  <a:lnTo>
                    <a:pt x="1016" y="326"/>
                  </a:lnTo>
                  <a:lnTo>
                    <a:pt x="460" y="881"/>
                  </a:lnTo>
                  <a:lnTo>
                    <a:pt x="77" y="517"/>
                  </a:lnTo>
                  <a:lnTo>
                    <a:pt x="77" y="517"/>
                  </a:lnTo>
                  <a:lnTo>
                    <a:pt x="20" y="690"/>
                  </a:lnTo>
                  <a:lnTo>
                    <a:pt x="1" y="881"/>
                  </a:lnTo>
                  <a:lnTo>
                    <a:pt x="1" y="881"/>
                  </a:lnTo>
                  <a:lnTo>
                    <a:pt x="20" y="1015"/>
                  </a:lnTo>
                  <a:lnTo>
                    <a:pt x="39" y="1130"/>
                  </a:lnTo>
                  <a:lnTo>
                    <a:pt x="77" y="1245"/>
                  </a:lnTo>
                  <a:lnTo>
                    <a:pt x="135" y="1360"/>
                  </a:lnTo>
                  <a:lnTo>
                    <a:pt x="211" y="1456"/>
                  </a:lnTo>
                  <a:lnTo>
                    <a:pt x="307" y="1532"/>
                  </a:lnTo>
                  <a:lnTo>
                    <a:pt x="403" y="1609"/>
                  </a:lnTo>
                  <a:lnTo>
                    <a:pt x="499" y="1666"/>
                  </a:lnTo>
                  <a:lnTo>
                    <a:pt x="499" y="1283"/>
                  </a:lnTo>
                  <a:lnTo>
                    <a:pt x="1284" y="1283"/>
                  </a:lnTo>
                  <a:lnTo>
                    <a:pt x="1284" y="1666"/>
                  </a:lnTo>
                  <a:lnTo>
                    <a:pt x="1284" y="1666"/>
                  </a:lnTo>
                  <a:lnTo>
                    <a:pt x="1399" y="1609"/>
                  </a:lnTo>
                  <a:lnTo>
                    <a:pt x="1495" y="1532"/>
                  </a:lnTo>
                  <a:lnTo>
                    <a:pt x="1571" y="1456"/>
                  </a:lnTo>
                  <a:lnTo>
                    <a:pt x="1648" y="1360"/>
                  </a:lnTo>
                  <a:lnTo>
                    <a:pt x="1705" y="1245"/>
                  </a:lnTo>
                  <a:lnTo>
                    <a:pt x="1744" y="1130"/>
                  </a:lnTo>
                  <a:lnTo>
                    <a:pt x="1763" y="1015"/>
                  </a:lnTo>
                  <a:lnTo>
                    <a:pt x="1782" y="881"/>
                  </a:lnTo>
                  <a:lnTo>
                    <a:pt x="1782" y="881"/>
                  </a:lnTo>
                  <a:lnTo>
                    <a:pt x="1763" y="709"/>
                  </a:lnTo>
                  <a:lnTo>
                    <a:pt x="1705" y="536"/>
                  </a:lnTo>
                  <a:lnTo>
                    <a:pt x="1629" y="383"/>
                  </a:lnTo>
                  <a:lnTo>
                    <a:pt x="1514" y="249"/>
                  </a:lnTo>
                  <a:lnTo>
                    <a:pt x="1399" y="134"/>
                  </a:lnTo>
                  <a:lnTo>
                    <a:pt x="1246" y="58"/>
                  </a:lnTo>
                  <a:lnTo>
                    <a:pt x="1073" y="0"/>
                  </a:lnTo>
                  <a:lnTo>
                    <a:pt x="9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198" name="Google Shape;5198;p64"/>
            <p:cNvSpPr/>
            <p:nvPr/>
          </p:nvSpPr>
          <p:spPr>
            <a:xfrm>
              <a:off x="6425210" y="2198223"/>
              <a:ext cx="54819" cy="54239"/>
            </a:xfrm>
            <a:custGeom>
              <a:avLst/>
              <a:gdLst/>
              <a:ahLst/>
              <a:cxnLst/>
              <a:rect l="l" t="t" r="r" b="b"/>
              <a:pathLst>
                <a:path w="1782" h="1763" extrusionOk="0">
                  <a:moveTo>
                    <a:pt x="709" y="0"/>
                  </a:moveTo>
                  <a:lnTo>
                    <a:pt x="556" y="58"/>
                  </a:lnTo>
                  <a:lnTo>
                    <a:pt x="403" y="134"/>
                  </a:lnTo>
                  <a:lnTo>
                    <a:pt x="269" y="249"/>
                  </a:lnTo>
                  <a:lnTo>
                    <a:pt x="154" y="383"/>
                  </a:lnTo>
                  <a:lnTo>
                    <a:pt x="77" y="536"/>
                  </a:lnTo>
                  <a:lnTo>
                    <a:pt x="20" y="709"/>
                  </a:lnTo>
                  <a:lnTo>
                    <a:pt x="1" y="881"/>
                  </a:lnTo>
                  <a:lnTo>
                    <a:pt x="20" y="1053"/>
                  </a:lnTo>
                  <a:lnTo>
                    <a:pt x="77" y="1226"/>
                  </a:lnTo>
                  <a:lnTo>
                    <a:pt x="154" y="1379"/>
                  </a:lnTo>
                  <a:lnTo>
                    <a:pt x="269" y="1513"/>
                  </a:lnTo>
                  <a:lnTo>
                    <a:pt x="403" y="1609"/>
                  </a:lnTo>
                  <a:lnTo>
                    <a:pt x="556" y="1705"/>
                  </a:lnTo>
                  <a:lnTo>
                    <a:pt x="709" y="1743"/>
                  </a:lnTo>
                  <a:lnTo>
                    <a:pt x="901" y="1762"/>
                  </a:lnTo>
                  <a:lnTo>
                    <a:pt x="1073" y="1743"/>
                  </a:lnTo>
                  <a:lnTo>
                    <a:pt x="1246" y="1705"/>
                  </a:lnTo>
                  <a:lnTo>
                    <a:pt x="1399" y="1609"/>
                  </a:lnTo>
                  <a:lnTo>
                    <a:pt x="1514" y="1513"/>
                  </a:lnTo>
                  <a:lnTo>
                    <a:pt x="1629" y="1379"/>
                  </a:lnTo>
                  <a:lnTo>
                    <a:pt x="1705" y="1226"/>
                  </a:lnTo>
                  <a:lnTo>
                    <a:pt x="1763" y="1053"/>
                  </a:lnTo>
                  <a:lnTo>
                    <a:pt x="1782" y="881"/>
                  </a:lnTo>
                  <a:lnTo>
                    <a:pt x="1763" y="709"/>
                  </a:lnTo>
                  <a:lnTo>
                    <a:pt x="1705" y="536"/>
                  </a:lnTo>
                  <a:lnTo>
                    <a:pt x="1629" y="383"/>
                  </a:lnTo>
                  <a:lnTo>
                    <a:pt x="1514" y="249"/>
                  </a:lnTo>
                  <a:lnTo>
                    <a:pt x="1399" y="134"/>
                  </a:lnTo>
                  <a:lnTo>
                    <a:pt x="1246" y="58"/>
                  </a:lnTo>
                  <a:lnTo>
                    <a:pt x="1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199" name="Google Shape;5199;p64"/>
          <p:cNvGrpSpPr/>
          <p:nvPr/>
        </p:nvGrpSpPr>
        <p:grpSpPr>
          <a:xfrm>
            <a:off x="6910253" y="2540315"/>
            <a:ext cx="1366987" cy="2306087"/>
            <a:chOff x="-2348868" y="4924811"/>
            <a:chExt cx="1669500" cy="2816423"/>
          </a:xfrm>
        </p:grpSpPr>
        <p:sp>
          <p:nvSpPr>
            <p:cNvPr id="5200" name="Google Shape;5200;p64"/>
            <p:cNvSpPr/>
            <p:nvPr/>
          </p:nvSpPr>
          <p:spPr>
            <a:xfrm>
              <a:off x="-2348868" y="7541134"/>
              <a:ext cx="1669500" cy="200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1" name="Google Shape;5201;p64"/>
            <p:cNvSpPr/>
            <p:nvPr/>
          </p:nvSpPr>
          <p:spPr>
            <a:xfrm>
              <a:off x="-1831494" y="6029988"/>
              <a:ext cx="602412" cy="332952"/>
            </a:xfrm>
            <a:custGeom>
              <a:avLst/>
              <a:gdLst/>
              <a:ahLst/>
              <a:cxnLst/>
              <a:rect l="l" t="t" r="r" b="b"/>
              <a:pathLst>
                <a:path w="13179" h="7284" extrusionOk="0">
                  <a:moveTo>
                    <a:pt x="2121" y="0"/>
                  </a:moveTo>
                  <a:lnTo>
                    <a:pt x="0" y="7284"/>
                  </a:lnTo>
                  <a:lnTo>
                    <a:pt x="13178" y="6758"/>
                  </a:lnTo>
                  <a:lnTo>
                    <a:pt x="11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2" name="Google Shape;5202;p64"/>
            <p:cNvSpPr/>
            <p:nvPr/>
          </p:nvSpPr>
          <p:spPr>
            <a:xfrm>
              <a:off x="-1519156" y="6029988"/>
              <a:ext cx="290076" cy="320107"/>
            </a:xfrm>
            <a:custGeom>
              <a:avLst/>
              <a:gdLst/>
              <a:ahLst/>
              <a:cxnLst/>
              <a:rect l="l" t="t" r="r" b="b"/>
              <a:pathLst>
                <a:path w="6346" h="7003" extrusionOk="0">
                  <a:moveTo>
                    <a:pt x="2478" y="0"/>
                  </a:moveTo>
                  <a:lnTo>
                    <a:pt x="2159" y="432"/>
                  </a:lnTo>
                  <a:lnTo>
                    <a:pt x="1859" y="902"/>
                  </a:lnTo>
                  <a:lnTo>
                    <a:pt x="1558" y="1408"/>
                  </a:lnTo>
                  <a:lnTo>
                    <a:pt x="1295" y="1934"/>
                  </a:lnTo>
                  <a:lnTo>
                    <a:pt x="1033" y="2478"/>
                  </a:lnTo>
                  <a:lnTo>
                    <a:pt x="807" y="3060"/>
                  </a:lnTo>
                  <a:lnTo>
                    <a:pt x="601" y="3661"/>
                  </a:lnTo>
                  <a:lnTo>
                    <a:pt x="432" y="4280"/>
                  </a:lnTo>
                  <a:lnTo>
                    <a:pt x="263" y="4975"/>
                  </a:lnTo>
                  <a:lnTo>
                    <a:pt x="132" y="5670"/>
                  </a:lnTo>
                  <a:lnTo>
                    <a:pt x="57" y="6345"/>
                  </a:lnTo>
                  <a:lnTo>
                    <a:pt x="0" y="7002"/>
                  </a:lnTo>
                  <a:lnTo>
                    <a:pt x="6345" y="6758"/>
                  </a:lnTo>
                  <a:lnTo>
                    <a:pt x="49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3" name="Google Shape;5203;p64"/>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4" name="Google Shape;5204;p64"/>
            <p:cNvSpPr/>
            <p:nvPr/>
          </p:nvSpPr>
          <p:spPr>
            <a:xfrm>
              <a:off x="-1846076" y="6275405"/>
              <a:ext cx="325227" cy="138181"/>
            </a:xfrm>
            <a:custGeom>
              <a:avLst/>
              <a:gdLst/>
              <a:ahLst/>
              <a:cxnLst/>
              <a:rect l="l" t="t" r="r" b="b"/>
              <a:pathLst>
                <a:path w="7115" h="3023" extrusionOk="0">
                  <a:moveTo>
                    <a:pt x="1145" y="0"/>
                  </a:moveTo>
                  <a:lnTo>
                    <a:pt x="0" y="3022"/>
                  </a:lnTo>
                  <a:lnTo>
                    <a:pt x="7115" y="2835"/>
                  </a:lnTo>
                  <a:lnTo>
                    <a:pt x="6364" y="19"/>
                  </a:lnTo>
                  <a:lnTo>
                    <a:pt x="1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5" name="Google Shape;5205;p64"/>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6" name="Google Shape;5206;p64"/>
            <p:cNvSpPr/>
            <p:nvPr/>
          </p:nvSpPr>
          <p:spPr>
            <a:xfrm>
              <a:off x="-1767134" y="6304568"/>
              <a:ext cx="664166" cy="1094069"/>
            </a:xfrm>
            <a:custGeom>
              <a:avLst/>
              <a:gdLst/>
              <a:ahLst/>
              <a:cxnLst/>
              <a:rect l="l" t="t" r="r" b="b"/>
              <a:pathLst>
                <a:path w="14530" h="23935" extrusionOk="0">
                  <a:moveTo>
                    <a:pt x="1596" y="0"/>
                  </a:moveTo>
                  <a:lnTo>
                    <a:pt x="0" y="23935"/>
                  </a:lnTo>
                  <a:lnTo>
                    <a:pt x="14529" y="7340"/>
                  </a:lnTo>
                  <a:lnTo>
                    <a:pt x="1398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7" name="Google Shape;5207;p64"/>
            <p:cNvSpPr/>
            <p:nvPr/>
          </p:nvSpPr>
          <p:spPr>
            <a:xfrm>
              <a:off x="-2062331" y="6304568"/>
              <a:ext cx="755129" cy="1333452"/>
            </a:xfrm>
            <a:custGeom>
              <a:avLst/>
              <a:gdLst/>
              <a:ahLst/>
              <a:cxnLst/>
              <a:rect l="l" t="t" r="r" b="b"/>
              <a:pathLst>
                <a:path w="16520" h="29172" extrusionOk="0">
                  <a:moveTo>
                    <a:pt x="3999" y="0"/>
                  </a:moveTo>
                  <a:lnTo>
                    <a:pt x="1" y="29172"/>
                  </a:lnTo>
                  <a:lnTo>
                    <a:pt x="16520" y="29172"/>
                  </a:lnTo>
                  <a:lnTo>
                    <a:pt x="163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8" name="Google Shape;5208;p64"/>
            <p:cNvSpPr/>
            <p:nvPr/>
          </p:nvSpPr>
          <p:spPr>
            <a:xfrm>
              <a:off x="-1992806" y="6571423"/>
              <a:ext cx="684782" cy="867530"/>
            </a:xfrm>
            <a:custGeom>
              <a:avLst/>
              <a:gdLst/>
              <a:ahLst/>
              <a:cxnLst/>
              <a:rect l="l" t="t" r="r" b="b"/>
              <a:pathLst>
                <a:path w="14981" h="18979" extrusionOk="0">
                  <a:moveTo>
                    <a:pt x="1671" y="0"/>
                  </a:moveTo>
                  <a:lnTo>
                    <a:pt x="0" y="12202"/>
                  </a:lnTo>
                  <a:lnTo>
                    <a:pt x="14980" y="18979"/>
                  </a:lnTo>
                  <a:lnTo>
                    <a:pt x="14980" y="18979"/>
                  </a:lnTo>
                  <a:lnTo>
                    <a:pt x="14924" y="5989"/>
                  </a:lnTo>
                  <a:lnTo>
                    <a:pt x="16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09" name="Google Shape;5209;p64"/>
            <p:cNvSpPr/>
            <p:nvPr/>
          </p:nvSpPr>
          <p:spPr>
            <a:xfrm>
              <a:off x="-1867560" y="5691048"/>
              <a:ext cx="732823" cy="560359"/>
            </a:xfrm>
            <a:custGeom>
              <a:avLst/>
              <a:gdLst/>
              <a:ahLst/>
              <a:cxnLst/>
              <a:rect l="l" t="t" r="r" b="b"/>
              <a:pathLst>
                <a:path w="16032" h="12259" extrusionOk="0">
                  <a:moveTo>
                    <a:pt x="9781" y="1"/>
                  </a:moveTo>
                  <a:lnTo>
                    <a:pt x="1484" y="1333"/>
                  </a:lnTo>
                  <a:lnTo>
                    <a:pt x="1371" y="1352"/>
                  </a:lnTo>
                  <a:lnTo>
                    <a:pt x="1277" y="1390"/>
                  </a:lnTo>
                  <a:lnTo>
                    <a:pt x="1165" y="1446"/>
                  </a:lnTo>
                  <a:lnTo>
                    <a:pt x="1090" y="1521"/>
                  </a:lnTo>
                  <a:lnTo>
                    <a:pt x="996" y="1596"/>
                  </a:lnTo>
                  <a:lnTo>
                    <a:pt x="902" y="1671"/>
                  </a:lnTo>
                  <a:lnTo>
                    <a:pt x="752" y="1897"/>
                  </a:lnTo>
                  <a:lnTo>
                    <a:pt x="620" y="2159"/>
                  </a:lnTo>
                  <a:lnTo>
                    <a:pt x="508" y="2460"/>
                  </a:lnTo>
                  <a:lnTo>
                    <a:pt x="395" y="2798"/>
                  </a:lnTo>
                  <a:lnTo>
                    <a:pt x="301" y="3173"/>
                  </a:lnTo>
                  <a:lnTo>
                    <a:pt x="226" y="3586"/>
                  </a:lnTo>
                  <a:lnTo>
                    <a:pt x="170" y="3999"/>
                  </a:lnTo>
                  <a:lnTo>
                    <a:pt x="113" y="4450"/>
                  </a:lnTo>
                  <a:lnTo>
                    <a:pt x="76" y="4938"/>
                  </a:lnTo>
                  <a:lnTo>
                    <a:pt x="20" y="5914"/>
                  </a:lnTo>
                  <a:lnTo>
                    <a:pt x="1" y="6909"/>
                  </a:lnTo>
                  <a:lnTo>
                    <a:pt x="1" y="7922"/>
                  </a:lnTo>
                  <a:lnTo>
                    <a:pt x="38" y="8880"/>
                  </a:lnTo>
                  <a:lnTo>
                    <a:pt x="76" y="9799"/>
                  </a:lnTo>
                  <a:lnTo>
                    <a:pt x="113" y="10607"/>
                  </a:lnTo>
                  <a:lnTo>
                    <a:pt x="207" y="11808"/>
                  </a:lnTo>
                  <a:lnTo>
                    <a:pt x="264" y="12259"/>
                  </a:lnTo>
                  <a:lnTo>
                    <a:pt x="9894" y="12259"/>
                  </a:lnTo>
                  <a:lnTo>
                    <a:pt x="16032" y="1371"/>
                  </a:lnTo>
                  <a:lnTo>
                    <a:pt x="97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0" name="Google Shape;5210;p64"/>
            <p:cNvSpPr/>
            <p:nvPr/>
          </p:nvSpPr>
          <p:spPr>
            <a:xfrm>
              <a:off x="-1821210" y="5691048"/>
              <a:ext cx="686473" cy="526031"/>
            </a:xfrm>
            <a:custGeom>
              <a:avLst/>
              <a:gdLst/>
              <a:ahLst/>
              <a:cxnLst/>
              <a:rect l="l" t="t" r="r" b="b"/>
              <a:pathLst>
                <a:path w="15018" h="11508" extrusionOk="0">
                  <a:moveTo>
                    <a:pt x="8767" y="1"/>
                  </a:moveTo>
                  <a:lnTo>
                    <a:pt x="470" y="1333"/>
                  </a:lnTo>
                  <a:lnTo>
                    <a:pt x="338" y="1371"/>
                  </a:lnTo>
                  <a:lnTo>
                    <a:pt x="226" y="1427"/>
                  </a:lnTo>
                  <a:lnTo>
                    <a:pt x="113" y="1484"/>
                  </a:lnTo>
                  <a:lnTo>
                    <a:pt x="1" y="1577"/>
                  </a:lnTo>
                  <a:lnTo>
                    <a:pt x="695" y="1897"/>
                  </a:lnTo>
                  <a:lnTo>
                    <a:pt x="1408" y="2234"/>
                  </a:lnTo>
                  <a:lnTo>
                    <a:pt x="2103" y="2610"/>
                  </a:lnTo>
                  <a:lnTo>
                    <a:pt x="2779" y="3042"/>
                  </a:lnTo>
                  <a:lnTo>
                    <a:pt x="3455" y="3473"/>
                  </a:lnTo>
                  <a:lnTo>
                    <a:pt x="4093" y="3943"/>
                  </a:lnTo>
                  <a:lnTo>
                    <a:pt x="4693" y="4431"/>
                  </a:lnTo>
                  <a:lnTo>
                    <a:pt x="5275" y="4938"/>
                  </a:lnTo>
                  <a:lnTo>
                    <a:pt x="5820" y="5444"/>
                  </a:lnTo>
                  <a:lnTo>
                    <a:pt x="6308" y="5970"/>
                  </a:lnTo>
                  <a:lnTo>
                    <a:pt x="6796" y="6514"/>
                  </a:lnTo>
                  <a:lnTo>
                    <a:pt x="7228" y="7059"/>
                  </a:lnTo>
                  <a:lnTo>
                    <a:pt x="7622" y="7603"/>
                  </a:lnTo>
                  <a:lnTo>
                    <a:pt x="7979" y="8166"/>
                  </a:lnTo>
                  <a:lnTo>
                    <a:pt x="8298" y="8729"/>
                  </a:lnTo>
                  <a:lnTo>
                    <a:pt x="8579" y="9293"/>
                  </a:lnTo>
                  <a:lnTo>
                    <a:pt x="8823" y="9856"/>
                  </a:lnTo>
                  <a:lnTo>
                    <a:pt x="9030" y="10400"/>
                  </a:lnTo>
                  <a:lnTo>
                    <a:pt x="9180" y="10963"/>
                  </a:lnTo>
                  <a:lnTo>
                    <a:pt x="9311" y="11508"/>
                  </a:lnTo>
                  <a:lnTo>
                    <a:pt x="15018" y="1371"/>
                  </a:lnTo>
                  <a:lnTo>
                    <a:pt x="87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1" name="Google Shape;5211;p64"/>
            <p:cNvSpPr/>
            <p:nvPr/>
          </p:nvSpPr>
          <p:spPr>
            <a:xfrm>
              <a:off x="-1553485" y="5751979"/>
              <a:ext cx="449649" cy="499427"/>
            </a:xfrm>
            <a:custGeom>
              <a:avLst/>
              <a:gdLst/>
              <a:ahLst/>
              <a:cxnLst/>
              <a:rect l="l" t="t" r="r" b="b"/>
              <a:pathLst>
                <a:path w="9837" h="10926"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4430" y="10926"/>
                  </a:lnTo>
                  <a:lnTo>
                    <a:pt x="4712" y="10625"/>
                  </a:lnTo>
                  <a:lnTo>
                    <a:pt x="5444" y="9799"/>
                  </a:lnTo>
                  <a:lnTo>
                    <a:pt x="5932" y="9217"/>
                  </a:lnTo>
                  <a:lnTo>
                    <a:pt x="6458" y="8560"/>
                  </a:lnTo>
                  <a:lnTo>
                    <a:pt x="7021" y="7828"/>
                  </a:lnTo>
                  <a:lnTo>
                    <a:pt x="7584" y="7040"/>
                  </a:lnTo>
                  <a:lnTo>
                    <a:pt x="8128" y="6214"/>
                  </a:lnTo>
                  <a:lnTo>
                    <a:pt x="8391" y="5782"/>
                  </a:lnTo>
                  <a:lnTo>
                    <a:pt x="8635" y="5350"/>
                  </a:lnTo>
                  <a:lnTo>
                    <a:pt x="8861" y="4919"/>
                  </a:lnTo>
                  <a:lnTo>
                    <a:pt x="9067" y="4487"/>
                  </a:lnTo>
                  <a:lnTo>
                    <a:pt x="9274" y="4055"/>
                  </a:lnTo>
                  <a:lnTo>
                    <a:pt x="9443" y="3642"/>
                  </a:lnTo>
                  <a:lnTo>
                    <a:pt x="9593" y="3210"/>
                  </a:lnTo>
                  <a:lnTo>
                    <a:pt x="9705" y="2797"/>
                  </a:lnTo>
                  <a:lnTo>
                    <a:pt x="9780" y="2384"/>
                  </a:lnTo>
                  <a:lnTo>
                    <a:pt x="9837" y="1990"/>
                  </a:lnTo>
                  <a:lnTo>
                    <a:pt x="9837" y="1615"/>
                  </a:lnTo>
                  <a:lnTo>
                    <a:pt x="9818" y="1239"/>
                  </a:lnTo>
                  <a:lnTo>
                    <a:pt x="9799" y="1070"/>
                  </a:lnTo>
                  <a:lnTo>
                    <a:pt x="9743" y="883"/>
                  </a:lnTo>
                  <a:lnTo>
                    <a:pt x="9705" y="714"/>
                  </a:lnTo>
                  <a:lnTo>
                    <a:pt x="9630" y="564"/>
                  </a:lnTo>
                  <a:lnTo>
                    <a:pt x="9555" y="413"/>
                  </a:lnTo>
                  <a:lnTo>
                    <a:pt x="9480" y="282"/>
                  </a:lnTo>
                  <a:lnTo>
                    <a:pt x="9386" y="188"/>
                  </a:lnTo>
                  <a:lnTo>
                    <a:pt x="9292" y="94"/>
                  </a:lnTo>
                  <a:lnTo>
                    <a:pt x="9180" y="38"/>
                  </a:lnTo>
                  <a:lnTo>
                    <a:pt x="9067" y="19"/>
                  </a:lnTo>
                  <a:lnTo>
                    <a:pt x="89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2" name="Google Shape;5212;p64"/>
            <p:cNvSpPr/>
            <p:nvPr/>
          </p:nvSpPr>
          <p:spPr>
            <a:xfrm>
              <a:off x="-1553485" y="5751979"/>
              <a:ext cx="441056" cy="508021"/>
            </a:xfrm>
            <a:custGeom>
              <a:avLst/>
              <a:gdLst/>
              <a:ahLst/>
              <a:cxnLst/>
              <a:rect l="l" t="t" r="r" b="b"/>
              <a:pathLst>
                <a:path w="9649" h="11114"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695" y="11113"/>
                  </a:lnTo>
                  <a:lnTo>
                    <a:pt x="1408" y="9968"/>
                  </a:lnTo>
                  <a:lnTo>
                    <a:pt x="2403" y="8391"/>
                  </a:lnTo>
                  <a:lnTo>
                    <a:pt x="3004" y="7490"/>
                  </a:lnTo>
                  <a:lnTo>
                    <a:pt x="3642" y="6571"/>
                  </a:lnTo>
                  <a:lnTo>
                    <a:pt x="4299" y="5613"/>
                  </a:lnTo>
                  <a:lnTo>
                    <a:pt x="4975" y="4693"/>
                  </a:lnTo>
                  <a:lnTo>
                    <a:pt x="5651" y="3792"/>
                  </a:lnTo>
                  <a:lnTo>
                    <a:pt x="6345" y="2966"/>
                  </a:lnTo>
                  <a:lnTo>
                    <a:pt x="6664" y="2572"/>
                  </a:lnTo>
                  <a:lnTo>
                    <a:pt x="7002" y="2215"/>
                  </a:lnTo>
                  <a:lnTo>
                    <a:pt x="7321" y="1878"/>
                  </a:lnTo>
                  <a:lnTo>
                    <a:pt x="7640" y="1577"/>
                  </a:lnTo>
                  <a:lnTo>
                    <a:pt x="7941" y="1296"/>
                  </a:lnTo>
                  <a:lnTo>
                    <a:pt x="8222" y="1070"/>
                  </a:lnTo>
                  <a:lnTo>
                    <a:pt x="8504" y="864"/>
                  </a:lnTo>
                  <a:lnTo>
                    <a:pt x="8767" y="714"/>
                  </a:lnTo>
                  <a:lnTo>
                    <a:pt x="9011" y="620"/>
                  </a:lnTo>
                  <a:lnTo>
                    <a:pt x="9255" y="545"/>
                  </a:lnTo>
                  <a:lnTo>
                    <a:pt x="9461" y="545"/>
                  </a:lnTo>
                  <a:lnTo>
                    <a:pt x="9555" y="564"/>
                  </a:lnTo>
                  <a:lnTo>
                    <a:pt x="9649" y="601"/>
                  </a:lnTo>
                  <a:lnTo>
                    <a:pt x="9630" y="564"/>
                  </a:lnTo>
                  <a:lnTo>
                    <a:pt x="9555" y="413"/>
                  </a:lnTo>
                  <a:lnTo>
                    <a:pt x="9480" y="282"/>
                  </a:lnTo>
                  <a:lnTo>
                    <a:pt x="9386" y="188"/>
                  </a:lnTo>
                  <a:lnTo>
                    <a:pt x="9292" y="94"/>
                  </a:lnTo>
                  <a:lnTo>
                    <a:pt x="9180" y="38"/>
                  </a:lnTo>
                  <a:lnTo>
                    <a:pt x="9067" y="19"/>
                  </a:lnTo>
                  <a:lnTo>
                    <a:pt x="893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3" name="Google Shape;5213;p64"/>
            <p:cNvSpPr/>
            <p:nvPr/>
          </p:nvSpPr>
          <p:spPr>
            <a:xfrm>
              <a:off x="-1722521" y="5388173"/>
              <a:ext cx="399871" cy="428211"/>
            </a:xfrm>
            <a:custGeom>
              <a:avLst/>
              <a:gdLst/>
              <a:ahLst/>
              <a:cxnLst/>
              <a:rect l="l" t="t" r="r" b="b"/>
              <a:pathLst>
                <a:path w="8748" h="9368" extrusionOk="0">
                  <a:moveTo>
                    <a:pt x="4900" y="0"/>
                  </a:moveTo>
                  <a:lnTo>
                    <a:pt x="1446" y="3304"/>
                  </a:lnTo>
                  <a:lnTo>
                    <a:pt x="0" y="7790"/>
                  </a:lnTo>
                  <a:lnTo>
                    <a:pt x="132" y="7997"/>
                  </a:lnTo>
                  <a:lnTo>
                    <a:pt x="319" y="8222"/>
                  </a:lnTo>
                  <a:lnTo>
                    <a:pt x="545" y="8466"/>
                  </a:lnTo>
                  <a:lnTo>
                    <a:pt x="826" y="8729"/>
                  </a:lnTo>
                  <a:lnTo>
                    <a:pt x="995" y="8860"/>
                  </a:lnTo>
                  <a:lnTo>
                    <a:pt x="1183" y="8992"/>
                  </a:lnTo>
                  <a:lnTo>
                    <a:pt x="1371" y="9104"/>
                  </a:lnTo>
                  <a:lnTo>
                    <a:pt x="1577" y="9198"/>
                  </a:lnTo>
                  <a:lnTo>
                    <a:pt x="1802" y="9273"/>
                  </a:lnTo>
                  <a:lnTo>
                    <a:pt x="2028" y="9330"/>
                  </a:lnTo>
                  <a:lnTo>
                    <a:pt x="2197" y="9348"/>
                  </a:lnTo>
                  <a:lnTo>
                    <a:pt x="2384" y="9367"/>
                  </a:lnTo>
                  <a:lnTo>
                    <a:pt x="2591" y="9348"/>
                  </a:lnTo>
                  <a:lnTo>
                    <a:pt x="2816" y="9330"/>
                  </a:lnTo>
                  <a:lnTo>
                    <a:pt x="3285" y="9255"/>
                  </a:lnTo>
                  <a:lnTo>
                    <a:pt x="3811" y="9123"/>
                  </a:lnTo>
                  <a:lnTo>
                    <a:pt x="4355" y="8973"/>
                  </a:lnTo>
                  <a:lnTo>
                    <a:pt x="4918" y="8785"/>
                  </a:lnTo>
                  <a:lnTo>
                    <a:pt x="5482" y="8579"/>
                  </a:lnTo>
                  <a:lnTo>
                    <a:pt x="6045" y="8354"/>
                  </a:lnTo>
                  <a:lnTo>
                    <a:pt x="7077" y="7903"/>
                  </a:lnTo>
                  <a:lnTo>
                    <a:pt x="7941" y="7509"/>
                  </a:lnTo>
                  <a:lnTo>
                    <a:pt x="8748" y="7096"/>
                  </a:lnTo>
                  <a:lnTo>
                    <a:pt x="8673" y="1070"/>
                  </a:lnTo>
                  <a:lnTo>
                    <a:pt x="49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4" name="Google Shape;5214;p64"/>
            <p:cNvSpPr/>
            <p:nvPr/>
          </p:nvSpPr>
          <p:spPr>
            <a:xfrm>
              <a:off x="-1728555" y="4945380"/>
              <a:ext cx="666772" cy="632444"/>
            </a:xfrm>
            <a:custGeom>
              <a:avLst/>
              <a:gdLst/>
              <a:ahLst/>
              <a:cxnLst/>
              <a:rect l="l" t="t" r="r" b="b"/>
              <a:pathLst>
                <a:path w="14587" h="13836" extrusionOk="0">
                  <a:moveTo>
                    <a:pt x="3492" y="1"/>
                  </a:moveTo>
                  <a:lnTo>
                    <a:pt x="3117" y="38"/>
                  </a:lnTo>
                  <a:lnTo>
                    <a:pt x="2704" y="132"/>
                  </a:lnTo>
                  <a:lnTo>
                    <a:pt x="2272" y="264"/>
                  </a:lnTo>
                  <a:lnTo>
                    <a:pt x="2047" y="339"/>
                  </a:lnTo>
                  <a:lnTo>
                    <a:pt x="1841" y="433"/>
                  </a:lnTo>
                  <a:lnTo>
                    <a:pt x="1465" y="620"/>
                  </a:lnTo>
                  <a:lnTo>
                    <a:pt x="1146" y="827"/>
                  </a:lnTo>
                  <a:lnTo>
                    <a:pt x="883" y="1052"/>
                  </a:lnTo>
                  <a:lnTo>
                    <a:pt x="658" y="1277"/>
                  </a:lnTo>
                  <a:lnTo>
                    <a:pt x="470" y="1521"/>
                  </a:lnTo>
                  <a:lnTo>
                    <a:pt x="320" y="1747"/>
                  </a:lnTo>
                  <a:lnTo>
                    <a:pt x="207" y="1991"/>
                  </a:lnTo>
                  <a:lnTo>
                    <a:pt x="132" y="2197"/>
                  </a:lnTo>
                  <a:lnTo>
                    <a:pt x="76" y="2404"/>
                  </a:lnTo>
                  <a:lnTo>
                    <a:pt x="38" y="2591"/>
                  </a:lnTo>
                  <a:lnTo>
                    <a:pt x="20" y="2760"/>
                  </a:lnTo>
                  <a:lnTo>
                    <a:pt x="1" y="2986"/>
                  </a:lnTo>
                  <a:lnTo>
                    <a:pt x="20" y="3079"/>
                  </a:lnTo>
                  <a:lnTo>
                    <a:pt x="4262" y="12315"/>
                  </a:lnTo>
                  <a:lnTo>
                    <a:pt x="4393" y="12484"/>
                  </a:lnTo>
                  <a:lnTo>
                    <a:pt x="4525" y="12634"/>
                  </a:lnTo>
                  <a:lnTo>
                    <a:pt x="4656" y="12766"/>
                  </a:lnTo>
                  <a:lnTo>
                    <a:pt x="4806" y="12897"/>
                  </a:lnTo>
                  <a:lnTo>
                    <a:pt x="4938" y="13010"/>
                  </a:lnTo>
                  <a:lnTo>
                    <a:pt x="5088" y="13104"/>
                  </a:lnTo>
                  <a:lnTo>
                    <a:pt x="5238" y="13197"/>
                  </a:lnTo>
                  <a:lnTo>
                    <a:pt x="5388" y="13273"/>
                  </a:lnTo>
                  <a:lnTo>
                    <a:pt x="5689" y="13385"/>
                  </a:lnTo>
                  <a:lnTo>
                    <a:pt x="5989" y="13460"/>
                  </a:lnTo>
                  <a:lnTo>
                    <a:pt x="6289" y="13498"/>
                  </a:lnTo>
                  <a:lnTo>
                    <a:pt x="6571" y="13517"/>
                  </a:lnTo>
                  <a:lnTo>
                    <a:pt x="6834" y="13517"/>
                  </a:lnTo>
                  <a:lnTo>
                    <a:pt x="7097" y="13498"/>
                  </a:lnTo>
                  <a:lnTo>
                    <a:pt x="7322" y="13460"/>
                  </a:lnTo>
                  <a:lnTo>
                    <a:pt x="7510" y="13423"/>
                  </a:lnTo>
                  <a:lnTo>
                    <a:pt x="7791" y="13348"/>
                  </a:lnTo>
                  <a:lnTo>
                    <a:pt x="7885" y="13310"/>
                  </a:lnTo>
                  <a:lnTo>
                    <a:pt x="7960" y="13348"/>
                  </a:lnTo>
                  <a:lnTo>
                    <a:pt x="8129" y="13460"/>
                  </a:lnTo>
                  <a:lnTo>
                    <a:pt x="8260" y="13535"/>
                  </a:lnTo>
                  <a:lnTo>
                    <a:pt x="8429" y="13610"/>
                  </a:lnTo>
                  <a:lnTo>
                    <a:pt x="8617" y="13686"/>
                  </a:lnTo>
                  <a:lnTo>
                    <a:pt x="8824" y="13742"/>
                  </a:lnTo>
                  <a:lnTo>
                    <a:pt x="9086" y="13798"/>
                  </a:lnTo>
                  <a:lnTo>
                    <a:pt x="9349" y="13817"/>
                  </a:lnTo>
                  <a:lnTo>
                    <a:pt x="9650" y="13836"/>
                  </a:lnTo>
                  <a:lnTo>
                    <a:pt x="9987" y="13817"/>
                  </a:lnTo>
                  <a:lnTo>
                    <a:pt x="10344" y="13761"/>
                  </a:lnTo>
                  <a:lnTo>
                    <a:pt x="10720" y="13667"/>
                  </a:lnTo>
                  <a:lnTo>
                    <a:pt x="11133" y="13535"/>
                  </a:lnTo>
                  <a:lnTo>
                    <a:pt x="11564" y="13366"/>
                  </a:lnTo>
                  <a:lnTo>
                    <a:pt x="11977" y="13160"/>
                  </a:lnTo>
                  <a:lnTo>
                    <a:pt x="12315" y="12953"/>
                  </a:lnTo>
                  <a:lnTo>
                    <a:pt x="12597" y="12728"/>
                  </a:lnTo>
                  <a:lnTo>
                    <a:pt x="12822" y="12522"/>
                  </a:lnTo>
                  <a:lnTo>
                    <a:pt x="12991" y="12296"/>
                  </a:lnTo>
                  <a:lnTo>
                    <a:pt x="13122" y="12090"/>
                  </a:lnTo>
                  <a:lnTo>
                    <a:pt x="13197" y="11883"/>
                  </a:lnTo>
                  <a:lnTo>
                    <a:pt x="13254" y="11696"/>
                  </a:lnTo>
                  <a:lnTo>
                    <a:pt x="13273" y="11527"/>
                  </a:lnTo>
                  <a:lnTo>
                    <a:pt x="13273" y="11358"/>
                  </a:lnTo>
                  <a:lnTo>
                    <a:pt x="13254" y="11208"/>
                  </a:lnTo>
                  <a:lnTo>
                    <a:pt x="13235" y="11076"/>
                  </a:lnTo>
                  <a:lnTo>
                    <a:pt x="13179" y="10907"/>
                  </a:lnTo>
                  <a:lnTo>
                    <a:pt x="13141" y="10851"/>
                  </a:lnTo>
                  <a:lnTo>
                    <a:pt x="13197" y="10851"/>
                  </a:lnTo>
                  <a:lnTo>
                    <a:pt x="13310" y="10889"/>
                  </a:lnTo>
                  <a:lnTo>
                    <a:pt x="13498" y="10889"/>
                  </a:lnTo>
                  <a:lnTo>
                    <a:pt x="13592" y="10870"/>
                  </a:lnTo>
                  <a:lnTo>
                    <a:pt x="13704" y="10851"/>
                  </a:lnTo>
                  <a:lnTo>
                    <a:pt x="13817" y="10813"/>
                  </a:lnTo>
                  <a:lnTo>
                    <a:pt x="13930" y="10757"/>
                  </a:lnTo>
                  <a:lnTo>
                    <a:pt x="14023" y="10663"/>
                  </a:lnTo>
                  <a:lnTo>
                    <a:pt x="14136" y="10551"/>
                  </a:lnTo>
                  <a:lnTo>
                    <a:pt x="14211" y="10419"/>
                  </a:lnTo>
                  <a:lnTo>
                    <a:pt x="14305" y="10250"/>
                  </a:lnTo>
                  <a:lnTo>
                    <a:pt x="14361" y="10044"/>
                  </a:lnTo>
                  <a:lnTo>
                    <a:pt x="14418" y="9781"/>
                  </a:lnTo>
                  <a:lnTo>
                    <a:pt x="14418" y="9650"/>
                  </a:lnTo>
                  <a:lnTo>
                    <a:pt x="14418" y="9518"/>
                  </a:lnTo>
                  <a:lnTo>
                    <a:pt x="14399" y="9406"/>
                  </a:lnTo>
                  <a:lnTo>
                    <a:pt x="14380" y="9274"/>
                  </a:lnTo>
                  <a:lnTo>
                    <a:pt x="14305" y="9049"/>
                  </a:lnTo>
                  <a:lnTo>
                    <a:pt x="14192" y="8842"/>
                  </a:lnTo>
                  <a:lnTo>
                    <a:pt x="14042" y="8655"/>
                  </a:lnTo>
                  <a:lnTo>
                    <a:pt x="13873" y="8486"/>
                  </a:lnTo>
                  <a:lnTo>
                    <a:pt x="13704" y="8317"/>
                  </a:lnTo>
                  <a:lnTo>
                    <a:pt x="13498" y="8185"/>
                  </a:lnTo>
                  <a:lnTo>
                    <a:pt x="13310" y="8054"/>
                  </a:lnTo>
                  <a:lnTo>
                    <a:pt x="13122" y="7941"/>
                  </a:lnTo>
                  <a:lnTo>
                    <a:pt x="12784" y="7772"/>
                  </a:lnTo>
                  <a:lnTo>
                    <a:pt x="12540" y="7679"/>
                  </a:lnTo>
                  <a:lnTo>
                    <a:pt x="12447" y="7641"/>
                  </a:lnTo>
                  <a:lnTo>
                    <a:pt x="12784" y="7472"/>
                  </a:lnTo>
                  <a:lnTo>
                    <a:pt x="13122" y="7284"/>
                  </a:lnTo>
                  <a:lnTo>
                    <a:pt x="13517" y="7022"/>
                  </a:lnTo>
                  <a:lnTo>
                    <a:pt x="13704" y="6871"/>
                  </a:lnTo>
                  <a:lnTo>
                    <a:pt x="13911" y="6702"/>
                  </a:lnTo>
                  <a:lnTo>
                    <a:pt x="14080" y="6533"/>
                  </a:lnTo>
                  <a:lnTo>
                    <a:pt x="14249" y="6346"/>
                  </a:lnTo>
                  <a:lnTo>
                    <a:pt x="14380" y="6158"/>
                  </a:lnTo>
                  <a:lnTo>
                    <a:pt x="14493" y="5952"/>
                  </a:lnTo>
                  <a:lnTo>
                    <a:pt x="14568" y="5726"/>
                  </a:lnTo>
                  <a:lnTo>
                    <a:pt x="14587" y="5614"/>
                  </a:lnTo>
                  <a:lnTo>
                    <a:pt x="14587" y="5501"/>
                  </a:lnTo>
                  <a:lnTo>
                    <a:pt x="14587" y="5388"/>
                  </a:lnTo>
                  <a:lnTo>
                    <a:pt x="14549" y="5295"/>
                  </a:lnTo>
                  <a:lnTo>
                    <a:pt x="14511" y="5182"/>
                  </a:lnTo>
                  <a:lnTo>
                    <a:pt x="14474" y="5088"/>
                  </a:lnTo>
                  <a:lnTo>
                    <a:pt x="14399" y="4994"/>
                  </a:lnTo>
                  <a:lnTo>
                    <a:pt x="14324" y="4919"/>
                  </a:lnTo>
                  <a:lnTo>
                    <a:pt x="14136" y="4750"/>
                  </a:lnTo>
                  <a:lnTo>
                    <a:pt x="13911" y="4600"/>
                  </a:lnTo>
                  <a:lnTo>
                    <a:pt x="13667" y="4469"/>
                  </a:lnTo>
                  <a:lnTo>
                    <a:pt x="13404" y="4356"/>
                  </a:lnTo>
                  <a:lnTo>
                    <a:pt x="13141" y="4243"/>
                  </a:lnTo>
                  <a:lnTo>
                    <a:pt x="12860" y="4168"/>
                  </a:lnTo>
                  <a:lnTo>
                    <a:pt x="12597" y="4093"/>
                  </a:lnTo>
                  <a:lnTo>
                    <a:pt x="12146" y="3980"/>
                  </a:lnTo>
                  <a:lnTo>
                    <a:pt x="11677" y="3887"/>
                  </a:lnTo>
                  <a:lnTo>
                    <a:pt x="11733" y="3849"/>
                  </a:lnTo>
                  <a:lnTo>
                    <a:pt x="11846" y="3699"/>
                  </a:lnTo>
                  <a:lnTo>
                    <a:pt x="11996" y="3492"/>
                  </a:lnTo>
                  <a:lnTo>
                    <a:pt x="12052" y="3361"/>
                  </a:lnTo>
                  <a:lnTo>
                    <a:pt x="12127" y="3230"/>
                  </a:lnTo>
                  <a:lnTo>
                    <a:pt x="12165" y="3079"/>
                  </a:lnTo>
                  <a:lnTo>
                    <a:pt x="12203" y="2929"/>
                  </a:lnTo>
                  <a:lnTo>
                    <a:pt x="12203" y="2779"/>
                  </a:lnTo>
                  <a:lnTo>
                    <a:pt x="12184" y="2610"/>
                  </a:lnTo>
                  <a:lnTo>
                    <a:pt x="12109" y="2460"/>
                  </a:lnTo>
                  <a:lnTo>
                    <a:pt x="12015" y="2310"/>
                  </a:lnTo>
                  <a:lnTo>
                    <a:pt x="11883" y="2178"/>
                  </a:lnTo>
                  <a:lnTo>
                    <a:pt x="11677" y="2047"/>
                  </a:lnTo>
                  <a:lnTo>
                    <a:pt x="11470" y="1934"/>
                  </a:lnTo>
                  <a:lnTo>
                    <a:pt x="11245" y="1840"/>
                  </a:lnTo>
                  <a:lnTo>
                    <a:pt x="11001" y="1765"/>
                  </a:lnTo>
                  <a:lnTo>
                    <a:pt x="10776" y="1709"/>
                  </a:lnTo>
                  <a:lnTo>
                    <a:pt x="10551" y="1672"/>
                  </a:lnTo>
                  <a:lnTo>
                    <a:pt x="10325" y="1634"/>
                  </a:lnTo>
                  <a:lnTo>
                    <a:pt x="9931" y="1615"/>
                  </a:lnTo>
                  <a:lnTo>
                    <a:pt x="9574" y="1634"/>
                  </a:lnTo>
                  <a:lnTo>
                    <a:pt x="9293" y="1653"/>
                  </a:lnTo>
                  <a:lnTo>
                    <a:pt x="9030" y="1690"/>
                  </a:lnTo>
                  <a:lnTo>
                    <a:pt x="9049" y="1653"/>
                  </a:lnTo>
                  <a:lnTo>
                    <a:pt x="9068" y="1578"/>
                  </a:lnTo>
                  <a:lnTo>
                    <a:pt x="9086" y="1446"/>
                  </a:lnTo>
                  <a:lnTo>
                    <a:pt x="9086" y="1352"/>
                  </a:lnTo>
                  <a:lnTo>
                    <a:pt x="9086" y="1277"/>
                  </a:lnTo>
                  <a:lnTo>
                    <a:pt x="9049" y="1183"/>
                  </a:lnTo>
                  <a:lnTo>
                    <a:pt x="9011" y="1108"/>
                  </a:lnTo>
                  <a:lnTo>
                    <a:pt x="8936" y="1015"/>
                  </a:lnTo>
                  <a:lnTo>
                    <a:pt x="8861" y="921"/>
                  </a:lnTo>
                  <a:lnTo>
                    <a:pt x="8730" y="846"/>
                  </a:lnTo>
                  <a:lnTo>
                    <a:pt x="8598" y="771"/>
                  </a:lnTo>
                  <a:lnTo>
                    <a:pt x="8411" y="695"/>
                  </a:lnTo>
                  <a:lnTo>
                    <a:pt x="8204" y="639"/>
                  </a:lnTo>
                  <a:lnTo>
                    <a:pt x="7979" y="602"/>
                  </a:lnTo>
                  <a:lnTo>
                    <a:pt x="7735" y="564"/>
                  </a:lnTo>
                  <a:lnTo>
                    <a:pt x="7284" y="564"/>
                  </a:lnTo>
                  <a:lnTo>
                    <a:pt x="7078" y="583"/>
                  </a:lnTo>
                  <a:lnTo>
                    <a:pt x="6853" y="620"/>
                  </a:lnTo>
                  <a:lnTo>
                    <a:pt x="6477" y="695"/>
                  </a:lnTo>
                  <a:lnTo>
                    <a:pt x="6139" y="808"/>
                  </a:lnTo>
                  <a:lnTo>
                    <a:pt x="5895" y="902"/>
                  </a:lnTo>
                  <a:lnTo>
                    <a:pt x="5670" y="996"/>
                  </a:lnTo>
                  <a:lnTo>
                    <a:pt x="5614" y="921"/>
                  </a:lnTo>
                  <a:lnTo>
                    <a:pt x="5482" y="752"/>
                  </a:lnTo>
                  <a:lnTo>
                    <a:pt x="5370" y="658"/>
                  </a:lnTo>
                  <a:lnTo>
                    <a:pt x="5238" y="526"/>
                  </a:lnTo>
                  <a:lnTo>
                    <a:pt x="5088" y="414"/>
                  </a:lnTo>
                  <a:lnTo>
                    <a:pt x="4900" y="301"/>
                  </a:lnTo>
                  <a:lnTo>
                    <a:pt x="4675" y="207"/>
                  </a:lnTo>
                  <a:lnTo>
                    <a:pt x="4431" y="113"/>
                  </a:lnTo>
                  <a:lnTo>
                    <a:pt x="4149" y="57"/>
                  </a:lnTo>
                  <a:lnTo>
                    <a:pt x="3830" y="20"/>
                  </a:lnTo>
                  <a:lnTo>
                    <a:pt x="3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5" name="Google Shape;5215;p64"/>
            <p:cNvSpPr/>
            <p:nvPr/>
          </p:nvSpPr>
          <p:spPr>
            <a:xfrm>
              <a:off x="-1837528" y="4924811"/>
              <a:ext cx="566393" cy="773139"/>
            </a:xfrm>
            <a:custGeom>
              <a:avLst/>
              <a:gdLst/>
              <a:ahLst/>
              <a:cxnLst/>
              <a:rect l="l" t="t" r="r" b="b"/>
              <a:pathLst>
                <a:path w="12391" h="16914" extrusionOk="0">
                  <a:moveTo>
                    <a:pt x="6646" y="0"/>
                  </a:moveTo>
                  <a:lnTo>
                    <a:pt x="6271" y="19"/>
                  </a:lnTo>
                  <a:lnTo>
                    <a:pt x="5876" y="57"/>
                  </a:lnTo>
                  <a:lnTo>
                    <a:pt x="5482" y="132"/>
                  </a:lnTo>
                  <a:lnTo>
                    <a:pt x="5107" y="226"/>
                  </a:lnTo>
                  <a:lnTo>
                    <a:pt x="4750" y="338"/>
                  </a:lnTo>
                  <a:lnTo>
                    <a:pt x="4412" y="470"/>
                  </a:lnTo>
                  <a:lnTo>
                    <a:pt x="4093" y="601"/>
                  </a:lnTo>
                  <a:lnTo>
                    <a:pt x="3774" y="770"/>
                  </a:lnTo>
                  <a:lnTo>
                    <a:pt x="3492" y="939"/>
                  </a:lnTo>
                  <a:lnTo>
                    <a:pt x="3211" y="1127"/>
                  </a:lnTo>
                  <a:lnTo>
                    <a:pt x="2948" y="1314"/>
                  </a:lnTo>
                  <a:lnTo>
                    <a:pt x="2704" y="1521"/>
                  </a:lnTo>
                  <a:lnTo>
                    <a:pt x="2460" y="1746"/>
                  </a:lnTo>
                  <a:lnTo>
                    <a:pt x="2253" y="1953"/>
                  </a:lnTo>
                  <a:lnTo>
                    <a:pt x="2047" y="2178"/>
                  </a:lnTo>
                  <a:lnTo>
                    <a:pt x="1840" y="2403"/>
                  </a:lnTo>
                  <a:lnTo>
                    <a:pt x="1503" y="2854"/>
                  </a:lnTo>
                  <a:lnTo>
                    <a:pt x="1202" y="3304"/>
                  </a:lnTo>
                  <a:lnTo>
                    <a:pt x="939" y="3717"/>
                  </a:lnTo>
                  <a:lnTo>
                    <a:pt x="733" y="4111"/>
                  </a:lnTo>
                  <a:lnTo>
                    <a:pt x="564" y="4468"/>
                  </a:lnTo>
                  <a:lnTo>
                    <a:pt x="451" y="4750"/>
                  </a:lnTo>
                  <a:lnTo>
                    <a:pt x="358" y="4975"/>
                  </a:lnTo>
                  <a:lnTo>
                    <a:pt x="301" y="5181"/>
                  </a:lnTo>
                  <a:lnTo>
                    <a:pt x="808" y="6983"/>
                  </a:lnTo>
                  <a:lnTo>
                    <a:pt x="695" y="7584"/>
                  </a:lnTo>
                  <a:lnTo>
                    <a:pt x="433" y="8973"/>
                  </a:lnTo>
                  <a:lnTo>
                    <a:pt x="282" y="9780"/>
                  </a:lnTo>
                  <a:lnTo>
                    <a:pt x="151" y="10569"/>
                  </a:lnTo>
                  <a:lnTo>
                    <a:pt x="57" y="11263"/>
                  </a:lnTo>
                  <a:lnTo>
                    <a:pt x="1" y="11789"/>
                  </a:lnTo>
                  <a:lnTo>
                    <a:pt x="1" y="12014"/>
                  </a:lnTo>
                  <a:lnTo>
                    <a:pt x="1" y="12315"/>
                  </a:lnTo>
                  <a:lnTo>
                    <a:pt x="57" y="13028"/>
                  </a:lnTo>
                  <a:lnTo>
                    <a:pt x="132" y="13854"/>
                  </a:lnTo>
                  <a:lnTo>
                    <a:pt x="245" y="14717"/>
                  </a:lnTo>
                  <a:lnTo>
                    <a:pt x="433" y="16219"/>
                  </a:lnTo>
                  <a:lnTo>
                    <a:pt x="508" y="16857"/>
                  </a:lnTo>
                  <a:lnTo>
                    <a:pt x="789" y="16876"/>
                  </a:lnTo>
                  <a:lnTo>
                    <a:pt x="1521" y="16914"/>
                  </a:lnTo>
                  <a:lnTo>
                    <a:pt x="3230" y="16914"/>
                  </a:lnTo>
                  <a:lnTo>
                    <a:pt x="3887" y="16876"/>
                  </a:lnTo>
                  <a:lnTo>
                    <a:pt x="4562" y="16820"/>
                  </a:lnTo>
                  <a:lnTo>
                    <a:pt x="5257" y="16726"/>
                  </a:lnTo>
                  <a:lnTo>
                    <a:pt x="5914" y="16613"/>
                  </a:lnTo>
                  <a:lnTo>
                    <a:pt x="6233" y="16538"/>
                  </a:lnTo>
                  <a:lnTo>
                    <a:pt x="6552" y="16444"/>
                  </a:lnTo>
                  <a:lnTo>
                    <a:pt x="6853" y="16351"/>
                  </a:lnTo>
                  <a:lnTo>
                    <a:pt x="7153" y="16257"/>
                  </a:lnTo>
                  <a:lnTo>
                    <a:pt x="7434" y="16125"/>
                  </a:lnTo>
                  <a:lnTo>
                    <a:pt x="7679" y="16013"/>
                  </a:lnTo>
                  <a:lnTo>
                    <a:pt x="7923" y="15863"/>
                  </a:lnTo>
                  <a:lnTo>
                    <a:pt x="8148" y="15712"/>
                  </a:lnTo>
                  <a:lnTo>
                    <a:pt x="8336" y="15525"/>
                  </a:lnTo>
                  <a:lnTo>
                    <a:pt x="8504" y="15356"/>
                  </a:lnTo>
                  <a:lnTo>
                    <a:pt x="8655" y="15149"/>
                  </a:lnTo>
                  <a:lnTo>
                    <a:pt x="8805" y="14924"/>
                  </a:lnTo>
                  <a:lnTo>
                    <a:pt x="9124" y="14380"/>
                  </a:lnTo>
                  <a:lnTo>
                    <a:pt x="9443" y="13760"/>
                  </a:lnTo>
                  <a:lnTo>
                    <a:pt x="9743" y="13066"/>
                  </a:lnTo>
                  <a:lnTo>
                    <a:pt x="10063" y="12315"/>
                  </a:lnTo>
                  <a:lnTo>
                    <a:pt x="10382" y="11507"/>
                  </a:lnTo>
                  <a:lnTo>
                    <a:pt x="10682" y="10700"/>
                  </a:lnTo>
                  <a:lnTo>
                    <a:pt x="10964" y="9874"/>
                  </a:lnTo>
                  <a:lnTo>
                    <a:pt x="11226" y="9048"/>
                  </a:lnTo>
                  <a:lnTo>
                    <a:pt x="11470" y="8241"/>
                  </a:lnTo>
                  <a:lnTo>
                    <a:pt x="11902" y="6777"/>
                  </a:lnTo>
                  <a:lnTo>
                    <a:pt x="12071" y="6120"/>
                  </a:lnTo>
                  <a:lnTo>
                    <a:pt x="12221" y="5557"/>
                  </a:lnTo>
                  <a:lnTo>
                    <a:pt x="12315" y="5106"/>
                  </a:lnTo>
                  <a:lnTo>
                    <a:pt x="12371" y="4768"/>
                  </a:lnTo>
                  <a:lnTo>
                    <a:pt x="12390" y="4618"/>
                  </a:lnTo>
                  <a:lnTo>
                    <a:pt x="12390" y="4449"/>
                  </a:lnTo>
                  <a:lnTo>
                    <a:pt x="12371" y="4280"/>
                  </a:lnTo>
                  <a:lnTo>
                    <a:pt x="12334" y="4111"/>
                  </a:lnTo>
                  <a:lnTo>
                    <a:pt x="12278" y="3924"/>
                  </a:lnTo>
                  <a:lnTo>
                    <a:pt x="12221" y="3717"/>
                  </a:lnTo>
                  <a:lnTo>
                    <a:pt x="12127" y="3511"/>
                  </a:lnTo>
                  <a:lnTo>
                    <a:pt x="12034" y="3304"/>
                  </a:lnTo>
                  <a:lnTo>
                    <a:pt x="11940" y="3098"/>
                  </a:lnTo>
                  <a:lnTo>
                    <a:pt x="11808" y="2891"/>
                  </a:lnTo>
                  <a:lnTo>
                    <a:pt x="11677" y="2666"/>
                  </a:lnTo>
                  <a:lnTo>
                    <a:pt x="11527" y="2459"/>
                  </a:lnTo>
                  <a:lnTo>
                    <a:pt x="11358" y="2234"/>
                  </a:lnTo>
                  <a:lnTo>
                    <a:pt x="11189" y="2028"/>
                  </a:lnTo>
                  <a:lnTo>
                    <a:pt x="10982" y="1821"/>
                  </a:lnTo>
                  <a:lnTo>
                    <a:pt x="10795" y="1615"/>
                  </a:lnTo>
                  <a:lnTo>
                    <a:pt x="10569" y="1427"/>
                  </a:lnTo>
                  <a:lnTo>
                    <a:pt x="10344" y="1239"/>
                  </a:lnTo>
                  <a:lnTo>
                    <a:pt x="10100" y="1052"/>
                  </a:lnTo>
                  <a:lnTo>
                    <a:pt x="9837" y="883"/>
                  </a:lnTo>
                  <a:lnTo>
                    <a:pt x="9574" y="732"/>
                  </a:lnTo>
                  <a:lnTo>
                    <a:pt x="9293" y="582"/>
                  </a:lnTo>
                  <a:lnTo>
                    <a:pt x="9011" y="451"/>
                  </a:lnTo>
                  <a:lnTo>
                    <a:pt x="8692" y="319"/>
                  </a:lnTo>
                  <a:lnTo>
                    <a:pt x="8392" y="226"/>
                  </a:lnTo>
                  <a:lnTo>
                    <a:pt x="8054" y="132"/>
                  </a:lnTo>
                  <a:lnTo>
                    <a:pt x="7716" y="75"/>
                  </a:lnTo>
                  <a:lnTo>
                    <a:pt x="7378" y="19"/>
                  </a:lnTo>
                  <a:lnTo>
                    <a:pt x="70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6" name="Google Shape;5216;p64"/>
            <p:cNvSpPr/>
            <p:nvPr/>
          </p:nvSpPr>
          <p:spPr>
            <a:xfrm>
              <a:off x="-1820341" y="4965127"/>
              <a:ext cx="549206" cy="732823"/>
            </a:xfrm>
            <a:custGeom>
              <a:avLst/>
              <a:gdLst/>
              <a:ahLst/>
              <a:cxnLst/>
              <a:rect l="l" t="t" r="r" b="b"/>
              <a:pathLst>
                <a:path w="12015" h="16032" extrusionOk="0">
                  <a:moveTo>
                    <a:pt x="9461" y="1"/>
                  </a:moveTo>
                  <a:lnTo>
                    <a:pt x="9536" y="94"/>
                  </a:lnTo>
                  <a:lnTo>
                    <a:pt x="9593" y="226"/>
                  </a:lnTo>
                  <a:lnTo>
                    <a:pt x="9611" y="357"/>
                  </a:lnTo>
                  <a:lnTo>
                    <a:pt x="9630" y="489"/>
                  </a:lnTo>
                  <a:lnTo>
                    <a:pt x="9611" y="658"/>
                  </a:lnTo>
                  <a:lnTo>
                    <a:pt x="9574" y="827"/>
                  </a:lnTo>
                  <a:lnTo>
                    <a:pt x="9536" y="996"/>
                  </a:lnTo>
                  <a:lnTo>
                    <a:pt x="9461" y="1183"/>
                  </a:lnTo>
                  <a:lnTo>
                    <a:pt x="9292" y="1577"/>
                  </a:lnTo>
                  <a:lnTo>
                    <a:pt x="9067" y="1990"/>
                  </a:lnTo>
                  <a:lnTo>
                    <a:pt x="8804" y="2422"/>
                  </a:lnTo>
                  <a:lnTo>
                    <a:pt x="8541" y="2854"/>
                  </a:lnTo>
                  <a:lnTo>
                    <a:pt x="7941" y="3699"/>
                  </a:lnTo>
                  <a:lnTo>
                    <a:pt x="7415" y="4468"/>
                  </a:lnTo>
                  <a:lnTo>
                    <a:pt x="7171" y="4787"/>
                  </a:lnTo>
                  <a:lnTo>
                    <a:pt x="7002" y="5069"/>
                  </a:lnTo>
                  <a:lnTo>
                    <a:pt x="6871" y="5294"/>
                  </a:lnTo>
                  <a:lnTo>
                    <a:pt x="6833" y="5388"/>
                  </a:lnTo>
                  <a:lnTo>
                    <a:pt x="6814" y="5463"/>
                  </a:lnTo>
                  <a:lnTo>
                    <a:pt x="6796" y="5782"/>
                  </a:lnTo>
                  <a:lnTo>
                    <a:pt x="6777" y="6158"/>
                  </a:lnTo>
                  <a:lnTo>
                    <a:pt x="6796" y="7096"/>
                  </a:lnTo>
                  <a:lnTo>
                    <a:pt x="6814" y="8204"/>
                  </a:lnTo>
                  <a:lnTo>
                    <a:pt x="6833" y="8786"/>
                  </a:lnTo>
                  <a:lnTo>
                    <a:pt x="6814" y="9387"/>
                  </a:lnTo>
                  <a:lnTo>
                    <a:pt x="6796" y="9987"/>
                  </a:lnTo>
                  <a:lnTo>
                    <a:pt x="6758" y="10607"/>
                  </a:lnTo>
                  <a:lnTo>
                    <a:pt x="6683" y="11189"/>
                  </a:lnTo>
                  <a:lnTo>
                    <a:pt x="6589" y="11771"/>
                  </a:lnTo>
                  <a:lnTo>
                    <a:pt x="6533" y="12052"/>
                  </a:lnTo>
                  <a:lnTo>
                    <a:pt x="6458" y="12315"/>
                  </a:lnTo>
                  <a:lnTo>
                    <a:pt x="6364" y="12578"/>
                  </a:lnTo>
                  <a:lnTo>
                    <a:pt x="6270" y="12822"/>
                  </a:lnTo>
                  <a:lnTo>
                    <a:pt x="6176" y="13066"/>
                  </a:lnTo>
                  <a:lnTo>
                    <a:pt x="6064" y="13291"/>
                  </a:lnTo>
                  <a:lnTo>
                    <a:pt x="5932" y="13498"/>
                  </a:lnTo>
                  <a:lnTo>
                    <a:pt x="5782" y="13685"/>
                  </a:lnTo>
                  <a:lnTo>
                    <a:pt x="5669" y="13817"/>
                  </a:lnTo>
                  <a:lnTo>
                    <a:pt x="5538" y="13948"/>
                  </a:lnTo>
                  <a:lnTo>
                    <a:pt x="5407" y="14079"/>
                  </a:lnTo>
                  <a:lnTo>
                    <a:pt x="5256" y="14192"/>
                  </a:lnTo>
                  <a:lnTo>
                    <a:pt x="4956" y="14380"/>
                  </a:lnTo>
                  <a:lnTo>
                    <a:pt x="4637" y="14549"/>
                  </a:lnTo>
                  <a:lnTo>
                    <a:pt x="4280" y="14680"/>
                  </a:lnTo>
                  <a:lnTo>
                    <a:pt x="3924" y="14793"/>
                  </a:lnTo>
                  <a:lnTo>
                    <a:pt x="3529" y="14887"/>
                  </a:lnTo>
                  <a:lnTo>
                    <a:pt x="3135" y="14962"/>
                  </a:lnTo>
                  <a:lnTo>
                    <a:pt x="2741" y="14999"/>
                  </a:lnTo>
                  <a:lnTo>
                    <a:pt x="2347" y="15037"/>
                  </a:lnTo>
                  <a:lnTo>
                    <a:pt x="1934" y="15056"/>
                  </a:lnTo>
                  <a:lnTo>
                    <a:pt x="751" y="15056"/>
                  </a:lnTo>
                  <a:lnTo>
                    <a:pt x="0" y="15037"/>
                  </a:lnTo>
                  <a:lnTo>
                    <a:pt x="0" y="15037"/>
                  </a:lnTo>
                  <a:lnTo>
                    <a:pt x="132" y="15975"/>
                  </a:lnTo>
                  <a:lnTo>
                    <a:pt x="413" y="15994"/>
                  </a:lnTo>
                  <a:lnTo>
                    <a:pt x="1145" y="16032"/>
                  </a:lnTo>
                  <a:lnTo>
                    <a:pt x="2854" y="16032"/>
                  </a:lnTo>
                  <a:lnTo>
                    <a:pt x="3511" y="15994"/>
                  </a:lnTo>
                  <a:lnTo>
                    <a:pt x="4186" y="15938"/>
                  </a:lnTo>
                  <a:lnTo>
                    <a:pt x="4881" y="15844"/>
                  </a:lnTo>
                  <a:lnTo>
                    <a:pt x="5538" y="15731"/>
                  </a:lnTo>
                  <a:lnTo>
                    <a:pt x="5857" y="15656"/>
                  </a:lnTo>
                  <a:lnTo>
                    <a:pt x="6176" y="15562"/>
                  </a:lnTo>
                  <a:lnTo>
                    <a:pt x="6477" y="15469"/>
                  </a:lnTo>
                  <a:lnTo>
                    <a:pt x="6777" y="15375"/>
                  </a:lnTo>
                  <a:lnTo>
                    <a:pt x="7058" y="15243"/>
                  </a:lnTo>
                  <a:lnTo>
                    <a:pt x="7303" y="15131"/>
                  </a:lnTo>
                  <a:lnTo>
                    <a:pt x="7547" y="14981"/>
                  </a:lnTo>
                  <a:lnTo>
                    <a:pt x="7772" y="14830"/>
                  </a:lnTo>
                  <a:lnTo>
                    <a:pt x="7960" y="14643"/>
                  </a:lnTo>
                  <a:lnTo>
                    <a:pt x="8128" y="14474"/>
                  </a:lnTo>
                  <a:lnTo>
                    <a:pt x="8279" y="14267"/>
                  </a:lnTo>
                  <a:lnTo>
                    <a:pt x="8429" y="14042"/>
                  </a:lnTo>
                  <a:lnTo>
                    <a:pt x="8748" y="13498"/>
                  </a:lnTo>
                  <a:lnTo>
                    <a:pt x="9067" y="12878"/>
                  </a:lnTo>
                  <a:lnTo>
                    <a:pt x="9367" y="12184"/>
                  </a:lnTo>
                  <a:lnTo>
                    <a:pt x="9687" y="11433"/>
                  </a:lnTo>
                  <a:lnTo>
                    <a:pt x="10006" y="10625"/>
                  </a:lnTo>
                  <a:lnTo>
                    <a:pt x="10306" y="9818"/>
                  </a:lnTo>
                  <a:lnTo>
                    <a:pt x="10588" y="8992"/>
                  </a:lnTo>
                  <a:lnTo>
                    <a:pt x="10850" y="8166"/>
                  </a:lnTo>
                  <a:lnTo>
                    <a:pt x="11094" y="7359"/>
                  </a:lnTo>
                  <a:lnTo>
                    <a:pt x="11526" y="5895"/>
                  </a:lnTo>
                  <a:lnTo>
                    <a:pt x="11695" y="5238"/>
                  </a:lnTo>
                  <a:lnTo>
                    <a:pt x="11845" y="4675"/>
                  </a:lnTo>
                  <a:lnTo>
                    <a:pt x="11939" y="4224"/>
                  </a:lnTo>
                  <a:lnTo>
                    <a:pt x="11995" y="3886"/>
                  </a:lnTo>
                  <a:lnTo>
                    <a:pt x="12014" y="3699"/>
                  </a:lnTo>
                  <a:lnTo>
                    <a:pt x="11995" y="3492"/>
                  </a:lnTo>
                  <a:lnTo>
                    <a:pt x="11958" y="3267"/>
                  </a:lnTo>
                  <a:lnTo>
                    <a:pt x="11902" y="3042"/>
                  </a:lnTo>
                  <a:lnTo>
                    <a:pt x="11827" y="2779"/>
                  </a:lnTo>
                  <a:lnTo>
                    <a:pt x="11714" y="2535"/>
                  </a:lnTo>
                  <a:lnTo>
                    <a:pt x="11582" y="2272"/>
                  </a:lnTo>
                  <a:lnTo>
                    <a:pt x="11432" y="2009"/>
                  </a:lnTo>
                  <a:lnTo>
                    <a:pt x="11263" y="1728"/>
                  </a:lnTo>
                  <a:lnTo>
                    <a:pt x="11057" y="1465"/>
                  </a:lnTo>
                  <a:lnTo>
                    <a:pt x="10850" y="1202"/>
                  </a:lnTo>
                  <a:lnTo>
                    <a:pt x="10606" y="939"/>
                  </a:lnTo>
                  <a:lnTo>
                    <a:pt x="10362" y="676"/>
                  </a:lnTo>
                  <a:lnTo>
                    <a:pt x="10081" y="451"/>
                  </a:lnTo>
                  <a:lnTo>
                    <a:pt x="9780" y="207"/>
                  </a:lnTo>
                  <a:lnTo>
                    <a:pt x="946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7" name="Google Shape;5217;p64"/>
            <p:cNvSpPr/>
            <p:nvPr/>
          </p:nvSpPr>
          <p:spPr>
            <a:xfrm>
              <a:off x="-1836660" y="5158206"/>
              <a:ext cx="124468" cy="328655"/>
            </a:xfrm>
            <a:custGeom>
              <a:avLst/>
              <a:gdLst/>
              <a:ahLst/>
              <a:cxnLst/>
              <a:rect l="l" t="t" r="r" b="b"/>
              <a:pathLst>
                <a:path w="2723" h="7190" extrusionOk="0">
                  <a:moveTo>
                    <a:pt x="301" y="0"/>
                  </a:moveTo>
                  <a:lnTo>
                    <a:pt x="282" y="75"/>
                  </a:lnTo>
                  <a:lnTo>
                    <a:pt x="658" y="1840"/>
                  </a:lnTo>
                  <a:lnTo>
                    <a:pt x="564" y="2403"/>
                  </a:lnTo>
                  <a:lnTo>
                    <a:pt x="357" y="3755"/>
                  </a:lnTo>
                  <a:lnTo>
                    <a:pt x="132" y="5313"/>
                  </a:lnTo>
                  <a:lnTo>
                    <a:pt x="38" y="6007"/>
                  </a:lnTo>
                  <a:lnTo>
                    <a:pt x="1" y="6552"/>
                  </a:lnTo>
                  <a:lnTo>
                    <a:pt x="789" y="7190"/>
                  </a:lnTo>
                  <a:lnTo>
                    <a:pt x="2028" y="6101"/>
                  </a:lnTo>
                  <a:lnTo>
                    <a:pt x="2723" y="4750"/>
                  </a:lnTo>
                  <a:lnTo>
                    <a:pt x="2028" y="3473"/>
                  </a:lnTo>
                  <a:lnTo>
                    <a:pt x="2028" y="2272"/>
                  </a:lnTo>
                  <a:lnTo>
                    <a:pt x="1634" y="1652"/>
                  </a:lnTo>
                  <a:lnTo>
                    <a:pt x="1878" y="770"/>
                  </a:lnTo>
                  <a:lnTo>
                    <a:pt x="1915" y="150"/>
                  </a:lnTo>
                  <a:lnTo>
                    <a:pt x="864" y="188"/>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8" name="Google Shape;5218;p64"/>
            <p:cNvSpPr/>
            <p:nvPr/>
          </p:nvSpPr>
          <p:spPr>
            <a:xfrm>
              <a:off x="-1836660" y="5158206"/>
              <a:ext cx="91009" cy="328655"/>
            </a:xfrm>
            <a:custGeom>
              <a:avLst/>
              <a:gdLst/>
              <a:ahLst/>
              <a:cxnLst/>
              <a:rect l="l" t="t" r="r" b="b"/>
              <a:pathLst>
                <a:path w="1991" h="7190" extrusionOk="0">
                  <a:moveTo>
                    <a:pt x="301" y="0"/>
                  </a:moveTo>
                  <a:lnTo>
                    <a:pt x="282" y="75"/>
                  </a:lnTo>
                  <a:lnTo>
                    <a:pt x="658" y="1840"/>
                  </a:lnTo>
                  <a:lnTo>
                    <a:pt x="432" y="3023"/>
                  </a:lnTo>
                  <a:lnTo>
                    <a:pt x="245" y="4205"/>
                  </a:lnTo>
                  <a:lnTo>
                    <a:pt x="94" y="5369"/>
                  </a:lnTo>
                  <a:lnTo>
                    <a:pt x="1" y="6552"/>
                  </a:lnTo>
                  <a:lnTo>
                    <a:pt x="789" y="7190"/>
                  </a:lnTo>
                  <a:lnTo>
                    <a:pt x="1371" y="6796"/>
                  </a:lnTo>
                  <a:lnTo>
                    <a:pt x="1990" y="6157"/>
                  </a:lnTo>
                  <a:lnTo>
                    <a:pt x="658" y="4261"/>
                  </a:lnTo>
                  <a:lnTo>
                    <a:pt x="751" y="3661"/>
                  </a:lnTo>
                  <a:lnTo>
                    <a:pt x="1164" y="1371"/>
                  </a:lnTo>
                  <a:lnTo>
                    <a:pt x="977" y="188"/>
                  </a:lnTo>
                  <a:lnTo>
                    <a:pt x="864" y="188"/>
                  </a:lnTo>
                  <a:lnTo>
                    <a:pt x="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19" name="Google Shape;5219;p64"/>
            <p:cNvSpPr/>
            <p:nvPr/>
          </p:nvSpPr>
          <p:spPr>
            <a:xfrm>
              <a:off x="-1823769" y="5158206"/>
              <a:ext cx="79810" cy="104722"/>
            </a:xfrm>
            <a:custGeom>
              <a:avLst/>
              <a:gdLst/>
              <a:ahLst/>
              <a:cxnLst/>
              <a:rect l="l" t="t" r="r" b="b"/>
              <a:pathLst>
                <a:path w="1746" h="2291" extrusionOk="0">
                  <a:moveTo>
                    <a:pt x="19" y="0"/>
                  </a:moveTo>
                  <a:lnTo>
                    <a:pt x="0" y="75"/>
                  </a:lnTo>
                  <a:lnTo>
                    <a:pt x="376" y="1840"/>
                  </a:lnTo>
                  <a:lnTo>
                    <a:pt x="958" y="1727"/>
                  </a:lnTo>
                  <a:lnTo>
                    <a:pt x="1746" y="2290"/>
                  </a:lnTo>
                  <a:lnTo>
                    <a:pt x="1746" y="2272"/>
                  </a:lnTo>
                  <a:lnTo>
                    <a:pt x="1352" y="1652"/>
                  </a:lnTo>
                  <a:lnTo>
                    <a:pt x="1596" y="770"/>
                  </a:lnTo>
                  <a:lnTo>
                    <a:pt x="1633" y="150"/>
                  </a:lnTo>
                  <a:lnTo>
                    <a:pt x="582" y="18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0" name="Google Shape;5220;p64"/>
            <p:cNvSpPr/>
            <p:nvPr/>
          </p:nvSpPr>
          <p:spPr>
            <a:xfrm>
              <a:off x="-1508872" y="5002883"/>
              <a:ext cx="301229" cy="449695"/>
            </a:xfrm>
            <a:custGeom>
              <a:avLst/>
              <a:gdLst/>
              <a:ahLst/>
              <a:cxnLst/>
              <a:rect l="l" t="t" r="r" b="b"/>
              <a:pathLst>
                <a:path w="6590" h="9838"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507" y="3661"/>
                  </a:lnTo>
                  <a:lnTo>
                    <a:pt x="376" y="3792"/>
                  </a:lnTo>
                  <a:lnTo>
                    <a:pt x="282" y="3924"/>
                  </a:lnTo>
                  <a:lnTo>
                    <a:pt x="188" y="4055"/>
                  </a:lnTo>
                  <a:lnTo>
                    <a:pt x="113" y="4187"/>
                  </a:lnTo>
                  <a:lnTo>
                    <a:pt x="57" y="4318"/>
                  </a:lnTo>
                  <a:lnTo>
                    <a:pt x="38" y="4431"/>
                  </a:lnTo>
                  <a:lnTo>
                    <a:pt x="19" y="4562"/>
                  </a:lnTo>
                  <a:lnTo>
                    <a:pt x="0" y="4694"/>
                  </a:lnTo>
                  <a:lnTo>
                    <a:pt x="19" y="4806"/>
                  </a:lnTo>
                  <a:lnTo>
                    <a:pt x="38" y="4919"/>
                  </a:lnTo>
                  <a:lnTo>
                    <a:pt x="57" y="5050"/>
                  </a:lnTo>
                  <a:lnTo>
                    <a:pt x="151" y="5257"/>
                  </a:lnTo>
                  <a:lnTo>
                    <a:pt x="263" y="5463"/>
                  </a:lnTo>
                  <a:lnTo>
                    <a:pt x="395" y="5651"/>
                  </a:lnTo>
                  <a:lnTo>
                    <a:pt x="545" y="5820"/>
                  </a:lnTo>
                  <a:lnTo>
                    <a:pt x="695" y="5970"/>
                  </a:lnTo>
                  <a:lnTo>
                    <a:pt x="845" y="6101"/>
                  </a:lnTo>
                  <a:lnTo>
                    <a:pt x="1070" y="6289"/>
                  </a:lnTo>
                  <a:lnTo>
                    <a:pt x="1164" y="6345"/>
                  </a:lnTo>
                  <a:lnTo>
                    <a:pt x="1089" y="6439"/>
                  </a:lnTo>
                  <a:lnTo>
                    <a:pt x="920" y="6740"/>
                  </a:lnTo>
                  <a:lnTo>
                    <a:pt x="808" y="6927"/>
                  </a:lnTo>
                  <a:lnTo>
                    <a:pt x="714" y="7153"/>
                  </a:lnTo>
                  <a:lnTo>
                    <a:pt x="601" y="7397"/>
                  </a:lnTo>
                  <a:lnTo>
                    <a:pt x="526" y="7659"/>
                  </a:lnTo>
                  <a:lnTo>
                    <a:pt x="470" y="7941"/>
                  </a:lnTo>
                  <a:lnTo>
                    <a:pt x="451" y="8223"/>
                  </a:lnTo>
                  <a:lnTo>
                    <a:pt x="451" y="8354"/>
                  </a:lnTo>
                  <a:lnTo>
                    <a:pt x="470" y="8485"/>
                  </a:lnTo>
                  <a:lnTo>
                    <a:pt x="507" y="8636"/>
                  </a:lnTo>
                  <a:lnTo>
                    <a:pt x="545" y="8767"/>
                  </a:lnTo>
                  <a:lnTo>
                    <a:pt x="601" y="8898"/>
                  </a:lnTo>
                  <a:lnTo>
                    <a:pt x="676" y="9030"/>
                  </a:lnTo>
                  <a:lnTo>
                    <a:pt x="770" y="9161"/>
                  </a:lnTo>
                  <a:lnTo>
                    <a:pt x="883" y="9293"/>
                  </a:lnTo>
                  <a:lnTo>
                    <a:pt x="1014" y="9405"/>
                  </a:lnTo>
                  <a:lnTo>
                    <a:pt x="1164" y="9518"/>
                  </a:lnTo>
                  <a:lnTo>
                    <a:pt x="1333" y="9612"/>
                  </a:lnTo>
                  <a:lnTo>
                    <a:pt x="1521" y="9706"/>
                  </a:lnTo>
                  <a:lnTo>
                    <a:pt x="1634" y="9762"/>
                  </a:lnTo>
                  <a:lnTo>
                    <a:pt x="1765" y="9799"/>
                  </a:lnTo>
                  <a:lnTo>
                    <a:pt x="1915" y="9818"/>
                  </a:lnTo>
                  <a:lnTo>
                    <a:pt x="2047" y="9837"/>
                  </a:lnTo>
                  <a:lnTo>
                    <a:pt x="2347" y="9818"/>
                  </a:lnTo>
                  <a:lnTo>
                    <a:pt x="2685" y="9781"/>
                  </a:lnTo>
                  <a:lnTo>
                    <a:pt x="3004" y="9687"/>
                  </a:lnTo>
                  <a:lnTo>
                    <a:pt x="3361" y="9555"/>
                  </a:lnTo>
                  <a:lnTo>
                    <a:pt x="3698" y="9405"/>
                  </a:lnTo>
                  <a:lnTo>
                    <a:pt x="4036" y="9199"/>
                  </a:lnTo>
                  <a:lnTo>
                    <a:pt x="4393" y="8974"/>
                  </a:lnTo>
                  <a:lnTo>
                    <a:pt x="4712" y="8729"/>
                  </a:lnTo>
                  <a:lnTo>
                    <a:pt x="5031" y="8467"/>
                  </a:lnTo>
                  <a:lnTo>
                    <a:pt x="5332" y="8166"/>
                  </a:lnTo>
                  <a:lnTo>
                    <a:pt x="5613" y="7847"/>
                  </a:lnTo>
                  <a:lnTo>
                    <a:pt x="5876" y="7509"/>
                  </a:lnTo>
                  <a:lnTo>
                    <a:pt x="6101" y="7171"/>
                  </a:lnTo>
                  <a:lnTo>
                    <a:pt x="6289" y="6815"/>
                  </a:lnTo>
                  <a:lnTo>
                    <a:pt x="6364" y="6627"/>
                  </a:lnTo>
                  <a:lnTo>
                    <a:pt x="6420" y="6439"/>
                  </a:lnTo>
                  <a:lnTo>
                    <a:pt x="6477" y="6233"/>
                  </a:lnTo>
                  <a:lnTo>
                    <a:pt x="6514" y="6026"/>
                  </a:lnTo>
                  <a:lnTo>
                    <a:pt x="6552" y="5801"/>
                  </a:lnTo>
                  <a:lnTo>
                    <a:pt x="6571" y="5595"/>
                  </a:lnTo>
                  <a:lnTo>
                    <a:pt x="6589" y="5144"/>
                  </a:lnTo>
                  <a:lnTo>
                    <a:pt x="6552" y="4675"/>
                  </a:lnTo>
                  <a:lnTo>
                    <a:pt x="6477" y="4205"/>
                  </a:lnTo>
                  <a:lnTo>
                    <a:pt x="6364" y="3736"/>
                  </a:lnTo>
                  <a:lnTo>
                    <a:pt x="6214" y="3267"/>
                  </a:lnTo>
                  <a:lnTo>
                    <a:pt x="6026" y="2816"/>
                  </a:lnTo>
                  <a:lnTo>
                    <a:pt x="5782" y="2366"/>
                  </a:lnTo>
                  <a:lnTo>
                    <a:pt x="5519" y="1934"/>
                  </a:lnTo>
                  <a:lnTo>
                    <a:pt x="5238" y="1540"/>
                  </a:lnTo>
                  <a:lnTo>
                    <a:pt x="5069" y="1352"/>
                  </a:lnTo>
                  <a:lnTo>
                    <a:pt x="4900" y="1164"/>
                  </a:lnTo>
                  <a:lnTo>
                    <a:pt x="4731" y="995"/>
                  </a:lnTo>
                  <a:lnTo>
                    <a:pt x="4543" y="827"/>
                  </a:lnTo>
                  <a:lnTo>
                    <a:pt x="4355" y="676"/>
                  </a:lnTo>
                  <a:lnTo>
                    <a:pt x="4149" y="526"/>
                  </a:lnTo>
                  <a:lnTo>
                    <a:pt x="3943" y="395"/>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1" name="Google Shape;5221;p64"/>
            <p:cNvSpPr/>
            <p:nvPr/>
          </p:nvSpPr>
          <p:spPr>
            <a:xfrm>
              <a:off x="-1508872" y="5002883"/>
              <a:ext cx="256616" cy="266901"/>
            </a:xfrm>
            <a:custGeom>
              <a:avLst/>
              <a:gdLst/>
              <a:ahLst/>
              <a:cxnLst/>
              <a:rect l="l" t="t" r="r" b="b"/>
              <a:pathLst>
                <a:path w="5614" h="5839"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413" y="3736"/>
                  </a:lnTo>
                  <a:lnTo>
                    <a:pt x="320" y="3868"/>
                  </a:lnTo>
                  <a:lnTo>
                    <a:pt x="244" y="3980"/>
                  </a:lnTo>
                  <a:lnTo>
                    <a:pt x="169" y="4074"/>
                  </a:lnTo>
                  <a:lnTo>
                    <a:pt x="113" y="4187"/>
                  </a:lnTo>
                  <a:lnTo>
                    <a:pt x="38" y="4412"/>
                  </a:lnTo>
                  <a:lnTo>
                    <a:pt x="0" y="4618"/>
                  </a:lnTo>
                  <a:lnTo>
                    <a:pt x="19" y="4825"/>
                  </a:lnTo>
                  <a:lnTo>
                    <a:pt x="57" y="5031"/>
                  </a:lnTo>
                  <a:lnTo>
                    <a:pt x="132" y="5219"/>
                  </a:lnTo>
                  <a:lnTo>
                    <a:pt x="338" y="5351"/>
                  </a:lnTo>
                  <a:lnTo>
                    <a:pt x="564" y="5482"/>
                  </a:lnTo>
                  <a:lnTo>
                    <a:pt x="789" y="5595"/>
                  </a:lnTo>
                  <a:lnTo>
                    <a:pt x="1033" y="5670"/>
                  </a:lnTo>
                  <a:lnTo>
                    <a:pt x="1277" y="5745"/>
                  </a:lnTo>
                  <a:lnTo>
                    <a:pt x="1521" y="5801"/>
                  </a:lnTo>
                  <a:lnTo>
                    <a:pt x="1784" y="5839"/>
                  </a:lnTo>
                  <a:lnTo>
                    <a:pt x="2047" y="5839"/>
                  </a:lnTo>
                  <a:lnTo>
                    <a:pt x="2403" y="5820"/>
                  </a:lnTo>
                  <a:lnTo>
                    <a:pt x="2741" y="5764"/>
                  </a:lnTo>
                  <a:lnTo>
                    <a:pt x="3079" y="5670"/>
                  </a:lnTo>
                  <a:lnTo>
                    <a:pt x="3398" y="5557"/>
                  </a:lnTo>
                  <a:lnTo>
                    <a:pt x="3698" y="5388"/>
                  </a:lnTo>
                  <a:lnTo>
                    <a:pt x="3980" y="5200"/>
                  </a:lnTo>
                  <a:lnTo>
                    <a:pt x="4243" y="4994"/>
                  </a:lnTo>
                  <a:lnTo>
                    <a:pt x="4506" y="4750"/>
                  </a:lnTo>
                  <a:lnTo>
                    <a:pt x="4731" y="4468"/>
                  </a:lnTo>
                  <a:lnTo>
                    <a:pt x="4937" y="4187"/>
                  </a:lnTo>
                  <a:lnTo>
                    <a:pt x="5125" y="3868"/>
                  </a:lnTo>
                  <a:lnTo>
                    <a:pt x="5275" y="3548"/>
                  </a:lnTo>
                  <a:lnTo>
                    <a:pt x="5407" y="3192"/>
                  </a:lnTo>
                  <a:lnTo>
                    <a:pt x="5501" y="2835"/>
                  </a:lnTo>
                  <a:lnTo>
                    <a:pt x="5576" y="2460"/>
                  </a:lnTo>
                  <a:lnTo>
                    <a:pt x="5613" y="2065"/>
                  </a:lnTo>
                  <a:lnTo>
                    <a:pt x="5425" y="1803"/>
                  </a:lnTo>
                  <a:lnTo>
                    <a:pt x="5219" y="1521"/>
                  </a:lnTo>
                  <a:lnTo>
                    <a:pt x="5013" y="1277"/>
                  </a:lnTo>
                  <a:lnTo>
                    <a:pt x="4768" y="1033"/>
                  </a:lnTo>
                  <a:lnTo>
                    <a:pt x="4524" y="827"/>
                  </a:lnTo>
                  <a:lnTo>
                    <a:pt x="4280" y="620"/>
                  </a:lnTo>
                  <a:lnTo>
                    <a:pt x="3999" y="432"/>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2" name="Google Shape;5222;p64"/>
            <p:cNvSpPr/>
            <p:nvPr/>
          </p:nvSpPr>
          <p:spPr>
            <a:xfrm>
              <a:off x="-1436787" y="5270607"/>
              <a:ext cx="182794" cy="230836"/>
            </a:xfrm>
            <a:custGeom>
              <a:avLst/>
              <a:gdLst/>
              <a:ahLst/>
              <a:cxnLst/>
              <a:rect l="l" t="t" r="r" b="b"/>
              <a:pathLst>
                <a:path w="3999" h="5050" extrusionOk="0">
                  <a:moveTo>
                    <a:pt x="2328" y="0"/>
                  </a:moveTo>
                  <a:lnTo>
                    <a:pt x="2121" y="38"/>
                  </a:lnTo>
                  <a:lnTo>
                    <a:pt x="1934" y="94"/>
                  </a:lnTo>
                  <a:lnTo>
                    <a:pt x="1746" y="188"/>
                  </a:lnTo>
                  <a:lnTo>
                    <a:pt x="1558" y="301"/>
                  </a:lnTo>
                  <a:lnTo>
                    <a:pt x="1389" y="451"/>
                  </a:lnTo>
                  <a:lnTo>
                    <a:pt x="1220" y="639"/>
                  </a:lnTo>
                  <a:lnTo>
                    <a:pt x="1051" y="845"/>
                  </a:lnTo>
                  <a:lnTo>
                    <a:pt x="920" y="1089"/>
                  </a:lnTo>
                  <a:lnTo>
                    <a:pt x="789" y="1371"/>
                  </a:lnTo>
                  <a:lnTo>
                    <a:pt x="695" y="1690"/>
                  </a:lnTo>
                  <a:lnTo>
                    <a:pt x="601" y="2047"/>
                  </a:lnTo>
                  <a:lnTo>
                    <a:pt x="488" y="2591"/>
                  </a:lnTo>
                  <a:lnTo>
                    <a:pt x="338" y="3079"/>
                  </a:lnTo>
                  <a:lnTo>
                    <a:pt x="94" y="3886"/>
                  </a:lnTo>
                  <a:lnTo>
                    <a:pt x="19" y="4224"/>
                  </a:lnTo>
                  <a:lnTo>
                    <a:pt x="0" y="4355"/>
                  </a:lnTo>
                  <a:lnTo>
                    <a:pt x="0" y="4487"/>
                  </a:lnTo>
                  <a:lnTo>
                    <a:pt x="19" y="4599"/>
                  </a:lnTo>
                  <a:lnTo>
                    <a:pt x="57" y="4712"/>
                  </a:lnTo>
                  <a:lnTo>
                    <a:pt x="113" y="4787"/>
                  </a:lnTo>
                  <a:lnTo>
                    <a:pt x="188" y="4862"/>
                  </a:lnTo>
                  <a:lnTo>
                    <a:pt x="301" y="4937"/>
                  </a:lnTo>
                  <a:lnTo>
                    <a:pt x="451" y="4975"/>
                  </a:lnTo>
                  <a:lnTo>
                    <a:pt x="601" y="5012"/>
                  </a:lnTo>
                  <a:lnTo>
                    <a:pt x="789" y="5031"/>
                  </a:lnTo>
                  <a:lnTo>
                    <a:pt x="976" y="5050"/>
                  </a:lnTo>
                  <a:lnTo>
                    <a:pt x="1183" y="5031"/>
                  </a:lnTo>
                  <a:lnTo>
                    <a:pt x="1408" y="5012"/>
                  </a:lnTo>
                  <a:lnTo>
                    <a:pt x="1633" y="4956"/>
                  </a:lnTo>
                  <a:lnTo>
                    <a:pt x="1877" y="4900"/>
                  </a:lnTo>
                  <a:lnTo>
                    <a:pt x="2103" y="4806"/>
                  </a:lnTo>
                  <a:lnTo>
                    <a:pt x="2347" y="4712"/>
                  </a:lnTo>
                  <a:lnTo>
                    <a:pt x="2572" y="4581"/>
                  </a:lnTo>
                  <a:lnTo>
                    <a:pt x="2797" y="4431"/>
                  </a:lnTo>
                  <a:lnTo>
                    <a:pt x="3004" y="4243"/>
                  </a:lnTo>
                  <a:lnTo>
                    <a:pt x="3191" y="4055"/>
                  </a:lnTo>
                  <a:lnTo>
                    <a:pt x="3360" y="3811"/>
                  </a:lnTo>
                  <a:lnTo>
                    <a:pt x="3529" y="3567"/>
                  </a:lnTo>
                  <a:lnTo>
                    <a:pt x="3661" y="3323"/>
                  </a:lnTo>
                  <a:lnTo>
                    <a:pt x="3773" y="3079"/>
                  </a:lnTo>
                  <a:lnTo>
                    <a:pt x="3848" y="2816"/>
                  </a:lnTo>
                  <a:lnTo>
                    <a:pt x="3924" y="2553"/>
                  </a:lnTo>
                  <a:lnTo>
                    <a:pt x="3980" y="2309"/>
                  </a:lnTo>
                  <a:lnTo>
                    <a:pt x="3999" y="2065"/>
                  </a:lnTo>
                  <a:lnTo>
                    <a:pt x="3999" y="1821"/>
                  </a:lnTo>
                  <a:lnTo>
                    <a:pt x="3980" y="1577"/>
                  </a:lnTo>
                  <a:lnTo>
                    <a:pt x="3942" y="1352"/>
                  </a:lnTo>
                  <a:lnTo>
                    <a:pt x="3886" y="1145"/>
                  </a:lnTo>
                  <a:lnTo>
                    <a:pt x="3811" y="939"/>
                  </a:lnTo>
                  <a:lnTo>
                    <a:pt x="3698" y="751"/>
                  </a:lnTo>
                  <a:lnTo>
                    <a:pt x="3586" y="564"/>
                  </a:lnTo>
                  <a:lnTo>
                    <a:pt x="3436" y="413"/>
                  </a:lnTo>
                  <a:lnTo>
                    <a:pt x="3285" y="282"/>
                  </a:lnTo>
                  <a:lnTo>
                    <a:pt x="3098" y="169"/>
                  </a:lnTo>
                  <a:lnTo>
                    <a:pt x="2910" y="94"/>
                  </a:lnTo>
                  <a:lnTo>
                    <a:pt x="2722" y="38"/>
                  </a:lnTo>
                  <a:lnTo>
                    <a:pt x="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3" name="Google Shape;5223;p64"/>
            <p:cNvSpPr/>
            <p:nvPr/>
          </p:nvSpPr>
          <p:spPr>
            <a:xfrm>
              <a:off x="-1719093" y="5190797"/>
              <a:ext cx="173378" cy="137359"/>
            </a:xfrm>
            <a:custGeom>
              <a:avLst/>
              <a:gdLst/>
              <a:ahLst/>
              <a:cxnLst/>
              <a:rect l="l" t="t" r="r" b="b"/>
              <a:pathLst>
                <a:path w="3793" h="3005" extrusionOk="0">
                  <a:moveTo>
                    <a:pt x="808" y="1"/>
                  </a:moveTo>
                  <a:lnTo>
                    <a:pt x="564" y="19"/>
                  </a:lnTo>
                  <a:lnTo>
                    <a:pt x="338" y="57"/>
                  </a:lnTo>
                  <a:lnTo>
                    <a:pt x="113" y="132"/>
                  </a:lnTo>
                  <a:lnTo>
                    <a:pt x="38" y="507"/>
                  </a:lnTo>
                  <a:lnTo>
                    <a:pt x="0" y="845"/>
                  </a:lnTo>
                  <a:lnTo>
                    <a:pt x="0" y="1183"/>
                  </a:lnTo>
                  <a:lnTo>
                    <a:pt x="38" y="1502"/>
                  </a:lnTo>
                  <a:lnTo>
                    <a:pt x="113" y="1803"/>
                  </a:lnTo>
                  <a:lnTo>
                    <a:pt x="207" y="2066"/>
                  </a:lnTo>
                  <a:lnTo>
                    <a:pt x="338" y="2310"/>
                  </a:lnTo>
                  <a:lnTo>
                    <a:pt x="488" y="2516"/>
                  </a:lnTo>
                  <a:lnTo>
                    <a:pt x="676" y="2685"/>
                  </a:lnTo>
                  <a:lnTo>
                    <a:pt x="883" y="2835"/>
                  </a:lnTo>
                  <a:lnTo>
                    <a:pt x="1108" y="2929"/>
                  </a:lnTo>
                  <a:lnTo>
                    <a:pt x="1221" y="2967"/>
                  </a:lnTo>
                  <a:lnTo>
                    <a:pt x="1352" y="2985"/>
                  </a:lnTo>
                  <a:lnTo>
                    <a:pt x="1483" y="3004"/>
                  </a:lnTo>
                  <a:lnTo>
                    <a:pt x="1765" y="3004"/>
                  </a:lnTo>
                  <a:lnTo>
                    <a:pt x="1896" y="2985"/>
                  </a:lnTo>
                  <a:lnTo>
                    <a:pt x="2046" y="2948"/>
                  </a:lnTo>
                  <a:lnTo>
                    <a:pt x="2197" y="2910"/>
                  </a:lnTo>
                  <a:lnTo>
                    <a:pt x="2497" y="2779"/>
                  </a:lnTo>
                  <a:lnTo>
                    <a:pt x="2703" y="2666"/>
                  </a:lnTo>
                  <a:lnTo>
                    <a:pt x="2929" y="2535"/>
                  </a:lnTo>
                  <a:lnTo>
                    <a:pt x="3173" y="2347"/>
                  </a:lnTo>
                  <a:lnTo>
                    <a:pt x="3417" y="2141"/>
                  </a:lnTo>
                  <a:lnTo>
                    <a:pt x="3511" y="2047"/>
                  </a:lnTo>
                  <a:lnTo>
                    <a:pt x="3605" y="1934"/>
                  </a:lnTo>
                  <a:lnTo>
                    <a:pt x="3680" y="1821"/>
                  </a:lnTo>
                  <a:lnTo>
                    <a:pt x="3736" y="1709"/>
                  </a:lnTo>
                  <a:lnTo>
                    <a:pt x="3773" y="1596"/>
                  </a:lnTo>
                  <a:lnTo>
                    <a:pt x="3792" y="1484"/>
                  </a:lnTo>
                  <a:lnTo>
                    <a:pt x="3773" y="1371"/>
                  </a:lnTo>
                  <a:lnTo>
                    <a:pt x="3717" y="1277"/>
                  </a:lnTo>
                  <a:lnTo>
                    <a:pt x="3605" y="1127"/>
                  </a:lnTo>
                  <a:lnTo>
                    <a:pt x="3454" y="996"/>
                  </a:lnTo>
                  <a:lnTo>
                    <a:pt x="3285" y="845"/>
                  </a:lnTo>
                  <a:lnTo>
                    <a:pt x="3098" y="714"/>
                  </a:lnTo>
                  <a:lnTo>
                    <a:pt x="2872" y="583"/>
                  </a:lnTo>
                  <a:lnTo>
                    <a:pt x="2647" y="451"/>
                  </a:lnTo>
                  <a:lnTo>
                    <a:pt x="2384" y="338"/>
                  </a:lnTo>
                  <a:lnTo>
                    <a:pt x="2122" y="245"/>
                  </a:lnTo>
                  <a:lnTo>
                    <a:pt x="1859" y="151"/>
                  </a:lnTo>
                  <a:lnTo>
                    <a:pt x="1596" y="94"/>
                  </a:lnTo>
                  <a:lnTo>
                    <a:pt x="1333" y="38"/>
                  </a:lnTo>
                  <a:lnTo>
                    <a:pt x="107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4" name="Google Shape;5224;p64"/>
            <p:cNvSpPr/>
            <p:nvPr/>
          </p:nvSpPr>
          <p:spPr>
            <a:xfrm>
              <a:off x="-1862395" y="5564065"/>
              <a:ext cx="98734" cy="132193"/>
            </a:xfrm>
            <a:custGeom>
              <a:avLst/>
              <a:gdLst/>
              <a:ahLst/>
              <a:cxnLst/>
              <a:rect l="l" t="t" r="r" b="b"/>
              <a:pathLst>
                <a:path w="2160" h="2892" extrusionOk="0">
                  <a:moveTo>
                    <a:pt x="1033" y="0"/>
                  </a:moveTo>
                  <a:lnTo>
                    <a:pt x="939" y="19"/>
                  </a:lnTo>
                  <a:lnTo>
                    <a:pt x="826" y="38"/>
                  </a:lnTo>
                  <a:lnTo>
                    <a:pt x="714" y="75"/>
                  </a:lnTo>
                  <a:lnTo>
                    <a:pt x="620" y="113"/>
                  </a:lnTo>
                  <a:lnTo>
                    <a:pt x="526" y="169"/>
                  </a:lnTo>
                  <a:lnTo>
                    <a:pt x="451" y="244"/>
                  </a:lnTo>
                  <a:lnTo>
                    <a:pt x="357" y="338"/>
                  </a:lnTo>
                  <a:lnTo>
                    <a:pt x="282" y="432"/>
                  </a:lnTo>
                  <a:lnTo>
                    <a:pt x="169" y="639"/>
                  </a:lnTo>
                  <a:lnTo>
                    <a:pt x="76" y="883"/>
                  </a:lnTo>
                  <a:lnTo>
                    <a:pt x="19" y="1145"/>
                  </a:lnTo>
                  <a:lnTo>
                    <a:pt x="0" y="1446"/>
                  </a:lnTo>
                  <a:lnTo>
                    <a:pt x="38" y="1727"/>
                  </a:lnTo>
                  <a:lnTo>
                    <a:pt x="113" y="2009"/>
                  </a:lnTo>
                  <a:lnTo>
                    <a:pt x="207" y="2253"/>
                  </a:lnTo>
                  <a:lnTo>
                    <a:pt x="357" y="2459"/>
                  </a:lnTo>
                  <a:lnTo>
                    <a:pt x="432" y="2553"/>
                  </a:lnTo>
                  <a:lnTo>
                    <a:pt x="507" y="2628"/>
                  </a:lnTo>
                  <a:lnTo>
                    <a:pt x="601" y="2703"/>
                  </a:lnTo>
                  <a:lnTo>
                    <a:pt x="695" y="2760"/>
                  </a:lnTo>
                  <a:lnTo>
                    <a:pt x="808" y="2816"/>
                  </a:lnTo>
                  <a:lnTo>
                    <a:pt x="902" y="2854"/>
                  </a:lnTo>
                  <a:lnTo>
                    <a:pt x="1014" y="2872"/>
                  </a:lnTo>
                  <a:lnTo>
                    <a:pt x="1127" y="2891"/>
                  </a:lnTo>
                  <a:lnTo>
                    <a:pt x="1239" y="2872"/>
                  </a:lnTo>
                  <a:lnTo>
                    <a:pt x="1333" y="2854"/>
                  </a:lnTo>
                  <a:lnTo>
                    <a:pt x="1446" y="2816"/>
                  </a:lnTo>
                  <a:lnTo>
                    <a:pt x="1540" y="2760"/>
                  </a:lnTo>
                  <a:lnTo>
                    <a:pt x="1634" y="2703"/>
                  </a:lnTo>
                  <a:lnTo>
                    <a:pt x="1727" y="2628"/>
                  </a:lnTo>
                  <a:lnTo>
                    <a:pt x="1803" y="2553"/>
                  </a:lnTo>
                  <a:lnTo>
                    <a:pt x="1878" y="2459"/>
                  </a:lnTo>
                  <a:lnTo>
                    <a:pt x="2009" y="2253"/>
                  </a:lnTo>
                  <a:lnTo>
                    <a:pt x="2103" y="2009"/>
                  </a:lnTo>
                  <a:lnTo>
                    <a:pt x="2140" y="1727"/>
                  </a:lnTo>
                  <a:lnTo>
                    <a:pt x="2159" y="1446"/>
                  </a:lnTo>
                  <a:lnTo>
                    <a:pt x="2140" y="1145"/>
                  </a:lnTo>
                  <a:lnTo>
                    <a:pt x="2065" y="883"/>
                  </a:lnTo>
                  <a:lnTo>
                    <a:pt x="1953" y="639"/>
                  </a:lnTo>
                  <a:lnTo>
                    <a:pt x="1821" y="432"/>
                  </a:lnTo>
                  <a:lnTo>
                    <a:pt x="1746" y="338"/>
                  </a:lnTo>
                  <a:lnTo>
                    <a:pt x="1652" y="244"/>
                  </a:lnTo>
                  <a:lnTo>
                    <a:pt x="1559" y="169"/>
                  </a:lnTo>
                  <a:lnTo>
                    <a:pt x="1465" y="113"/>
                  </a:lnTo>
                  <a:lnTo>
                    <a:pt x="1371" y="75"/>
                  </a:lnTo>
                  <a:lnTo>
                    <a:pt x="1258" y="38"/>
                  </a:lnTo>
                  <a:lnTo>
                    <a:pt x="1146" y="19"/>
                  </a:lnTo>
                  <a:lnTo>
                    <a:pt x="10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5" name="Google Shape;5225;p64"/>
            <p:cNvSpPr/>
            <p:nvPr/>
          </p:nvSpPr>
          <p:spPr>
            <a:xfrm>
              <a:off x="-1404195" y="5316957"/>
              <a:ext cx="115052" cy="145038"/>
            </a:xfrm>
            <a:custGeom>
              <a:avLst/>
              <a:gdLst/>
              <a:ahLst/>
              <a:cxnLst/>
              <a:rect l="l" t="t" r="r" b="b"/>
              <a:pathLst>
                <a:path w="2517" h="3173" extrusionOk="0">
                  <a:moveTo>
                    <a:pt x="1465" y="0"/>
                  </a:moveTo>
                  <a:lnTo>
                    <a:pt x="1352" y="19"/>
                  </a:lnTo>
                  <a:lnTo>
                    <a:pt x="1221" y="56"/>
                  </a:lnTo>
                  <a:lnTo>
                    <a:pt x="1108" y="113"/>
                  </a:lnTo>
                  <a:lnTo>
                    <a:pt x="977" y="188"/>
                  </a:lnTo>
                  <a:lnTo>
                    <a:pt x="883" y="282"/>
                  </a:lnTo>
                  <a:lnTo>
                    <a:pt x="770" y="394"/>
                  </a:lnTo>
                  <a:lnTo>
                    <a:pt x="676" y="526"/>
                  </a:lnTo>
                  <a:lnTo>
                    <a:pt x="583" y="676"/>
                  </a:lnTo>
                  <a:lnTo>
                    <a:pt x="507" y="864"/>
                  </a:lnTo>
                  <a:lnTo>
                    <a:pt x="432" y="1051"/>
                  </a:lnTo>
                  <a:lnTo>
                    <a:pt x="395" y="1277"/>
                  </a:lnTo>
                  <a:lnTo>
                    <a:pt x="301" y="1614"/>
                  </a:lnTo>
                  <a:lnTo>
                    <a:pt x="226" y="1934"/>
                  </a:lnTo>
                  <a:lnTo>
                    <a:pt x="76" y="2440"/>
                  </a:lnTo>
                  <a:lnTo>
                    <a:pt x="19" y="2647"/>
                  </a:lnTo>
                  <a:lnTo>
                    <a:pt x="1" y="2816"/>
                  </a:lnTo>
                  <a:lnTo>
                    <a:pt x="19" y="2891"/>
                  </a:lnTo>
                  <a:lnTo>
                    <a:pt x="38" y="2947"/>
                  </a:lnTo>
                  <a:lnTo>
                    <a:pt x="76" y="3004"/>
                  </a:lnTo>
                  <a:lnTo>
                    <a:pt x="132" y="3060"/>
                  </a:lnTo>
                  <a:lnTo>
                    <a:pt x="207" y="3097"/>
                  </a:lnTo>
                  <a:lnTo>
                    <a:pt x="282" y="3135"/>
                  </a:lnTo>
                  <a:lnTo>
                    <a:pt x="489" y="3173"/>
                  </a:lnTo>
                  <a:lnTo>
                    <a:pt x="751" y="3154"/>
                  </a:lnTo>
                  <a:lnTo>
                    <a:pt x="1033" y="3116"/>
                  </a:lnTo>
                  <a:lnTo>
                    <a:pt x="1183" y="3079"/>
                  </a:lnTo>
                  <a:lnTo>
                    <a:pt x="1333" y="3022"/>
                  </a:lnTo>
                  <a:lnTo>
                    <a:pt x="1484" y="2947"/>
                  </a:lnTo>
                  <a:lnTo>
                    <a:pt x="1615" y="2872"/>
                  </a:lnTo>
                  <a:lnTo>
                    <a:pt x="1765" y="2778"/>
                  </a:lnTo>
                  <a:lnTo>
                    <a:pt x="1897" y="2666"/>
                  </a:lnTo>
                  <a:lnTo>
                    <a:pt x="2009" y="2534"/>
                  </a:lnTo>
                  <a:lnTo>
                    <a:pt x="2122" y="2403"/>
                  </a:lnTo>
                  <a:lnTo>
                    <a:pt x="2216" y="2234"/>
                  </a:lnTo>
                  <a:lnTo>
                    <a:pt x="2310" y="2084"/>
                  </a:lnTo>
                  <a:lnTo>
                    <a:pt x="2366" y="1934"/>
                  </a:lnTo>
                  <a:lnTo>
                    <a:pt x="2422" y="1765"/>
                  </a:lnTo>
                  <a:lnTo>
                    <a:pt x="2478" y="1614"/>
                  </a:lnTo>
                  <a:lnTo>
                    <a:pt x="2497" y="1445"/>
                  </a:lnTo>
                  <a:lnTo>
                    <a:pt x="2516" y="1295"/>
                  </a:lnTo>
                  <a:lnTo>
                    <a:pt x="2516" y="1145"/>
                  </a:lnTo>
                  <a:lnTo>
                    <a:pt x="2516" y="995"/>
                  </a:lnTo>
                  <a:lnTo>
                    <a:pt x="2497" y="845"/>
                  </a:lnTo>
                  <a:lnTo>
                    <a:pt x="2460" y="713"/>
                  </a:lnTo>
                  <a:lnTo>
                    <a:pt x="2403" y="582"/>
                  </a:lnTo>
                  <a:lnTo>
                    <a:pt x="2328" y="469"/>
                  </a:lnTo>
                  <a:lnTo>
                    <a:pt x="2253" y="357"/>
                  </a:lnTo>
                  <a:lnTo>
                    <a:pt x="2178" y="263"/>
                  </a:lnTo>
                  <a:lnTo>
                    <a:pt x="2065" y="169"/>
                  </a:lnTo>
                  <a:lnTo>
                    <a:pt x="1953" y="94"/>
                  </a:lnTo>
                  <a:lnTo>
                    <a:pt x="1840" y="56"/>
                  </a:lnTo>
                  <a:lnTo>
                    <a:pt x="1709" y="19"/>
                  </a:lnTo>
                  <a:lnTo>
                    <a:pt x="1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6" name="Google Shape;5226;p64"/>
            <p:cNvSpPr/>
            <p:nvPr/>
          </p:nvSpPr>
          <p:spPr>
            <a:xfrm>
              <a:off x="-1407624" y="5347811"/>
              <a:ext cx="70393" cy="87580"/>
            </a:xfrm>
            <a:custGeom>
              <a:avLst/>
              <a:gdLst/>
              <a:ahLst/>
              <a:cxnLst/>
              <a:rect l="l" t="t" r="r" b="b"/>
              <a:pathLst>
                <a:path w="1540" h="1916" extrusionOk="0">
                  <a:moveTo>
                    <a:pt x="826" y="1"/>
                  </a:moveTo>
                  <a:lnTo>
                    <a:pt x="751" y="38"/>
                  </a:lnTo>
                  <a:lnTo>
                    <a:pt x="676" y="57"/>
                  </a:lnTo>
                  <a:lnTo>
                    <a:pt x="601" y="113"/>
                  </a:lnTo>
                  <a:lnTo>
                    <a:pt x="526" y="170"/>
                  </a:lnTo>
                  <a:lnTo>
                    <a:pt x="470" y="245"/>
                  </a:lnTo>
                  <a:lnTo>
                    <a:pt x="413" y="320"/>
                  </a:lnTo>
                  <a:lnTo>
                    <a:pt x="357" y="414"/>
                  </a:lnTo>
                  <a:lnTo>
                    <a:pt x="320" y="526"/>
                  </a:lnTo>
                  <a:lnTo>
                    <a:pt x="263" y="639"/>
                  </a:lnTo>
                  <a:lnTo>
                    <a:pt x="245" y="770"/>
                  </a:lnTo>
                  <a:lnTo>
                    <a:pt x="132" y="1165"/>
                  </a:lnTo>
                  <a:lnTo>
                    <a:pt x="38" y="1484"/>
                  </a:lnTo>
                  <a:lnTo>
                    <a:pt x="19" y="1596"/>
                  </a:lnTo>
                  <a:lnTo>
                    <a:pt x="1" y="1709"/>
                  </a:lnTo>
                  <a:lnTo>
                    <a:pt x="38" y="1784"/>
                  </a:lnTo>
                  <a:lnTo>
                    <a:pt x="76" y="1840"/>
                  </a:lnTo>
                  <a:lnTo>
                    <a:pt x="169" y="1897"/>
                  </a:lnTo>
                  <a:lnTo>
                    <a:pt x="301" y="1916"/>
                  </a:lnTo>
                  <a:lnTo>
                    <a:pt x="470" y="1916"/>
                  </a:lnTo>
                  <a:lnTo>
                    <a:pt x="639" y="1878"/>
                  </a:lnTo>
                  <a:lnTo>
                    <a:pt x="808" y="1822"/>
                  </a:lnTo>
                  <a:lnTo>
                    <a:pt x="995" y="1747"/>
                  </a:lnTo>
                  <a:lnTo>
                    <a:pt x="1146" y="1615"/>
                  </a:lnTo>
                  <a:lnTo>
                    <a:pt x="1221" y="1540"/>
                  </a:lnTo>
                  <a:lnTo>
                    <a:pt x="1296" y="1446"/>
                  </a:lnTo>
                  <a:lnTo>
                    <a:pt x="1408" y="1259"/>
                  </a:lnTo>
                  <a:lnTo>
                    <a:pt x="1483" y="1071"/>
                  </a:lnTo>
                  <a:lnTo>
                    <a:pt x="1521" y="864"/>
                  </a:lnTo>
                  <a:lnTo>
                    <a:pt x="1540" y="677"/>
                  </a:lnTo>
                  <a:lnTo>
                    <a:pt x="1502" y="508"/>
                  </a:lnTo>
                  <a:lnTo>
                    <a:pt x="1465" y="358"/>
                  </a:lnTo>
                  <a:lnTo>
                    <a:pt x="1371" y="207"/>
                  </a:lnTo>
                  <a:lnTo>
                    <a:pt x="1258" y="95"/>
                  </a:lnTo>
                  <a:lnTo>
                    <a:pt x="1108" y="20"/>
                  </a:lnTo>
                  <a:lnTo>
                    <a:pt x="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7" name="Google Shape;5227;p64"/>
            <p:cNvSpPr/>
            <p:nvPr/>
          </p:nvSpPr>
          <p:spPr>
            <a:xfrm>
              <a:off x="-1603263" y="5785439"/>
              <a:ext cx="237738" cy="30946"/>
            </a:xfrm>
            <a:custGeom>
              <a:avLst/>
              <a:gdLst/>
              <a:ahLst/>
              <a:cxnLst/>
              <a:rect l="l" t="t" r="r" b="b"/>
              <a:pathLst>
                <a:path w="5201" h="677" extrusionOk="0">
                  <a:moveTo>
                    <a:pt x="4806" y="0"/>
                  </a:moveTo>
                  <a:lnTo>
                    <a:pt x="4581" y="19"/>
                  </a:lnTo>
                  <a:lnTo>
                    <a:pt x="3980" y="94"/>
                  </a:lnTo>
                  <a:lnTo>
                    <a:pt x="2253" y="357"/>
                  </a:lnTo>
                  <a:lnTo>
                    <a:pt x="1183" y="489"/>
                  </a:lnTo>
                  <a:lnTo>
                    <a:pt x="601" y="545"/>
                  </a:lnTo>
                  <a:lnTo>
                    <a:pt x="1" y="601"/>
                  </a:lnTo>
                  <a:lnTo>
                    <a:pt x="751" y="639"/>
                  </a:lnTo>
                  <a:lnTo>
                    <a:pt x="1521" y="676"/>
                  </a:lnTo>
                  <a:lnTo>
                    <a:pt x="2422" y="676"/>
                  </a:lnTo>
                  <a:lnTo>
                    <a:pt x="3342" y="657"/>
                  </a:lnTo>
                  <a:lnTo>
                    <a:pt x="3774" y="639"/>
                  </a:lnTo>
                  <a:lnTo>
                    <a:pt x="4168" y="601"/>
                  </a:lnTo>
                  <a:lnTo>
                    <a:pt x="4525" y="545"/>
                  </a:lnTo>
                  <a:lnTo>
                    <a:pt x="4806" y="470"/>
                  </a:lnTo>
                  <a:lnTo>
                    <a:pt x="4919" y="432"/>
                  </a:lnTo>
                  <a:lnTo>
                    <a:pt x="5013" y="376"/>
                  </a:lnTo>
                  <a:lnTo>
                    <a:pt x="5088" y="320"/>
                  </a:lnTo>
                  <a:lnTo>
                    <a:pt x="5144" y="263"/>
                  </a:lnTo>
                  <a:lnTo>
                    <a:pt x="5200" y="151"/>
                  </a:lnTo>
                  <a:lnTo>
                    <a:pt x="5200" y="113"/>
                  </a:lnTo>
                  <a:lnTo>
                    <a:pt x="5182" y="76"/>
                  </a:lnTo>
                  <a:lnTo>
                    <a:pt x="5144" y="57"/>
                  </a:lnTo>
                  <a:lnTo>
                    <a:pt x="5106" y="38"/>
                  </a:lnTo>
                  <a:lnTo>
                    <a:pt x="497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8" name="Google Shape;5228;p64"/>
            <p:cNvSpPr/>
            <p:nvPr/>
          </p:nvSpPr>
          <p:spPr>
            <a:xfrm>
              <a:off x="-1673611" y="5258585"/>
              <a:ext cx="46350" cy="31814"/>
            </a:xfrm>
            <a:custGeom>
              <a:avLst/>
              <a:gdLst/>
              <a:ahLst/>
              <a:cxnLst/>
              <a:rect l="l" t="t" r="r" b="b"/>
              <a:pathLst>
                <a:path w="1014" h="696" extrusionOk="0">
                  <a:moveTo>
                    <a:pt x="94" y="1"/>
                  </a:moveTo>
                  <a:lnTo>
                    <a:pt x="19" y="38"/>
                  </a:lnTo>
                  <a:lnTo>
                    <a:pt x="0" y="226"/>
                  </a:lnTo>
                  <a:lnTo>
                    <a:pt x="38" y="395"/>
                  </a:lnTo>
                  <a:lnTo>
                    <a:pt x="94" y="507"/>
                  </a:lnTo>
                  <a:lnTo>
                    <a:pt x="188" y="601"/>
                  </a:lnTo>
                  <a:lnTo>
                    <a:pt x="282" y="658"/>
                  </a:lnTo>
                  <a:lnTo>
                    <a:pt x="413" y="676"/>
                  </a:lnTo>
                  <a:lnTo>
                    <a:pt x="563" y="695"/>
                  </a:lnTo>
                  <a:lnTo>
                    <a:pt x="714" y="676"/>
                  </a:lnTo>
                  <a:lnTo>
                    <a:pt x="770" y="639"/>
                  </a:lnTo>
                  <a:lnTo>
                    <a:pt x="826" y="620"/>
                  </a:lnTo>
                  <a:lnTo>
                    <a:pt x="883" y="583"/>
                  </a:lnTo>
                  <a:lnTo>
                    <a:pt x="920" y="526"/>
                  </a:lnTo>
                  <a:lnTo>
                    <a:pt x="976" y="432"/>
                  </a:lnTo>
                  <a:lnTo>
                    <a:pt x="1014" y="320"/>
                  </a:lnTo>
                  <a:lnTo>
                    <a:pt x="1014" y="207"/>
                  </a:lnTo>
                  <a:lnTo>
                    <a:pt x="1014" y="113"/>
                  </a:lnTo>
                  <a:lnTo>
                    <a:pt x="1014" y="19"/>
                  </a:lnTo>
                  <a:lnTo>
                    <a:pt x="676" y="19"/>
                  </a:lnTo>
                  <a:lnTo>
                    <a:pt x="657" y="57"/>
                  </a:lnTo>
                  <a:lnTo>
                    <a:pt x="620" y="151"/>
                  </a:lnTo>
                  <a:lnTo>
                    <a:pt x="563" y="207"/>
                  </a:lnTo>
                  <a:lnTo>
                    <a:pt x="507" y="245"/>
                  </a:lnTo>
                  <a:lnTo>
                    <a:pt x="451" y="263"/>
                  </a:lnTo>
                  <a:lnTo>
                    <a:pt x="357" y="282"/>
                  </a:lnTo>
                  <a:lnTo>
                    <a:pt x="263" y="263"/>
                  </a:lnTo>
                  <a:lnTo>
                    <a:pt x="207" y="245"/>
                  </a:lnTo>
                  <a:lnTo>
                    <a:pt x="150" y="188"/>
                  </a:lnTo>
                  <a:lnTo>
                    <a:pt x="113" y="132"/>
                  </a:lnTo>
                  <a:lnTo>
                    <a:pt x="94" y="38"/>
                  </a:lnTo>
                  <a:lnTo>
                    <a:pt x="94"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29" name="Google Shape;5229;p64"/>
            <p:cNvSpPr/>
            <p:nvPr/>
          </p:nvSpPr>
          <p:spPr>
            <a:xfrm>
              <a:off x="-1699346" y="5237147"/>
              <a:ext cx="122731" cy="52384"/>
            </a:xfrm>
            <a:custGeom>
              <a:avLst/>
              <a:gdLst/>
              <a:ahLst/>
              <a:cxnLst/>
              <a:rect l="l" t="t" r="r" b="b"/>
              <a:pathLst>
                <a:path w="2685" h="1146" extrusionOk="0">
                  <a:moveTo>
                    <a:pt x="789" y="0"/>
                  </a:moveTo>
                  <a:lnTo>
                    <a:pt x="582" y="19"/>
                  </a:lnTo>
                  <a:lnTo>
                    <a:pt x="413" y="38"/>
                  </a:lnTo>
                  <a:lnTo>
                    <a:pt x="263" y="75"/>
                  </a:lnTo>
                  <a:lnTo>
                    <a:pt x="169" y="132"/>
                  </a:lnTo>
                  <a:lnTo>
                    <a:pt x="94" y="188"/>
                  </a:lnTo>
                  <a:lnTo>
                    <a:pt x="38" y="263"/>
                  </a:lnTo>
                  <a:lnTo>
                    <a:pt x="0" y="319"/>
                  </a:lnTo>
                  <a:lnTo>
                    <a:pt x="0" y="394"/>
                  </a:lnTo>
                  <a:lnTo>
                    <a:pt x="0" y="451"/>
                  </a:lnTo>
                  <a:lnTo>
                    <a:pt x="0" y="526"/>
                  </a:lnTo>
                  <a:lnTo>
                    <a:pt x="38" y="639"/>
                  </a:lnTo>
                  <a:lnTo>
                    <a:pt x="113" y="751"/>
                  </a:lnTo>
                  <a:lnTo>
                    <a:pt x="225" y="676"/>
                  </a:lnTo>
                  <a:lnTo>
                    <a:pt x="357" y="620"/>
                  </a:lnTo>
                  <a:lnTo>
                    <a:pt x="507" y="582"/>
                  </a:lnTo>
                  <a:lnTo>
                    <a:pt x="676" y="563"/>
                  </a:lnTo>
                  <a:lnTo>
                    <a:pt x="1051" y="563"/>
                  </a:lnTo>
                  <a:lnTo>
                    <a:pt x="1427" y="620"/>
                  </a:lnTo>
                  <a:lnTo>
                    <a:pt x="1802" y="714"/>
                  </a:lnTo>
                  <a:lnTo>
                    <a:pt x="2140" y="845"/>
                  </a:lnTo>
                  <a:lnTo>
                    <a:pt x="2422" y="976"/>
                  </a:lnTo>
                  <a:lnTo>
                    <a:pt x="2534" y="1052"/>
                  </a:lnTo>
                  <a:lnTo>
                    <a:pt x="2628" y="1108"/>
                  </a:lnTo>
                  <a:lnTo>
                    <a:pt x="2684" y="1145"/>
                  </a:lnTo>
                  <a:lnTo>
                    <a:pt x="2684" y="1108"/>
                  </a:lnTo>
                  <a:lnTo>
                    <a:pt x="2647" y="1052"/>
                  </a:lnTo>
                  <a:lnTo>
                    <a:pt x="2516" y="864"/>
                  </a:lnTo>
                  <a:lnTo>
                    <a:pt x="2290" y="639"/>
                  </a:lnTo>
                  <a:lnTo>
                    <a:pt x="2140" y="526"/>
                  </a:lnTo>
                  <a:lnTo>
                    <a:pt x="1990" y="394"/>
                  </a:lnTo>
                  <a:lnTo>
                    <a:pt x="1802" y="282"/>
                  </a:lnTo>
                  <a:lnTo>
                    <a:pt x="1633" y="188"/>
                  </a:lnTo>
                  <a:lnTo>
                    <a:pt x="1427" y="113"/>
                  </a:lnTo>
                  <a:lnTo>
                    <a:pt x="1220" y="38"/>
                  </a:lnTo>
                  <a:lnTo>
                    <a:pt x="9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0" name="Google Shape;5230;p64"/>
            <p:cNvSpPr/>
            <p:nvPr/>
          </p:nvSpPr>
          <p:spPr>
            <a:xfrm>
              <a:off x="-1743137" y="5099011"/>
              <a:ext cx="169081" cy="59240"/>
            </a:xfrm>
            <a:custGeom>
              <a:avLst/>
              <a:gdLst/>
              <a:ahLst/>
              <a:cxnLst/>
              <a:rect l="l" t="t" r="r" b="b"/>
              <a:pathLst>
                <a:path w="3699" h="1296" extrusionOk="0">
                  <a:moveTo>
                    <a:pt x="395" y="0"/>
                  </a:moveTo>
                  <a:lnTo>
                    <a:pt x="245" y="19"/>
                  </a:lnTo>
                  <a:lnTo>
                    <a:pt x="151" y="56"/>
                  </a:lnTo>
                  <a:lnTo>
                    <a:pt x="76" y="94"/>
                  </a:lnTo>
                  <a:lnTo>
                    <a:pt x="20" y="131"/>
                  </a:lnTo>
                  <a:lnTo>
                    <a:pt x="1" y="188"/>
                  </a:lnTo>
                  <a:lnTo>
                    <a:pt x="1" y="244"/>
                  </a:lnTo>
                  <a:lnTo>
                    <a:pt x="20" y="300"/>
                  </a:lnTo>
                  <a:lnTo>
                    <a:pt x="57" y="357"/>
                  </a:lnTo>
                  <a:lnTo>
                    <a:pt x="170" y="469"/>
                  </a:lnTo>
                  <a:lnTo>
                    <a:pt x="282" y="563"/>
                  </a:lnTo>
                  <a:lnTo>
                    <a:pt x="395" y="638"/>
                  </a:lnTo>
                  <a:lnTo>
                    <a:pt x="977" y="695"/>
                  </a:lnTo>
                  <a:lnTo>
                    <a:pt x="1559" y="788"/>
                  </a:lnTo>
                  <a:lnTo>
                    <a:pt x="2103" y="882"/>
                  </a:lnTo>
                  <a:lnTo>
                    <a:pt x="2610" y="995"/>
                  </a:lnTo>
                  <a:lnTo>
                    <a:pt x="3398" y="1201"/>
                  </a:lnTo>
                  <a:lnTo>
                    <a:pt x="3699" y="1295"/>
                  </a:lnTo>
                  <a:lnTo>
                    <a:pt x="3305" y="1070"/>
                  </a:lnTo>
                  <a:lnTo>
                    <a:pt x="2892" y="864"/>
                  </a:lnTo>
                  <a:lnTo>
                    <a:pt x="2385" y="619"/>
                  </a:lnTo>
                  <a:lnTo>
                    <a:pt x="1840" y="375"/>
                  </a:lnTo>
                  <a:lnTo>
                    <a:pt x="1296" y="169"/>
                  </a:lnTo>
                  <a:lnTo>
                    <a:pt x="1033" y="94"/>
                  </a:lnTo>
                  <a:lnTo>
                    <a:pt x="789" y="38"/>
                  </a:lnTo>
                  <a:lnTo>
                    <a:pt x="58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1" name="Google Shape;5231;p64"/>
            <p:cNvSpPr/>
            <p:nvPr/>
          </p:nvSpPr>
          <p:spPr>
            <a:xfrm>
              <a:off x="-1822947" y="5158206"/>
              <a:ext cx="17233" cy="6034"/>
            </a:xfrm>
            <a:custGeom>
              <a:avLst/>
              <a:gdLst/>
              <a:ahLst/>
              <a:cxnLst/>
              <a:rect l="l" t="t" r="r" b="b"/>
              <a:pathLst>
                <a:path w="377" h="132" extrusionOk="0">
                  <a:moveTo>
                    <a:pt x="1" y="0"/>
                  </a:moveTo>
                  <a:lnTo>
                    <a:pt x="339" y="132"/>
                  </a:lnTo>
                  <a:lnTo>
                    <a:pt x="376" y="132"/>
                  </a:lnTo>
                  <a:lnTo>
                    <a:pt x="1" y="0"/>
                  </a:lnTo>
                  <a:close/>
                </a:path>
              </a:pathLst>
            </a:custGeom>
            <a:solidFill>
              <a:srgbClr val="D7C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2" name="Google Shape;5232;p64"/>
            <p:cNvSpPr/>
            <p:nvPr/>
          </p:nvSpPr>
          <p:spPr>
            <a:xfrm>
              <a:off x="-1807497" y="5165062"/>
              <a:ext cx="95305" cy="321798"/>
            </a:xfrm>
            <a:custGeom>
              <a:avLst/>
              <a:gdLst/>
              <a:ahLst/>
              <a:cxnLst/>
              <a:rect l="l" t="t" r="r" b="b"/>
              <a:pathLst>
                <a:path w="2085" h="7040" extrusionOk="0">
                  <a:moveTo>
                    <a:pt x="1052" y="0"/>
                  </a:moveTo>
                  <a:lnTo>
                    <a:pt x="1015" y="564"/>
                  </a:lnTo>
                  <a:lnTo>
                    <a:pt x="771" y="1446"/>
                  </a:lnTo>
                  <a:lnTo>
                    <a:pt x="1165" y="2065"/>
                  </a:lnTo>
                  <a:lnTo>
                    <a:pt x="1165" y="3267"/>
                  </a:lnTo>
                  <a:lnTo>
                    <a:pt x="1859" y="4543"/>
                  </a:lnTo>
                  <a:lnTo>
                    <a:pt x="1165" y="5895"/>
                  </a:lnTo>
                  <a:lnTo>
                    <a:pt x="1" y="6908"/>
                  </a:lnTo>
                  <a:lnTo>
                    <a:pt x="151" y="7040"/>
                  </a:lnTo>
                  <a:lnTo>
                    <a:pt x="1559" y="6120"/>
                  </a:lnTo>
                  <a:lnTo>
                    <a:pt x="2085" y="4600"/>
                  </a:lnTo>
                  <a:lnTo>
                    <a:pt x="1390" y="3323"/>
                  </a:lnTo>
                  <a:lnTo>
                    <a:pt x="1390" y="2122"/>
                  </a:lnTo>
                  <a:lnTo>
                    <a:pt x="996" y="1502"/>
                  </a:lnTo>
                  <a:lnTo>
                    <a:pt x="1240" y="620"/>
                  </a:lnTo>
                  <a:lnTo>
                    <a:pt x="127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3" name="Google Shape;5233;p64"/>
            <p:cNvSpPr/>
            <p:nvPr/>
          </p:nvSpPr>
          <p:spPr>
            <a:xfrm>
              <a:off x="-1858098" y="5461081"/>
              <a:ext cx="139050" cy="56680"/>
            </a:xfrm>
            <a:custGeom>
              <a:avLst/>
              <a:gdLst/>
              <a:ahLst/>
              <a:cxnLst/>
              <a:rect l="l" t="t" r="r" b="b"/>
              <a:pathLst>
                <a:path w="3042" h="1240" extrusionOk="0">
                  <a:moveTo>
                    <a:pt x="601" y="1"/>
                  </a:moveTo>
                  <a:lnTo>
                    <a:pt x="488" y="20"/>
                  </a:lnTo>
                  <a:lnTo>
                    <a:pt x="432" y="20"/>
                  </a:lnTo>
                  <a:lnTo>
                    <a:pt x="376" y="57"/>
                  </a:lnTo>
                  <a:lnTo>
                    <a:pt x="226" y="170"/>
                  </a:lnTo>
                  <a:lnTo>
                    <a:pt x="132" y="264"/>
                  </a:lnTo>
                  <a:lnTo>
                    <a:pt x="57" y="357"/>
                  </a:lnTo>
                  <a:lnTo>
                    <a:pt x="19" y="414"/>
                  </a:lnTo>
                  <a:lnTo>
                    <a:pt x="0" y="470"/>
                  </a:lnTo>
                  <a:lnTo>
                    <a:pt x="0" y="508"/>
                  </a:lnTo>
                  <a:lnTo>
                    <a:pt x="0" y="545"/>
                  </a:lnTo>
                  <a:lnTo>
                    <a:pt x="19" y="620"/>
                  </a:lnTo>
                  <a:lnTo>
                    <a:pt x="75" y="789"/>
                  </a:lnTo>
                  <a:lnTo>
                    <a:pt x="132" y="902"/>
                  </a:lnTo>
                  <a:lnTo>
                    <a:pt x="188" y="996"/>
                  </a:lnTo>
                  <a:lnTo>
                    <a:pt x="263" y="1089"/>
                  </a:lnTo>
                  <a:lnTo>
                    <a:pt x="376" y="1165"/>
                  </a:lnTo>
                  <a:lnTo>
                    <a:pt x="451" y="1202"/>
                  </a:lnTo>
                  <a:lnTo>
                    <a:pt x="563" y="1221"/>
                  </a:lnTo>
                  <a:lnTo>
                    <a:pt x="901" y="1240"/>
                  </a:lnTo>
                  <a:lnTo>
                    <a:pt x="1333" y="1240"/>
                  </a:lnTo>
                  <a:lnTo>
                    <a:pt x="1821" y="1221"/>
                  </a:lnTo>
                  <a:lnTo>
                    <a:pt x="2666" y="1183"/>
                  </a:lnTo>
                  <a:lnTo>
                    <a:pt x="3041" y="1146"/>
                  </a:lnTo>
                  <a:lnTo>
                    <a:pt x="3004" y="977"/>
                  </a:lnTo>
                  <a:lnTo>
                    <a:pt x="2929" y="789"/>
                  </a:lnTo>
                  <a:lnTo>
                    <a:pt x="2854" y="583"/>
                  </a:lnTo>
                  <a:lnTo>
                    <a:pt x="2722" y="376"/>
                  </a:lnTo>
                  <a:lnTo>
                    <a:pt x="2666" y="282"/>
                  </a:lnTo>
                  <a:lnTo>
                    <a:pt x="2572" y="188"/>
                  </a:lnTo>
                  <a:lnTo>
                    <a:pt x="2497" y="113"/>
                  </a:lnTo>
                  <a:lnTo>
                    <a:pt x="2403" y="57"/>
                  </a:lnTo>
                  <a:lnTo>
                    <a:pt x="2290" y="20"/>
                  </a:lnTo>
                  <a:lnTo>
                    <a:pt x="2178" y="1"/>
                  </a:lnTo>
                  <a:lnTo>
                    <a:pt x="1953" y="1"/>
                  </a:lnTo>
                  <a:lnTo>
                    <a:pt x="1746" y="20"/>
                  </a:lnTo>
                  <a:lnTo>
                    <a:pt x="1558" y="76"/>
                  </a:lnTo>
                  <a:lnTo>
                    <a:pt x="1408" y="113"/>
                  </a:lnTo>
                  <a:lnTo>
                    <a:pt x="1183" y="207"/>
                  </a:lnTo>
                  <a:lnTo>
                    <a:pt x="1108" y="264"/>
                  </a:lnTo>
                  <a:lnTo>
                    <a:pt x="1033" y="207"/>
                  </a:lnTo>
                  <a:lnTo>
                    <a:pt x="845" y="95"/>
                  </a:lnTo>
                  <a:lnTo>
                    <a:pt x="732" y="38"/>
                  </a:lnTo>
                  <a:lnTo>
                    <a:pt x="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4" name="Google Shape;5234;p64"/>
            <p:cNvSpPr/>
            <p:nvPr/>
          </p:nvSpPr>
          <p:spPr>
            <a:xfrm>
              <a:off x="-1848682" y="5493718"/>
              <a:ext cx="139050" cy="36065"/>
            </a:xfrm>
            <a:custGeom>
              <a:avLst/>
              <a:gdLst/>
              <a:ahLst/>
              <a:cxnLst/>
              <a:rect l="l" t="t" r="r" b="b"/>
              <a:pathLst>
                <a:path w="3042" h="789" extrusionOk="0">
                  <a:moveTo>
                    <a:pt x="1127" y="0"/>
                  </a:moveTo>
                  <a:lnTo>
                    <a:pt x="846" y="38"/>
                  </a:lnTo>
                  <a:lnTo>
                    <a:pt x="564" y="75"/>
                  </a:lnTo>
                  <a:lnTo>
                    <a:pt x="282" y="150"/>
                  </a:lnTo>
                  <a:lnTo>
                    <a:pt x="1" y="263"/>
                  </a:lnTo>
                  <a:lnTo>
                    <a:pt x="2347" y="788"/>
                  </a:lnTo>
                  <a:lnTo>
                    <a:pt x="2479" y="713"/>
                  </a:lnTo>
                  <a:lnTo>
                    <a:pt x="2629" y="657"/>
                  </a:lnTo>
                  <a:lnTo>
                    <a:pt x="2835" y="526"/>
                  </a:lnTo>
                  <a:lnTo>
                    <a:pt x="2986" y="413"/>
                  </a:lnTo>
                  <a:lnTo>
                    <a:pt x="3042" y="357"/>
                  </a:lnTo>
                  <a:lnTo>
                    <a:pt x="2779" y="263"/>
                  </a:lnTo>
                  <a:lnTo>
                    <a:pt x="2479" y="169"/>
                  </a:lnTo>
                  <a:lnTo>
                    <a:pt x="2103" y="75"/>
                  </a:lnTo>
                  <a:lnTo>
                    <a:pt x="1878" y="38"/>
                  </a:lnTo>
                  <a:lnTo>
                    <a:pt x="1634" y="19"/>
                  </a:lnTo>
                  <a:lnTo>
                    <a:pt x="139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35" name="Google Shape;5235;p64"/>
            <p:cNvSpPr/>
            <p:nvPr/>
          </p:nvSpPr>
          <p:spPr>
            <a:xfrm>
              <a:off x="-1853801" y="5497146"/>
              <a:ext cx="129588" cy="51515"/>
            </a:xfrm>
            <a:custGeom>
              <a:avLst/>
              <a:gdLst/>
              <a:ahLst/>
              <a:cxnLst/>
              <a:rect l="l" t="t" r="r" b="b"/>
              <a:pathLst>
                <a:path w="2835" h="1127" extrusionOk="0">
                  <a:moveTo>
                    <a:pt x="826" y="0"/>
                  </a:moveTo>
                  <a:lnTo>
                    <a:pt x="432" y="38"/>
                  </a:lnTo>
                  <a:lnTo>
                    <a:pt x="282" y="75"/>
                  </a:lnTo>
                  <a:lnTo>
                    <a:pt x="150" y="94"/>
                  </a:lnTo>
                  <a:lnTo>
                    <a:pt x="57" y="132"/>
                  </a:lnTo>
                  <a:lnTo>
                    <a:pt x="19" y="188"/>
                  </a:lnTo>
                  <a:lnTo>
                    <a:pt x="0" y="263"/>
                  </a:lnTo>
                  <a:lnTo>
                    <a:pt x="0" y="357"/>
                  </a:lnTo>
                  <a:lnTo>
                    <a:pt x="38" y="469"/>
                  </a:lnTo>
                  <a:lnTo>
                    <a:pt x="113" y="582"/>
                  </a:lnTo>
                  <a:lnTo>
                    <a:pt x="282" y="807"/>
                  </a:lnTo>
                  <a:lnTo>
                    <a:pt x="469" y="1051"/>
                  </a:lnTo>
                  <a:lnTo>
                    <a:pt x="695" y="939"/>
                  </a:lnTo>
                  <a:lnTo>
                    <a:pt x="939" y="882"/>
                  </a:lnTo>
                  <a:lnTo>
                    <a:pt x="1202" y="845"/>
                  </a:lnTo>
                  <a:lnTo>
                    <a:pt x="1464" y="845"/>
                  </a:lnTo>
                  <a:lnTo>
                    <a:pt x="1746" y="882"/>
                  </a:lnTo>
                  <a:lnTo>
                    <a:pt x="2046" y="939"/>
                  </a:lnTo>
                  <a:lnTo>
                    <a:pt x="2347" y="1033"/>
                  </a:lnTo>
                  <a:lnTo>
                    <a:pt x="2647" y="1126"/>
                  </a:lnTo>
                  <a:lnTo>
                    <a:pt x="2703" y="1070"/>
                  </a:lnTo>
                  <a:lnTo>
                    <a:pt x="2760" y="995"/>
                  </a:lnTo>
                  <a:lnTo>
                    <a:pt x="2797" y="882"/>
                  </a:lnTo>
                  <a:lnTo>
                    <a:pt x="2835" y="751"/>
                  </a:lnTo>
                  <a:lnTo>
                    <a:pt x="2835" y="620"/>
                  </a:lnTo>
                  <a:lnTo>
                    <a:pt x="2816" y="545"/>
                  </a:lnTo>
                  <a:lnTo>
                    <a:pt x="2797" y="469"/>
                  </a:lnTo>
                  <a:lnTo>
                    <a:pt x="2741" y="394"/>
                  </a:lnTo>
                  <a:lnTo>
                    <a:pt x="2703" y="300"/>
                  </a:lnTo>
                  <a:lnTo>
                    <a:pt x="2609" y="225"/>
                  </a:lnTo>
                  <a:lnTo>
                    <a:pt x="2497" y="169"/>
                  </a:lnTo>
                  <a:lnTo>
                    <a:pt x="2328" y="113"/>
                  </a:lnTo>
                  <a:lnTo>
                    <a:pt x="2159" y="75"/>
                  </a:lnTo>
                  <a:lnTo>
                    <a:pt x="1952" y="38"/>
                  </a:lnTo>
                  <a:lnTo>
                    <a:pt x="1727" y="19"/>
                  </a:lnTo>
                  <a:lnTo>
                    <a:pt x="1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5236" name="Google Shape;5236;p64"/>
          <p:cNvGrpSpPr/>
          <p:nvPr/>
        </p:nvGrpSpPr>
        <p:grpSpPr>
          <a:xfrm>
            <a:off x="540300" y="3301060"/>
            <a:ext cx="895800" cy="1491190"/>
            <a:chOff x="6168800" y="3202085"/>
            <a:chExt cx="895800" cy="1491190"/>
          </a:xfrm>
        </p:grpSpPr>
        <p:sp>
          <p:nvSpPr>
            <p:cNvPr id="5237" name="Google Shape;5237;p64"/>
            <p:cNvSpPr/>
            <p:nvPr/>
          </p:nvSpPr>
          <p:spPr>
            <a:xfrm>
              <a:off x="6168800" y="4572975"/>
              <a:ext cx="895800" cy="1203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nvGrpSpPr>
            <p:cNvPr id="5238" name="Google Shape;5238;p64"/>
            <p:cNvGrpSpPr/>
            <p:nvPr/>
          </p:nvGrpSpPr>
          <p:grpSpPr>
            <a:xfrm>
              <a:off x="6270580" y="3202085"/>
              <a:ext cx="761292" cy="1436996"/>
              <a:chOff x="2422300" y="238125"/>
              <a:chExt cx="2775400" cy="5238775"/>
            </a:xfrm>
          </p:grpSpPr>
          <p:sp>
            <p:nvSpPr>
              <p:cNvPr id="5239" name="Google Shape;5239;p64"/>
              <p:cNvSpPr/>
              <p:nvPr/>
            </p:nvSpPr>
            <p:spPr>
              <a:xfrm>
                <a:off x="3750575" y="1943950"/>
                <a:ext cx="216675" cy="3532950"/>
              </a:xfrm>
              <a:custGeom>
                <a:avLst/>
                <a:gdLst/>
                <a:ahLst/>
                <a:cxnLst/>
                <a:rect l="l" t="t" r="r" b="b"/>
                <a:pathLst>
                  <a:path w="8667" h="141318" extrusionOk="0">
                    <a:moveTo>
                      <a:pt x="0" y="0"/>
                    </a:moveTo>
                    <a:lnTo>
                      <a:pt x="0" y="141317"/>
                    </a:lnTo>
                    <a:lnTo>
                      <a:pt x="8667" y="141317"/>
                    </a:lnTo>
                    <a:lnTo>
                      <a:pt x="866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0" name="Google Shape;5240;p64"/>
              <p:cNvSpPr/>
              <p:nvPr/>
            </p:nvSpPr>
            <p:spPr>
              <a:xfrm>
                <a:off x="3038325" y="523500"/>
                <a:ext cx="403450" cy="247400"/>
              </a:xfrm>
              <a:custGeom>
                <a:avLst/>
                <a:gdLst/>
                <a:ahLst/>
                <a:cxnLst/>
                <a:rect l="l" t="t" r="r" b="b"/>
                <a:pathLst>
                  <a:path w="16138" h="9896" extrusionOk="0">
                    <a:moveTo>
                      <a:pt x="130" y="0"/>
                    </a:moveTo>
                    <a:lnTo>
                      <a:pt x="65" y="33"/>
                    </a:lnTo>
                    <a:lnTo>
                      <a:pt x="33" y="65"/>
                    </a:lnTo>
                    <a:lnTo>
                      <a:pt x="0" y="97"/>
                    </a:lnTo>
                    <a:lnTo>
                      <a:pt x="0" y="162"/>
                    </a:lnTo>
                    <a:lnTo>
                      <a:pt x="0" y="9896"/>
                    </a:lnTo>
                    <a:lnTo>
                      <a:pt x="16137" y="9896"/>
                    </a:lnTo>
                    <a:lnTo>
                      <a:pt x="16137" y="162"/>
                    </a:lnTo>
                    <a:lnTo>
                      <a:pt x="16137" y="97"/>
                    </a:lnTo>
                    <a:lnTo>
                      <a:pt x="16105" y="65"/>
                    </a:lnTo>
                    <a:lnTo>
                      <a:pt x="16040" y="33"/>
                    </a:lnTo>
                    <a:lnTo>
                      <a:pt x="1597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1" name="Google Shape;5241;p64"/>
              <p:cNvSpPr/>
              <p:nvPr/>
            </p:nvSpPr>
            <p:spPr>
              <a:xfrm>
                <a:off x="3202450" y="523500"/>
                <a:ext cx="239325" cy="247400"/>
              </a:xfrm>
              <a:custGeom>
                <a:avLst/>
                <a:gdLst/>
                <a:ahLst/>
                <a:cxnLst/>
                <a:rect l="l" t="t" r="r" b="b"/>
                <a:pathLst>
                  <a:path w="9573" h="9896" extrusionOk="0">
                    <a:moveTo>
                      <a:pt x="162" y="0"/>
                    </a:moveTo>
                    <a:lnTo>
                      <a:pt x="97" y="33"/>
                    </a:lnTo>
                    <a:lnTo>
                      <a:pt x="65" y="65"/>
                    </a:lnTo>
                    <a:lnTo>
                      <a:pt x="32" y="97"/>
                    </a:lnTo>
                    <a:lnTo>
                      <a:pt x="0" y="162"/>
                    </a:lnTo>
                    <a:lnTo>
                      <a:pt x="0" y="9896"/>
                    </a:lnTo>
                    <a:lnTo>
                      <a:pt x="9572" y="9896"/>
                    </a:lnTo>
                    <a:lnTo>
                      <a:pt x="9572" y="162"/>
                    </a:lnTo>
                    <a:lnTo>
                      <a:pt x="9572" y="97"/>
                    </a:lnTo>
                    <a:lnTo>
                      <a:pt x="9540" y="65"/>
                    </a:lnTo>
                    <a:lnTo>
                      <a:pt x="9475" y="33"/>
                    </a:lnTo>
                    <a:lnTo>
                      <a:pt x="9410"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2" name="Google Shape;5242;p64"/>
              <p:cNvSpPr/>
              <p:nvPr/>
            </p:nvSpPr>
            <p:spPr>
              <a:xfrm>
                <a:off x="3038325" y="639100"/>
                <a:ext cx="403450" cy="131800"/>
              </a:xfrm>
              <a:custGeom>
                <a:avLst/>
                <a:gdLst/>
                <a:ahLst/>
                <a:cxnLst/>
                <a:rect l="l" t="t" r="r" b="b"/>
                <a:pathLst>
                  <a:path w="16138" h="5272" extrusionOk="0">
                    <a:moveTo>
                      <a:pt x="0" y="1"/>
                    </a:moveTo>
                    <a:lnTo>
                      <a:pt x="0" y="5272"/>
                    </a:lnTo>
                    <a:lnTo>
                      <a:pt x="16137" y="5272"/>
                    </a:lnTo>
                    <a:lnTo>
                      <a:pt x="16137"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3" name="Google Shape;5243;p64"/>
              <p:cNvSpPr/>
              <p:nvPr/>
            </p:nvSpPr>
            <p:spPr>
              <a:xfrm>
                <a:off x="2929175" y="686000"/>
                <a:ext cx="620925" cy="1109200"/>
              </a:xfrm>
              <a:custGeom>
                <a:avLst/>
                <a:gdLst/>
                <a:ahLst/>
                <a:cxnLst/>
                <a:rect l="l" t="t" r="r" b="b"/>
                <a:pathLst>
                  <a:path w="24837" h="44368" extrusionOk="0">
                    <a:moveTo>
                      <a:pt x="5207" y="0"/>
                    </a:moveTo>
                    <a:lnTo>
                      <a:pt x="4658" y="33"/>
                    </a:lnTo>
                    <a:lnTo>
                      <a:pt x="4140" y="130"/>
                    </a:lnTo>
                    <a:lnTo>
                      <a:pt x="3655" y="259"/>
                    </a:lnTo>
                    <a:lnTo>
                      <a:pt x="3170" y="421"/>
                    </a:lnTo>
                    <a:lnTo>
                      <a:pt x="2717" y="647"/>
                    </a:lnTo>
                    <a:lnTo>
                      <a:pt x="2297" y="906"/>
                    </a:lnTo>
                    <a:lnTo>
                      <a:pt x="1909" y="1197"/>
                    </a:lnTo>
                    <a:lnTo>
                      <a:pt x="1521" y="1520"/>
                    </a:lnTo>
                    <a:lnTo>
                      <a:pt x="1197" y="1908"/>
                    </a:lnTo>
                    <a:lnTo>
                      <a:pt x="906" y="2296"/>
                    </a:lnTo>
                    <a:lnTo>
                      <a:pt x="648" y="2717"/>
                    </a:lnTo>
                    <a:lnTo>
                      <a:pt x="421" y="3169"/>
                    </a:lnTo>
                    <a:lnTo>
                      <a:pt x="260" y="3654"/>
                    </a:lnTo>
                    <a:lnTo>
                      <a:pt x="130" y="4139"/>
                    </a:lnTo>
                    <a:lnTo>
                      <a:pt x="33" y="4657"/>
                    </a:lnTo>
                    <a:lnTo>
                      <a:pt x="1" y="5207"/>
                    </a:lnTo>
                    <a:lnTo>
                      <a:pt x="1" y="39194"/>
                    </a:lnTo>
                    <a:lnTo>
                      <a:pt x="33" y="39711"/>
                    </a:lnTo>
                    <a:lnTo>
                      <a:pt x="130" y="40229"/>
                    </a:lnTo>
                    <a:lnTo>
                      <a:pt x="260" y="40746"/>
                    </a:lnTo>
                    <a:lnTo>
                      <a:pt x="421" y="41199"/>
                    </a:lnTo>
                    <a:lnTo>
                      <a:pt x="648" y="41652"/>
                    </a:lnTo>
                    <a:lnTo>
                      <a:pt x="906" y="42104"/>
                    </a:lnTo>
                    <a:lnTo>
                      <a:pt x="1197" y="42492"/>
                    </a:lnTo>
                    <a:lnTo>
                      <a:pt x="1521" y="42848"/>
                    </a:lnTo>
                    <a:lnTo>
                      <a:pt x="1909" y="43204"/>
                    </a:lnTo>
                    <a:lnTo>
                      <a:pt x="2297" y="43495"/>
                    </a:lnTo>
                    <a:lnTo>
                      <a:pt x="2717" y="43753"/>
                    </a:lnTo>
                    <a:lnTo>
                      <a:pt x="3170" y="43980"/>
                    </a:lnTo>
                    <a:lnTo>
                      <a:pt x="3655" y="44142"/>
                    </a:lnTo>
                    <a:lnTo>
                      <a:pt x="4140" y="44271"/>
                    </a:lnTo>
                    <a:lnTo>
                      <a:pt x="4658" y="44336"/>
                    </a:lnTo>
                    <a:lnTo>
                      <a:pt x="5207" y="44368"/>
                    </a:lnTo>
                    <a:lnTo>
                      <a:pt x="19662" y="44368"/>
                    </a:lnTo>
                    <a:lnTo>
                      <a:pt x="20180" y="44336"/>
                    </a:lnTo>
                    <a:lnTo>
                      <a:pt x="20697" y="44271"/>
                    </a:lnTo>
                    <a:lnTo>
                      <a:pt x="21215" y="44142"/>
                    </a:lnTo>
                    <a:lnTo>
                      <a:pt x="21667" y="43980"/>
                    </a:lnTo>
                    <a:lnTo>
                      <a:pt x="22120" y="43753"/>
                    </a:lnTo>
                    <a:lnTo>
                      <a:pt x="22573" y="43495"/>
                    </a:lnTo>
                    <a:lnTo>
                      <a:pt x="22961" y="43204"/>
                    </a:lnTo>
                    <a:lnTo>
                      <a:pt x="23316" y="42848"/>
                    </a:lnTo>
                    <a:lnTo>
                      <a:pt x="23672" y="42492"/>
                    </a:lnTo>
                    <a:lnTo>
                      <a:pt x="23963" y="42104"/>
                    </a:lnTo>
                    <a:lnTo>
                      <a:pt x="24222" y="41652"/>
                    </a:lnTo>
                    <a:lnTo>
                      <a:pt x="24448" y="41199"/>
                    </a:lnTo>
                    <a:lnTo>
                      <a:pt x="24610" y="40746"/>
                    </a:lnTo>
                    <a:lnTo>
                      <a:pt x="24739" y="40229"/>
                    </a:lnTo>
                    <a:lnTo>
                      <a:pt x="24804" y="39711"/>
                    </a:lnTo>
                    <a:lnTo>
                      <a:pt x="24836" y="39194"/>
                    </a:lnTo>
                    <a:lnTo>
                      <a:pt x="24836" y="5207"/>
                    </a:lnTo>
                    <a:lnTo>
                      <a:pt x="24804" y="4657"/>
                    </a:lnTo>
                    <a:lnTo>
                      <a:pt x="24739" y="4139"/>
                    </a:lnTo>
                    <a:lnTo>
                      <a:pt x="24610" y="3654"/>
                    </a:lnTo>
                    <a:lnTo>
                      <a:pt x="24448" y="3169"/>
                    </a:lnTo>
                    <a:lnTo>
                      <a:pt x="24222" y="2717"/>
                    </a:lnTo>
                    <a:lnTo>
                      <a:pt x="23963" y="2296"/>
                    </a:lnTo>
                    <a:lnTo>
                      <a:pt x="23672" y="1908"/>
                    </a:lnTo>
                    <a:lnTo>
                      <a:pt x="23316" y="1520"/>
                    </a:lnTo>
                    <a:lnTo>
                      <a:pt x="22961" y="1197"/>
                    </a:lnTo>
                    <a:lnTo>
                      <a:pt x="22573" y="906"/>
                    </a:lnTo>
                    <a:lnTo>
                      <a:pt x="22120" y="647"/>
                    </a:lnTo>
                    <a:lnTo>
                      <a:pt x="21667" y="421"/>
                    </a:lnTo>
                    <a:lnTo>
                      <a:pt x="21215" y="259"/>
                    </a:lnTo>
                    <a:lnTo>
                      <a:pt x="20697" y="130"/>
                    </a:lnTo>
                    <a:lnTo>
                      <a:pt x="20180" y="33"/>
                    </a:lnTo>
                    <a:lnTo>
                      <a:pt x="196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4" name="Google Shape;5244;p64"/>
              <p:cNvSpPr/>
              <p:nvPr/>
            </p:nvSpPr>
            <p:spPr>
              <a:xfrm>
                <a:off x="2929175" y="686000"/>
                <a:ext cx="620925" cy="1109200"/>
              </a:xfrm>
              <a:custGeom>
                <a:avLst/>
                <a:gdLst/>
                <a:ahLst/>
                <a:cxnLst/>
                <a:rect l="l" t="t" r="r" b="b"/>
                <a:pathLst>
                  <a:path w="24837" h="44368" fill="none" extrusionOk="0">
                    <a:moveTo>
                      <a:pt x="19662" y="0"/>
                    </a:moveTo>
                    <a:lnTo>
                      <a:pt x="5207" y="0"/>
                    </a:lnTo>
                    <a:lnTo>
                      <a:pt x="5207" y="0"/>
                    </a:lnTo>
                    <a:lnTo>
                      <a:pt x="4658" y="33"/>
                    </a:lnTo>
                    <a:lnTo>
                      <a:pt x="4140" y="130"/>
                    </a:lnTo>
                    <a:lnTo>
                      <a:pt x="3655" y="259"/>
                    </a:lnTo>
                    <a:lnTo>
                      <a:pt x="3170" y="421"/>
                    </a:lnTo>
                    <a:lnTo>
                      <a:pt x="2717" y="647"/>
                    </a:lnTo>
                    <a:lnTo>
                      <a:pt x="2297" y="906"/>
                    </a:lnTo>
                    <a:lnTo>
                      <a:pt x="1909" y="1197"/>
                    </a:lnTo>
                    <a:lnTo>
                      <a:pt x="1521" y="1520"/>
                    </a:lnTo>
                    <a:lnTo>
                      <a:pt x="1197" y="1908"/>
                    </a:lnTo>
                    <a:lnTo>
                      <a:pt x="906" y="2296"/>
                    </a:lnTo>
                    <a:lnTo>
                      <a:pt x="648" y="2717"/>
                    </a:lnTo>
                    <a:lnTo>
                      <a:pt x="421" y="3169"/>
                    </a:lnTo>
                    <a:lnTo>
                      <a:pt x="260" y="3654"/>
                    </a:lnTo>
                    <a:lnTo>
                      <a:pt x="130" y="4139"/>
                    </a:lnTo>
                    <a:lnTo>
                      <a:pt x="33" y="4657"/>
                    </a:lnTo>
                    <a:lnTo>
                      <a:pt x="1" y="5207"/>
                    </a:lnTo>
                    <a:lnTo>
                      <a:pt x="1" y="39194"/>
                    </a:lnTo>
                    <a:lnTo>
                      <a:pt x="1" y="39194"/>
                    </a:lnTo>
                    <a:lnTo>
                      <a:pt x="33" y="39711"/>
                    </a:lnTo>
                    <a:lnTo>
                      <a:pt x="130" y="40229"/>
                    </a:lnTo>
                    <a:lnTo>
                      <a:pt x="260" y="40746"/>
                    </a:lnTo>
                    <a:lnTo>
                      <a:pt x="421" y="41199"/>
                    </a:lnTo>
                    <a:lnTo>
                      <a:pt x="648" y="41652"/>
                    </a:lnTo>
                    <a:lnTo>
                      <a:pt x="906" y="42104"/>
                    </a:lnTo>
                    <a:lnTo>
                      <a:pt x="1197" y="42492"/>
                    </a:lnTo>
                    <a:lnTo>
                      <a:pt x="1521" y="42848"/>
                    </a:lnTo>
                    <a:lnTo>
                      <a:pt x="1909" y="43204"/>
                    </a:lnTo>
                    <a:lnTo>
                      <a:pt x="2297" y="43495"/>
                    </a:lnTo>
                    <a:lnTo>
                      <a:pt x="2717" y="43753"/>
                    </a:lnTo>
                    <a:lnTo>
                      <a:pt x="3170" y="43980"/>
                    </a:lnTo>
                    <a:lnTo>
                      <a:pt x="3655" y="44142"/>
                    </a:lnTo>
                    <a:lnTo>
                      <a:pt x="4140" y="44271"/>
                    </a:lnTo>
                    <a:lnTo>
                      <a:pt x="4658" y="44336"/>
                    </a:lnTo>
                    <a:lnTo>
                      <a:pt x="5207" y="44368"/>
                    </a:lnTo>
                    <a:lnTo>
                      <a:pt x="19662" y="44368"/>
                    </a:lnTo>
                    <a:lnTo>
                      <a:pt x="19662" y="44368"/>
                    </a:lnTo>
                    <a:lnTo>
                      <a:pt x="20180" y="44336"/>
                    </a:lnTo>
                    <a:lnTo>
                      <a:pt x="20697" y="44271"/>
                    </a:lnTo>
                    <a:lnTo>
                      <a:pt x="21215" y="44142"/>
                    </a:lnTo>
                    <a:lnTo>
                      <a:pt x="21667" y="43980"/>
                    </a:lnTo>
                    <a:lnTo>
                      <a:pt x="22120" y="43753"/>
                    </a:lnTo>
                    <a:lnTo>
                      <a:pt x="22573" y="43495"/>
                    </a:lnTo>
                    <a:lnTo>
                      <a:pt x="22961" y="43204"/>
                    </a:lnTo>
                    <a:lnTo>
                      <a:pt x="23316" y="42848"/>
                    </a:lnTo>
                    <a:lnTo>
                      <a:pt x="23672" y="42492"/>
                    </a:lnTo>
                    <a:lnTo>
                      <a:pt x="23963" y="42104"/>
                    </a:lnTo>
                    <a:lnTo>
                      <a:pt x="24222" y="41652"/>
                    </a:lnTo>
                    <a:lnTo>
                      <a:pt x="24448" y="41199"/>
                    </a:lnTo>
                    <a:lnTo>
                      <a:pt x="24610" y="40746"/>
                    </a:lnTo>
                    <a:lnTo>
                      <a:pt x="24739" y="40229"/>
                    </a:lnTo>
                    <a:lnTo>
                      <a:pt x="24804" y="39711"/>
                    </a:lnTo>
                    <a:lnTo>
                      <a:pt x="24836" y="39194"/>
                    </a:lnTo>
                    <a:lnTo>
                      <a:pt x="24836" y="5207"/>
                    </a:lnTo>
                    <a:lnTo>
                      <a:pt x="24836" y="5207"/>
                    </a:lnTo>
                    <a:lnTo>
                      <a:pt x="24804" y="4657"/>
                    </a:lnTo>
                    <a:lnTo>
                      <a:pt x="24739" y="4139"/>
                    </a:lnTo>
                    <a:lnTo>
                      <a:pt x="24610" y="3654"/>
                    </a:lnTo>
                    <a:lnTo>
                      <a:pt x="24448" y="3169"/>
                    </a:lnTo>
                    <a:lnTo>
                      <a:pt x="24222" y="2717"/>
                    </a:lnTo>
                    <a:lnTo>
                      <a:pt x="23963" y="2296"/>
                    </a:lnTo>
                    <a:lnTo>
                      <a:pt x="23672" y="1908"/>
                    </a:lnTo>
                    <a:lnTo>
                      <a:pt x="23316" y="1520"/>
                    </a:lnTo>
                    <a:lnTo>
                      <a:pt x="22961" y="1197"/>
                    </a:lnTo>
                    <a:lnTo>
                      <a:pt x="22573" y="906"/>
                    </a:lnTo>
                    <a:lnTo>
                      <a:pt x="22120" y="647"/>
                    </a:lnTo>
                    <a:lnTo>
                      <a:pt x="21667" y="421"/>
                    </a:lnTo>
                    <a:lnTo>
                      <a:pt x="21215" y="259"/>
                    </a:lnTo>
                    <a:lnTo>
                      <a:pt x="20697" y="130"/>
                    </a:lnTo>
                    <a:lnTo>
                      <a:pt x="20180" y="33"/>
                    </a:lnTo>
                    <a:lnTo>
                      <a:pt x="19662"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5" name="Google Shape;5245;p64"/>
              <p:cNvSpPr/>
              <p:nvPr/>
            </p:nvSpPr>
            <p:spPr>
              <a:xfrm>
                <a:off x="2938075" y="686000"/>
                <a:ext cx="612025" cy="1109200"/>
              </a:xfrm>
              <a:custGeom>
                <a:avLst/>
                <a:gdLst/>
                <a:ahLst/>
                <a:cxnLst/>
                <a:rect l="l" t="t" r="r" b="b"/>
                <a:pathLst>
                  <a:path w="24481" h="44368" extrusionOk="0">
                    <a:moveTo>
                      <a:pt x="19242" y="0"/>
                    </a:moveTo>
                    <a:lnTo>
                      <a:pt x="19403" y="453"/>
                    </a:lnTo>
                    <a:lnTo>
                      <a:pt x="19500" y="873"/>
                    </a:lnTo>
                    <a:lnTo>
                      <a:pt x="19565" y="1326"/>
                    </a:lnTo>
                    <a:lnTo>
                      <a:pt x="19597" y="1811"/>
                    </a:lnTo>
                    <a:lnTo>
                      <a:pt x="19597" y="35798"/>
                    </a:lnTo>
                    <a:lnTo>
                      <a:pt x="19565" y="36348"/>
                    </a:lnTo>
                    <a:lnTo>
                      <a:pt x="19500" y="36833"/>
                    </a:lnTo>
                    <a:lnTo>
                      <a:pt x="19371" y="37351"/>
                    </a:lnTo>
                    <a:lnTo>
                      <a:pt x="19177" y="37836"/>
                    </a:lnTo>
                    <a:lnTo>
                      <a:pt x="18983" y="38288"/>
                    </a:lnTo>
                    <a:lnTo>
                      <a:pt x="18724" y="38709"/>
                    </a:lnTo>
                    <a:lnTo>
                      <a:pt x="18401" y="39097"/>
                    </a:lnTo>
                    <a:lnTo>
                      <a:pt x="18077" y="39485"/>
                    </a:lnTo>
                    <a:lnTo>
                      <a:pt x="17722" y="39808"/>
                    </a:lnTo>
                    <a:lnTo>
                      <a:pt x="17301" y="40099"/>
                    </a:lnTo>
                    <a:lnTo>
                      <a:pt x="16881" y="40358"/>
                    </a:lnTo>
                    <a:lnTo>
                      <a:pt x="16428" y="40584"/>
                    </a:lnTo>
                    <a:lnTo>
                      <a:pt x="15943" y="40746"/>
                    </a:lnTo>
                    <a:lnTo>
                      <a:pt x="15458" y="40875"/>
                    </a:lnTo>
                    <a:lnTo>
                      <a:pt x="14941" y="40972"/>
                    </a:lnTo>
                    <a:lnTo>
                      <a:pt x="1" y="40972"/>
                    </a:lnTo>
                    <a:lnTo>
                      <a:pt x="130" y="41360"/>
                    </a:lnTo>
                    <a:lnTo>
                      <a:pt x="324" y="41684"/>
                    </a:lnTo>
                    <a:lnTo>
                      <a:pt x="518" y="42040"/>
                    </a:lnTo>
                    <a:lnTo>
                      <a:pt x="744" y="42363"/>
                    </a:lnTo>
                    <a:lnTo>
                      <a:pt x="1003" y="42654"/>
                    </a:lnTo>
                    <a:lnTo>
                      <a:pt x="1262" y="42913"/>
                    </a:lnTo>
                    <a:lnTo>
                      <a:pt x="1553" y="43171"/>
                    </a:lnTo>
                    <a:lnTo>
                      <a:pt x="1844" y="43430"/>
                    </a:lnTo>
                    <a:lnTo>
                      <a:pt x="2167" y="43624"/>
                    </a:lnTo>
                    <a:lnTo>
                      <a:pt x="2523" y="43818"/>
                    </a:lnTo>
                    <a:lnTo>
                      <a:pt x="2879" y="43980"/>
                    </a:lnTo>
                    <a:lnTo>
                      <a:pt x="3234" y="44109"/>
                    </a:lnTo>
                    <a:lnTo>
                      <a:pt x="3622" y="44239"/>
                    </a:lnTo>
                    <a:lnTo>
                      <a:pt x="4010" y="44303"/>
                    </a:lnTo>
                    <a:lnTo>
                      <a:pt x="4431" y="44368"/>
                    </a:lnTo>
                    <a:lnTo>
                      <a:pt x="19306" y="44368"/>
                    </a:lnTo>
                    <a:lnTo>
                      <a:pt x="19824" y="44336"/>
                    </a:lnTo>
                    <a:lnTo>
                      <a:pt x="20341" y="44271"/>
                    </a:lnTo>
                    <a:lnTo>
                      <a:pt x="20859" y="44142"/>
                    </a:lnTo>
                    <a:lnTo>
                      <a:pt x="21311" y="43980"/>
                    </a:lnTo>
                    <a:lnTo>
                      <a:pt x="21764" y="43753"/>
                    </a:lnTo>
                    <a:lnTo>
                      <a:pt x="22217" y="43495"/>
                    </a:lnTo>
                    <a:lnTo>
                      <a:pt x="22605" y="43204"/>
                    </a:lnTo>
                    <a:lnTo>
                      <a:pt x="22960" y="42848"/>
                    </a:lnTo>
                    <a:lnTo>
                      <a:pt x="23316" y="42492"/>
                    </a:lnTo>
                    <a:lnTo>
                      <a:pt x="23607" y="42104"/>
                    </a:lnTo>
                    <a:lnTo>
                      <a:pt x="23866" y="41652"/>
                    </a:lnTo>
                    <a:lnTo>
                      <a:pt x="24092" y="41199"/>
                    </a:lnTo>
                    <a:lnTo>
                      <a:pt x="24254" y="40746"/>
                    </a:lnTo>
                    <a:lnTo>
                      <a:pt x="24383" y="40229"/>
                    </a:lnTo>
                    <a:lnTo>
                      <a:pt x="24448" y="39711"/>
                    </a:lnTo>
                    <a:lnTo>
                      <a:pt x="24480" y="39194"/>
                    </a:lnTo>
                    <a:lnTo>
                      <a:pt x="24480" y="5207"/>
                    </a:lnTo>
                    <a:lnTo>
                      <a:pt x="24448" y="4657"/>
                    </a:lnTo>
                    <a:lnTo>
                      <a:pt x="24383" y="4139"/>
                    </a:lnTo>
                    <a:lnTo>
                      <a:pt x="24254" y="3654"/>
                    </a:lnTo>
                    <a:lnTo>
                      <a:pt x="24092" y="3169"/>
                    </a:lnTo>
                    <a:lnTo>
                      <a:pt x="23866" y="2717"/>
                    </a:lnTo>
                    <a:lnTo>
                      <a:pt x="23607" y="2296"/>
                    </a:lnTo>
                    <a:lnTo>
                      <a:pt x="23316" y="1908"/>
                    </a:lnTo>
                    <a:lnTo>
                      <a:pt x="22960" y="1520"/>
                    </a:lnTo>
                    <a:lnTo>
                      <a:pt x="22605" y="1197"/>
                    </a:lnTo>
                    <a:lnTo>
                      <a:pt x="22217" y="906"/>
                    </a:lnTo>
                    <a:lnTo>
                      <a:pt x="21764" y="647"/>
                    </a:lnTo>
                    <a:lnTo>
                      <a:pt x="21311" y="421"/>
                    </a:lnTo>
                    <a:lnTo>
                      <a:pt x="20859" y="259"/>
                    </a:lnTo>
                    <a:lnTo>
                      <a:pt x="20341" y="130"/>
                    </a:lnTo>
                    <a:lnTo>
                      <a:pt x="19824" y="33"/>
                    </a:lnTo>
                    <a:lnTo>
                      <a:pt x="19306"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6" name="Google Shape;5246;p64"/>
              <p:cNvSpPr/>
              <p:nvPr/>
            </p:nvSpPr>
            <p:spPr>
              <a:xfrm>
                <a:off x="2938075" y="686000"/>
                <a:ext cx="612025" cy="1109200"/>
              </a:xfrm>
              <a:custGeom>
                <a:avLst/>
                <a:gdLst/>
                <a:ahLst/>
                <a:cxnLst/>
                <a:rect l="l" t="t" r="r" b="b"/>
                <a:pathLst>
                  <a:path w="24481" h="44368" fill="none" extrusionOk="0">
                    <a:moveTo>
                      <a:pt x="19306" y="0"/>
                    </a:moveTo>
                    <a:lnTo>
                      <a:pt x="19242" y="0"/>
                    </a:lnTo>
                    <a:lnTo>
                      <a:pt x="19242" y="0"/>
                    </a:lnTo>
                    <a:lnTo>
                      <a:pt x="19403" y="453"/>
                    </a:lnTo>
                    <a:lnTo>
                      <a:pt x="19500" y="873"/>
                    </a:lnTo>
                    <a:lnTo>
                      <a:pt x="19565" y="1326"/>
                    </a:lnTo>
                    <a:lnTo>
                      <a:pt x="19597" y="1811"/>
                    </a:lnTo>
                    <a:lnTo>
                      <a:pt x="19597" y="35798"/>
                    </a:lnTo>
                    <a:lnTo>
                      <a:pt x="19597" y="35798"/>
                    </a:lnTo>
                    <a:lnTo>
                      <a:pt x="19565" y="36348"/>
                    </a:lnTo>
                    <a:lnTo>
                      <a:pt x="19500" y="36833"/>
                    </a:lnTo>
                    <a:lnTo>
                      <a:pt x="19371" y="37351"/>
                    </a:lnTo>
                    <a:lnTo>
                      <a:pt x="19177" y="37836"/>
                    </a:lnTo>
                    <a:lnTo>
                      <a:pt x="18983" y="38288"/>
                    </a:lnTo>
                    <a:lnTo>
                      <a:pt x="18724" y="38709"/>
                    </a:lnTo>
                    <a:lnTo>
                      <a:pt x="18401" y="39097"/>
                    </a:lnTo>
                    <a:lnTo>
                      <a:pt x="18077" y="39485"/>
                    </a:lnTo>
                    <a:lnTo>
                      <a:pt x="17722" y="39808"/>
                    </a:lnTo>
                    <a:lnTo>
                      <a:pt x="17301" y="40099"/>
                    </a:lnTo>
                    <a:lnTo>
                      <a:pt x="16881" y="40358"/>
                    </a:lnTo>
                    <a:lnTo>
                      <a:pt x="16428" y="40584"/>
                    </a:lnTo>
                    <a:lnTo>
                      <a:pt x="15943" y="40746"/>
                    </a:lnTo>
                    <a:lnTo>
                      <a:pt x="15458" y="40875"/>
                    </a:lnTo>
                    <a:lnTo>
                      <a:pt x="14941" y="40972"/>
                    </a:lnTo>
                    <a:lnTo>
                      <a:pt x="14423" y="40972"/>
                    </a:lnTo>
                    <a:lnTo>
                      <a:pt x="1" y="40972"/>
                    </a:lnTo>
                    <a:lnTo>
                      <a:pt x="1" y="40972"/>
                    </a:lnTo>
                    <a:lnTo>
                      <a:pt x="130" y="41360"/>
                    </a:lnTo>
                    <a:lnTo>
                      <a:pt x="324" y="41684"/>
                    </a:lnTo>
                    <a:lnTo>
                      <a:pt x="518" y="42040"/>
                    </a:lnTo>
                    <a:lnTo>
                      <a:pt x="744" y="42363"/>
                    </a:lnTo>
                    <a:lnTo>
                      <a:pt x="1003" y="42654"/>
                    </a:lnTo>
                    <a:lnTo>
                      <a:pt x="1262" y="42913"/>
                    </a:lnTo>
                    <a:lnTo>
                      <a:pt x="1553" y="43171"/>
                    </a:lnTo>
                    <a:lnTo>
                      <a:pt x="1844" y="43430"/>
                    </a:lnTo>
                    <a:lnTo>
                      <a:pt x="2167" y="43624"/>
                    </a:lnTo>
                    <a:lnTo>
                      <a:pt x="2523" y="43818"/>
                    </a:lnTo>
                    <a:lnTo>
                      <a:pt x="2879" y="43980"/>
                    </a:lnTo>
                    <a:lnTo>
                      <a:pt x="3234" y="44109"/>
                    </a:lnTo>
                    <a:lnTo>
                      <a:pt x="3622" y="44239"/>
                    </a:lnTo>
                    <a:lnTo>
                      <a:pt x="4010" y="44303"/>
                    </a:lnTo>
                    <a:lnTo>
                      <a:pt x="4431" y="44368"/>
                    </a:lnTo>
                    <a:lnTo>
                      <a:pt x="4851" y="44368"/>
                    </a:lnTo>
                    <a:lnTo>
                      <a:pt x="19306" y="44368"/>
                    </a:lnTo>
                    <a:lnTo>
                      <a:pt x="19306" y="44368"/>
                    </a:lnTo>
                    <a:lnTo>
                      <a:pt x="19824" y="44336"/>
                    </a:lnTo>
                    <a:lnTo>
                      <a:pt x="20341" y="44271"/>
                    </a:lnTo>
                    <a:lnTo>
                      <a:pt x="20859" y="44142"/>
                    </a:lnTo>
                    <a:lnTo>
                      <a:pt x="21311" y="43980"/>
                    </a:lnTo>
                    <a:lnTo>
                      <a:pt x="21764" y="43753"/>
                    </a:lnTo>
                    <a:lnTo>
                      <a:pt x="22217" y="43495"/>
                    </a:lnTo>
                    <a:lnTo>
                      <a:pt x="22605" y="43204"/>
                    </a:lnTo>
                    <a:lnTo>
                      <a:pt x="22960" y="42848"/>
                    </a:lnTo>
                    <a:lnTo>
                      <a:pt x="23316" y="42492"/>
                    </a:lnTo>
                    <a:lnTo>
                      <a:pt x="23607" y="42104"/>
                    </a:lnTo>
                    <a:lnTo>
                      <a:pt x="23866" y="41652"/>
                    </a:lnTo>
                    <a:lnTo>
                      <a:pt x="24092" y="41199"/>
                    </a:lnTo>
                    <a:lnTo>
                      <a:pt x="24254" y="40746"/>
                    </a:lnTo>
                    <a:lnTo>
                      <a:pt x="24383" y="40229"/>
                    </a:lnTo>
                    <a:lnTo>
                      <a:pt x="24448" y="39711"/>
                    </a:lnTo>
                    <a:lnTo>
                      <a:pt x="24480" y="39194"/>
                    </a:lnTo>
                    <a:lnTo>
                      <a:pt x="24480" y="5207"/>
                    </a:lnTo>
                    <a:lnTo>
                      <a:pt x="24480" y="5207"/>
                    </a:lnTo>
                    <a:lnTo>
                      <a:pt x="24448" y="4657"/>
                    </a:lnTo>
                    <a:lnTo>
                      <a:pt x="24383" y="4139"/>
                    </a:lnTo>
                    <a:lnTo>
                      <a:pt x="24254" y="3654"/>
                    </a:lnTo>
                    <a:lnTo>
                      <a:pt x="24092" y="3169"/>
                    </a:lnTo>
                    <a:lnTo>
                      <a:pt x="23866" y="2717"/>
                    </a:lnTo>
                    <a:lnTo>
                      <a:pt x="23607" y="2296"/>
                    </a:lnTo>
                    <a:lnTo>
                      <a:pt x="23316" y="1908"/>
                    </a:lnTo>
                    <a:lnTo>
                      <a:pt x="22960" y="1520"/>
                    </a:lnTo>
                    <a:lnTo>
                      <a:pt x="22605" y="1197"/>
                    </a:lnTo>
                    <a:lnTo>
                      <a:pt x="22217" y="906"/>
                    </a:lnTo>
                    <a:lnTo>
                      <a:pt x="21764" y="647"/>
                    </a:lnTo>
                    <a:lnTo>
                      <a:pt x="21311" y="421"/>
                    </a:lnTo>
                    <a:lnTo>
                      <a:pt x="20859" y="259"/>
                    </a:lnTo>
                    <a:lnTo>
                      <a:pt x="20341" y="130"/>
                    </a:lnTo>
                    <a:lnTo>
                      <a:pt x="19824" y="33"/>
                    </a:lnTo>
                    <a:lnTo>
                      <a:pt x="1930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7" name="Google Shape;5247;p64"/>
              <p:cNvSpPr/>
              <p:nvPr/>
            </p:nvSpPr>
            <p:spPr>
              <a:xfrm>
                <a:off x="3018125" y="783825"/>
                <a:ext cx="153625" cy="424450"/>
              </a:xfrm>
              <a:custGeom>
                <a:avLst/>
                <a:gdLst/>
                <a:ahLst/>
                <a:cxnLst/>
                <a:rect l="l" t="t" r="r" b="b"/>
                <a:pathLst>
                  <a:path w="6145" h="16978" extrusionOk="0">
                    <a:moveTo>
                      <a:pt x="2490" y="0"/>
                    </a:moveTo>
                    <a:lnTo>
                      <a:pt x="2231" y="32"/>
                    </a:lnTo>
                    <a:lnTo>
                      <a:pt x="1973" y="97"/>
                    </a:lnTo>
                    <a:lnTo>
                      <a:pt x="1746" y="226"/>
                    </a:lnTo>
                    <a:lnTo>
                      <a:pt x="1520" y="356"/>
                    </a:lnTo>
                    <a:lnTo>
                      <a:pt x="1294" y="550"/>
                    </a:lnTo>
                    <a:lnTo>
                      <a:pt x="1100" y="776"/>
                    </a:lnTo>
                    <a:lnTo>
                      <a:pt x="905" y="1035"/>
                    </a:lnTo>
                    <a:lnTo>
                      <a:pt x="711" y="1294"/>
                    </a:lnTo>
                    <a:lnTo>
                      <a:pt x="550" y="1617"/>
                    </a:lnTo>
                    <a:lnTo>
                      <a:pt x="420" y="1973"/>
                    </a:lnTo>
                    <a:lnTo>
                      <a:pt x="291" y="2328"/>
                    </a:lnTo>
                    <a:lnTo>
                      <a:pt x="194" y="2717"/>
                    </a:lnTo>
                    <a:lnTo>
                      <a:pt x="97" y="3105"/>
                    </a:lnTo>
                    <a:lnTo>
                      <a:pt x="32" y="3557"/>
                    </a:lnTo>
                    <a:lnTo>
                      <a:pt x="0" y="3978"/>
                    </a:lnTo>
                    <a:lnTo>
                      <a:pt x="0" y="4430"/>
                    </a:lnTo>
                    <a:lnTo>
                      <a:pt x="0" y="13323"/>
                    </a:lnTo>
                    <a:lnTo>
                      <a:pt x="0" y="13711"/>
                    </a:lnTo>
                    <a:lnTo>
                      <a:pt x="65" y="14067"/>
                    </a:lnTo>
                    <a:lnTo>
                      <a:pt x="162" y="14423"/>
                    </a:lnTo>
                    <a:lnTo>
                      <a:pt x="291" y="14746"/>
                    </a:lnTo>
                    <a:lnTo>
                      <a:pt x="453" y="15070"/>
                    </a:lnTo>
                    <a:lnTo>
                      <a:pt x="614" y="15361"/>
                    </a:lnTo>
                    <a:lnTo>
                      <a:pt x="841" y="15652"/>
                    </a:lnTo>
                    <a:lnTo>
                      <a:pt x="1067" y="15910"/>
                    </a:lnTo>
                    <a:lnTo>
                      <a:pt x="1326" y="16137"/>
                    </a:lnTo>
                    <a:lnTo>
                      <a:pt x="1617" y="16363"/>
                    </a:lnTo>
                    <a:lnTo>
                      <a:pt x="1908" y="16525"/>
                    </a:lnTo>
                    <a:lnTo>
                      <a:pt x="2231" y="16687"/>
                    </a:lnTo>
                    <a:lnTo>
                      <a:pt x="2555" y="16816"/>
                    </a:lnTo>
                    <a:lnTo>
                      <a:pt x="2910" y="16913"/>
                    </a:lnTo>
                    <a:lnTo>
                      <a:pt x="3266" y="16978"/>
                    </a:lnTo>
                    <a:lnTo>
                      <a:pt x="3654" y="16978"/>
                    </a:lnTo>
                    <a:lnTo>
                      <a:pt x="3913" y="16945"/>
                    </a:lnTo>
                    <a:lnTo>
                      <a:pt x="4139" y="16881"/>
                    </a:lnTo>
                    <a:lnTo>
                      <a:pt x="4398" y="16784"/>
                    </a:lnTo>
                    <a:lnTo>
                      <a:pt x="4624" y="16622"/>
                    </a:lnTo>
                    <a:lnTo>
                      <a:pt x="4851" y="16460"/>
                    </a:lnTo>
                    <a:lnTo>
                      <a:pt x="5045" y="16234"/>
                    </a:lnTo>
                    <a:lnTo>
                      <a:pt x="5239" y="15975"/>
                    </a:lnTo>
                    <a:lnTo>
                      <a:pt x="5400" y="15684"/>
                    </a:lnTo>
                    <a:lnTo>
                      <a:pt x="5562" y="15361"/>
                    </a:lnTo>
                    <a:lnTo>
                      <a:pt x="5724" y="15037"/>
                    </a:lnTo>
                    <a:lnTo>
                      <a:pt x="5853" y="14682"/>
                    </a:lnTo>
                    <a:lnTo>
                      <a:pt x="5950" y="14294"/>
                    </a:lnTo>
                    <a:lnTo>
                      <a:pt x="6047" y="13873"/>
                    </a:lnTo>
                    <a:lnTo>
                      <a:pt x="6080" y="13453"/>
                    </a:lnTo>
                    <a:lnTo>
                      <a:pt x="6144" y="13000"/>
                    </a:lnTo>
                    <a:lnTo>
                      <a:pt x="6144" y="12547"/>
                    </a:lnTo>
                    <a:lnTo>
                      <a:pt x="6144" y="3654"/>
                    </a:lnTo>
                    <a:lnTo>
                      <a:pt x="6112" y="3299"/>
                    </a:lnTo>
                    <a:lnTo>
                      <a:pt x="6080" y="2943"/>
                    </a:lnTo>
                    <a:lnTo>
                      <a:pt x="5983" y="2587"/>
                    </a:lnTo>
                    <a:lnTo>
                      <a:pt x="5853" y="2231"/>
                    </a:lnTo>
                    <a:lnTo>
                      <a:pt x="5692" y="1940"/>
                    </a:lnTo>
                    <a:lnTo>
                      <a:pt x="5530" y="1617"/>
                    </a:lnTo>
                    <a:lnTo>
                      <a:pt x="5303" y="1358"/>
                    </a:lnTo>
                    <a:lnTo>
                      <a:pt x="5077" y="1100"/>
                    </a:lnTo>
                    <a:lnTo>
                      <a:pt x="4818" y="841"/>
                    </a:lnTo>
                    <a:lnTo>
                      <a:pt x="4527" y="647"/>
                    </a:lnTo>
                    <a:lnTo>
                      <a:pt x="4236" y="453"/>
                    </a:lnTo>
                    <a:lnTo>
                      <a:pt x="3913" y="291"/>
                    </a:lnTo>
                    <a:lnTo>
                      <a:pt x="3590" y="162"/>
                    </a:lnTo>
                    <a:lnTo>
                      <a:pt x="3234" y="97"/>
                    </a:lnTo>
                    <a:lnTo>
                      <a:pt x="2846" y="32"/>
                    </a:lnTo>
                    <a:lnTo>
                      <a:pt x="2490" y="0"/>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8" name="Google Shape;5248;p64"/>
              <p:cNvSpPr/>
              <p:nvPr/>
            </p:nvSpPr>
            <p:spPr>
              <a:xfrm>
                <a:off x="3047225" y="1255150"/>
                <a:ext cx="85725" cy="160100"/>
              </a:xfrm>
              <a:custGeom>
                <a:avLst/>
                <a:gdLst/>
                <a:ahLst/>
                <a:cxnLst/>
                <a:rect l="l" t="t" r="r" b="b"/>
                <a:pathLst>
                  <a:path w="3429" h="6404" extrusionOk="0">
                    <a:moveTo>
                      <a:pt x="1391" y="0"/>
                    </a:moveTo>
                    <a:lnTo>
                      <a:pt x="1100" y="65"/>
                    </a:lnTo>
                    <a:lnTo>
                      <a:pt x="841" y="162"/>
                    </a:lnTo>
                    <a:lnTo>
                      <a:pt x="615" y="291"/>
                    </a:lnTo>
                    <a:lnTo>
                      <a:pt x="388" y="518"/>
                    </a:lnTo>
                    <a:lnTo>
                      <a:pt x="227" y="744"/>
                    </a:lnTo>
                    <a:lnTo>
                      <a:pt x="97" y="1035"/>
                    </a:lnTo>
                    <a:lnTo>
                      <a:pt x="33" y="1358"/>
                    </a:lnTo>
                    <a:lnTo>
                      <a:pt x="0" y="1682"/>
                    </a:lnTo>
                    <a:lnTo>
                      <a:pt x="0" y="5045"/>
                    </a:lnTo>
                    <a:lnTo>
                      <a:pt x="0" y="5174"/>
                    </a:lnTo>
                    <a:lnTo>
                      <a:pt x="33" y="5304"/>
                    </a:lnTo>
                    <a:lnTo>
                      <a:pt x="162" y="5562"/>
                    </a:lnTo>
                    <a:lnTo>
                      <a:pt x="356" y="5821"/>
                    </a:lnTo>
                    <a:lnTo>
                      <a:pt x="582" y="6015"/>
                    </a:lnTo>
                    <a:lnTo>
                      <a:pt x="906" y="6177"/>
                    </a:lnTo>
                    <a:lnTo>
                      <a:pt x="1261" y="6306"/>
                    </a:lnTo>
                    <a:lnTo>
                      <a:pt x="1617" y="6371"/>
                    </a:lnTo>
                    <a:lnTo>
                      <a:pt x="2037" y="6403"/>
                    </a:lnTo>
                    <a:lnTo>
                      <a:pt x="2329" y="6371"/>
                    </a:lnTo>
                    <a:lnTo>
                      <a:pt x="2587" y="6274"/>
                    </a:lnTo>
                    <a:lnTo>
                      <a:pt x="2814" y="6144"/>
                    </a:lnTo>
                    <a:lnTo>
                      <a:pt x="3040" y="5918"/>
                    </a:lnTo>
                    <a:lnTo>
                      <a:pt x="3202" y="5692"/>
                    </a:lnTo>
                    <a:lnTo>
                      <a:pt x="3331" y="5401"/>
                    </a:lnTo>
                    <a:lnTo>
                      <a:pt x="3428" y="5077"/>
                    </a:lnTo>
                    <a:lnTo>
                      <a:pt x="3428" y="4754"/>
                    </a:lnTo>
                    <a:lnTo>
                      <a:pt x="3428" y="1391"/>
                    </a:lnTo>
                    <a:lnTo>
                      <a:pt x="3428" y="1261"/>
                    </a:lnTo>
                    <a:lnTo>
                      <a:pt x="3396" y="1132"/>
                    </a:lnTo>
                    <a:lnTo>
                      <a:pt x="3266" y="873"/>
                    </a:lnTo>
                    <a:lnTo>
                      <a:pt x="3105" y="615"/>
                    </a:lnTo>
                    <a:lnTo>
                      <a:pt x="2846" y="421"/>
                    </a:lnTo>
                    <a:lnTo>
                      <a:pt x="2523" y="259"/>
                    </a:lnTo>
                    <a:lnTo>
                      <a:pt x="2199" y="130"/>
                    </a:lnTo>
                    <a:lnTo>
                      <a:pt x="1811" y="32"/>
                    </a:lnTo>
                    <a:lnTo>
                      <a:pt x="1391" y="0"/>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49" name="Google Shape;5249;p64"/>
              <p:cNvSpPr/>
              <p:nvPr/>
            </p:nvSpPr>
            <p:spPr>
              <a:xfrm>
                <a:off x="3047225" y="1255150"/>
                <a:ext cx="85725" cy="160100"/>
              </a:xfrm>
              <a:custGeom>
                <a:avLst/>
                <a:gdLst/>
                <a:ahLst/>
                <a:cxnLst/>
                <a:rect l="l" t="t" r="r" b="b"/>
                <a:pathLst>
                  <a:path w="3429" h="6404" fill="none" extrusionOk="0">
                    <a:moveTo>
                      <a:pt x="1391" y="0"/>
                    </a:moveTo>
                    <a:lnTo>
                      <a:pt x="1391" y="0"/>
                    </a:lnTo>
                    <a:lnTo>
                      <a:pt x="1100" y="65"/>
                    </a:lnTo>
                    <a:lnTo>
                      <a:pt x="841" y="162"/>
                    </a:lnTo>
                    <a:lnTo>
                      <a:pt x="615" y="291"/>
                    </a:lnTo>
                    <a:lnTo>
                      <a:pt x="388" y="518"/>
                    </a:lnTo>
                    <a:lnTo>
                      <a:pt x="227" y="744"/>
                    </a:lnTo>
                    <a:lnTo>
                      <a:pt x="97" y="1035"/>
                    </a:lnTo>
                    <a:lnTo>
                      <a:pt x="33" y="1358"/>
                    </a:lnTo>
                    <a:lnTo>
                      <a:pt x="0" y="1682"/>
                    </a:lnTo>
                    <a:lnTo>
                      <a:pt x="0" y="5045"/>
                    </a:lnTo>
                    <a:lnTo>
                      <a:pt x="0" y="5045"/>
                    </a:lnTo>
                    <a:lnTo>
                      <a:pt x="0" y="5174"/>
                    </a:lnTo>
                    <a:lnTo>
                      <a:pt x="33" y="5304"/>
                    </a:lnTo>
                    <a:lnTo>
                      <a:pt x="162" y="5562"/>
                    </a:lnTo>
                    <a:lnTo>
                      <a:pt x="356" y="5821"/>
                    </a:lnTo>
                    <a:lnTo>
                      <a:pt x="582" y="6015"/>
                    </a:lnTo>
                    <a:lnTo>
                      <a:pt x="906" y="6177"/>
                    </a:lnTo>
                    <a:lnTo>
                      <a:pt x="1261" y="6306"/>
                    </a:lnTo>
                    <a:lnTo>
                      <a:pt x="1617" y="6371"/>
                    </a:lnTo>
                    <a:lnTo>
                      <a:pt x="2037" y="6403"/>
                    </a:lnTo>
                    <a:lnTo>
                      <a:pt x="2037" y="6403"/>
                    </a:lnTo>
                    <a:lnTo>
                      <a:pt x="2329" y="6371"/>
                    </a:lnTo>
                    <a:lnTo>
                      <a:pt x="2587" y="6274"/>
                    </a:lnTo>
                    <a:lnTo>
                      <a:pt x="2814" y="6144"/>
                    </a:lnTo>
                    <a:lnTo>
                      <a:pt x="3040" y="5918"/>
                    </a:lnTo>
                    <a:lnTo>
                      <a:pt x="3202" y="5692"/>
                    </a:lnTo>
                    <a:lnTo>
                      <a:pt x="3331" y="5401"/>
                    </a:lnTo>
                    <a:lnTo>
                      <a:pt x="3428" y="5077"/>
                    </a:lnTo>
                    <a:lnTo>
                      <a:pt x="3428" y="4754"/>
                    </a:lnTo>
                    <a:lnTo>
                      <a:pt x="3428" y="1391"/>
                    </a:lnTo>
                    <a:lnTo>
                      <a:pt x="3428" y="1391"/>
                    </a:lnTo>
                    <a:lnTo>
                      <a:pt x="3428" y="1261"/>
                    </a:lnTo>
                    <a:lnTo>
                      <a:pt x="3396" y="1132"/>
                    </a:lnTo>
                    <a:lnTo>
                      <a:pt x="3266" y="873"/>
                    </a:lnTo>
                    <a:lnTo>
                      <a:pt x="3105" y="615"/>
                    </a:lnTo>
                    <a:lnTo>
                      <a:pt x="2846" y="421"/>
                    </a:lnTo>
                    <a:lnTo>
                      <a:pt x="2523" y="259"/>
                    </a:lnTo>
                    <a:lnTo>
                      <a:pt x="2199" y="130"/>
                    </a:lnTo>
                    <a:lnTo>
                      <a:pt x="1811" y="32"/>
                    </a:lnTo>
                    <a:lnTo>
                      <a:pt x="139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0" name="Google Shape;5250;p64"/>
              <p:cNvSpPr/>
              <p:nvPr/>
            </p:nvSpPr>
            <p:spPr>
              <a:xfrm>
                <a:off x="3475700" y="1226025"/>
                <a:ext cx="59850" cy="462475"/>
              </a:xfrm>
              <a:custGeom>
                <a:avLst/>
                <a:gdLst/>
                <a:ahLst/>
                <a:cxnLst/>
                <a:rect l="l" t="t" r="r" b="b"/>
                <a:pathLst>
                  <a:path w="2394" h="18499" fill="none" extrusionOk="0">
                    <a:moveTo>
                      <a:pt x="0" y="3299"/>
                    </a:moveTo>
                    <a:lnTo>
                      <a:pt x="0" y="18498"/>
                    </a:lnTo>
                    <a:lnTo>
                      <a:pt x="0" y="18498"/>
                    </a:lnTo>
                    <a:lnTo>
                      <a:pt x="259" y="18401"/>
                    </a:lnTo>
                    <a:lnTo>
                      <a:pt x="518" y="18272"/>
                    </a:lnTo>
                    <a:lnTo>
                      <a:pt x="744" y="18143"/>
                    </a:lnTo>
                    <a:lnTo>
                      <a:pt x="970" y="17981"/>
                    </a:lnTo>
                    <a:lnTo>
                      <a:pt x="1164" y="17819"/>
                    </a:lnTo>
                    <a:lnTo>
                      <a:pt x="1358" y="17658"/>
                    </a:lnTo>
                    <a:lnTo>
                      <a:pt x="1553" y="17463"/>
                    </a:lnTo>
                    <a:lnTo>
                      <a:pt x="1714" y="17237"/>
                    </a:lnTo>
                    <a:lnTo>
                      <a:pt x="1876" y="17043"/>
                    </a:lnTo>
                    <a:lnTo>
                      <a:pt x="2005" y="16784"/>
                    </a:lnTo>
                    <a:lnTo>
                      <a:pt x="2102" y="16558"/>
                    </a:lnTo>
                    <a:lnTo>
                      <a:pt x="2199" y="16299"/>
                    </a:lnTo>
                    <a:lnTo>
                      <a:pt x="2296" y="16041"/>
                    </a:lnTo>
                    <a:lnTo>
                      <a:pt x="2361" y="15782"/>
                    </a:lnTo>
                    <a:lnTo>
                      <a:pt x="2393" y="15491"/>
                    </a:lnTo>
                    <a:lnTo>
                      <a:pt x="2393" y="15200"/>
                    </a:lnTo>
                    <a:lnTo>
                      <a:pt x="2393" y="1"/>
                    </a:lnTo>
                    <a:lnTo>
                      <a:pt x="2393" y="1"/>
                    </a:lnTo>
                    <a:lnTo>
                      <a:pt x="2135" y="98"/>
                    </a:lnTo>
                    <a:lnTo>
                      <a:pt x="1876" y="227"/>
                    </a:lnTo>
                    <a:lnTo>
                      <a:pt x="1650" y="357"/>
                    </a:lnTo>
                    <a:lnTo>
                      <a:pt x="1423" y="518"/>
                    </a:lnTo>
                    <a:lnTo>
                      <a:pt x="1229" y="680"/>
                    </a:lnTo>
                    <a:lnTo>
                      <a:pt x="1035" y="842"/>
                    </a:lnTo>
                    <a:lnTo>
                      <a:pt x="841" y="1036"/>
                    </a:lnTo>
                    <a:lnTo>
                      <a:pt x="679" y="1262"/>
                    </a:lnTo>
                    <a:lnTo>
                      <a:pt x="518" y="1456"/>
                    </a:lnTo>
                    <a:lnTo>
                      <a:pt x="388" y="1715"/>
                    </a:lnTo>
                    <a:lnTo>
                      <a:pt x="291" y="1941"/>
                    </a:lnTo>
                    <a:lnTo>
                      <a:pt x="194" y="2200"/>
                    </a:lnTo>
                    <a:lnTo>
                      <a:pt x="97" y="2459"/>
                    </a:lnTo>
                    <a:lnTo>
                      <a:pt x="65" y="2717"/>
                    </a:lnTo>
                    <a:lnTo>
                      <a:pt x="0" y="3008"/>
                    </a:lnTo>
                    <a:lnTo>
                      <a:pt x="0" y="3299"/>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1" name="Google Shape;5251;p64"/>
              <p:cNvSpPr/>
              <p:nvPr/>
            </p:nvSpPr>
            <p:spPr>
              <a:xfrm>
                <a:off x="2957475" y="1230075"/>
                <a:ext cx="470550" cy="480250"/>
              </a:xfrm>
              <a:custGeom>
                <a:avLst/>
                <a:gdLst/>
                <a:ahLst/>
                <a:cxnLst/>
                <a:rect l="l" t="t" r="r" b="b"/>
                <a:pathLst>
                  <a:path w="18822" h="19210" extrusionOk="0">
                    <a:moveTo>
                      <a:pt x="12774" y="1"/>
                    </a:moveTo>
                    <a:lnTo>
                      <a:pt x="12095" y="292"/>
                    </a:lnTo>
                    <a:lnTo>
                      <a:pt x="11384" y="615"/>
                    </a:lnTo>
                    <a:lnTo>
                      <a:pt x="10672" y="874"/>
                    </a:lnTo>
                    <a:lnTo>
                      <a:pt x="9961" y="1100"/>
                    </a:lnTo>
                    <a:lnTo>
                      <a:pt x="9185" y="1327"/>
                    </a:lnTo>
                    <a:lnTo>
                      <a:pt x="8441" y="1521"/>
                    </a:lnTo>
                    <a:lnTo>
                      <a:pt x="7665" y="1682"/>
                    </a:lnTo>
                    <a:lnTo>
                      <a:pt x="6856" y="1844"/>
                    </a:lnTo>
                    <a:lnTo>
                      <a:pt x="6921" y="1973"/>
                    </a:lnTo>
                    <a:lnTo>
                      <a:pt x="6986" y="2103"/>
                    </a:lnTo>
                    <a:lnTo>
                      <a:pt x="7018" y="2264"/>
                    </a:lnTo>
                    <a:lnTo>
                      <a:pt x="7018" y="2394"/>
                    </a:lnTo>
                    <a:lnTo>
                      <a:pt x="7018" y="5757"/>
                    </a:lnTo>
                    <a:lnTo>
                      <a:pt x="7018" y="6080"/>
                    </a:lnTo>
                    <a:lnTo>
                      <a:pt x="6921" y="6404"/>
                    </a:lnTo>
                    <a:lnTo>
                      <a:pt x="6792" y="6695"/>
                    </a:lnTo>
                    <a:lnTo>
                      <a:pt x="6630" y="6921"/>
                    </a:lnTo>
                    <a:lnTo>
                      <a:pt x="6404" y="7147"/>
                    </a:lnTo>
                    <a:lnTo>
                      <a:pt x="6177" y="7277"/>
                    </a:lnTo>
                    <a:lnTo>
                      <a:pt x="5919" y="7374"/>
                    </a:lnTo>
                    <a:lnTo>
                      <a:pt x="5627" y="7406"/>
                    </a:lnTo>
                    <a:lnTo>
                      <a:pt x="5207" y="7374"/>
                    </a:lnTo>
                    <a:lnTo>
                      <a:pt x="4851" y="7309"/>
                    </a:lnTo>
                    <a:lnTo>
                      <a:pt x="4496" y="7180"/>
                    </a:lnTo>
                    <a:lnTo>
                      <a:pt x="4172" y="7018"/>
                    </a:lnTo>
                    <a:lnTo>
                      <a:pt x="3946" y="6824"/>
                    </a:lnTo>
                    <a:lnTo>
                      <a:pt x="3752" y="6565"/>
                    </a:lnTo>
                    <a:lnTo>
                      <a:pt x="3623" y="6307"/>
                    </a:lnTo>
                    <a:lnTo>
                      <a:pt x="3590" y="6177"/>
                    </a:lnTo>
                    <a:lnTo>
                      <a:pt x="3590" y="6048"/>
                    </a:lnTo>
                    <a:lnTo>
                      <a:pt x="3590" y="2685"/>
                    </a:lnTo>
                    <a:lnTo>
                      <a:pt x="3623" y="2394"/>
                    </a:lnTo>
                    <a:lnTo>
                      <a:pt x="3687" y="2103"/>
                    </a:lnTo>
                    <a:lnTo>
                      <a:pt x="3396" y="2103"/>
                    </a:lnTo>
                    <a:lnTo>
                      <a:pt x="2523" y="2070"/>
                    </a:lnTo>
                    <a:lnTo>
                      <a:pt x="1682" y="2038"/>
                    </a:lnTo>
                    <a:lnTo>
                      <a:pt x="841" y="1941"/>
                    </a:lnTo>
                    <a:lnTo>
                      <a:pt x="1" y="1844"/>
                    </a:lnTo>
                    <a:lnTo>
                      <a:pt x="1" y="15879"/>
                    </a:lnTo>
                    <a:lnTo>
                      <a:pt x="33" y="16364"/>
                    </a:lnTo>
                    <a:lnTo>
                      <a:pt x="98" y="16849"/>
                    </a:lnTo>
                    <a:lnTo>
                      <a:pt x="227" y="17301"/>
                    </a:lnTo>
                    <a:lnTo>
                      <a:pt x="356" y="17722"/>
                    </a:lnTo>
                    <a:lnTo>
                      <a:pt x="583" y="18142"/>
                    </a:lnTo>
                    <a:lnTo>
                      <a:pt x="809" y="18530"/>
                    </a:lnTo>
                    <a:lnTo>
                      <a:pt x="1068" y="18886"/>
                    </a:lnTo>
                    <a:lnTo>
                      <a:pt x="1391" y="19209"/>
                    </a:lnTo>
                    <a:lnTo>
                      <a:pt x="14165" y="19209"/>
                    </a:lnTo>
                    <a:lnTo>
                      <a:pt x="14682" y="19112"/>
                    </a:lnTo>
                    <a:lnTo>
                      <a:pt x="15167" y="18983"/>
                    </a:lnTo>
                    <a:lnTo>
                      <a:pt x="15652" y="18821"/>
                    </a:lnTo>
                    <a:lnTo>
                      <a:pt x="16105" y="18595"/>
                    </a:lnTo>
                    <a:lnTo>
                      <a:pt x="16525" y="18336"/>
                    </a:lnTo>
                    <a:lnTo>
                      <a:pt x="16946" y="18045"/>
                    </a:lnTo>
                    <a:lnTo>
                      <a:pt x="17301" y="17722"/>
                    </a:lnTo>
                    <a:lnTo>
                      <a:pt x="17625" y="17334"/>
                    </a:lnTo>
                    <a:lnTo>
                      <a:pt x="17948" y="16946"/>
                    </a:lnTo>
                    <a:lnTo>
                      <a:pt x="18207" y="16525"/>
                    </a:lnTo>
                    <a:lnTo>
                      <a:pt x="18401" y="16073"/>
                    </a:lnTo>
                    <a:lnTo>
                      <a:pt x="18595" y="15588"/>
                    </a:lnTo>
                    <a:lnTo>
                      <a:pt x="18724" y="15070"/>
                    </a:lnTo>
                    <a:lnTo>
                      <a:pt x="18789" y="14585"/>
                    </a:lnTo>
                    <a:lnTo>
                      <a:pt x="18821" y="14035"/>
                    </a:lnTo>
                    <a:lnTo>
                      <a:pt x="18821" y="1844"/>
                    </a:lnTo>
                    <a:lnTo>
                      <a:pt x="18013" y="1715"/>
                    </a:lnTo>
                    <a:lnTo>
                      <a:pt x="17204" y="1553"/>
                    </a:lnTo>
                    <a:lnTo>
                      <a:pt x="16428" y="1359"/>
                    </a:lnTo>
                    <a:lnTo>
                      <a:pt x="15652" y="1133"/>
                    </a:lnTo>
                    <a:lnTo>
                      <a:pt x="14908" y="874"/>
                    </a:lnTo>
                    <a:lnTo>
                      <a:pt x="14165" y="615"/>
                    </a:lnTo>
                    <a:lnTo>
                      <a:pt x="13453" y="324"/>
                    </a:lnTo>
                    <a:lnTo>
                      <a:pt x="127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2" name="Google Shape;5252;p64"/>
              <p:cNvSpPr/>
              <p:nvPr/>
            </p:nvSpPr>
            <p:spPr>
              <a:xfrm>
                <a:off x="2957475" y="1230075"/>
                <a:ext cx="470550" cy="480250"/>
              </a:xfrm>
              <a:custGeom>
                <a:avLst/>
                <a:gdLst/>
                <a:ahLst/>
                <a:cxnLst/>
                <a:rect l="l" t="t" r="r" b="b"/>
                <a:pathLst>
                  <a:path w="18822" h="19210" fill="none" extrusionOk="0">
                    <a:moveTo>
                      <a:pt x="12774" y="1"/>
                    </a:moveTo>
                    <a:lnTo>
                      <a:pt x="12774" y="1"/>
                    </a:lnTo>
                    <a:lnTo>
                      <a:pt x="12095" y="292"/>
                    </a:lnTo>
                    <a:lnTo>
                      <a:pt x="11384" y="615"/>
                    </a:lnTo>
                    <a:lnTo>
                      <a:pt x="10672" y="874"/>
                    </a:lnTo>
                    <a:lnTo>
                      <a:pt x="9961" y="1100"/>
                    </a:lnTo>
                    <a:lnTo>
                      <a:pt x="9185" y="1327"/>
                    </a:lnTo>
                    <a:lnTo>
                      <a:pt x="8441" y="1521"/>
                    </a:lnTo>
                    <a:lnTo>
                      <a:pt x="7665" y="1682"/>
                    </a:lnTo>
                    <a:lnTo>
                      <a:pt x="6856" y="1844"/>
                    </a:lnTo>
                    <a:lnTo>
                      <a:pt x="6856" y="1844"/>
                    </a:lnTo>
                    <a:lnTo>
                      <a:pt x="6921" y="1973"/>
                    </a:lnTo>
                    <a:lnTo>
                      <a:pt x="6986" y="2103"/>
                    </a:lnTo>
                    <a:lnTo>
                      <a:pt x="7018" y="2264"/>
                    </a:lnTo>
                    <a:lnTo>
                      <a:pt x="7018" y="2394"/>
                    </a:lnTo>
                    <a:lnTo>
                      <a:pt x="7018" y="5757"/>
                    </a:lnTo>
                    <a:lnTo>
                      <a:pt x="7018" y="5757"/>
                    </a:lnTo>
                    <a:lnTo>
                      <a:pt x="7018" y="6080"/>
                    </a:lnTo>
                    <a:lnTo>
                      <a:pt x="6921" y="6404"/>
                    </a:lnTo>
                    <a:lnTo>
                      <a:pt x="6792" y="6695"/>
                    </a:lnTo>
                    <a:lnTo>
                      <a:pt x="6630" y="6921"/>
                    </a:lnTo>
                    <a:lnTo>
                      <a:pt x="6404" y="7147"/>
                    </a:lnTo>
                    <a:lnTo>
                      <a:pt x="6177" y="7277"/>
                    </a:lnTo>
                    <a:lnTo>
                      <a:pt x="5919" y="7374"/>
                    </a:lnTo>
                    <a:lnTo>
                      <a:pt x="5627" y="7406"/>
                    </a:lnTo>
                    <a:lnTo>
                      <a:pt x="5627" y="7406"/>
                    </a:lnTo>
                    <a:lnTo>
                      <a:pt x="5207" y="7374"/>
                    </a:lnTo>
                    <a:lnTo>
                      <a:pt x="4851" y="7309"/>
                    </a:lnTo>
                    <a:lnTo>
                      <a:pt x="4496" y="7180"/>
                    </a:lnTo>
                    <a:lnTo>
                      <a:pt x="4172" y="7018"/>
                    </a:lnTo>
                    <a:lnTo>
                      <a:pt x="3946" y="6824"/>
                    </a:lnTo>
                    <a:lnTo>
                      <a:pt x="3752" y="6565"/>
                    </a:lnTo>
                    <a:lnTo>
                      <a:pt x="3623" y="6307"/>
                    </a:lnTo>
                    <a:lnTo>
                      <a:pt x="3590" y="6177"/>
                    </a:lnTo>
                    <a:lnTo>
                      <a:pt x="3590" y="6048"/>
                    </a:lnTo>
                    <a:lnTo>
                      <a:pt x="3590" y="2685"/>
                    </a:lnTo>
                    <a:lnTo>
                      <a:pt x="3590" y="2685"/>
                    </a:lnTo>
                    <a:lnTo>
                      <a:pt x="3623" y="2394"/>
                    </a:lnTo>
                    <a:lnTo>
                      <a:pt x="3687" y="2103"/>
                    </a:lnTo>
                    <a:lnTo>
                      <a:pt x="3687" y="2103"/>
                    </a:lnTo>
                    <a:lnTo>
                      <a:pt x="3396" y="2103"/>
                    </a:lnTo>
                    <a:lnTo>
                      <a:pt x="3396" y="2103"/>
                    </a:lnTo>
                    <a:lnTo>
                      <a:pt x="2523" y="2070"/>
                    </a:lnTo>
                    <a:lnTo>
                      <a:pt x="1682" y="2038"/>
                    </a:lnTo>
                    <a:lnTo>
                      <a:pt x="841" y="1941"/>
                    </a:lnTo>
                    <a:lnTo>
                      <a:pt x="1" y="1844"/>
                    </a:lnTo>
                    <a:lnTo>
                      <a:pt x="1" y="15879"/>
                    </a:lnTo>
                    <a:lnTo>
                      <a:pt x="1" y="15879"/>
                    </a:lnTo>
                    <a:lnTo>
                      <a:pt x="33" y="16364"/>
                    </a:lnTo>
                    <a:lnTo>
                      <a:pt x="98" y="16849"/>
                    </a:lnTo>
                    <a:lnTo>
                      <a:pt x="227" y="17301"/>
                    </a:lnTo>
                    <a:lnTo>
                      <a:pt x="356" y="17722"/>
                    </a:lnTo>
                    <a:lnTo>
                      <a:pt x="583" y="18142"/>
                    </a:lnTo>
                    <a:lnTo>
                      <a:pt x="809" y="18530"/>
                    </a:lnTo>
                    <a:lnTo>
                      <a:pt x="1068" y="18886"/>
                    </a:lnTo>
                    <a:lnTo>
                      <a:pt x="1391" y="19209"/>
                    </a:lnTo>
                    <a:lnTo>
                      <a:pt x="13647" y="19209"/>
                    </a:lnTo>
                    <a:lnTo>
                      <a:pt x="13647" y="19209"/>
                    </a:lnTo>
                    <a:lnTo>
                      <a:pt x="14165" y="19209"/>
                    </a:lnTo>
                    <a:lnTo>
                      <a:pt x="14682" y="19112"/>
                    </a:lnTo>
                    <a:lnTo>
                      <a:pt x="15167" y="18983"/>
                    </a:lnTo>
                    <a:lnTo>
                      <a:pt x="15652" y="18821"/>
                    </a:lnTo>
                    <a:lnTo>
                      <a:pt x="16105" y="18595"/>
                    </a:lnTo>
                    <a:lnTo>
                      <a:pt x="16525" y="18336"/>
                    </a:lnTo>
                    <a:lnTo>
                      <a:pt x="16946" y="18045"/>
                    </a:lnTo>
                    <a:lnTo>
                      <a:pt x="17301" y="17722"/>
                    </a:lnTo>
                    <a:lnTo>
                      <a:pt x="17625" y="17334"/>
                    </a:lnTo>
                    <a:lnTo>
                      <a:pt x="17948" y="16946"/>
                    </a:lnTo>
                    <a:lnTo>
                      <a:pt x="18207" y="16525"/>
                    </a:lnTo>
                    <a:lnTo>
                      <a:pt x="18401" y="16073"/>
                    </a:lnTo>
                    <a:lnTo>
                      <a:pt x="18595" y="15588"/>
                    </a:lnTo>
                    <a:lnTo>
                      <a:pt x="18724" y="15070"/>
                    </a:lnTo>
                    <a:lnTo>
                      <a:pt x="18789" y="14585"/>
                    </a:lnTo>
                    <a:lnTo>
                      <a:pt x="18821" y="14035"/>
                    </a:lnTo>
                    <a:lnTo>
                      <a:pt x="18821" y="1844"/>
                    </a:lnTo>
                    <a:lnTo>
                      <a:pt x="18821" y="1844"/>
                    </a:lnTo>
                    <a:lnTo>
                      <a:pt x="18013" y="1715"/>
                    </a:lnTo>
                    <a:lnTo>
                      <a:pt x="17204" y="1553"/>
                    </a:lnTo>
                    <a:lnTo>
                      <a:pt x="16428" y="1359"/>
                    </a:lnTo>
                    <a:lnTo>
                      <a:pt x="15652" y="1133"/>
                    </a:lnTo>
                    <a:lnTo>
                      <a:pt x="14908" y="874"/>
                    </a:lnTo>
                    <a:lnTo>
                      <a:pt x="14165" y="615"/>
                    </a:lnTo>
                    <a:lnTo>
                      <a:pt x="13453" y="324"/>
                    </a:lnTo>
                    <a:lnTo>
                      <a:pt x="12774"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3" name="Google Shape;5253;p64"/>
              <p:cNvSpPr/>
              <p:nvPr/>
            </p:nvSpPr>
            <p:spPr>
              <a:xfrm>
                <a:off x="2992250" y="1276150"/>
                <a:ext cx="526325" cy="468925"/>
              </a:xfrm>
              <a:custGeom>
                <a:avLst/>
                <a:gdLst/>
                <a:ahLst/>
                <a:cxnLst/>
                <a:rect l="l" t="t" r="r" b="b"/>
                <a:pathLst>
                  <a:path w="21053" h="18757" extrusionOk="0">
                    <a:moveTo>
                      <a:pt x="17430" y="1"/>
                    </a:moveTo>
                    <a:lnTo>
                      <a:pt x="17430" y="12192"/>
                    </a:lnTo>
                    <a:lnTo>
                      <a:pt x="17398" y="12742"/>
                    </a:lnTo>
                    <a:lnTo>
                      <a:pt x="17333" y="13227"/>
                    </a:lnTo>
                    <a:lnTo>
                      <a:pt x="17204" y="13745"/>
                    </a:lnTo>
                    <a:lnTo>
                      <a:pt x="17010" y="14230"/>
                    </a:lnTo>
                    <a:lnTo>
                      <a:pt x="16816" y="14682"/>
                    </a:lnTo>
                    <a:lnTo>
                      <a:pt x="16557" y="15103"/>
                    </a:lnTo>
                    <a:lnTo>
                      <a:pt x="16234" y="15491"/>
                    </a:lnTo>
                    <a:lnTo>
                      <a:pt x="15910" y="15879"/>
                    </a:lnTo>
                    <a:lnTo>
                      <a:pt x="15555" y="16202"/>
                    </a:lnTo>
                    <a:lnTo>
                      <a:pt x="15134" y="16493"/>
                    </a:lnTo>
                    <a:lnTo>
                      <a:pt x="14714" y="16752"/>
                    </a:lnTo>
                    <a:lnTo>
                      <a:pt x="14261" y="16978"/>
                    </a:lnTo>
                    <a:lnTo>
                      <a:pt x="13776" y="17140"/>
                    </a:lnTo>
                    <a:lnTo>
                      <a:pt x="13291" y="17269"/>
                    </a:lnTo>
                    <a:lnTo>
                      <a:pt x="12774" y="17366"/>
                    </a:lnTo>
                    <a:lnTo>
                      <a:pt x="0" y="17366"/>
                    </a:lnTo>
                    <a:lnTo>
                      <a:pt x="324" y="17690"/>
                    </a:lnTo>
                    <a:lnTo>
                      <a:pt x="679" y="17949"/>
                    </a:lnTo>
                    <a:lnTo>
                      <a:pt x="1067" y="18207"/>
                    </a:lnTo>
                    <a:lnTo>
                      <a:pt x="1488" y="18401"/>
                    </a:lnTo>
                    <a:lnTo>
                      <a:pt x="1908" y="18563"/>
                    </a:lnTo>
                    <a:lnTo>
                      <a:pt x="2361" y="18660"/>
                    </a:lnTo>
                    <a:lnTo>
                      <a:pt x="2846" y="18757"/>
                    </a:lnTo>
                    <a:lnTo>
                      <a:pt x="16881" y="18757"/>
                    </a:lnTo>
                    <a:lnTo>
                      <a:pt x="17301" y="18692"/>
                    </a:lnTo>
                    <a:lnTo>
                      <a:pt x="17657" y="18628"/>
                    </a:lnTo>
                    <a:lnTo>
                      <a:pt x="18045" y="18498"/>
                    </a:lnTo>
                    <a:lnTo>
                      <a:pt x="18400" y="18369"/>
                    </a:lnTo>
                    <a:lnTo>
                      <a:pt x="18756" y="18175"/>
                    </a:lnTo>
                    <a:lnTo>
                      <a:pt x="19080" y="17981"/>
                    </a:lnTo>
                    <a:lnTo>
                      <a:pt x="19371" y="17754"/>
                    </a:lnTo>
                    <a:lnTo>
                      <a:pt x="19662" y="17528"/>
                    </a:lnTo>
                    <a:lnTo>
                      <a:pt x="19953" y="17269"/>
                    </a:lnTo>
                    <a:lnTo>
                      <a:pt x="20179" y="16978"/>
                    </a:lnTo>
                    <a:lnTo>
                      <a:pt x="20405" y="16655"/>
                    </a:lnTo>
                    <a:lnTo>
                      <a:pt x="20599" y="16332"/>
                    </a:lnTo>
                    <a:lnTo>
                      <a:pt x="20793" y="15976"/>
                    </a:lnTo>
                    <a:lnTo>
                      <a:pt x="20923" y="15620"/>
                    </a:lnTo>
                    <a:lnTo>
                      <a:pt x="21052" y="15264"/>
                    </a:lnTo>
                    <a:lnTo>
                      <a:pt x="20891" y="15458"/>
                    </a:lnTo>
                    <a:lnTo>
                      <a:pt x="20696" y="15653"/>
                    </a:lnTo>
                    <a:lnTo>
                      <a:pt x="20502" y="15847"/>
                    </a:lnTo>
                    <a:lnTo>
                      <a:pt x="20276" y="16008"/>
                    </a:lnTo>
                    <a:lnTo>
                      <a:pt x="20082" y="16138"/>
                    </a:lnTo>
                    <a:lnTo>
                      <a:pt x="19823" y="16267"/>
                    </a:lnTo>
                    <a:lnTo>
                      <a:pt x="19597" y="16396"/>
                    </a:lnTo>
                    <a:lnTo>
                      <a:pt x="19338" y="16493"/>
                    </a:lnTo>
                    <a:lnTo>
                      <a:pt x="19338" y="1294"/>
                    </a:lnTo>
                    <a:lnTo>
                      <a:pt x="19338" y="1003"/>
                    </a:lnTo>
                    <a:lnTo>
                      <a:pt x="19371" y="745"/>
                    </a:lnTo>
                    <a:lnTo>
                      <a:pt x="19435" y="486"/>
                    </a:lnTo>
                    <a:lnTo>
                      <a:pt x="19500" y="227"/>
                    </a:lnTo>
                    <a:lnTo>
                      <a:pt x="18465" y="130"/>
                    </a:lnTo>
                    <a:lnTo>
                      <a:pt x="17430"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4" name="Google Shape;5254;p64"/>
              <p:cNvSpPr/>
              <p:nvPr/>
            </p:nvSpPr>
            <p:spPr>
              <a:xfrm>
                <a:off x="3869400" y="238125"/>
                <a:ext cx="494800" cy="302375"/>
              </a:xfrm>
              <a:custGeom>
                <a:avLst/>
                <a:gdLst/>
                <a:ahLst/>
                <a:cxnLst/>
                <a:rect l="l" t="t" r="r" b="b"/>
                <a:pathLst>
                  <a:path w="19792" h="12095" extrusionOk="0">
                    <a:moveTo>
                      <a:pt x="130" y="0"/>
                    </a:moveTo>
                    <a:lnTo>
                      <a:pt x="66" y="65"/>
                    </a:lnTo>
                    <a:lnTo>
                      <a:pt x="1" y="129"/>
                    </a:lnTo>
                    <a:lnTo>
                      <a:pt x="1" y="226"/>
                    </a:lnTo>
                    <a:lnTo>
                      <a:pt x="1" y="12094"/>
                    </a:lnTo>
                    <a:lnTo>
                      <a:pt x="19792" y="12094"/>
                    </a:lnTo>
                    <a:lnTo>
                      <a:pt x="19792" y="226"/>
                    </a:lnTo>
                    <a:lnTo>
                      <a:pt x="19759" y="129"/>
                    </a:lnTo>
                    <a:lnTo>
                      <a:pt x="19727" y="65"/>
                    </a:lnTo>
                    <a:lnTo>
                      <a:pt x="196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5" name="Google Shape;5255;p64"/>
              <p:cNvSpPr/>
              <p:nvPr/>
            </p:nvSpPr>
            <p:spPr>
              <a:xfrm>
                <a:off x="3869400" y="389300"/>
                <a:ext cx="494800" cy="151200"/>
              </a:xfrm>
              <a:custGeom>
                <a:avLst/>
                <a:gdLst/>
                <a:ahLst/>
                <a:cxnLst/>
                <a:rect l="l" t="t" r="r" b="b"/>
                <a:pathLst>
                  <a:path w="19792" h="6048" extrusionOk="0">
                    <a:moveTo>
                      <a:pt x="1" y="0"/>
                    </a:moveTo>
                    <a:lnTo>
                      <a:pt x="1" y="6047"/>
                    </a:lnTo>
                    <a:lnTo>
                      <a:pt x="19792" y="6047"/>
                    </a:lnTo>
                    <a:lnTo>
                      <a:pt x="19792"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6" name="Google Shape;5256;p64"/>
              <p:cNvSpPr/>
              <p:nvPr/>
            </p:nvSpPr>
            <p:spPr>
              <a:xfrm>
                <a:off x="4084450" y="238125"/>
                <a:ext cx="279750" cy="302375"/>
              </a:xfrm>
              <a:custGeom>
                <a:avLst/>
                <a:gdLst/>
                <a:ahLst/>
                <a:cxnLst/>
                <a:rect l="l" t="t" r="r" b="b"/>
                <a:pathLst>
                  <a:path w="11190" h="12095" extrusionOk="0">
                    <a:moveTo>
                      <a:pt x="3623" y="0"/>
                    </a:moveTo>
                    <a:lnTo>
                      <a:pt x="3235" y="65"/>
                    </a:lnTo>
                    <a:lnTo>
                      <a:pt x="2846" y="162"/>
                    </a:lnTo>
                    <a:lnTo>
                      <a:pt x="2458" y="323"/>
                    </a:lnTo>
                    <a:lnTo>
                      <a:pt x="2103" y="485"/>
                    </a:lnTo>
                    <a:lnTo>
                      <a:pt x="1779" y="679"/>
                    </a:lnTo>
                    <a:lnTo>
                      <a:pt x="1488" y="905"/>
                    </a:lnTo>
                    <a:lnTo>
                      <a:pt x="1197" y="1164"/>
                    </a:lnTo>
                    <a:lnTo>
                      <a:pt x="939" y="1455"/>
                    </a:lnTo>
                    <a:lnTo>
                      <a:pt x="680" y="1779"/>
                    </a:lnTo>
                    <a:lnTo>
                      <a:pt x="486" y="2102"/>
                    </a:lnTo>
                    <a:lnTo>
                      <a:pt x="324" y="2458"/>
                    </a:lnTo>
                    <a:lnTo>
                      <a:pt x="195" y="2846"/>
                    </a:lnTo>
                    <a:lnTo>
                      <a:pt x="98" y="3201"/>
                    </a:lnTo>
                    <a:lnTo>
                      <a:pt x="33" y="3622"/>
                    </a:lnTo>
                    <a:lnTo>
                      <a:pt x="1" y="4042"/>
                    </a:lnTo>
                    <a:lnTo>
                      <a:pt x="1" y="12094"/>
                    </a:lnTo>
                    <a:lnTo>
                      <a:pt x="11190" y="12094"/>
                    </a:lnTo>
                    <a:lnTo>
                      <a:pt x="11190" y="4042"/>
                    </a:lnTo>
                    <a:lnTo>
                      <a:pt x="11157" y="3622"/>
                    </a:lnTo>
                    <a:lnTo>
                      <a:pt x="11093" y="3201"/>
                    </a:lnTo>
                    <a:lnTo>
                      <a:pt x="10996" y="2846"/>
                    </a:lnTo>
                    <a:lnTo>
                      <a:pt x="10866" y="2458"/>
                    </a:lnTo>
                    <a:lnTo>
                      <a:pt x="10705" y="2102"/>
                    </a:lnTo>
                    <a:lnTo>
                      <a:pt x="10478" y="1779"/>
                    </a:lnTo>
                    <a:lnTo>
                      <a:pt x="10252" y="1455"/>
                    </a:lnTo>
                    <a:lnTo>
                      <a:pt x="9993" y="1164"/>
                    </a:lnTo>
                    <a:lnTo>
                      <a:pt x="9702" y="905"/>
                    </a:lnTo>
                    <a:lnTo>
                      <a:pt x="9411" y="679"/>
                    </a:lnTo>
                    <a:lnTo>
                      <a:pt x="9055" y="485"/>
                    </a:lnTo>
                    <a:lnTo>
                      <a:pt x="8700" y="323"/>
                    </a:lnTo>
                    <a:lnTo>
                      <a:pt x="8344" y="162"/>
                    </a:lnTo>
                    <a:lnTo>
                      <a:pt x="7956" y="65"/>
                    </a:lnTo>
                    <a:lnTo>
                      <a:pt x="753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7" name="Google Shape;5257;p64"/>
              <p:cNvSpPr/>
              <p:nvPr/>
            </p:nvSpPr>
            <p:spPr>
              <a:xfrm>
                <a:off x="3736825" y="437000"/>
                <a:ext cx="759975" cy="1358200"/>
              </a:xfrm>
              <a:custGeom>
                <a:avLst/>
                <a:gdLst/>
                <a:ahLst/>
                <a:cxnLst/>
                <a:rect l="l" t="t" r="r" b="b"/>
                <a:pathLst>
                  <a:path w="30399" h="54328" extrusionOk="0">
                    <a:moveTo>
                      <a:pt x="6339" y="0"/>
                    </a:move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7990"/>
                    </a:lnTo>
                    <a:lnTo>
                      <a:pt x="33" y="48636"/>
                    </a:lnTo>
                    <a:lnTo>
                      <a:pt x="130" y="49251"/>
                    </a:lnTo>
                    <a:lnTo>
                      <a:pt x="259" y="49865"/>
                    </a:lnTo>
                    <a:lnTo>
                      <a:pt x="485" y="50447"/>
                    </a:lnTo>
                    <a:lnTo>
                      <a:pt x="744" y="50997"/>
                    </a:lnTo>
                    <a:lnTo>
                      <a:pt x="1068" y="51547"/>
                    </a:lnTo>
                    <a:lnTo>
                      <a:pt x="1423" y="52032"/>
                    </a:lnTo>
                    <a:lnTo>
                      <a:pt x="1844" y="52485"/>
                    </a:lnTo>
                    <a:lnTo>
                      <a:pt x="2296" y="52873"/>
                    </a:lnTo>
                    <a:lnTo>
                      <a:pt x="2781" y="53261"/>
                    </a:lnTo>
                    <a:lnTo>
                      <a:pt x="3299" y="53584"/>
                    </a:lnTo>
                    <a:lnTo>
                      <a:pt x="3849" y="53843"/>
                    </a:lnTo>
                    <a:lnTo>
                      <a:pt x="4431" y="54037"/>
                    </a:lnTo>
                    <a:lnTo>
                      <a:pt x="5045" y="54199"/>
                    </a:lnTo>
                    <a:lnTo>
                      <a:pt x="5692" y="54296"/>
                    </a:lnTo>
                    <a:lnTo>
                      <a:pt x="6339" y="54328"/>
                    </a:lnTo>
                    <a:lnTo>
                      <a:pt x="24060" y="54328"/>
                    </a:lnTo>
                    <a:lnTo>
                      <a:pt x="24707" y="54296"/>
                    </a:lnTo>
                    <a:lnTo>
                      <a:pt x="25321" y="54199"/>
                    </a:lnTo>
                    <a:lnTo>
                      <a:pt x="25935" y="54037"/>
                    </a:lnTo>
                    <a:lnTo>
                      <a:pt x="26518" y="53843"/>
                    </a:lnTo>
                    <a:lnTo>
                      <a:pt x="27067" y="53584"/>
                    </a:lnTo>
                    <a:lnTo>
                      <a:pt x="27585" y="53261"/>
                    </a:lnTo>
                    <a:lnTo>
                      <a:pt x="28102" y="52873"/>
                    </a:lnTo>
                    <a:lnTo>
                      <a:pt x="28522" y="52485"/>
                    </a:lnTo>
                    <a:lnTo>
                      <a:pt x="28943" y="52032"/>
                    </a:lnTo>
                    <a:lnTo>
                      <a:pt x="29299" y="51547"/>
                    </a:lnTo>
                    <a:lnTo>
                      <a:pt x="29622" y="50997"/>
                    </a:lnTo>
                    <a:lnTo>
                      <a:pt x="29913" y="50447"/>
                    </a:lnTo>
                    <a:lnTo>
                      <a:pt x="30107" y="49865"/>
                    </a:lnTo>
                    <a:lnTo>
                      <a:pt x="30269" y="49251"/>
                    </a:lnTo>
                    <a:lnTo>
                      <a:pt x="30366" y="48636"/>
                    </a:lnTo>
                    <a:lnTo>
                      <a:pt x="30398" y="47990"/>
                    </a:lnTo>
                    <a:lnTo>
                      <a:pt x="30398" y="6371"/>
                    </a:lnTo>
                    <a:lnTo>
                      <a:pt x="30366" y="5692"/>
                    </a:lnTo>
                    <a:lnTo>
                      <a:pt x="30269" y="5077"/>
                    </a:lnTo>
                    <a:lnTo>
                      <a:pt x="30107" y="4463"/>
                    </a:lnTo>
                    <a:lnTo>
                      <a:pt x="29913" y="3881"/>
                    </a:lnTo>
                    <a:lnTo>
                      <a:pt x="29622" y="3331"/>
                    </a:lnTo>
                    <a:lnTo>
                      <a:pt x="29299" y="2814"/>
                    </a:lnTo>
                    <a:lnTo>
                      <a:pt x="28943" y="2328"/>
                    </a:lnTo>
                    <a:lnTo>
                      <a:pt x="28522" y="1876"/>
                    </a:lnTo>
                    <a:lnTo>
                      <a:pt x="28102" y="1455"/>
                    </a:lnTo>
                    <a:lnTo>
                      <a:pt x="27585" y="1100"/>
                    </a:lnTo>
                    <a:lnTo>
                      <a:pt x="27067" y="776"/>
                    </a:lnTo>
                    <a:lnTo>
                      <a:pt x="26518" y="518"/>
                    </a:lnTo>
                    <a:lnTo>
                      <a:pt x="25935" y="291"/>
                    </a:lnTo>
                    <a:lnTo>
                      <a:pt x="25321" y="129"/>
                    </a:lnTo>
                    <a:lnTo>
                      <a:pt x="24707" y="32"/>
                    </a:lnTo>
                    <a:lnTo>
                      <a:pt x="240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8" name="Google Shape;5258;p64"/>
              <p:cNvSpPr/>
              <p:nvPr/>
            </p:nvSpPr>
            <p:spPr>
              <a:xfrm>
                <a:off x="3736825" y="437000"/>
                <a:ext cx="759975" cy="1358200"/>
              </a:xfrm>
              <a:custGeom>
                <a:avLst/>
                <a:gdLst/>
                <a:ahLst/>
                <a:cxnLst/>
                <a:rect l="l" t="t" r="r" b="b"/>
                <a:pathLst>
                  <a:path w="30399" h="54328" fill="none" extrusionOk="0">
                    <a:moveTo>
                      <a:pt x="24060" y="0"/>
                    </a:moveTo>
                    <a:lnTo>
                      <a:pt x="6339" y="0"/>
                    </a:lnTo>
                    <a:lnTo>
                      <a:pt x="6339" y="0"/>
                    </a:ln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7990"/>
                    </a:lnTo>
                    <a:lnTo>
                      <a:pt x="0" y="47990"/>
                    </a:lnTo>
                    <a:lnTo>
                      <a:pt x="33" y="48636"/>
                    </a:lnTo>
                    <a:lnTo>
                      <a:pt x="130" y="49251"/>
                    </a:lnTo>
                    <a:lnTo>
                      <a:pt x="259" y="49865"/>
                    </a:lnTo>
                    <a:lnTo>
                      <a:pt x="485" y="50447"/>
                    </a:lnTo>
                    <a:lnTo>
                      <a:pt x="744" y="50997"/>
                    </a:lnTo>
                    <a:lnTo>
                      <a:pt x="1068" y="51547"/>
                    </a:lnTo>
                    <a:lnTo>
                      <a:pt x="1423" y="52032"/>
                    </a:lnTo>
                    <a:lnTo>
                      <a:pt x="1844" y="52485"/>
                    </a:lnTo>
                    <a:lnTo>
                      <a:pt x="2296" y="52873"/>
                    </a:lnTo>
                    <a:lnTo>
                      <a:pt x="2781" y="53261"/>
                    </a:lnTo>
                    <a:lnTo>
                      <a:pt x="3299" y="53584"/>
                    </a:lnTo>
                    <a:lnTo>
                      <a:pt x="3849" y="53843"/>
                    </a:lnTo>
                    <a:lnTo>
                      <a:pt x="4431" y="54037"/>
                    </a:lnTo>
                    <a:lnTo>
                      <a:pt x="5045" y="54199"/>
                    </a:lnTo>
                    <a:lnTo>
                      <a:pt x="5692" y="54296"/>
                    </a:lnTo>
                    <a:lnTo>
                      <a:pt x="6339" y="54328"/>
                    </a:lnTo>
                    <a:lnTo>
                      <a:pt x="24060" y="54328"/>
                    </a:lnTo>
                    <a:lnTo>
                      <a:pt x="24060" y="54328"/>
                    </a:lnTo>
                    <a:lnTo>
                      <a:pt x="24707" y="54296"/>
                    </a:lnTo>
                    <a:lnTo>
                      <a:pt x="25321" y="54199"/>
                    </a:lnTo>
                    <a:lnTo>
                      <a:pt x="25935" y="54037"/>
                    </a:lnTo>
                    <a:lnTo>
                      <a:pt x="26518" y="53843"/>
                    </a:lnTo>
                    <a:lnTo>
                      <a:pt x="27067" y="53584"/>
                    </a:lnTo>
                    <a:lnTo>
                      <a:pt x="27585" y="53261"/>
                    </a:lnTo>
                    <a:lnTo>
                      <a:pt x="28102" y="52873"/>
                    </a:lnTo>
                    <a:lnTo>
                      <a:pt x="28522" y="52485"/>
                    </a:lnTo>
                    <a:lnTo>
                      <a:pt x="28943" y="52032"/>
                    </a:lnTo>
                    <a:lnTo>
                      <a:pt x="29299" y="51547"/>
                    </a:lnTo>
                    <a:lnTo>
                      <a:pt x="29622" y="50997"/>
                    </a:lnTo>
                    <a:lnTo>
                      <a:pt x="29913" y="50447"/>
                    </a:lnTo>
                    <a:lnTo>
                      <a:pt x="30107" y="49865"/>
                    </a:lnTo>
                    <a:lnTo>
                      <a:pt x="30269" y="49251"/>
                    </a:lnTo>
                    <a:lnTo>
                      <a:pt x="30366" y="48636"/>
                    </a:lnTo>
                    <a:lnTo>
                      <a:pt x="30398" y="47990"/>
                    </a:lnTo>
                    <a:lnTo>
                      <a:pt x="30398" y="6371"/>
                    </a:lnTo>
                    <a:lnTo>
                      <a:pt x="30398" y="6371"/>
                    </a:lnTo>
                    <a:lnTo>
                      <a:pt x="30366" y="5692"/>
                    </a:lnTo>
                    <a:lnTo>
                      <a:pt x="30269" y="5077"/>
                    </a:lnTo>
                    <a:lnTo>
                      <a:pt x="30107" y="4463"/>
                    </a:lnTo>
                    <a:lnTo>
                      <a:pt x="29913" y="3881"/>
                    </a:lnTo>
                    <a:lnTo>
                      <a:pt x="29622" y="3331"/>
                    </a:lnTo>
                    <a:lnTo>
                      <a:pt x="29299" y="2814"/>
                    </a:lnTo>
                    <a:lnTo>
                      <a:pt x="28943" y="2328"/>
                    </a:lnTo>
                    <a:lnTo>
                      <a:pt x="28522" y="1876"/>
                    </a:lnTo>
                    <a:lnTo>
                      <a:pt x="28102" y="1455"/>
                    </a:lnTo>
                    <a:lnTo>
                      <a:pt x="27585" y="1100"/>
                    </a:lnTo>
                    <a:lnTo>
                      <a:pt x="27067" y="776"/>
                    </a:lnTo>
                    <a:lnTo>
                      <a:pt x="26518" y="518"/>
                    </a:lnTo>
                    <a:lnTo>
                      <a:pt x="25935" y="291"/>
                    </a:lnTo>
                    <a:lnTo>
                      <a:pt x="25321" y="129"/>
                    </a:lnTo>
                    <a:lnTo>
                      <a:pt x="24707" y="32"/>
                    </a:lnTo>
                    <a:lnTo>
                      <a:pt x="24060"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59" name="Google Shape;5259;p64"/>
              <p:cNvSpPr/>
              <p:nvPr/>
            </p:nvSpPr>
            <p:spPr>
              <a:xfrm>
                <a:off x="3736825" y="437000"/>
                <a:ext cx="571600" cy="1076050"/>
              </a:xfrm>
              <a:custGeom>
                <a:avLst/>
                <a:gdLst/>
                <a:ahLst/>
                <a:cxnLst/>
                <a:rect l="l" t="t" r="r" b="b"/>
                <a:pathLst>
                  <a:path w="22864" h="43042" extrusionOk="0">
                    <a:moveTo>
                      <a:pt x="6339" y="0"/>
                    </a:move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3042"/>
                    </a:lnTo>
                    <a:lnTo>
                      <a:pt x="16525" y="43042"/>
                    </a:lnTo>
                    <a:lnTo>
                      <a:pt x="17172" y="43010"/>
                    </a:lnTo>
                    <a:lnTo>
                      <a:pt x="17786" y="42913"/>
                    </a:lnTo>
                    <a:lnTo>
                      <a:pt x="18401" y="42751"/>
                    </a:lnTo>
                    <a:lnTo>
                      <a:pt x="18983" y="42557"/>
                    </a:lnTo>
                    <a:lnTo>
                      <a:pt x="19533" y="42266"/>
                    </a:lnTo>
                    <a:lnTo>
                      <a:pt x="20082" y="41975"/>
                    </a:lnTo>
                    <a:lnTo>
                      <a:pt x="20567" y="41587"/>
                    </a:lnTo>
                    <a:lnTo>
                      <a:pt x="21020" y="41199"/>
                    </a:lnTo>
                    <a:lnTo>
                      <a:pt x="21408" y="40746"/>
                    </a:lnTo>
                    <a:lnTo>
                      <a:pt x="21796" y="40261"/>
                    </a:lnTo>
                    <a:lnTo>
                      <a:pt x="22120" y="39711"/>
                    </a:lnTo>
                    <a:lnTo>
                      <a:pt x="22378" y="39161"/>
                    </a:lnTo>
                    <a:lnTo>
                      <a:pt x="22572" y="38579"/>
                    </a:lnTo>
                    <a:lnTo>
                      <a:pt x="22734" y="37965"/>
                    </a:lnTo>
                    <a:lnTo>
                      <a:pt x="22831" y="37350"/>
                    </a:lnTo>
                    <a:lnTo>
                      <a:pt x="22863" y="36704"/>
                    </a:lnTo>
                    <a:lnTo>
                      <a:pt x="22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0" name="Google Shape;5260;p64"/>
              <p:cNvSpPr/>
              <p:nvPr/>
            </p:nvSpPr>
            <p:spPr>
              <a:xfrm>
                <a:off x="3736825" y="437000"/>
                <a:ext cx="571600" cy="1076050"/>
              </a:xfrm>
              <a:custGeom>
                <a:avLst/>
                <a:gdLst/>
                <a:ahLst/>
                <a:cxnLst/>
                <a:rect l="l" t="t" r="r" b="b"/>
                <a:pathLst>
                  <a:path w="22864" h="43042" fill="none" extrusionOk="0">
                    <a:moveTo>
                      <a:pt x="6339" y="0"/>
                    </a:moveTo>
                    <a:lnTo>
                      <a:pt x="6339" y="0"/>
                    </a:lnTo>
                    <a:lnTo>
                      <a:pt x="5692" y="32"/>
                    </a:lnTo>
                    <a:lnTo>
                      <a:pt x="5045" y="129"/>
                    </a:lnTo>
                    <a:lnTo>
                      <a:pt x="4431" y="291"/>
                    </a:lnTo>
                    <a:lnTo>
                      <a:pt x="3849" y="518"/>
                    </a:lnTo>
                    <a:lnTo>
                      <a:pt x="3299" y="776"/>
                    </a:lnTo>
                    <a:lnTo>
                      <a:pt x="2781" y="1100"/>
                    </a:lnTo>
                    <a:lnTo>
                      <a:pt x="2296" y="1455"/>
                    </a:lnTo>
                    <a:lnTo>
                      <a:pt x="1844" y="1876"/>
                    </a:lnTo>
                    <a:lnTo>
                      <a:pt x="1423" y="2328"/>
                    </a:lnTo>
                    <a:lnTo>
                      <a:pt x="1068" y="2814"/>
                    </a:lnTo>
                    <a:lnTo>
                      <a:pt x="744" y="3331"/>
                    </a:lnTo>
                    <a:lnTo>
                      <a:pt x="485" y="3881"/>
                    </a:lnTo>
                    <a:lnTo>
                      <a:pt x="259" y="4463"/>
                    </a:lnTo>
                    <a:lnTo>
                      <a:pt x="130" y="5077"/>
                    </a:lnTo>
                    <a:lnTo>
                      <a:pt x="33" y="5692"/>
                    </a:lnTo>
                    <a:lnTo>
                      <a:pt x="0" y="6371"/>
                    </a:lnTo>
                    <a:lnTo>
                      <a:pt x="0" y="43042"/>
                    </a:lnTo>
                    <a:lnTo>
                      <a:pt x="16525" y="43042"/>
                    </a:lnTo>
                    <a:lnTo>
                      <a:pt x="16525" y="43042"/>
                    </a:lnTo>
                    <a:lnTo>
                      <a:pt x="17172" y="43010"/>
                    </a:lnTo>
                    <a:lnTo>
                      <a:pt x="17786" y="42913"/>
                    </a:lnTo>
                    <a:lnTo>
                      <a:pt x="18401" y="42751"/>
                    </a:lnTo>
                    <a:lnTo>
                      <a:pt x="18983" y="42557"/>
                    </a:lnTo>
                    <a:lnTo>
                      <a:pt x="19533" y="42266"/>
                    </a:lnTo>
                    <a:lnTo>
                      <a:pt x="20082" y="41975"/>
                    </a:lnTo>
                    <a:lnTo>
                      <a:pt x="20567" y="41587"/>
                    </a:lnTo>
                    <a:lnTo>
                      <a:pt x="21020" y="41199"/>
                    </a:lnTo>
                    <a:lnTo>
                      <a:pt x="21408" y="40746"/>
                    </a:lnTo>
                    <a:lnTo>
                      <a:pt x="21796" y="40261"/>
                    </a:lnTo>
                    <a:lnTo>
                      <a:pt x="22120" y="39711"/>
                    </a:lnTo>
                    <a:lnTo>
                      <a:pt x="22378" y="39161"/>
                    </a:lnTo>
                    <a:lnTo>
                      <a:pt x="22572" y="38579"/>
                    </a:lnTo>
                    <a:lnTo>
                      <a:pt x="22734" y="37965"/>
                    </a:lnTo>
                    <a:lnTo>
                      <a:pt x="22831" y="37350"/>
                    </a:lnTo>
                    <a:lnTo>
                      <a:pt x="22863" y="36704"/>
                    </a:lnTo>
                    <a:lnTo>
                      <a:pt x="22863" y="0"/>
                    </a:lnTo>
                    <a:lnTo>
                      <a:pt x="6339"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1" name="Google Shape;5261;p64"/>
              <p:cNvSpPr/>
              <p:nvPr/>
            </p:nvSpPr>
            <p:spPr>
              <a:xfrm>
                <a:off x="3816050" y="512175"/>
                <a:ext cx="248225" cy="478625"/>
              </a:xfrm>
              <a:custGeom>
                <a:avLst/>
                <a:gdLst/>
                <a:ahLst/>
                <a:cxnLst/>
                <a:rect l="l" t="t" r="r" b="b"/>
                <a:pathLst>
                  <a:path w="9929" h="19145" extrusionOk="0">
                    <a:moveTo>
                      <a:pt x="8150" y="1"/>
                    </a:moveTo>
                    <a:lnTo>
                      <a:pt x="7729" y="33"/>
                    </a:lnTo>
                    <a:lnTo>
                      <a:pt x="7309" y="65"/>
                    </a:lnTo>
                    <a:lnTo>
                      <a:pt x="6889" y="98"/>
                    </a:lnTo>
                    <a:lnTo>
                      <a:pt x="6500" y="162"/>
                    </a:lnTo>
                    <a:lnTo>
                      <a:pt x="6112" y="259"/>
                    </a:lnTo>
                    <a:lnTo>
                      <a:pt x="5724" y="389"/>
                    </a:lnTo>
                    <a:lnTo>
                      <a:pt x="5336" y="518"/>
                    </a:lnTo>
                    <a:lnTo>
                      <a:pt x="4981" y="647"/>
                    </a:lnTo>
                    <a:lnTo>
                      <a:pt x="4269" y="1003"/>
                    </a:lnTo>
                    <a:lnTo>
                      <a:pt x="3590" y="1391"/>
                    </a:lnTo>
                    <a:lnTo>
                      <a:pt x="2976" y="1876"/>
                    </a:lnTo>
                    <a:lnTo>
                      <a:pt x="2394" y="2394"/>
                    </a:lnTo>
                    <a:lnTo>
                      <a:pt x="1876" y="2976"/>
                    </a:lnTo>
                    <a:lnTo>
                      <a:pt x="1391" y="3590"/>
                    </a:lnTo>
                    <a:lnTo>
                      <a:pt x="1003" y="4269"/>
                    </a:lnTo>
                    <a:lnTo>
                      <a:pt x="647" y="4981"/>
                    </a:lnTo>
                    <a:lnTo>
                      <a:pt x="518" y="5336"/>
                    </a:lnTo>
                    <a:lnTo>
                      <a:pt x="389" y="5724"/>
                    </a:lnTo>
                    <a:lnTo>
                      <a:pt x="259" y="6112"/>
                    </a:lnTo>
                    <a:lnTo>
                      <a:pt x="195" y="6501"/>
                    </a:lnTo>
                    <a:lnTo>
                      <a:pt x="98" y="6889"/>
                    </a:lnTo>
                    <a:lnTo>
                      <a:pt x="65" y="7309"/>
                    </a:lnTo>
                    <a:lnTo>
                      <a:pt x="33" y="7729"/>
                    </a:lnTo>
                    <a:lnTo>
                      <a:pt x="1" y="8150"/>
                    </a:lnTo>
                    <a:lnTo>
                      <a:pt x="1" y="17366"/>
                    </a:lnTo>
                    <a:lnTo>
                      <a:pt x="65" y="17722"/>
                    </a:lnTo>
                    <a:lnTo>
                      <a:pt x="162" y="18077"/>
                    </a:lnTo>
                    <a:lnTo>
                      <a:pt x="324" y="18369"/>
                    </a:lnTo>
                    <a:lnTo>
                      <a:pt x="550" y="18627"/>
                    </a:lnTo>
                    <a:lnTo>
                      <a:pt x="809" y="18854"/>
                    </a:lnTo>
                    <a:lnTo>
                      <a:pt x="1100" y="19015"/>
                    </a:lnTo>
                    <a:lnTo>
                      <a:pt x="1423" y="19112"/>
                    </a:lnTo>
                    <a:lnTo>
                      <a:pt x="1779" y="19145"/>
                    </a:lnTo>
                    <a:lnTo>
                      <a:pt x="2200" y="19145"/>
                    </a:lnTo>
                    <a:lnTo>
                      <a:pt x="2620" y="19112"/>
                    </a:lnTo>
                    <a:lnTo>
                      <a:pt x="3040" y="19048"/>
                    </a:lnTo>
                    <a:lnTo>
                      <a:pt x="3428" y="18983"/>
                    </a:lnTo>
                    <a:lnTo>
                      <a:pt x="3816" y="18886"/>
                    </a:lnTo>
                    <a:lnTo>
                      <a:pt x="4204" y="18789"/>
                    </a:lnTo>
                    <a:lnTo>
                      <a:pt x="4593" y="18660"/>
                    </a:lnTo>
                    <a:lnTo>
                      <a:pt x="4948" y="18498"/>
                    </a:lnTo>
                    <a:lnTo>
                      <a:pt x="5660" y="18175"/>
                    </a:lnTo>
                    <a:lnTo>
                      <a:pt x="6339" y="17754"/>
                    </a:lnTo>
                    <a:lnTo>
                      <a:pt x="6953" y="17301"/>
                    </a:lnTo>
                    <a:lnTo>
                      <a:pt x="7535" y="16784"/>
                    </a:lnTo>
                    <a:lnTo>
                      <a:pt x="8053" y="16202"/>
                    </a:lnTo>
                    <a:lnTo>
                      <a:pt x="8538" y="15555"/>
                    </a:lnTo>
                    <a:lnTo>
                      <a:pt x="8926" y="14908"/>
                    </a:lnTo>
                    <a:lnTo>
                      <a:pt x="9282" y="14197"/>
                    </a:lnTo>
                    <a:lnTo>
                      <a:pt x="9411" y="13809"/>
                    </a:lnTo>
                    <a:lnTo>
                      <a:pt x="9540" y="13453"/>
                    </a:lnTo>
                    <a:lnTo>
                      <a:pt x="9670" y="13065"/>
                    </a:lnTo>
                    <a:lnTo>
                      <a:pt x="9767" y="12677"/>
                    </a:lnTo>
                    <a:lnTo>
                      <a:pt x="9831" y="12257"/>
                    </a:lnTo>
                    <a:lnTo>
                      <a:pt x="9864" y="11869"/>
                    </a:lnTo>
                    <a:lnTo>
                      <a:pt x="9896" y="11448"/>
                    </a:lnTo>
                    <a:lnTo>
                      <a:pt x="9928" y="11028"/>
                    </a:lnTo>
                    <a:lnTo>
                      <a:pt x="9928" y="1779"/>
                    </a:lnTo>
                    <a:lnTo>
                      <a:pt x="9896" y="1423"/>
                    </a:lnTo>
                    <a:lnTo>
                      <a:pt x="9767" y="1100"/>
                    </a:lnTo>
                    <a:lnTo>
                      <a:pt x="9605" y="809"/>
                    </a:lnTo>
                    <a:lnTo>
                      <a:pt x="9411" y="518"/>
                    </a:lnTo>
                    <a:lnTo>
                      <a:pt x="9120" y="324"/>
                    </a:lnTo>
                    <a:lnTo>
                      <a:pt x="8829" y="162"/>
                    </a:lnTo>
                    <a:lnTo>
                      <a:pt x="8505" y="33"/>
                    </a:lnTo>
                    <a:lnTo>
                      <a:pt x="8150" y="1"/>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2" name="Google Shape;5262;p64"/>
              <p:cNvSpPr/>
              <p:nvPr/>
            </p:nvSpPr>
            <p:spPr>
              <a:xfrm>
                <a:off x="4150750" y="499250"/>
                <a:ext cx="114825" cy="222350"/>
              </a:xfrm>
              <a:custGeom>
                <a:avLst/>
                <a:gdLst/>
                <a:ahLst/>
                <a:cxnLst/>
                <a:rect l="l" t="t" r="r" b="b"/>
                <a:pathLst>
                  <a:path w="4593" h="8894" extrusionOk="0">
                    <a:moveTo>
                      <a:pt x="3784" y="0"/>
                    </a:moveTo>
                    <a:lnTo>
                      <a:pt x="3396" y="33"/>
                    </a:lnTo>
                    <a:lnTo>
                      <a:pt x="3008" y="97"/>
                    </a:lnTo>
                    <a:lnTo>
                      <a:pt x="2652" y="194"/>
                    </a:lnTo>
                    <a:lnTo>
                      <a:pt x="2296" y="324"/>
                    </a:lnTo>
                    <a:lnTo>
                      <a:pt x="1973" y="453"/>
                    </a:lnTo>
                    <a:lnTo>
                      <a:pt x="1682" y="647"/>
                    </a:lnTo>
                    <a:lnTo>
                      <a:pt x="1391" y="873"/>
                    </a:lnTo>
                    <a:lnTo>
                      <a:pt x="1100" y="1132"/>
                    </a:lnTo>
                    <a:lnTo>
                      <a:pt x="874" y="1391"/>
                    </a:lnTo>
                    <a:lnTo>
                      <a:pt x="647" y="1682"/>
                    </a:lnTo>
                    <a:lnTo>
                      <a:pt x="453" y="1973"/>
                    </a:lnTo>
                    <a:lnTo>
                      <a:pt x="291" y="2328"/>
                    </a:lnTo>
                    <a:lnTo>
                      <a:pt x="162" y="2652"/>
                    </a:lnTo>
                    <a:lnTo>
                      <a:pt x="97" y="3008"/>
                    </a:lnTo>
                    <a:lnTo>
                      <a:pt x="33" y="3396"/>
                    </a:lnTo>
                    <a:lnTo>
                      <a:pt x="0" y="3784"/>
                    </a:lnTo>
                    <a:lnTo>
                      <a:pt x="0" y="8085"/>
                    </a:lnTo>
                    <a:lnTo>
                      <a:pt x="33" y="8246"/>
                    </a:lnTo>
                    <a:lnTo>
                      <a:pt x="65" y="8408"/>
                    </a:lnTo>
                    <a:lnTo>
                      <a:pt x="162" y="8537"/>
                    </a:lnTo>
                    <a:lnTo>
                      <a:pt x="259" y="8667"/>
                    </a:lnTo>
                    <a:lnTo>
                      <a:pt x="356" y="8764"/>
                    </a:lnTo>
                    <a:lnTo>
                      <a:pt x="518" y="8828"/>
                    </a:lnTo>
                    <a:lnTo>
                      <a:pt x="680" y="8893"/>
                    </a:lnTo>
                    <a:lnTo>
                      <a:pt x="841" y="8893"/>
                    </a:lnTo>
                    <a:lnTo>
                      <a:pt x="1229" y="8861"/>
                    </a:lnTo>
                    <a:lnTo>
                      <a:pt x="1585" y="8828"/>
                    </a:lnTo>
                    <a:lnTo>
                      <a:pt x="1941" y="8731"/>
                    </a:lnTo>
                    <a:lnTo>
                      <a:pt x="2296" y="8602"/>
                    </a:lnTo>
                    <a:lnTo>
                      <a:pt x="2620" y="8440"/>
                    </a:lnTo>
                    <a:lnTo>
                      <a:pt x="2943" y="8246"/>
                    </a:lnTo>
                    <a:lnTo>
                      <a:pt x="3234" y="8020"/>
                    </a:lnTo>
                    <a:lnTo>
                      <a:pt x="3493" y="7794"/>
                    </a:lnTo>
                    <a:lnTo>
                      <a:pt x="3752" y="7535"/>
                    </a:lnTo>
                    <a:lnTo>
                      <a:pt x="3946" y="7244"/>
                    </a:lnTo>
                    <a:lnTo>
                      <a:pt x="4140" y="6920"/>
                    </a:lnTo>
                    <a:lnTo>
                      <a:pt x="4301" y="6597"/>
                    </a:lnTo>
                    <a:lnTo>
                      <a:pt x="4431" y="6241"/>
                    </a:lnTo>
                    <a:lnTo>
                      <a:pt x="4528" y="5886"/>
                    </a:lnTo>
                    <a:lnTo>
                      <a:pt x="4592" y="5498"/>
                    </a:lnTo>
                    <a:lnTo>
                      <a:pt x="4592" y="5110"/>
                    </a:lnTo>
                    <a:lnTo>
                      <a:pt x="4592" y="841"/>
                    </a:lnTo>
                    <a:lnTo>
                      <a:pt x="4592" y="679"/>
                    </a:lnTo>
                    <a:lnTo>
                      <a:pt x="4528" y="518"/>
                    </a:lnTo>
                    <a:lnTo>
                      <a:pt x="4463" y="388"/>
                    </a:lnTo>
                    <a:lnTo>
                      <a:pt x="4366" y="259"/>
                    </a:lnTo>
                    <a:lnTo>
                      <a:pt x="4237" y="162"/>
                    </a:lnTo>
                    <a:lnTo>
                      <a:pt x="4107" y="65"/>
                    </a:lnTo>
                    <a:lnTo>
                      <a:pt x="3946" y="33"/>
                    </a:lnTo>
                    <a:lnTo>
                      <a:pt x="3784" y="0"/>
                    </a:lnTo>
                    <a:close/>
                  </a:path>
                </a:pathLst>
              </a:custGeom>
              <a:solidFill>
                <a:srgbClr val="FFFFFF">
                  <a:alpha val="1341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3" name="Google Shape;5263;p64"/>
              <p:cNvSpPr/>
              <p:nvPr/>
            </p:nvSpPr>
            <p:spPr>
              <a:xfrm>
                <a:off x="3778050" y="486300"/>
                <a:ext cx="718750" cy="1308900"/>
              </a:xfrm>
              <a:custGeom>
                <a:avLst/>
                <a:gdLst/>
                <a:ahLst/>
                <a:cxnLst/>
                <a:rect l="l" t="t" r="r" b="b"/>
                <a:pathLst>
                  <a:path w="28750" h="52356" extrusionOk="0">
                    <a:moveTo>
                      <a:pt x="26970" y="1"/>
                    </a:moveTo>
                    <a:lnTo>
                      <a:pt x="26970" y="42816"/>
                    </a:lnTo>
                    <a:lnTo>
                      <a:pt x="26970" y="43204"/>
                    </a:lnTo>
                    <a:lnTo>
                      <a:pt x="26938" y="43560"/>
                    </a:lnTo>
                    <a:lnTo>
                      <a:pt x="26841" y="44304"/>
                    </a:lnTo>
                    <a:lnTo>
                      <a:pt x="26647" y="45015"/>
                    </a:lnTo>
                    <a:lnTo>
                      <a:pt x="26388" y="45694"/>
                    </a:lnTo>
                    <a:lnTo>
                      <a:pt x="26097" y="46373"/>
                    </a:lnTo>
                    <a:lnTo>
                      <a:pt x="25709" y="46988"/>
                    </a:lnTo>
                    <a:lnTo>
                      <a:pt x="25289" y="47538"/>
                    </a:lnTo>
                    <a:lnTo>
                      <a:pt x="24804" y="48087"/>
                    </a:lnTo>
                    <a:lnTo>
                      <a:pt x="24286" y="48540"/>
                    </a:lnTo>
                    <a:lnTo>
                      <a:pt x="23704" y="48993"/>
                    </a:lnTo>
                    <a:lnTo>
                      <a:pt x="23090" y="49348"/>
                    </a:lnTo>
                    <a:lnTo>
                      <a:pt x="22443" y="49672"/>
                    </a:lnTo>
                    <a:lnTo>
                      <a:pt x="21764" y="49931"/>
                    </a:lnTo>
                    <a:lnTo>
                      <a:pt x="21053" y="50092"/>
                    </a:lnTo>
                    <a:lnTo>
                      <a:pt x="20309" y="50222"/>
                    </a:lnTo>
                    <a:lnTo>
                      <a:pt x="19921" y="50254"/>
                    </a:lnTo>
                    <a:lnTo>
                      <a:pt x="1" y="50254"/>
                    </a:lnTo>
                    <a:lnTo>
                      <a:pt x="453" y="50707"/>
                    </a:lnTo>
                    <a:lnTo>
                      <a:pt x="938" y="51127"/>
                    </a:lnTo>
                    <a:lnTo>
                      <a:pt x="1488" y="51483"/>
                    </a:lnTo>
                    <a:lnTo>
                      <a:pt x="2070" y="51774"/>
                    </a:lnTo>
                    <a:lnTo>
                      <a:pt x="2685" y="52033"/>
                    </a:lnTo>
                    <a:lnTo>
                      <a:pt x="3331" y="52227"/>
                    </a:lnTo>
                    <a:lnTo>
                      <a:pt x="3978" y="52324"/>
                    </a:lnTo>
                    <a:lnTo>
                      <a:pt x="4690" y="52356"/>
                    </a:lnTo>
                    <a:lnTo>
                      <a:pt x="22411" y="52356"/>
                    </a:lnTo>
                    <a:lnTo>
                      <a:pt x="23058" y="52324"/>
                    </a:lnTo>
                    <a:lnTo>
                      <a:pt x="23672" y="52227"/>
                    </a:lnTo>
                    <a:lnTo>
                      <a:pt x="24286" y="52065"/>
                    </a:lnTo>
                    <a:lnTo>
                      <a:pt x="24869" y="51871"/>
                    </a:lnTo>
                    <a:lnTo>
                      <a:pt x="25418" y="51612"/>
                    </a:lnTo>
                    <a:lnTo>
                      <a:pt x="25936" y="51289"/>
                    </a:lnTo>
                    <a:lnTo>
                      <a:pt x="26453" y="50901"/>
                    </a:lnTo>
                    <a:lnTo>
                      <a:pt x="26873" y="50513"/>
                    </a:lnTo>
                    <a:lnTo>
                      <a:pt x="27294" y="50060"/>
                    </a:lnTo>
                    <a:lnTo>
                      <a:pt x="27650" y="49575"/>
                    </a:lnTo>
                    <a:lnTo>
                      <a:pt x="27973" y="49025"/>
                    </a:lnTo>
                    <a:lnTo>
                      <a:pt x="28264" y="48475"/>
                    </a:lnTo>
                    <a:lnTo>
                      <a:pt x="28458" y="47893"/>
                    </a:lnTo>
                    <a:lnTo>
                      <a:pt x="28620" y="47279"/>
                    </a:lnTo>
                    <a:lnTo>
                      <a:pt x="28717" y="46664"/>
                    </a:lnTo>
                    <a:lnTo>
                      <a:pt x="28749" y="46018"/>
                    </a:lnTo>
                    <a:lnTo>
                      <a:pt x="28749" y="4399"/>
                    </a:lnTo>
                    <a:lnTo>
                      <a:pt x="28717" y="3752"/>
                    </a:lnTo>
                    <a:lnTo>
                      <a:pt x="28620" y="3138"/>
                    </a:lnTo>
                    <a:lnTo>
                      <a:pt x="28490" y="2555"/>
                    </a:lnTo>
                    <a:lnTo>
                      <a:pt x="28264" y="1973"/>
                    </a:lnTo>
                    <a:lnTo>
                      <a:pt x="28005" y="1456"/>
                    </a:lnTo>
                    <a:lnTo>
                      <a:pt x="27714" y="939"/>
                    </a:lnTo>
                    <a:lnTo>
                      <a:pt x="27359" y="453"/>
                    </a:lnTo>
                    <a:lnTo>
                      <a:pt x="26970"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4" name="Google Shape;5264;p64"/>
              <p:cNvSpPr/>
              <p:nvPr/>
            </p:nvSpPr>
            <p:spPr>
              <a:xfrm>
                <a:off x="3755425" y="1070825"/>
                <a:ext cx="696900" cy="671825"/>
              </a:xfrm>
              <a:custGeom>
                <a:avLst/>
                <a:gdLst/>
                <a:ahLst/>
                <a:cxnLst/>
                <a:rect l="l" t="t" r="r" b="b"/>
                <a:pathLst>
                  <a:path w="27876" h="26873" extrusionOk="0">
                    <a:moveTo>
                      <a:pt x="27875" y="0"/>
                    </a:moveTo>
                    <a:lnTo>
                      <a:pt x="26485" y="162"/>
                    </a:lnTo>
                    <a:lnTo>
                      <a:pt x="25030" y="291"/>
                    </a:lnTo>
                    <a:lnTo>
                      <a:pt x="23607" y="388"/>
                    </a:lnTo>
                    <a:lnTo>
                      <a:pt x="22119" y="453"/>
                    </a:lnTo>
                    <a:lnTo>
                      <a:pt x="22119" y="11351"/>
                    </a:lnTo>
                    <a:lnTo>
                      <a:pt x="22087" y="11997"/>
                    </a:lnTo>
                    <a:lnTo>
                      <a:pt x="21990" y="12612"/>
                    </a:lnTo>
                    <a:lnTo>
                      <a:pt x="21828" y="13226"/>
                    </a:lnTo>
                    <a:lnTo>
                      <a:pt x="21634" y="13808"/>
                    </a:lnTo>
                    <a:lnTo>
                      <a:pt x="21376" y="14358"/>
                    </a:lnTo>
                    <a:lnTo>
                      <a:pt x="21052" y="14908"/>
                    </a:lnTo>
                    <a:lnTo>
                      <a:pt x="20664" y="15393"/>
                    </a:lnTo>
                    <a:lnTo>
                      <a:pt x="20276" y="15846"/>
                    </a:lnTo>
                    <a:lnTo>
                      <a:pt x="19823" y="16234"/>
                    </a:lnTo>
                    <a:lnTo>
                      <a:pt x="19338" y="16622"/>
                    </a:lnTo>
                    <a:lnTo>
                      <a:pt x="18789" y="16913"/>
                    </a:lnTo>
                    <a:lnTo>
                      <a:pt x="18239" y="17204"/>
                    </a:lnTo>
                    <a:lnTo>
                      <a:pt x="17657" y="17398"/>
                    </a:lnTo>
                    <a:lnTo>
                      <a:pt x="17042" y="17560"/>
                    </a:lnTo>
                    <a:lnTo>
                      <a:pt x="16428" y="17657"/>
                    </a:lnTo>
                    <a:lnTo>
                      <a:pt x="15781" y="17689"/>
                    </a:lnTo>
                    <a:lnTo>
                      <a:pt x="0" y="17689"/>
                    </a:lnTo>
                    <a:lnTo>
                      <a:pt x="0" y="22152"/>
                    </a:lnTo>
                    <a:lnTo>
                      <a:pt x="0" y="22507"/>
                    </a:lnTo>
                    <a:lnTo>
                      <a:pt x="33" y="22863"/>
                    </a:lnTo>
                    <a:lnTo>
                      <a:pt x="65" y="23186"/>
                    </a:lnTo>
                    <a:lnTo>
                      <a:pt x="162" y="23542"/>
                    </a:lnTo>
                    <a:lnTo>
                      <a:pt x="227" y="23866"/>
                    </a:lnTo>
                    <a:lnTo>
                      <a:pt x="356" y="24189"/>
                    </a:lnTo>
                    <a:lnTo>
                      <a:pt x="615" y="24803"/>
                    </a:lnTo>
                    <a:lnTo>
                      <a:pt x="938" y="25385"/>
                    </a:lnTo>
                    <a:lnTo>
                      <a:pt x="1326" y="25935"/>
                    </a:lnTo>
                    <a:lnTo>
                      <a:pt x="1779" y="26420"/>
                    </a:lnTo>
                    <a:lnTo>
                      <a:pt x="2264" y="26873"/>
                    </a:lnTo>
                    <a:lnTo>
                      <a:pt x="20826" y="26873"/>
                    </a:lnTo>
                    <a:lnTo>
                      <a:pt x="21214" y="26841"/>
                    </a:lnTo>
                    <a:lnTo>
                      <a:pt x="21958" y="26711"/>
                    </a:lnTo>
                    <a:lnTo>
                      <a:pt x="22669" y="26550"/>
                    </a:lnTo>
                    <a:lnTo>
                      <a:pt x="23348" y="26291"/>
                    </a:lnTo>
                    <a:lnTo>
                      <a:pt x="23995" y="25967"/>
                    </a:lnTo>
                    <a:lnTo>
                      <a:pt x="24609" y="25612"/>
                    </a:lnTo>
                    <a:lnTo>
                      <a:pt x="25191" y="25159"/>
                    </a:lnTo>
                    <a:lnTo>
                      <a:pt x="25709" y="24706"/>
                    </a:lnTo>
                    <a:lnTo>
                      <a:pt x="26194" y="24157"/>
                    </a:lnTo>
                    <a:lnTo>
                      <a:pt x="26614" y="23607"/>
                    </a:lnTo>
                    <a:lnTo>
                      <a:pt x="27002" y="22992"/>
                    </a:lnTo>
                    <a:lnTo>
                      <a:pt x="27293" y="22313"/>
                    </a:lnTo>
                    <a:lnTo>
                      <a:pt x="27552" y="21634"/>
                    </a:lnTo>
                    <a:lnTo>
                      <a:pt x="27746" y="20923"/>
                    </a:lnTo>
                    <a:lnTo>
                      <a:pt x="27843" y="20179"/>
                    </a:lnTo>
                    <a:lnTo>
                      <a:pt x="27875" y="19823"/>
                    </a:lnTo>
                    <a:lnTo>
                      <a:pt x="27875" y="19435"/>
                    </a:lnTo>
                    <a:lnTo>
                      <a:pt x="27875" y="0"/>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5" name="Google Shape;5265;p64"/>
              <p:cNvSpPr/>
              <p:nvPr/>
            </p:nvSpPr>
            <p:spPr>
              <a:xfrm>
                <a:off x="3755425" y="1070825"/>
                <a:ext cx="696900" cy="671825"/>
              </a:xfrm>
              <a:custGeom>
                <a:avLst/>
                <a:gdLst/>
                <a:ahLst/>
                <a:cxnLst/>
                <a:rect l="l" t="t" r="r" b="b"/>
                <a:pathLst>
                  <a:path w="27876" h="26873" fill="none" extrusionOk="0">
                    <a:moveTo>
                      <a:pt x="27875" y="0"/>
                    </a:moveTo>
                    <a:lnTo>
                      <a:pt x="27875" y="0"/>
                    </a:lnTo>
                    <a:lnTo>
                      <a:pt x="26485" y="162"/>
                    </a:lnTo>
                    <a:lnTo>
                      <a:pt x="25030" y="291"/>
                    </a:lnTo>
                    <a:lnTo>
                      <a:pt x="23607" y="388"/>
                    </a:lnTo>
                    <a:lnTo>
                      <a:pt x="22119" y="453"/>
                    </a:lnTo>
                    <a:lnTo>
                      <a:pt x="22119" y="11351"/>
                    </a:lnTo>
                    <a:lnTo>
                      <a:pt x="22119" y="11351"/>
                    </a:lnTo>
                    <a:lnTo>
                      <a:pt x="22087" y="11997"/>
                    </a:lnTo>
                    <a:lnTo>
                      <a:pt x="21990" y="12612"/>
                    </a:lnTo>
                    <a:lnTo>
                      <a:pt x="21828" y="13226"/>
                    </a:lnTo>
                    <a:lnTo>
                      <a:pt x="21634" y="13808"/>
                    </a:lnTo>
                    <a:lnTo>
                      <a:pt x="21376" y="14358"/>
                    </a:lnTo>
                    <a:lnTo>
                      <a:pt x="21052" y="14908"/>
                    </a:lnTo>
                    <a:lnTo>
                      <a:pt x="20664" y="15393"/>
                    </a:lnTo>
                    <a:lnTo>
                      <a:pt x="20276" y="15846"/>
                    </a:lnTo>
                    <a:lnTo>
                      <a:pt x="19823" y="16234"/>
                    </a:lnTo>
                    <a:lnTo>
                      <a:pt x="19338" y="16622"/>
                    </a:lnTo>
                    <a:lnTo>
                      <a:pt x="18789" y="16913"/>
                    </a:lnTo>
                    <a:lnTo>
                      <a:pt x="18239" y="17204"/>
                    </a:lnTo>
                    <a:lnTo>
                      <a:pt x="17657" y="17398"/>
                    </a:lnTo>
                    <a:lnTo>
                      <a:pt x="17042" y="17560"/>
                    </a:lnTo>
                    <a:lnTo>
                      <a:pt x="16428" y="17657"/>
                    </a:lnTo>
                    <a:lnTo>
                      <a:pt x="15781" y="17689"/>
                    </a:lnTo>
                    <a:lnTo>
                      <a:pt x="0" y="17689"/>
                    </a:lnTo>
                    <a:lnTo>
                      <a:pt x="0" y="22152"/>
                    </a:lnTo>
                    <a:lnTo>
                      <a:pt x="0" y="22152"/>
                    </a:lnTo>
                    <a:lnTo>
                      <a:pt x="0" y="22507"/>
                    </a:lnTo>
                    <a:lnTo>
                      <a:pt x="33" y="22863"/>
                    </a:lnTo>
                    <a:lnTo>
                      <a:pt x="65" y="23186"/>
                    </a:lnTo>
                    <a:lnTo>
                      <a:pt x="162" y="23542"/>
                    </a:lnTo>
                    <a:lnTo>
                      <a:pt x="227" y="23866"/>
                    </a:lnTo>
                    <a:lnTo>
                      <a:pt x="356" y="24189"/>
                    </a:lnTo>
                    <a:lnTo>
                      <a:pt x="615" y="24803"/>
                    </a:lnTo>
                    <a:lnTo>
                      <a:pt x="938" y="25385"/>
                    </a:lnTo>
                    <a:lnTo>
                      <a:pt x="1326" y="25935"/>
                    </a:lnTo>
                    <a:lnTo>
                      <a:pt x="1779" y="26420"/>
                    </a:lnTo>
                    <a:lnTo>
                      <a:pt x="2264" y="26873"/>
                    </a:lnTo>
                    <a:lnTo>
                      <a:pt x="20438" y="26873"/>
                    </a:lnTo>
                    <a:lnTo>
                      <a:pt x="20438" y="26873"/>
                    </a:lnTo>
                    <a:lnTo>
                      <a:pt x="20826" y="26873"/>
                    </a:lnTo>
                    <a:lnTo>
                      <a:pt x="21214" y="26841"/>
                    </a:lnTo>
                    <a:lnTo>
                      <a:pt x="21958" y="26711"/>
                    </a:lnTo>
                    <a:lnTo>
                      <a:pt x="22669" y="26550"/>
                    </a:lnTo>
                    <a:lnTo>
                      <a:pt x="23348" y="26291"/>
                    </a:lnTo>
                    <a:lnTo>
                      <a:pt x="23995" y="25967"/>
                    </a:lnTo>
                    <a:lnTo>
                      <a:pt x="24609" y="25612"/>
                    </a:lnTo>
                    <a:lnTo>
                      <a:pt x="25191" y="25159"/>
                    </a:lnTo>
                    <a:lnTo>
                      <a:pt x="25709" y="24706"/>
                    </a:lnTo>
                    <a:lnTo>
                      <a:pt x="26194" y="24157"/>
                    </a:lnTo>
                    <a:lnTo>
                      <a:pt x="26614" y="23607"/>
                    </a:lnTo>
                    <a:lnTo>
                      <a:pt x="27002" y="22992"/>
                    </a:lnTo>
                    <a:lnTo>
                      <a:pt x="27293" y="22313"/>
                    </a:lnTo>
                    <a:lnTo>
                      <a:pt x="27552" y="21634"/>
                    </a:lnTo>
                    <a:lnTo>
                      <a:pt x="27746" y="20923"/>
                    </a:lnTo>
                    <a:lnTo>
                      <a:pt x="27843" y="20179"/>
                    </a:lnTo>
                    <a:lnTo>
                      <a:pt x="27875" y="19823"/>
                    </a:lnTo>
                    <a:lnTo>
                      <a:pt x="27875" y="19435"/>
                    </a:lnTo>
                    <a:lnTo>
                      <a:pt x="27875"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6" name="Google Shape;5266;p64"/>
              <p:cNvSpPr/>
              <p:nvPr/>
            </p:nvSpPr>
            <p:spPr>
              <a:xfrm>
                <a:off x="3755425" y="995625"/>
                <a:ext cx="553000" cy="517425"/>
              </a:xfrm>
              <a:custGeom>
                <a:avLst/>
                <a:gdLst/>
                <a:ahLst/>
                <a:cxnLst/>
                <a:rect l="l" t="t" r="r" b="b"/>
                <a:pathLst>
                  <a:path w="22120" h="20697" extrusionOk="0">
                    <a:moveTo>
                      <a:pt x="0" y="1"/>
                    </a:moveTo>
                    <a:lnTo>
                      <a:pt x="0" y="20697"/>
                    </a:lnTo>
                    <a:lnTo>
                      <a:pt x="15781" y="20697"/>
                    </a:lnTo>
                    <a:lnTo>
                      <a:pt x="16428" y="20665"/>
                    </a:lnTo>
                    <a:lnTo>
                      <a:pt x="17042" y="20568"/>
                    </a:lnTo>
                    <a:lnTo>
                      <a:pt x="17657" y="20406"/>
                    </a:lnTo>
                    <a:lnTo>
                      <a:pt x="18239" y="20212"/>
                    </a:lnTo>
                    <a:lnTo>
                      <a:pt x="18789" y="19921"/>
                    </a:lnTo>
                    <a:lnTo>
                      <a:pt x="19338" y="19630"/>
                    </a:lnTo>
                    <a:lnTo>
                      <a:pt x="19823" y="19242"/>
                    </a:lnTo>
                    <a:lnTo>
                      <a:pt x="20276" y="18854"/>
                    </a:lnTo>
                    <a:lnTo>
                      <a:pt x="20664" y="18401"/>
                    </a:lnTo>
                    <a:lnTo>
                      <a:pt x="21052" y="17916"/>
                    </a:lnTo>
                    <a:lnTo>
                      <a:pt x="21376" y="17366"/>
                    </a:lnTo>
                    <a:lnTo>
                      <a:pt x="21634" y="16816"/>
                    </a:lnTo>
                    <a:lnTo>
                      <a:pt x="21828" y="16234"/>
                    </a:lnTo>
                    <a:lnTo>
                      <a:pt x="21990" y="15620"/>
                    </a:lnTo>
                    <a:lnTo>
                      <a:pt x="22087" y="15005"/>
                    </a:lnTo>
                    <a:lnTo>
                      <a:pt x="22119" y="14359"/>
                    </a:lnTo>
                    <a:lnTo>
                      <a:pt x="22119" y="3461"/>
                    </a:lnTo>
                    <a:lnTo>
                      <a:pt x="20179" y="3493"/>
                    </a:lnTo>
                    <a:lnTo>
                      <a:pt x="18756" y="3493"/>
                    </a:lnTo>
                    <a:lnTo>
                      <a:pt x="17398" y="3428"/>
                    </a:lnTo>
                    <a:lnTo>
                      <a:pt x="16007" y="3364"/>
                    </a:lnTo>
                    <a:lnTo>
                      <a:pt x="14682" y="3267"/>
                    </a:lnTo>
                    <a:lnTo>
                      <a:pt x="13323" y="3137"/>
                    </a:lnTo>
                    <a:lnTo>
                      <a:pt x="12030" y="2976"/>
                    </a:lnTo>
                    <a:lnTo>
                      <a:pt x="10704" y="2782"/>
                    </a:lnTo>
                    <a:lnTo>
                      <a:pt x="9443" y="2588"/>
                    </a:lnTo>
                    <a:lnTo>
                      <a:pt x="8182" y="2329"/>
                    </a:lnTo>
                    <a:lnTo>
                      <a:pt x="6921" y="2070"/>
                    </a:lnTo>
                    <a:lnTo>
                      <a:pt x="5724" y="1779"/>
                    </a:lnTo>
                    <a:lnTo>
                      <a:pt x="4528" y="1488"/>
                    </a:lnTo>
                    <a:lnTo>
                      <a:pt x="3363" y="1133"/>
                    </a:lnTo>
                    <a:lnTo>
                      <a:pt x="2199" y="777"/>
                    </a:lnTo>
                    <a:lnTo>
                      <a:pt x="1067" y="421"/>
                    </a:lnTo>
                    <a:lnTo>
                      <a:pt x="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7" name="Google Shape;5267;p64"/>
              <p:cNvSpPr/>
              <p:nvPr/>
            </p:nvSpPr>
            <p:spPr>
              <a:xfrm>
                <a:off x="3755425" y="995625"/>
                <a:ext cx="553000" cy="517425"/>
              </a:xfrm>
              <a:custGeom>
                <a:avLst/>
                <a:gdLst/>
                <a:ahLst/>
                <a:cxnLst/>
                <a:rect l="l" t="t" r="r" b="b"/>
                <a:pathLst>
                  <a:path w="22120" h="20697" fill="none" extrusionOk="0">
                    <a:moveTo>
                      <a:pt x="0" y="1"/>
                    </a:moveTo>
                    <a:lnTo>
                      <a:pt x="0" y="20697"/>
                    </a:lnTo>
                    <a:lnTo>
                      <a:pt x="15781" y="20697"/>
                    </a:lnTo>
                    <a:lnTo>
                      <a:pt x="15781" y="20697"/>
                    </a:lnTo>
                    <a:lnTo>
                      <a:pt x="16428" y="20665"/>
                    </a:lnTo>
                    <a:lnTo>
                      <a:pt x="17042" y="20568"/>
                    </a:lnTo>
                    <a:lnTo>
                      <a:pt x="17657" y="20406"/>
                    </a:lnTo>
                    <a:lnTo>
                      <a:pt x="18239" y="20212"/>
                    </a:lnTo>
                    <a:lnTo>
                      <a:pt x="18789" y="19921"/>
                    </a:lnTo>
                    <a:lnTo>
                      <a:pt x="19338" y="19630"/>
                    </a:lnTo>
                    <a:lnTo>
                      <a:pt x="19823" y="19242"/>
                    </a:lnTo>
                    <a:lnTo>
                      <a:pt x="20276" y="18854"/>
                    </a:lnTo>
                    <a:lnTo>
                      <a:pt x="20664" y="18401"/>
                    </a:lnTo>
                    <a:lnTo>
                      <a:pt x="21052" y="17916"/>
                    </a:lnTo>
                    <a:lnTo>
                      <a:pt x="21376" y="17366"/>
                    </a:lnTo>
                    <a:lnTo>
                      <a:pt x="21634" y="16816"/>
                    </a:lnTo>
                    <a:lnTo>
                      <a:pt x="21828" y="16234"/>
                    </a:lnTo>
                    <a:lnTo>
                      <a:pt x="21990" y="15620"/>
                    </a:lnTo>
                    <a:lnTo>
                      <a:pt x="22087" y="15005"/>
                    </a:lnTo>
                    <a:lnTo>
                      <a:pt x="22119" y="14359"/>
                    </a:lnTo>
                    <a:lnTo>
                      <a:pt x="22119" y="3461"/>
                    </a:lnTo>
                    <a:lnTo>
                      <a:pt x="22119" y="3461"/>
                    </a:lnTo>
                    <a:lnTo>
                      <a:pt x="20179" y="3493"/>
                    </a:lnTo>
                    <a:lnTo>
                      <a:pt x="20179" y="3493"/>
                    </a:lnTo>
                    <a:lnTo>
                      <a:pt x="18756" y="3493"/>
                    </a:lnTo>
                    <a:lnTo>
                      <a:pt x="17398" y="3428"/>
                    </a:lnTo>
                    <a:lnTo>
                      <a:pt x="16007" y="3364"/>
                    </a:lnTo>
                    <a:lnTo>
                      <a:pt x="14682" y="3267"/>
                    </a:lnTo>
                    <a:lnTo>
                      <a:pt x="13323" y="3137"/>
                    </a:lnTo>
                    <a:lnTo>
                      <a:pt x="12030" y="2976"/>
                    </a:lnTo>
                    <a:lnTo>
                      <a:pt x="10704" y="2782"/>
                    </a:lnTo>
                    <a:lnTo>
                      <a:pt x="9443" y="2588"/>
                    </a:lnTo>
                    <a:lnTo>
                      <a:pt x="8182" y="2329"/>
                    </a:lnTo>
                    <a:lnTo>
                      <a:pt x="6921" y="2070"/>
                    </a:lnTo>
                    <a:lnTo>
                      <a:pt x="5724" y="1779"/>
                    </a:lnTo>
                    <a:lnTo>
                      <a:pt x="4528" y="1488"/>
                    </a:lnTo>
                    <a:lnTo>
                      <a:pt x="3363" y="1133"/>
                    </a:lnTo>
                    <a:lnTo>
                      <a:pt x="2199" y="777"/>
                    </a:lnTo>
                    <a:lnTo>
                      <a:pt x="1067" y="421"/>
                    </a:lnTo>
                    <a:lnTo>
                      <a:pt x="0"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8" name="Google Shape;5268;p64"/>
              <p:cNvSpPr/>
              <p:nvPr/>
            </p:nvSpPr>
            <p:spPr>
              <a:xfrm>
                <a:off x="2668875" y="2558350"/>
                <a:ext cx="2145625" cy="215900"/>
              </a:xfrm>
              <a:custGeom>
                <a:avLst/>
                <a:gdLst/>
                <a:ahLst/>
                <a:cxnLst/>
                <a:rect l="l" t="t" r="r" b="b"/>
                <a:pathLst>
                  <a:path w="85825" h="8636" extrusionOk="0">
                    <a:moveTo>
                      <a:pt x="0" y="1"/>
                    </a:moveTo>
                    <a:lnTo>
                      <a:pt x="0" y="8635"/>
                    </a:lnTo>
                    <a:lnTo>
                      <a:pt x="85825" y="8635"/>
                    </a:lnTo>
                    <a:lnTo>
                      <a:pt x="8582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69" name="Google Shape;5269;p64"/>
              <p:cNvSpPr/>
              <p:nvPr/>
            </p:nvSpPr>
            <p:spPr>
              <a:xfrm>
                <a:off x="2422300" y="1761225"/>
                <a:ext cx="1122125" cy="215875"/>
              </a:xfrm>
              <a:custGeom>
                <a:avLst/>
                <a:gdLst/>
                <a:ahLst/>
                <a:cxnLst/>
                <a:rect l="l" t="t" r="r" b="b"/>
                <a:pathLst>
                  <a:path w="44885" h="8635" extrusionOk="0">
                    <a:moveTo>
                      <a:pt x="0" y="1"/>
                    </a:moveTo>
                    <a:lnTo>
                      <a:pt x="0" y="8635"/>
                    </a:lnTo>
                    <a:lnTo>
                      <a:pt x="44885" y="8635"/>
                    </a:lnTo>
                    <a:lnTo>
                      <a:pt x="4488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0" name="Google Shape;5270;p64"/>
              <p:cNvSpPr/>
              <p:nvPr/>
            </p:nvSpPr>
            <p:spPr>
              <a:xfrm>
                <a:off x="2501525" y="1943950"/>
                <a:ext cx="216675" cy="3532950"/>
              </a:xfrm>
              <a:custGeom>
                <a:avLst/>
                <a:gdLst/>
                <a:ahLst/>
                <a:cxnLst/>
                <a:rect l="l" t="t" r="r" b="b"/>
                <a:pathLst>
                  <a:path w="8667" h="141318" extrusionOk="0">
                    <a:moveTo>
                      <a:pt x="0" y="0"/>
                    </a:moveTo>
                    <a:lnTo>
                      <a:pt x="0" y="141317"/>
                    </a:lnTo>
                    <a:lnTo>
                      <a:pt x="8667" y="141317"/>
                    </a:lnTo>
                    <a:lnTo>
                      <a:pt x="8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1" name="Google Shape;5271;p64"/>
              <p:cNvSpPr/>
              <p:nvPr/>
            </p:nvSpPr>
            <p:spPr>
              <a:xfrm>
                <a:off x="3193550" y="1943950"/>
                <a:ext cx="216675" cy="3532950"/>
              </a:xfrm>
              <a:custGeom>
                <a:avLst/>
                <a:gdLst/>
                <a:ahLst/>
                <a:cxnLst/>
                <a:rect l="l" t="t" r="r" b="b"/>
                <a:pathLst>
                  <a:path w="8667" h="141318" extrusionOk="0">
                    <a:moveTo>
                      <a:pt x="0" y="0"/>
                    </a:moveTo>
                    <a:lnTo>
                      <a:pt x="0" y="141317"/>
                    </a:lnTo>
                    <a:lnTo>
                      <a:pt x="8667" y="141317"/>
                    </a:lnTo>
                    <a:lnTo>
                      <a:pt x="8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2" name="Google Shape;5272;p64"/>
              <p:cNvSpPr/>
              <p:nvPr/>
            </p:nvSpPr>
            <p:spPr>
              <a:xfrm>
                <a:off x="4735250" y="1943950"/>
                <a:ext cx="216700" cy="3532950"/>
              </a:xfrm>
              <a:custGeom>
                <a:avLst/>
                <a:gdLst/>
                <a:ahLst/>
                <a:cxnLst/>
                <a:rect l="l" t="t" r="r" b="b"/>
                <a:pathLst>
                  <a:path w="8668" h="141318" extrusionOk="0">
                    <a:moveTo>
                      <a:pt x="1" y="0"/>
                    </a:moveTo>
                    <a:lnTo>
                      <a:pt x="1" y="141317"/>
                    </a:lnTo>
                    <a:lnTo>
                      <a:pt x="8667" y="141317"/>
                    </a:lnTo>
                    <a:lnTo>
                      <a:pt x="866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3" name="Google Shape;5273;p64"/>
              <p:cNvSpPr/>
              <p:nvPr/>
            </p:nvSpPr>
            <p:spPr>
              <a:xfrm>
                <a:off x="3288950" y="1761225"/>
                <a:ext cx="1908750" cy="215875"/>
              </a:xfrm>
              <a:custGeom>
                <a:avLst/>
                <a:gdLst/>
                <a:ahLst/>
                <a:cxnLst/>
                <a:rect l="l" t="t" r="r" b="b"/>
                <a:pathLst>
                  <a:path w="76350" h="8635" extrusionOk="0">
                    <a:moveTo>
                      <a:pt x="0" y="1"/>
                    </a:moveTo>
                    <a:lnTo>
                      <a:pt x="0" y="8635"/>
                    </a:lnTo>
                    <a:lnTo>
                      <a:pt x="76350" y="8635"/>
                    </a:lnTo>
                    <a:lnTo>
                      <a:pt x="7635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grpSp>
        <p:nvGrpSpPr>
          <p:cNvPr id="5274" name="Google Shape;5274;p64"/>
          <p:cNvGrpSpPr/>
          <p:nvPr/>
        </p:nvGrpSpPr>
        <p:grpSpPr>
          <a:xfrm>
            <a:off x="3659404" y="3314456"/>
            <a:ext cx="1825192" cy="965897"/>
            <a:chOff x="2808775" y="5447725"/>
            <a:chExt cx="2239500" cy="1185150"/>
          </a:xfrm>
        </p:grpSpPr>
        <p:sp>
          <p:nvSpPr>
            <p:cNvPr id="5275" name="Google Shape;5275;p64"/>
            <p:cNvSpPr/>
            <p:nvPr/>
          </p:nvSpPr>
          <p:spPr>
            <a:xfrm>
              <a:off x="2808775" y="6467575"/>
              <a:ext cx="2239500" cy="1653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6" name="Google Shape;5276;p64"/>
            <p:cNvSpPr/>
            <p:nvPr/>
          </p:nvSpPr>
          <p:spPr>
            <a:xfrm>
              <a:off x="3130475" y="5610750"/>
              <a:ext cx="1625800" cy="341425"/>
            </a:xfrm>
            <a:custGeom>
              <a:avLst/>
              <a:gdLst/>
              <a:ahLst/>
              <a:cxnLst/>
              <a:rect l="l" t="t" r="r" b="b"/>
              <a:pathLst>
                <a:path w="65032" h="13657" extrusionOk="0">
                  <a:moveTo>
                    <a:pt x="62797" y="1"/>
                  </a:moveTo>
                  <a:lnTo>
                    <a:pt x="61878" y="675"/>
                  </a:lnTo>
                  <a:lnTo>
                    <a:pt x="60929" y="1287"/>
                  </a:lnTo>
                  <a:lnTo>
                    <a:pt x="60011" y="1930"/>
                  </a:lnTo>
                  <a:lnTo>
                    <a:pt x="59092" y="2512"/>
                  </a:lnTo>
                  <a:lnTo>
                    <a:pt x="58143" y="3093"/>
                  </a:lnTo>
                  <a:lnTo>
                    <a:pt x="57194" y="3644"/>
                  </a:lnTo>
                  <a:lnTo>
                    <a:pt x="56275" y="4165"/>
                  </a:lnTo>
                  <a:lnTo>
                    <a:pt x="55326" y="4685"/>
                  </a:lnTo>
                  <a:lnTo>
                    <a:pt x="54377" y="5175"/>
                  </a:lnTo>
                  <a:lnTo>
                    <a:pt x="53428" y="5634"/>
                  </a:lnTo>
                  <a:lnTo>
                    <a:pt x="52479" y="6094"/>
                  </a:lnTo>
                  <a:lnTo>
                    <a:pt x="51530" y="6522"/>
                  </a:lnTo>
                  <a:lnTo>
                    <a:pt x="50580" y="6920"/>
                  </a:lnTo>
                  <a:lnTo>
                    <a:pt x="49601" y="7318"/>
                  </a:lnTo>
                  <a:lnTo>
                    <a:pt x="48652" y="7655"/>
                  </a:lnTo>
                  <a:lnTo>
                    <a:pt x="47702" y="7992"/>
                  </a:lnTo>
                  <a:lnTo>
                    <a:pt x="46723" y="8329"/>
                  </a:lnTo>
                  <a:lnTo>
                    <a:pt x="45774" y="8635"/>
                  </a:lnTo>
                  <a:lnTo>
                    <a:pt x="44794" y="8911"/>
                  </a:lnTo>
                  <a:lnTo>
                    <a:pt x="43814" y="9155"/>
                  </a:lnTo>
                  <a:lnTo>
                    <a:pt x="42865" y="9400"/>
                  </a:lnTo>
                  <a:lnTo>
                    <a:pt x="41885" y="9584"/>
                  </a:lnTo>
                  <a:lnTo>
                    <a:pt x="40905" y="9798"/>
                  </a:lnTo>
                  <a:lnTo>
                    <a:pt x="39926" y="9952"/>
                  </a:lnTo>
                  <a:lnTo>
                    <a:pt x="38946" y="10105"/>
                  </a:lnTo>
                  <a:lnTo>
                    <a:pt x="37997" y="10227"/>
                  </a:lnTo>
                  <a:lnTo>
                    <a:pt x="37017" y="10319"/>
                  </a:lnTo>
                  <a:lnTo>
                    <a:pt x="36007" y="10411"/>
                  </a:lnTo>
                  <a:lnTo>
                    <a:pt x="35027" y="10472"/>
                  </a:lnTo>
                  <a:lnTo>
                    <a:pt x="34047" y="10503"/>
                  </a:lnTo>
                  <a:lnTo>
                    <a:pt x="33067" y="10533"/>
                  </a:lnTo>
                  <a:lnTo>
                    <a:pt x="32088" y="10533"/>
                  </a:lnTo>
                  <a:lnTo>
                    <a:pt x="30496" y="10472"/>
                  </a:lnTo>
                  <a:lnTo>
                    <a:pt x="28934" y="10350"/>
                  </a:lnTo>
                  <a:lnTo>
                    <a:pt x="27403" y="10196"/>
                  </a:lnTo>
                  <a:lnTo>
                    <a:pt x="25872" y="10013"/>
                  </a:lnTo>
                  <a:lnTo>
                    <a:pt x="24403" y="9737"/>
                  </a:lnTo>
                  <a:lnTo>
                    <a:pt x="22994" y="9462"/>
                  </a:lnTo>
                  <a:lnTo>
                    <a:pt x="21586" y="9155"/>
                  </a:lnTo>
                  <a:lnTo>
                    <a:pt x="20208" y="8788"/>
                  </a:lnTo>
                  <a:lnTo>
                    <a:pt x="18892" y="8421"/>
                  </a:lnTo>
                  <a:lnTo>
                    <a:pt x="17606" y="7992"/>
                  </a:lnTo>
                  <a:lnTo>
                    <a:pt x="16381" y="7563"/>
                  </a:lnTo>
                  <a:lnTo>
                    <a:pt x="15187" y="7135"/>
                  </a:lnTo>
                  <a:lnTo>
                    <a:pt x="14024" y="6675"/>
                  </a:lnTo>
                  <a:lnTo>
                    <a:pt x="12921" y="6186"/>
                  </a:lnTo>
                  <a:lnTo>
                    <a:pt x="11850" y="5726"/>
                  </a:lnTo>
                  <a:lnTo>
                    <a:pt x="10839" y="5236"/>
                  </a:lnTo>
                  <a:lnTo>
                    <a:pt x="9860" y="4747"/>
                  </a:lnTo>
                  <a:lnTo>
                    <a:pt x="8941" y="4287"/>
                  </a:lnTo>
                  <a:lnTo>
                    <a:pt x="7288" y="3338"/>
                  </a:lnTo>
                  <a:lnTo>
                    <a:pt x="5849" y="2481"/>
                  </a:lnTo>
                  <a:lnTo>
                    <a:pt x="4624" y="1716"/>
                  </a:lnTo>
                  <a:lnTo>
                    <a:pt x="3675" y="1042"/>
                  </a:lnTo>
                  <a:lnTo>
                    <a:pt x="2940" y="552"/>
                  </a:lnTo>
                  <a:lnTo>
                    <a:pt x="2328" y="62"/>
                  </a:lnTo>
                  <a:lnTo>
                    <a:pt x="1" y="950"/>
                  </a:lnTo>
                  <a:lnTo>
                    <a:pt x="766" y="1624"/>
                  </a:lnTo>
                  <a:lnTo>
                    <a:pt x="1532" y="2267"/>
                  </a:lnTo>
                  <a:lnTo>
                    <a:pt x="2573" y="3093"/>
                  </a:lnTo>
                  <a:lnTo>
                    <a:pt x="3828" y="4042"/>
                  </a:lnTo>
                  <a:lnTo>
                    <a:pt x="5359" y="5083"/>
                  </a:lnTo>
                  <a:lnTo>
                    <a:pt x="6186" y="5634"/>
                  </a:lnTo>
                  <a:lnTo>
                    <a:pt x="7104" y="6216"/>
                  </a:lnTo>
                  <a:lnTo>
                    <a:pt x="8053" y="6798"/>
                  </a:lnTo>
                  <a:lnTo>
                    <a:pt x="9064" y="7349"/>
                  </a:lnTo>
                  <a:lnTo>
                    <a:pt x="10105" y="7931"/>
                  </a:lnTo>
                  <a:lnTo>
                    <a:pt x="11237" y="8513"/>
                  </a:lnTo>
                  <a:lnTo>
                    <a:pt x="12401" y="9064"/>
                  </a:lnTo>
                  <a:lnTo>
                    <a:pt x="13626" y="9615"/>
                  </a:lnTo>
                  <a:lnTo>
                    <a:pt x="14881" y="10166"/>
                  </a:lnTo>
                  <a:lnTo>
                    <a:pt x="16197" y="10656"/>
                  </a:lnTo>
                  <a:lnTo>
                    <a:pt x="17575" y="11146"/>
                  </a:lnTo>
                  <a:lnTo>
                    <a:pt x="18984" y="11605"/>
                  </a:lnTo>
                  <a:lnTo>
                    <a:pt x="20453" y="12033"/>
                  </a:lnTo>
                  <a:lnTo>
                    <a:pt x="21953" y="12401"/>
                  </a:lnTo>
                  <a:lnTo>
                    <a:pt x="23515" y="12738"/>
                  </a:lnTo>
                  <a:lnTo>
                    <a:pt x="25107" y="13044"/>
                  </a:lnTo>
                  <a:lnTo>
                    <a:pt x="26730" y="13289"/>
                  </a:lnTo>
                  <a:lnTo>
                    <a:pt x="28414" y="13472"/>
                  </a:lnTo>
                  <a:lnTo>
                    <a:pt x="30128" y="13595"/>
                  </a:lnTo>
                  <a:lnTo>
                    <a:pt x="31873" y="13656"/>
                  </a:lnTo>
                  <a:lnTo>
                    <a:pt x="34108" y="13656"/>
                  </a:lnTo>
                  <a:lnTo>
                    <a:pt x="35364" y="13595"/>
                  </a:lnTo>
                  <a:lnTo>
                    <a:pt x="36588" y="13534"/>
                  </a:lnTo>
                  <a:lnTo>
                    <a:pt x="37783" y="13442"/>
                  </a:lnTo>
                  <a:lnTo>
                    <a:pt x="38915" y="13289"/>
                  </a:lnTo>
                  <a:lnTo>
                    <a:pt x="40048" y="13166"/>
                  </a:lnTo>
                  <a:lnTo>
                    <a:pt x="41150" y="12983"/>
                  </a:lnTo>
                  <a:lnTo>
                    <a:pt x="42222" y="12768"/>
                  </a:lnTo>
                  <a:lnTo>
                    <a:pt x="43263" y="12523"/>
                  </a:lnTo>
                  <a:lnTo>
                    <a:pt x="44304" y="12278"/>
                  </a:lnTo>
                  <a:lnTo>
                    <a:pt x="45314" y="12003"/>
                  </a:lnTo>
                  <a:lnTo>
                    <a:pt x="46294" y="11697"/>
                  </a:lnTo>
                  <a:lnTo>
                    <a:pt x="47274" y="11360"/>
                  </a:lnTo>
                  <a:lnTo>
                    <a:pt x="48254" y="10992"/>
                  </a:lnTo>
                  <a:lnTo>
                    <a:pt x="49203" y="10625"/>
                  </a:lnTo>
                  <a:lnTo>
                    <a:pt x="50121" y="10227"/>
                  </a:lnTo>
                  <a:lnTo>
                    <a:pt x="51040" y="9798"/>
                  </a:lnTo>
                  <a:lnTo>
                    <a:pt x="51958" y="9370"/>
                  </a:lnTo>
                  <a:lnTo>
                    <a:pt x="52877" y="8880"/>
                  </a:lnTo>
                  <a:lnTo>
                    <a:pt x="53795" y="8390"/>
                  </a:lnTo>
                  <a:lnTo>
                    <a:pt x="54683" y="7900"/>
                  </a:lnTo>
                  <a:lnTo>
                    <a:pt x="55602" y="7349"/>
                  </a:lnTo>
                  <a:lnTo>
                    <a:pt x="57408" y="6216"/>
                  </a:lnTo>
                  <a:lnTo>
                    <a:pt x="59245" y="5022"/>
                  </a:lnTo>
                  <a:lnTo>
                    <a:pt x="61143" y="3736"/>
                  </a:lnTo>
                  <a:lnTo>
                    <a:pt x="63042" y="2389"/>
                  </a:lnTo>
                  <a:lnTo>
                    <a:pt x="65032" y="950"/>
                  </a:lnTo>
                  <a:lnTo>
                    <a:pt x="62797"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7" name="Google Shape;5277;p64"/>
            <p:cNvSpPr/>
            <p:nvPr/>
          </p:nvSpPr>
          <p:spPr>
            <a:xfrm>
              <a:off x="3066950" y="5613050"/>
              <a:ext cx="127100" cy="840475"/>
            </a:xfrm>
            <a:custGeom>
              <a:avLst/>
              <a:gdLst/>
              <a:ahLst/>
              <a:cxnLst/>
              <a:rect l="l" t="t" r="r" b="b"/>
              <a:pathLst>
                <a:path w="5084" h="33619" extrusionOk="0">
                  <a:moveTo>
                    <a:pt x="797" y="1"/>
                  </a:moveTo>
                  <a:lnTo>
                    <a:pt x="460" y="5175"/>
                  </a:lnTo>
                  <a:lnTo>
                    <a:pt x="215" y="9523"/>
                  </a:lnTo>
                  <a:lnTo>
                    <a:pt x="123" y="11482"/>
                  </a:lnTo>
                  <a:lnTo>
                    <a:pt x="62" y="13319"/>
                  </a:lnTo>
                  <a:lnTo>
                    <a:pt x="31" y="15095"/>
                  </a:lnTo>
                  <a:lnTo>
                    <a:pt x="1" y="16810"/>
                  </a:lnTo>
                  <a:lnTo>
                    <a:pt x="31" y="18555"/>
                  </a:lnTo>
                  <a:lnTo>
                    <a:pt x="62" y="20331"/>
                  </a:lnTo>
                  <a:lnTo>
                    <a:pt x="123" y="22168"/>
                  </a:lnTo>
                  <a:lnTo>
                    <a:pt x="215" y="24127"/>
                  </a:lnTo>
                  <a:lnTo>
                    <a:pt x="460" y="28444"/>
                  </a:lnTo>
                  <a:lnTo>
                    <a:pt x="797" y="33618"/>
                  </a:lnTo>
                  <a:lnTo>
                    <a:pt x="4318" y="33618"/>
                  </a:lnTo>
                  <a:lnTo>
                    <a:pt x="4655" y="28444"/>
                  </a:lnTo>
                  <a:lnTo>
                    <a:pt x="4899" y="24127"/>
                  </a:lnTo>
                  <a:lnTo>
                    <a:pt x="4991" y="22168"/>
                  </a:lnTo>
                  <a:lnTo>
                    <a:pt x="5053" y="20331"/>
                  </a:lnTo>
                  <a:lnTo>
                    <a:pt x="5083" y="18555"/>
                  </a:lnTo>
                  <a:lnTo>
                    <a:pt x="5083" y="16810"/>
                  </a:lnTo>
                  <a:lnTo>
                    <a:pt x="5083" y="15095"/>
                  </a:lnTo>
                  <a:lnTo>
                    <a:pt x="5053" y="13319"/>
                  </a:lnTo>
                  <a:lnTo>
                    <a:pt x="4991" y="11482"/>
                  </a:lnTo>
                  <a:lnTo>
                    <a:pt x="4899" y="9523"/>
                  </a:lnTo>
                  <a:lnTo>
                    <a:pt x="4655" y="5175"/>
                  </a:lnTo>
                  <a:lnTo>
                    <a:pt x="431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8" name="Google Shape;5278;p64"/>
            <p:cNvSpPr/>
            <p:nvPr/>
          </p:nvSpPr>
          <p:spPr>
            <a:xfrm>
              <a:off x="3037100" y="5447725"/>
              <a:ext cx="186800" cy="165350"/>
            </a:xfrm>
            <a:custGeom>
              <a:avLst/>
              <a:gdLst/>
              <a:ahLst/>
              <a:cxnLst/>
              <a:rect l="l" t="t" r="r" b="b"/>
              <a:pathLst>
                <a:path w="7472" h="6614" extrusionOk="0">
                  <a:moveTo>
                    <a:pt x="3369" y="1"/>
                  </a:moveTo>
                  <a:lnTo>
                    <a:pt x="3001" y="62"/>
                  </a:lnTo>
                  <a:lnTo>
                    <a:pt x="2634" y="123"/>
                  </a:lnTo>
                  <a:lnTo>
                    <a:pt x="2297" y="245"/>
                  </a:lnTo>
                  <a:lnTo>
                    <a:pt x="1960" y="399"/>
                  </a:lnTo>
                  <a:lnTo>
                    <a:pt x="1654" y="552"/>
                  </a:lnTo>
                  <a:lnTo>
                    <a:pt x="1378" y="735"/>
                  </a:lnTo>
                  <a:lnTo>
                    <a:pt x="1103" y="950"/>
                  </a:lnTo>
                  <a:lnTo>
                    <a:pt x="858" y="1195"/>
                  </a:lnTo>
                  <a:lnTo>
                    <a:pt x="644" y="1440"/>
                  </a:lnTo>
                  <a:lnTo>
                    <a:pt x="460" y="1715"/>
                  </a:lnTo>
                  <a:lnTo>
                    <a:pt x="307" y="2021"/>
                  </a:lnTo>
                  <a:lnTo>
                    <a:pt x="184" y="2327"/>
                  </a:lnTo>
                  <a:lnTo>
                    <a:pt x="92" y="2634"/>
                  </a:lnTo>
                  <a:lnTo>
                    <a:pt x="31" y="2970"/>
                  </a:lnTo>
                  <a:lnTo>
                    <a:pt x="1" y="3307"/>
                  </a:lnTo>
                  <a:lnTo>
                    <a:pt x="31" y="3644"/>
                  </a:lnTo>
                  <a:lnTo>
                    <a:pt x="92" y="3981"/>
                  </a:lnTo>
                  <a:lnTo>
                    <a:pt x="184" y="4287"/>
                  </a:lnTo>
                  <a:lnTo>
                    <a:pt x="307" y="4593"/>
                  </a:lnTo>
                  <a:lnTo>
                    <a:pt x="460" y="4899"/>
                  </a:lnTo>
                  <a:lnTo>
                    <a:pt x="644" y="5175"/>
                  </a:lnTo>
                  <a:lnTo>
                    <a:pt x="858" y="5420"/>
                  </a:lnTo>
                  <a:lnTo>
                    <a:pt x="1103" y="5665"/>
                  </a:lnTo>
                  <a:lnTo>
                    <a:pt x="1378" y="5879"/>
                  </a:lnTo>
                  <a:lnTo>
                    <a:pt x="1654" y="6063"/>
                  </a:lnTo>
                  <a:lnTo>
                    <a:pt x="1960" y="6216"/>
                  </a:lnTo>
                  <a:lnTo>
                    <a:pt x="2297" y="6369"/>
                  </a:lnTo>
                  <a:lnTo>
                    <a:pt x="2634" y="6461"/>
                  </a:lnTo>
                  <a:lnTo>
                    <a:pt x="3001" y="6553"/>
                  </a:lnTo>
                  <a:lnTo>
                    <a:pt x="3369" y="6614"/>
                  </a:lnTo>
                  <a:lnTo>
                    <a:pt x="4134" y="6614"/>
                  </a:lnTo>
                  <a:lnTo>
                    <a:pt x="4501" y="6553"/>
                  </a:lnTo>
                  <a:lnTo>
                    <a:pt x="4838" y="6461"/>
                  </a:lnTo>
                  <a:lnTo>
                    <a:pt x="5206" y="6369"/>
                  </a:lnTo>
                  <a:lnTo>
                    <a:pt x="5512" y="6216"/>
                  </a:lnTo>
                  <a:lnTo>
                    <a:pt x="5818" y="6063"/>
                  </a:lnTo>
                  <a:lnTo>
                    <a:pt x="6124" y="5879"/>
                  </a:lnTo>
                  <a:lnTo>
                    <a:pt x="6369" y="5665"/>
                  </a:lnTo>
                  <a:lnTo>
                    <a:pt x="6614" y="5420"/>
                  </a:lnTo>
                  <a:lnTo>
                    <a:pt x="6828" y="5175"/>
                  </a:lnTo>
                  <a:lnTo>
                    <a:pt x="7012" y="4899"/>
                  </a:lnTo>
                  <a:lnTo>
                    <a:pt x="7196" y="4593"/>
                  </a:lnTo>
                  <a:lnTo>
                    <a:pt x="7318" y="4287"/>
                  </a:lnTo>
                  <a:lnTo>
                    <a:pt x="7410" y="3981"/>
                  </a:lnTo>
                  <a:lnTo>
                    <a:pt x="7441" y="3644"/>
                  </a:lnTo>
                  <a:lnTo>
                    <a:pt x="7471" y="3307"/>
                  </a:lnTo>
                  <a:lnTo>
                    <a:pt x="7441" y="2970"/>
                  </a:lnTo>
                  <a:lnTo>
                    <a:pt x="7410" y="2634"/>
                  </a:lnTo>
                  <a:lnTo>
                    <a:pt x="7318" y="2327"/>
                  </a:lnTo>
                  <a:lnTo>
                    <a:pt x="7196" y="2021"/>
                  </a:lnTo>
                  <a:lnTo>
                    <a:pt x="7012" y="1715"/>
                  </a:lnTo>
                  <a:lnTo>
                    <a:pt x="6828" y="1440"/>
                  </a:lnTo>
                  <a:lnTo>
                    <a:pt x="6614" y="1195"/>
                  </a:lnTo>
                  <a:lnTo>
                    <a:pt x="6369" y="950"/>
                  </a:lnTo>
                  <a:lnTo>
                    <a:pt x="6124" y="735"/>
                  </a:lnTo>
                  <a:lnTo>
                    <a:pt x="5818" y="552"/>
                  </a:lnTo>
                  <a:lnTo>
                    <a:pt x="5512" y="399"/>
                  </a:lnTo>
                  <a:lnTo>
                    <a:pt x="5206" y="245"/>
                  </a:lnTo>
                  <a:lnTo>
                    <a:pt x="4838" y="123"/>
                  </a:lnTo>
                  <a:lnTo>
                    <a:pt x="4501" y="62"/>
                  </a:lnTo>
                  <a:lnTo>
                    <a:pt x="4134"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79" name="Google Shape;5279;p64"/>
            <p:cNvSpPr/>
            <p:nvPr/>
          </p:nvSpPr>
          <p:spPr>
            <a:xfrm>
              <a:off x="3049350" y="5597750"/>
              <a:ext cx="163050" cy="36775"/>
            </a:xfrm>
            <a:custGeom>
              <a:avLst/>
              <a:gdLst/>
              <a:ahLst/>
              <a:cxnLst/>
              <a:rect l="l" t="t" r="r" b="b"/>
              <a:pathLst>
                <a:path w="6522" h="1471" extrusionOk="0">
                  <a:moveTo>
                    <a:pt x="0" y="0"/>
                  </a:moveTo>
                  <a:lnTo>
                    <a:pt x="0" y="1470"/>
                  </a:lnTo>
                  <a:lnTo>
                    <a:pt x="6522" y="1470"/>
                  </a:lnTo>
                  <a:lnTo>
                    <a:pt x="65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0" name="Google Shape;5280;p64"/>
            <p:cNvSpPr/>
            <p:nvPr/>
          </p:nvSpPr>
          <p:spPr>
            <a:xfrm>
              <a:off x="3040925" y="6448150"/>
              <a:ext cx="183725" cy="72725"/>
            </a:xfrm>
            <a:custGeom>
              <a:avLst/>
              <a:gdLst/>
              <a:ahLst/>
              <a:cxnLst/>
              <a:rect l="l" t="t" r="r" b="b"/>
              <a:pathLst>
                <a:path w="7349" h="2909" extrusionOk="0">
                  <a:moveTo>
                    <a:pt x="950" y="0"/>
                  </a:moveTo>
                  <a:lnTo>
                    <a:pt x="705" y="61"/>
                  </a:lnTo>
                  <a:lnTo>
                    <a:pt x="521" y="153"/>
                  </a:lnTo>
                  <a:lnTo>
                    <a:pt x="337" y="306"/>
                  </a:lnTo>
                  <a:lnTo>
                    <a:pt x="184" y="459"/>
                  </a:lnTo>
                  <a:lnTo>
                    <a:pt x="93" y="643"/>
                  </a:lnTo>
                  <a:lnTo>
                    <a:pt x="31" y="827"/>
                  </a:lnTo>
                  <a:lnTo>
                    <a:pt x="1" y="1041"/>
                  </a:lnTo>
                  <a:lnTo>
                    <a:pt x="1" y="2909"/>
                  </a:lnTo>
                  <a:lnTo>
                    <a:pt x="7349" y="2909"/>
                  </a:lnTo>
                  <a:lnTo>
                    <a:pt x="7349" y="1041"/>
                  </a:lnTo>
                  <a:lnTo>
                    <a:pt x="7318" y="827"/>
                  </a:lnTo>
                  <a:lnTo>
                    <a:pt x="7257" y="643"/>
                  </a:lnTo>
                  <a:lnTo>
                    <a:pt x="7135" y="459"/>
                  </a:lnTo>
                  <a:lnTo>
                    <a:pt x="7012" y="306"/>
                  </a:lnTo>
                  <a:lnTo>
                    <a:pt x="6828" y="153"/>
                  </a:lnTo>
                  <a:lnTo>
                    <a:pt x="6614" y="61"/>
                  </a:lnTo>
                  <a:lnTo>
                    <a:pt x="640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1" name="Google Shape;5281;p64"/>
            <p:cNvSpPr/>
            <p:nvPr/>
          </p:nvSpPr>
          <p:spPr>
            <a:xfrm>
              <a:off x="3000375" y="6484125"/>
              <a:ext cx="264075" cy="84200"/>
            </a:xfrm>
            <a:custGeom>
              <a:avLst/>
              <a:gdLst/>
              <a:ahLst/>
              <a:cxnLst/>
              <a:rect l="l" t="t" r="r" b="b"/>
              <a:pathLst>
                <a:path w="10563" h="3368" extrusionOk="0">
                  <a:moveTo>
                    <a:pt x="1010" y="0"/>
                  </a:moveTo>
                  <a:lnTo>
                    <a:pt x="796" y="31"/>
                  </a:lnTo>
                  <a:lnTo>
                    <a:pt x="612" y="92"/>
                  </a:lnTo>
                  <a:lnTo>
                    <a:pt x="459" y="153"/>
                  </a:lnTo>
                  <a:lnTo>
                    <a:pt x="306" y="276"/>
                  </a:lnTo>
                  <a:lnTo>
                    <a:pt x="184" y="398"/>
                  </a:lnTo>
                  <a:lnTo>
                    <a:pt x="92" y="551"/>
                  </a:lnTo>
                  <a:lnTo>
                    <a:pt x="31" y="704"/>
                  </a:lnTo>
                  <a:lnTo>
                    <a:pt x="0" y="888"/>
                  </a:lnTo>
                  <a:lnTo>
                    <a:pt x="0" y="3368"/>
                  </a:lnTo>
                  <a:lnTo>
                    <a:pt x="10563" y="3368"/>
                  </a:lnTo>
                  <a:lnTo>
                    <a:pt x="10563" y="888"/>
                  </a:lnTo>
                  <a:lnTo>
                    <a:pt x="10563" y="704"/>
                  </a:lnTo>
                  <a:lnTo>
                    <a:pt x="10502" y="551"/>
                  </a:lnTo>
                  <a:lnTo>
                    <a:pt x="10410" y="398"/>
                  </a:lnTo>
                  <a:lnTo>
                    <a:pt x="10287" y="276"/>
                  </a:lnTo>
                  <a:lnTo>
                    <a:pt x="10134" y="153"/>
                  </a:lnTo>
                  <a:lnTo>
                    <a:pt x="9951" y="92"/>
                  </a:lnTo>
                  <a:lnTo>
                    <a:pt x="9767" y="31"/>
                  </a:lnTo>
                  <a:lnTo>
                    <a:pt x="9583"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2" name="Google Shape;5282;p64"/>
            <p:cNvSpPr/>
            <p:nvPr/>
          </p:nvSpPr>
          <p:spPr>
            <a:xfrm>
              <a:off x="4699625" y="5613050"/>
              <a:ext cx="127075" cy="840475"/>
            </a:xfrm>
            <a:custGeom>
              <a:avLst/>
              <a:gdLst/>
              <a:ahLst/>
              <a:cxnLst/>
              <a:rect l="l" t="t" r="r" b="b"/>
              <a:pathLst>
                <a:path w="5083" h="33619" extrusionOk="0">
                  <a:moveTo>
                    <a:pt x="796" y="1"/>
                  </a:moveTo>
                  <a:lnTo>
                    <a:pt x="459" y="5175"/>
                  </a:lnTo>
                  <a:lnTo>
                    <a:pt x="214" y="9523"/>
                  </a:lnTo>
                  <a:lnTo>
                    <a:pt x="123" y="11482"/>
                  </a:lnTo>
                  <a:lnTo>
                    <a:pt x="61" y="13319"/>
                  </a:lnTo>
                  <a:lnTo>
                    <a:pt x="31" y="15095"/>
                  </a:lnTo>
                  <a:lnTo>
                    <a:pt x="0" y="16810"/>
                  </a:lnTo>
                  <a:lnTo>
                    <a:pt x="31" y="18555"/>
                  </a:lnTo>
                  <a:lnTo>
                    <a:pt x="61" y="20331"/>
                  </a:lnTo>
                  <a:lnTo>
                    <a:pt x="123" y="22168"/>
                  </a:lnTo>
                  <a:lnTo>
                    <a:pt x="214" y="24127"/>
                  </a:lnTo>
                  <a:lnTo>
                    <a:pt x="459" y="28444"/>
                  </a:lnTo>
                  <a:lnTo>
                    <a:pt x="796" y="33618"/>
                  </a:lnTo>
                  <a:lnTo>
                    <a:pt x="4317" y="33618"/>
                  </a:lnTo>
                  <a:lnTo>
                    <a:pt x="4654" y="28444"/>
                  </a:lnTo>
                  <a:lnTo>
                    <a:pt x="4899" y="24127"/>
                  </a:lnTo>
                  <a:lnTo>
                    <a:pt x="4991" y="22168"/>
                  </a:lnTo>
                  <a:lnTo>
                    <a:pt x="5052" y="20331"/>
                  </a:lnTo>
                  <a:lnTo>
                    <a:pt x="5083" y="18555"/>
                  </a:lnTo>
                  <a:lnTo>
                    <a:pt x="5083" y="16810"/>
                  </a:lnTo>
                  <a:lnTo>
                    <a:pt x="5083" y="15095"/>
                  </a:lnTo>
                  <a:lnTo>
                    <a:pt x="5052" y="13319"/>
                  </a:lnTo>
                  <a:lnTo>
                    <a:pt x="4991" y="11482"/>
                  </a:lnTo>
                  <a:lnTo>
                    <a:pt x="4899" y="9523"/>
                  </a:lnTo>
                  <a:lnTo>
                    <a:pt x="4654" y="5175"/>
                  </a:lnTo>
                  <a:lnTo>
                    <a:pt x="431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3" name="Google Shape;5283;p64"/>
            <p:cNvSpPr/>
            <p:nvPr/>
          </p:nvSpPr>
          <p:spPr>
            <a:xfrm>
              <a:off x="4669775" y="5447725"/>
              <a:ext cx="186775" cy="165350"/>
            </a:xfrm>
            <a:custGeom>
              <a:avLst/>
              <a:gdLst/>
              <a:ahLst/>
              <a:cxnLst/>
              <a:rect l="l" t="t" r="r" b="b"/>
              <a:pathLst>
                <a:path w="7471" h="6614" extrusionOk="0">
                  <a:moveTo>
                    <a:pt x="3368" y="1"/>
                  </a:moveTo>
                  <a:lnTo>
                    <a:pt x="3001" y="62"/>
                  </a:lnTo>
                  <a:lnTo>
                    <a:pt x="2633" y="123"/>
                  </a:lnTo>
                  <a:lnTo>
                    <a:pt x="2296" y="245"/>
                  </a:lnTo>
                  <a:lnTo>
                    <a:pt x="1960" y="399"/>
                  </a:lnTo>
                  <a:lnTo>
                    <a:pt x="1653" y="552"/>
                  </a:lnTo>
                  <a:lnTo>
                    <a:pt x="1378" y="735"/>
                  </a:lnTo>
                  <a:lnTo>
                    <a:pt x="1102" y="950"/>
                  </a:lnTo>
                  <a:lnTo>
                    <a:pt x="857" y="1195"/>
                  </a:lnTo>
                  <a:lnTo>
                    <a:pt x="643" y="1440"/>
                  </a:lnTo>
                  <a:lnTo>
                    <a:pt x="459" y="1715"/>
                  </a:lnTo>
                  <a:lnTo>
                    <a:pt x="306" y="2021"/>
                  </a:lnTo>
                  <a:lnTo>
                    <a:pt x="184" y="2327"/>
                  </a:lnTo>
                  <a:lnTo>
                    <a:pt x="92" y="2634"/>
                  </a:lnTo>
                  <a:lnTo>
                    <a:pt x="31" y="2970"/>
                  </a:lnTo>
                  <a:lnTo>
                    <a:pt x="0" y="3307"/>
                  </a:lnTo>
                  <a:lnTo>
                    <a:pt x="31" y="3644"/>
                  </a:lnTo>
                  <a:lnTo>
                    <a:pt x="92" y="3981"/>
                  </a:lnTo>
                  <a:lnTo>
                    <a:pt x="184" y="4287"/>
                  </a:lnTo>
                  <a:lnTo>
                    <a:pt x="306" y="4593"/>
                  </a:lnTo>
                  <a:lnTo>
                    <a:pt x="459" y="4899"/>
                  </a:lnTo>
                  <a:lnTo>
                    <a:pt x="643" y="5175"/>
                  </a:lnTo>
                  <a:lnTo>
                    <a:pt x="857" y="5420"/>
                  </a:lnTo>
                  <a:lnTo>
                    <a:pt x="1102" y="5665"/>
                  </a:lnTo>
                  <a:lnTo>
                    <a:pt x="1378" y="5879"/>
                  </a:lnTo>
                  <a:lnTo>
                    <a:pt x="1653" y="6063"/>
                  </a:lnTo>
                  <a:lnTo>
                    <a:pt x="1960" y="6216"/>
                  </a:lnTo>
                  <a:lnTo>
                    <a:pt x="2296" y="6369"/>
                  </a:lnTo>
                  <a:lnTo>
                    <a:pt x="2633" y="6461"/>
                  </a:lnTo>
                  <a:lnTo>
                    <a:pt x="3001" y="6553"/>
                  </a:lnTo>
                  <a:lnTo>
                    <a:pt x="3368" y="6614"/>
                  </a:lnTo>
                  <a:lnTo>
                    <a:pt x="4133" y="6614"/>
                  </a:lnTo>
                  <a:lnTo>
                    <a:pt x="4501" y="6553"/>
                  </a:lnTo>
                  <a:lnTo>
                    <a:pt x="4838" y="6461"/>
                  </a:lnTo>
                  <a:lnTo>
                    <a:pt x="5205" y="6369"/>
                  </a:lnTo>
                  <a:lnTo>
                    <a:pt x="5511" y="6216"/>
                  </a:lnTo>
                  <a:lnTo>
                    <a:pt x="5817" y="6063"/>
                  </a:lnTo>
                  <a:lnTo>
                    <a:pt x="6123" y="5879"/>
                  </a:lnTo>
                  <a:lnTo>
                    <a:pt x="6368" y="5665"/>
                  </a:lnTo>
                  <a:lnTo>
                    <a:pt x="6613" y="5420"/>
                  </a:lnTo>
                  <a:lnTo>
                    <a:pt x="6828" y="5175"/>
                  </a:lnTo>
                  <a:lnTo>
                    <a:pt x="7011" y="4899"/>
                  </a:lnTo>
                  <a:lnTo>
                    <a:pt x="7195" y="4593"/>
                  </a:lnTo>
                  <a:lnTo>
                    <a:pt x="7318" y="4287"/>
                  </a:lnTo>
                  <a:lnTo>
                    <a:pt x="7409" y="3981"/>
                  </a:lnTo>
                  <a:lnTo>
                    <a:pt x="7440" y="3644"/>
                  </a:lnTo>
                  <a:lnTo>
                    <a:pt x="7471" y="3307"/>
                  </a:lnTo>
                  <a:lnTo>
                    <a:pt x="7440" y="2970"/>
                  </a:lnTo>
                  <a:lnTo>
                    <a:pt x="7409" y="2634"/>
                  </a:lnTo>
                  <a:lnTo>
                    <a:pt x="7318" y="2327"/>
                  </a:lnTo>
                  <a:lnTo>
                    <a:pt x="7195" y="2021"/>
                  </a:lnTo>
                  <a:lnTo>
                    <a:pt x="7011" y="1715"/>
                  </a:lnTo>
                  <a:lnTo>
                    <a:pt x="6828" y="1440"/>
                  </a:lnTo>
                  <a:lnTo>
                    <a:pt x="6613" y="1195"/>
                  </a:lnTo>
                  <a:lnTo>
                    <a:pt x="6368" y="950"/>
                  </a:lnTo>
                  <a:lnTo>
                    <a:pt x="6123" y="735"/>
                  </a:lnTo>
                  <a:lnTo>
                    <a:pt x="5817" y="552"/>
                  </a:lnTo>
                  <a:lnTo>
                    <a:pt x="5511" y="399"/>
                  </a:lnTo>
                  <a:lnTo>
                    <a:pt x="5205" y="245"/>
                  </a:lnTo>
                  <a:lnTo>
                    <a:pt x="4838" y="123"/>
                  </a:lnTo>
                  <a:lnTo>
                    <a:pt x="4501" y="62"/>
                  </a:lnTo>
                  <a:lnTo>
                    <a:pt x="413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4" name="Google Shape;5284;p64"/>
            <p:cNvSpPr/>
            <p:nvPr/>
          </p:nvSpPr>
          <p:spPr>
            <a:xfrm>
              <a:off x="4682000" y="5597750"/>
              <a:ext cx="163075" cy="36775"/>
            </a:xfrm>
            <a:custGeom>
              <a:avLst/>
              <a:gdLst/>
              <a:ahLst/>
              <a:cxnLst/>
              <a:rect l="l" t="t" r="r" b="b"/>
              <a:pathLst>
                <a:path w="6523" h="1471" extrusionOk="0">
                  <a:moveTo>
                    <a:pt x="1" y="0"/>
                  </a:moveTo>
                  <a:lnTo>
                    <a:pt x="1" y="1470"/>
                  </a:lnTo>
                  <a:lnTo>
                    <a:pt x="6522" y="1470"/>
                  </a:lnTo>
                  <a:lnTo>
                    <a:pt x="65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5" name="Google Shape;5285;p64"/>
            <p:cNvSpPr/>
            <p:nvPr/>
          </p:nvSpPr>
          <p:spPr>
            <a:xfrm>
              <a:off x="4673600" y="6448150"/>
              <a:ext cx="183725" cy="72725"/>
            </a:xfrm>
            <a:custGeom>
              <a:avLst/>
              <a:gdLst/>
              <a:ahLst/>
              <a:cxnLst/>
              <a:rect l="l" t="t" r="r" b="b"/>
              <a:pathLst>
                <a:path w="7349" h="2909" extrusionOk="0">
                  <a:moveTo>
                    <a:pt x="949" y="0"/>
                  </a:moveTo>
                  <a:lnTo>
                    <a:pt x="704" y="61"/>
                  </a:lnTo>
                  <a:lnTo>
                    <a:pt x="521" y="153"/>
                  </a:lnTo>
                  <a:lnTo>
                    <a:pt x="337" y="306"/>
                  </a:lnTo>
                  <a:lnTo>
                    <a:pt x="184" y="459"/>
                  </a:lnTo>
                  <a:lnTo>
                    <a:pt x="92" y="643"/>
                  </a:lnTo>
                  <a:lnTo>
                    <a:pt x="31" y="827"/>
                  </a:lnTo>
                  <a:lnTo>
                    <a:pt x="0" y="1041"/>
                  </a:lnTo>
                  <a:lnTo>
                    <a:pt x="0" y="2909"/>
                  </a:lnTo>
                  <a:lnTo>
                    <a:pt x="7348" y="2909"/>
                  </a:lnTo>
                  <a:lnTo>
                    <a:pt x="7348" y="1041"/>
                  </a:lnTo>
                  <a:lnTo>
                    <a:pt x="7318" y="827"/>
                  </a:lnTo>
                  <a:lnTo>
                    <a:pt x="7256" y="643"/>
                  </a:lnTo>
                  <a:lnTo>
                    <a:pt x="7134" y="459"/>
                  </a:lnTo>
                  <a:lnTo>
                    <a:pt x="6981" y="306"/>
                  </a:lnTo>
                  <a:lnTo>
                    <a:pt x="6828" y="153"/>
                  </a:lnTo>
                  <a:lnTo>
                    <a:pt x="6613" y="61"/>
                  </a:lnTo>
                  <a:lnTo>
                    <a:pt x="6399"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5286" name="Google Shape;5286;p64"/>
            <p:cNvSpPr/>
            <p:nvPr/>
          </p:nvSpPr>
          <p:spPr>
            <a:xfrm>
              <a:off x="4633025" y="6484125"/>
              <a:ext cx="264100" cy="84200"/>
            </a:xfrm>
            <a:custGeom>
              <a:avLst/>
              <a:gdLst/>
              <a:ahLst/>
              <a:cxnLst/>
              <a:rect l="l" t="t" r="r" b="b"/>
              <a:pathLst>
                <a:path w="10564" h="3368" extrusionOk="0">
                  <a:moveTo>
                    <a:pt x="1011" y="0"/>
                  </a:moveTo>
                  <a:lnTo>
                    <a:pt x="796" y="31"/>
                  </a:lnTo>
                  <a:lnTo>
                    <a:pt x="613" y="92"/>
                  </a:lnTo>
                  <a:lnTo>
                    <a:pt x="460" y="153"/>
                  </a:lnTo>
                  <a:lnTo>
                    <a:pt x="307" y="276"/>
                  </a:lnTo>
                  <a:lnTo>
                    <a:pt x="184" y="398"/>
                  </a:lnTo>
                  <a:lnTo>
                    <a:pt x="92" y="551"/>
                  </a:lnTo>
                  <a:lnTo>
                    <a:pt x="31" y="704"/>
                  </a:lnTo>
                  <a:lnTo>
                    <a:pt x="0" y="888"/>
                  </a:lnTo>
                  <a:lnTo>
                    <a:pt x="0" y="3368"/>
                  </a:lnTo>
                  <a:lnTo>
                    <a:pt x="10563" y="3368"/>
                  </a:lnTo>
                  <a:lnTo>
                    <a:pt x="10563" y="888"/>
                  </a:lnTo>
                  <a:lnTo>
                    <a:pt x="10563" y="704"/>
                  </a:lnTo>
                  <a:lnTo>
                    <a:pt x="10502" y="551"/>
                  </a:lnTo>
                  <a:lnTo>
                    <a:pt x="10410" y="398"/>
                  </a:lnTo>
                  <a:lnTo>
                    <a:pt x="10288" y="276"/>
                  </a:lnTo>
                  <a:lnTo>
                    <a:pt x="10135" y="153"/>
                  </a:lnTo>
                  <a:lnTo>
                    <a:pt x="9951" y="92"/>
                  </a:lnTo>
                  <a:lnTo>
                    <a:pt x="9767" y="31"/>
                  </a:lnTo>
                  <a:lnTo>
                    <a:pt x="958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558"/>
        <p:cNvGrpSpPr/>
        <p:nvPr/>
      </p:nvGrpSpPr>
      <p:grpSpPr>
        <a:xfrm>
          <a:off x="0" y="0"/>
          <a:ext cx="0" cy="0"/>
          <a:chOff x="0" y="0"/>
          <a:chExt cx="0" cy="0"/>
        </a:xfrm>
      </p:grpSpPr>
      <p:sp>
        <p:nvSpPr>
          <p:cNvPr id="2559" name="Google Shape;2559;p45"/>
          <p:cNvSpPr txBox="1">
            <a:spLocks noGrp="1"/>
          </p:cNvSpPr>
          <p:nvPr>
            <p:ph type="title"/>
          </p:nvPr>
        </p:nvSpPr>
        <p:spPr>
          <a:xfrm>
            <a:off x="658124" y="196550"/>
            <a:ext cx="7704000"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altLang="en-IN" dirty="0"/>
              <a:t>ARTISTS</a:t>
            </a:r>
            <a:r>
              <a:rPr lang="en-IN" dirty="0"/>
              <a:t> TABLE</a:t>
            </a:r>
            <a:endParaRPr dirty="0"/>
          </a:p>
        </p:txBody>
      </p:sp>
      <p:grpSp>
        <p:nvGrpSpPr>
          <p:cNvPr id="2681" name="Google Shape;2681;p45"/>
          <p:cNvGrpSpPr/>
          <p:nvPr/>
        </p:nvGrpSpPr>
        <p:grpSpPr>
          <a:xfrm flipH="1">
            <a:off x="-285235" y="387678"/>
            <a:ext cx="1294715" cy="4529244"/>
            <a:chOff x="4691063" y="2482850"/>
            <a:chExt cx="1114500" cy="2440150"/>
          </a:xfrm>
        </p:grpSpPr>
        <p:sp>
          <p:nvSpPr>
            <p:cNvPr id="2682" name="Google Shape;2682;p45"/>
            <p:cNvSpPr/>
            <p:nvPr/>
          </p:nvSpPr>
          <p:spPr>
            <a:xfrm>
              <a:off x="4691063" y="4846200"/>
              <a:ext cx="1114500" cy="768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45"/>
            <p:cNvSpPr/>
            <p:nvPr/>
          </p:nvSpPr>
          <p:spPr>
            <a:xfrm>
              <a:off x="4829400" y="4494375"/>
              <a:ext cx="859975" cy="388350"/>
            </a:xfrm>
            <a:custGeom>
              <a:avLst/>
              <a:gdLst/>
              <a:ahLst/>
              <a:cxnLst/>
              <a:rect l="l" t="t" r="r" b="b"/>
              <a:pathLst>
                <a:path w="34399" h="15534" extrusionOk="0">
                  <a:moveTo>
                    <a:pt x="30722" y="0"/>
                  </a:moveTo>
                  <a:lnTo>
                    <a:pt x="2242" y="77"/>
                  </a:lnTo>
                  <a:lnTo>
                    <a:pt x="1" y="15533"/>
                  </a:lnTo>
                  <a:lnTo>
                    <a:pt x="34399" y="15533"/>
                  </a:lnTo>
                  <a:lnTo>
                    <a:pt x="30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45"/>
            <p:cNvSpPr/>
            <p:nvPr/>
          </p:nvSpPr>
          <p:spPr>
            <a:xfrm>
              <a:off x="4872025" y="4494375"/>
              <a:ext cx="792475" cy="337575"/>
            </a:xfrm>
            <a:custGeom>
              <a:avLst/>
              <a:gdLst/>
              <a:ahLst/>
              <a:cxnLst/>
              <a:rect l="l" t="t" r="r" b="b"/>
              <a:pathLst>
                <a:path w="31699" h="13503" extrusionOk="0">
                  <a:moveTo>
                    <a:pt x="29017" y="0"/>
                  </a:moveTo>
                  <a:lnTo>
                    <a:pt x="537" y="77"/>
                  </a:lnTo>
                  <a:lnTo>
                    <a:pt x="0" y="3792"/>
                  </a:lnTo>
                  <a:lnTo>
                    <a:pt x="192" y="4233"/>
                  </a:lnTo>
                  <a:lnTo>
                    <a:pt x="441" y="4693"/>
                  </a:lnTo>
                  <a:lnTo>
                    <a:pt x="747" y="5171"/>
                  </a:lnTo>
                  <a:lnTo>
                    <a:pt x="1092" y="5669"/>
                  </a:lnTo>
                  <a:lnTo>
                    <a:pt x="1475" y="6129"/>
                  </a:lnTo>
                  <a:lnTo>
                    <a:pt x="1896" y="6608"/>
                  </a:lnTo>
                  <a:lnTo>
                    <a:pt x="2356" y="7048"/>
                  </a:lnTo>
                  <a:lnTo>
                    <a:pt x="2835" y="7489"/>
                  </a:lnTo>
                  <a:lnTo>
                    <a:pt x="3371" y="7929"/>
                  </a:lnTo>
                  <a:lnTo>
                    <a:pt x="3927" y="8351"/>
                  </a:lnTo>
                  <a:lnTo>
                    <a:pt x="4520" y="8753"/>
                  </a:lnTo>
                  <a:lnTo>
                    <a:pt x="5133" y="9155"/>
                  </a:lnTo>
                  <a:lnTo>
                    <a:pt x="5765" y="9538"/>
                  </a:lnTo>
                  <a:lnTo>
                    <a:pt x="6436" y="9902"/>
                  </a:lnTo>
                  <a:lnTo>
                    <a:pt x="7125" y="10266"/>
                  </a:lnTo>
                  <a:lnTo>
                    <a:pt x="7834" y="10592"/>
                  </a:lnTo>
                  <a:lnTo>
                    <a:pt x="8581" y="10917"/>
                  </a:lnTo>
                  <a:lnTo>
                    <a:pt x="9328" y="11224"/>
                  </a:lnTo>
                  <a:lnTo>
                    <a:pt x="10113" y="11511"/>
                  </a:lnTo>
                  <a:lnTo>
                    <a:pt x="10898" y="11779"/>
                  </a:lnTo>
                  <a:lnTo>
                    <a:pt x="11703" y="12047"/>
                  </a:lnTo>
                  <a:lnTo>
                    <a:pt x="12526" y="12277"/>
                  </a:lnTo>
                  <a:lnTo>
                    <a:pt x="13369" y="12488"/>
                  </a:lnTo>
                  <a:lnTo>
                    <a:pt x="14212" y="12698"/>
                  </a:lnTo>
                  <a:lnTo>
                    <a:pt x="15073" y="12871"/>
                  </a:lnTo>
                  <a:lnTo>
                    <a:pt x="15935" y="13024"/>
                  </a:lnTo>
                  <a:lnTo>
                    <a:pt x="16816" y="13158"/>
                  </a:lnTo>
                  <a:lnTo>
                    <a:pt x="17697" y="13273"/>
                  </a:lnTo>
                  <a:lnTo>
                    <a:pt x="18578" y="13369"/>
                  </a:lnTo>
                  <a:lnTo>
                    <a:pt x="19459" y="13426"/>
                  </a:lnTo>
                  <a:lnTo>
                    <a:pt x="20360" y="13484"/>
                  </a:lnTo>
                  <a:lnTo>
                    <a:pt x="21241" y="13503"/>
                  </a:lnTo>
                  <a:lnTo>
                    <a:pt x="22122" y="13503"/>
                  </a:lnTo>
                  <a:lnTo>
                    <a:pt x="23003" y="13465"/>
                  </a:lnTo>
                  <a:lnTo>
                    <a:pt x="23673" y="13426"/>
                  </a:lnTo>
                  <a:lnTo>
                    <a:pt x="24324" y="13388"/>
                  </a:lnTo>
                  <a:lnTo>
                    <a:pt x="24956" y="13311"/>
                  </a:lnTo>
                  <a:lnTo>
                    <a:pt x="25588" y="13235"/>
                  </a:lnTo>
                  <a:lnTo>
                    <a:pt x="26182" y="13139"/>
                  </a:lnTo>
                  <a:lnTo>
                    <a:pt x="26776" y="13043"/>
                  </a:lnTo>
                  <a:lnTo>
                    <a:pt x="27350" y="12928"/>
                  </a:lnTo>
                  <a:lnTo>
                    <a:pt x="27906" y="12794"/>
                  </a:lnTo>
                  <a:lnTo>
                    <a:pt x="28442" y="12641"/>
                  </a:lnTo>
                  <a:lnTo>
                    <a:pt x="28959" y="12488"/>
                  </a:lnTo>
                  <a:lnTo>
                    <a:pt x="29457" y="12335"/>
                  </a:lnTo>
                  <a:lnTo>
                    <a:pt x="29936" y="12162"/>
                  </a:lnTo>
                  <a:lnTo>
                    <a:pt x="30415" y="11971"/>
                  </a:lnTo>
                  <a:lnTo>
                    <a:pt x="30855" y="11760"/>
                  </a:lnTo>
                  <a:lnTo>
                    <a:pt x="31296" y="11568"/>
                  </a:lnTo>
                  <a:lnTo>
                    <a:pt x="31698" y="11339"/>
                  </a:lnTo>
                  <a:lnTo>
                    <a:pt x="2901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45"/>
            <p:cNvSpPr/>
            <p:nvPr/>
          </p:nvSpPr>
          <p:spPr>
            <a:xfrm>
              <a:off x="4829400" y="4827150"/>
              <a:ext cx="602375" cy="55575"/>
            </a:xfrm>
            <a:custGeom>
              <a:avLst/>
              <a:gdLst/>
              <a:ahLst/>
              <a:cxnLst/>
              <a:rect l="l" t="t" r="r" b="b"/>
              <a:pathLst>
                <a:path w="24095" h="2223" extrusionOk="0">
                  <a:moveTo>
                    <a:pt x="326" y="0"/>
                  </a:moveTo>
                  <a:lnTo>
                    <a:pt x="1" y="2222"/>
                  </a:lnTo>
                  <a:lnTo>
                    <a:pt x="24095" y="2222"/>
                  </a:lnTo>
                  <a:lnTo>
                    <a:pt x="22773" y="1973"/>
                  </a:lnTo>
                  <a:lnTo>
                    <a:pt x="21356" y="1743"/>
                  </a:lnTo>
                  <a:lnTo>
                    <a:pt x="19862" y="1513"/>
                  </a:lnTo>
                  <a:lnTo>
                    <a:pt x="18272" y="1284"/>
                  </a:lnTo>
                  <a:lnTo>
                    <a:pt x="16606" y="1092"/>
                  </a:lnTo>
                  <a:lnTo>
                    <a:pt x="14863" y="881"/>
                  </a:lnTo>
                  <a:lnTo>
                    <a:pt x="13063" y="709"/>
                  </a:lnTo>
                  <a:lnTo>
                    <a:pt x="11186" y="537"/>
                  </a:lnTo>
                  <a:lnTo>
                    <a:pt x="9769" y="422"/>
                  </a:lnTo>
                  <a:lnTo>
                    <a:pt x="8370" y="326"/>
                  </a:lnTo>
                  <a:lnTo>
                    <a:pt x="6972" y="249"/>
                  </a:lnTo>
                  <a:lnTo>
                    <a:pt x="5593" y="173"/>
                  </a:lnTo>
                  <a:lnTo>
                    <a:pt x="2893" y="58"/>
                  </a:lnTo>
                  <a:lnTo>
                    <a:pt x="32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45"/>
            <p:cNvSpPr/>
            <p:nvPr/>
          </p:nvSpPr>
          <p:spPr>
            <a:xfrm>
              <a:off x="5070725" y="2906600"/>
              <a:ext cx="118300" cy="1452775"/>
            </a:xfrm>
            <a:custGeom>
              <a:avLst/>
              <a:gdLst/>
              <a:ahLst/>
              <a:cxnLst/>
              <a:rect l="l" t="t" r="r" b="b"/>
              <a:pathLst>
                <a:path w="4732" h="58111" extrusionOk="0">
                  <a:moveTo>
                    <a:pt x="2376" y="1"/>
                  </a:moveTo>
                  <a:lnTo>
                    <a:pt x="1724" y="384"/>
                  </a:lnTo>
                  <a:lnTo>
                    <a:pt x="1801" y="537"/>
                  </a:lnTo>
                  <a:lnTo>
                    <a:pt x="1858" y="729"/>
                  </a:lnTo>
                  <a:lnTo>
                    <a:pt x="1935" y="958"/>
                  </a:lnTo>
                  <a:lnTo>
                    <a:pt x="1993" y="1207"/>
                  </a:lnTo>
                  <a:lnTo>
                    <a:pt x="2127" y="1839"/>
                  </a:lnTo>
                  <a:lnTo>
                    <a:pt x="2242" y="2567"/>
                  </a:lnTo>
                  <a:lnTo>
                    <a:pt x="2337" y="3429"/>
                  </a:lnTo>
                  <a:lnTo>
                    <a:pt x="2433" y="4387"/>
                  </a:lnTo>
                  <a:lnTo>
                    <a:pt x="2510" y="5459"/>
                  </a:lnTo>
                  <a:lnTo>
                    <a:pt x="2586" y="6589"/>
                  </a:lnTo>
                  <a:lnTo>
                    <a:pt x="2644" y="7815"/>
                  </a:lnTo>
                  <a:lnTo>
                    <a:pt x="2682" y="9117"/>
                  </a:lnTo>
                  <a:lnTo>
                    <a:pt x="2759" y="11875"/>
                  </a:lnTo>
                  <a:lnTo>
                    <a:pt x="2778" y="14806"/>
                  </a:lnTo>
                  <a:lnTo>
                    <a:pt x="2778" y="17851"/>
                  </a:lnTo>
                  <a:lnTo>
                    <a:pt x="2720" y="20916"/>
                  </a:lnTo>
                  <a:lnTo>
                    <a:pt x="2644" y="23922"/>
                  </a:lnTo>
                  <a:lnTo>
                    <a:pt x="2548" y="26834"/>
                  </a:lnTo>
                  <a:lnTo>
                    <a:pt x="2414" y="29553"/>
                  </a:lnTo>
                  <a:lnTo>
                    <a:pt x="2318" y="30817"/>
                  </a:lnTo>
                  <a:lnTo>
                    <a:pt x="2242" y="32005"/>
                  </a:lnTo>
                  <a:lnTo>
                    <a:pt x="2146" y="33116"/>
                  </a:lnTo>
                  <a:lnTo>
                    <a:pt x="2050" y="34131"/>
                  </a:lnTo>
                  <a:lnTo>
                    <a:pt x="1935" y="35050"/>
                  </a:lnTo>
                  <a:lnTo>
                    <a:pt x="1820" y="35874"/>
                  </a:lnTo>
                  <a:lnTo>
                    <a:pt x="1705" y="36563"/>
                  </a:lnTo>
                  <a:lnTo>
                    <a:pt x="1590" y="37119"/>
                  </a:lnTo>
                  <a:lnTo>
                    <a:pt x="1571" y="37176"/>
                  </a:lnTo>
                  <a:lnTo>
                    <a:pt x="1322" y="38153"/>
                  </a:lnTo>
                  <a:lnTo>
                    <a:pt x="1073" y="39226"/>
                  </a:lnTo>
                  <a:lnTo>
                    <a:pt x="805" y="40394"/>
                  </a:lnTo>
                  <a:lnTo>
                    <a:pt x="556" y="41658"/>
                  </a:lnTo>
                  <a:lnTo>
                    <a:pt x="441" y="42309"/>
                  </a:lnTo>
                  <a:lnTo>
                    <a:pt x="326" y="42979"/>
                  </a:lnTo>
                  <a:lnTo>
                    <a:pt x="250" y="43669"/>
                  </a:lnTo>
                  <a:lnTo>
                    <a:pt x="154" y="44358"/>
                  </a:lnTo>
                  <a:lnTo>
                    <a:pt x="96" y="45067"/>
                  </a:lnTo>
                  <a:lnTo>
                    <a:pt x="39" y="45776"/>
                  </a:lnTo>
                  <a:lnTo>
                    <a:pt x="20" y="46504"/>
                  </a:lnTo>
                  <a:lnTo>
                    <a:pt x="1" y="47231"/>
                  </a:lnTo>
                  <a:lnTo>
                    <a:pt x="20" y="47959"/>
                  </a:lnTo>
                  <a:lnTo>
                    <a:pt x="58" y="48687"/>
                  </a:lnTo>
                  <a:lnTo>
                    <a:pt x="116" y="49415"/>
                  </a:lnTo>
                  <a:lnTo>
                    <a:pt x="211" y="50143"/>
                  </a:lnTo>
                  <a:lnTo>
                    <a:pt x="345" y="50870"/>
                  </a:lnTo>
                  <a:lnTo>
                    <a:pt x="499" y="51579"/>
                  </a:lnTo>
                  <a:lnTo>
                    <a:pt x="690" y="52288"/>
                  </a:lnTo>
                  <a:lnTo>
                    <a:pt x="901" y="52996"/>
                  </a:lnTo>
                  <a:lnTo>
                    <a:pt x="1169" y="53686"/>
                  </a:lnTo>
                  <a:lnTo>
                    <a:pt x="1475" y="54375"/>
                  </a:lnTo>
                  <a:lnTo>
                    <a:pt x="1820" y="55046"/>
                  </a:lnTo>
                  <a:lnTo>
                    <a:pt x="1993" y="55371"/>
                  </a:lnTo>
                  <a:lnTo>
                    <a:pt x="2203" y="55697"/>
                  </a:lnTo>
                  <a:lnTo>
                    <a:pt x="2414" y="56003"/>
                  </a:lnTo>
                  <a:lnTo>
                    <a:pt x="2625" y="56329"/>
                  </a:lnTo>
                  <a:lnTo>
                    <a:pt x="2874" y="56635"/>
                  </a:lnTo>
                  <a:lnTo>
                    <a:pt x="3103" y="56942"/>
                  </a:lnTo>
                  <a:lnTo>
                    <a:pt x="3372" y="57248"/>
                  </a:lnTo>
                  <a:lnTo>
                    <a:pt x="3640" y="57536"/>
                  </a:lnTo>
                  <a:lnTo>
                    <a:pt x="3927" y="57823"/>
                  </a:lnTo>
                  <a:lnTo>
                    <a:pt x="4214" y="58110"/>
                  </a:lnTo>
                  <a:lnTo>
                    <a:pt x="4731" y="57555"/>
                  </a:lnTo>
                  <a:lnTo>
                    <a:pt x="4463" y="57287"/>
                  </a:lnTo>
                  <a:lnTo>
                    <a:pt x="4195" y="56999"/>
                  </a:lnTo>
                  <a:lnTo>
                    <a:pt x="3927" y="56731"/>
                  </a:lnTo>
                  <a:lnTo>
                    <a:pt x="3678" y="56444"/>
                  </a:lnTo>
                  <a:lnTo>
                    <a:pt x="3448" y="56157"/>
                  </a:lnTo>
                  <a:lnTo>
                    <a:pt x="3237" y="55869"/>
                  </a:lnTo>
                  <a:lnTo>
                    <a:pt x="3027" y="55563"/>
                  </a:lnTo>
                  <a:lnTo>
                    <a:pt x="2816" y="55256"/>
                  </a:lnTo>
                  <a:lnTo>
                    <a:pt x="2452" y="54643"/>
                  </a:lnTo>
                  <a:lnTo>
                    <a:pt x="2127" y="54011"/>
                  </a:lnTo>
                  <a:lnTo>
                    <a:pt x="1839" y="53379"/>
                  </a:lnTo>
                  <a:lnTo>
                    <a:pt x="1590" y="52709"/>
                  </a:lnTo>
                  <a:lnTo>
                    <a:pt x="1380" y="52058"/>
                  </a:lnTo>
                  <a:lnTo>
                    <a:pt x="1207" y="51387"/>
                  </a:lnTo>
                  <a:lnTo>
                    <a:pt x="1054" y="50698"/>
                  </a:lnTo>
                  <a:lnTo>
                    <a:pt x="939" y="50008"/>
                  </a:lnTo>
                  <a:lnTo>
                    <a:pt x="843" y="49319"/>
                  </a:lnTo>
                  <a:lnTo>
                    <a:pt x="786" y="48630"/>
                  </a:lnTo>
                  <a:lnTo>
                    <a:pt x="748" y="47940"/>
                  </a:lnTo>
                  <a:lnTo>
                    <a:pt x="748" y="47231"/>
                  </a:lnTo>
                  <a:lnTo>
                    <a:pt x="748" y="46542"/>
                  </a:lnTo>
                  <a:lnTo>
                    <a:pt x="786" y="45852"/>
                  </a:lnTo>
                  <a:lnTo>
                    <a:pt x="824" y="45163"/>
                  </a:lnTo>
                  <a:lnTo>
                    <a:pt x="901" y="44493"/>
                  </a:lnTo>
                  <a:lnTo>
                    <a:pt x="977" y="43822"/>
                  </a:lnTo>
                  <a:lnTo>
                    <a:pt x="1073" y="43152"/>
                  </a:lnTo>
                  <a:lnTo>
                    <a:pt x="1169" y="42501"/>
                  </a:lnTo>
                  <a:lnTo>
                    <a:pt x="1284" y="41869"/>
                  </a:lnTo>
                  <a:lnTo>
                    <a:pt x="1533" y="40624"/>
                  </a:lnTo>
                  <a:lnTo>
                    <a:pt x="1782" y="39455"/>
                  </a:lnTo>
                  <a:lnTo>
                    <a:pt x="2050" y="38364"/>
                  </a:lnTo>
                  <a:lnTo>
                    <a:pt x="2318" y="37368"/>
                  </a:lnTo>
                  <a:lnTo>
                    <a:pt x="2318" y="37310"/>
                  </a:lnTo>
                  <a:lnTo>
                    <a:pt x="2433" y="36793"/>
                  </a:lnTo>
                  <a:lnTo>
                    <a:pt x="2548" y="36123"/>
                  </a:lnTo>
                  <a:lnTo>
                    <a:pt x="2663" y="35338"/>
                  </a:lnTo>
                  <a:lnTo>
                    <a:pt x="2759" y="34456"/>
                  </a:lnTo>
                  <a:lnTo>
                    <a:pt x="2854" y="33441"/>
                  </a:lnTo>
                  <a:lnTo>
                    <a:pt x="2950" y="32350"/>
                  </a:lnTo>
                  <a:lnTo>
                    <a:pt x="3123" y="29898"/>
                  </a:lnTo>
                  <a:lnTo>
                    <a:pt x="3276" y="27178"/>
                  </a:lnTo>
                  <a:lnTo>
                    <a:pt x="3391" y="24248"/>
                  </a:lnTo>
                  <a:lnTo>
                    <a:pt x="3467" y="21203"/>
                  </a:lnTo>
                  <a:lnTo>
                    <a:pt x="3525" y="18100"/>
                  </a:lnTo>
                  <a:lnTo>
                    <a:pt x="3544" y="14997"/>
                  </a:lnTo>
                  <a:lnTo>
                    <a:pt x="3525" y="12009"/>
                  </a:lnTo>
                  <a:lnTo>
                    <a:pt x="3486" y="10554"/>
                  </a:lnTo>
                  <a:lnTo>
                    <a:pt x="3448" y="9175"/>
                  </a:lnTo>
                  <a:lnTo>
                    <a:pt x="3410" y="7834"/>
                  </a:lnTo>
                  <a:lnTo>
                    <a:pt x="3352" y="6570"/>
                  </a:lnTo>
                  <a:lnTo>
                    <a:pt x="3276" y="5383"/>
                  </a:lnTo>
                  <a:lnTo>
                    <a:pt x="3180" y="4272"/>
                  </a:lnTo>
                  <a:lnTo>
                    <a:pt x="3084" y="3276"/>
                  </a:lnTo>
                  <a:lnTo>
                    <a:pt x="2969" y="2376"/>
                  </a:lnTo>
                  <a:lnTo>
                    <a:pt x="2854" y="1590"/>
                  </a:lnTo>
                  <a:lnTo>
                    <a:pt x="2701" y="920"/>
                  </a:lnTo>
                  <a:lnTo>
                    <a:pt x="2625" y="633"/>
                  </a:lnTo>
                  <a:lnTo>
                    <a:pt x="2548" y="403"/>
                  </a:lnTo>
                  <a:lnTo>
                    <a:pt x="2471" y="173"/>
                  </a:lnTo>
                  <a:lnTo>
                    <a:pt x="23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45"/>
            <p:cNvSpPr/>
            <p:nvPr/>
          </p:nvSpPr>
          <p:spPr>
            <a:xfrm>
              <a:off x="5180375" y="4314325"/>
              <a:ext cx="100575" cy="178625"/>
            </a:xfrm>
            <a:custGeom>
              <a:avLst/>
              <a:gdLst/>
              <a:ahLst/>
              <a:cxnLst/>
              <a:rect l="l" t="t" r="r" b="b"/>
              <a:pathLst>
                <a:path w="4023" h="7145" extrusionOk="0">
                  <a:moveTo>
                    <a:pt x="901" y="1"/>
                  </a:moveTo>
                  <a:lnTo>
                    <a:pt x="1" y="1361"/>
                  </a:lnTo>
                  <a:lnTo>
                    <a:pt x="1112" y="7145"/>
                  </a:lnTo>
                  <a:lnTo>
                    <a:pt x="4023" y="7145"/>
                  </a:lnTo>
                  <a:lnTo>
                    <a:pt x="9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45"/>
            <p:cNvSpPr/>
            <p:nvPr/>
          </p:nvSpPr>
          <p:spPr>
            <a:xfrm>
              <a:off x="5183725" y="2857775"/>
              <a:ext cx="25875" cy="1487225"/>
            </a:xfrm>
            <a:custGeom>
              <a:avLst/>
              <a:gdLst/>
              <a:ahLst/>
              <a:cxnLst/>
              <a:rect l="l" t="t" r="r" b="b"/>
              <a:pathLst>
                <a:path w="1035" h="59489" extrusionOk="0">
                  <a:moveTo>
                    <a:pt x="1" y="0"/>
                  </a:moveTo>
                  <a:lnTo>
                    <a:pt x="1" y="59489"/>
                  </a:lnTo>
                  <a:lnTo>
                    <a:pt x="1035" y="59489"/>
                  </a:lnTo>
                  <a:lnTo>
                    <a:pt x="1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45"/>
            <p:cNvSpPr/>
            <p:nvPr/>
          </p:nvSpPr>
          <p:spPr>
            <a:xfrm>
              <a:off x="5186600" y="4301400"/>
              <a:ext cx="316050" cy="191550"/>
            </a:xfrm>
            <a:custGeom>
              <a:avLst/>
              <a:gdLst/>
              <a:ahLst/>
              <a:cxnLst/>
              <a:rect l="l" t="t" r="r" b="b"/>
              <a:pathLst>
                <a:path w="12642" h="7662" extrusionOk="0">
                  <a:moveTo>
                    <a:pt x="1" y="1"/>
                  </a:moveTo>
                  <a:lnTo>
                    <a:pt x="1" y="1456"/>
                  </a:lnTo>
                  <a:lnTo>
                    <a:pt x="7968" y="7662"/>
                  </a:lnTo>
                  <a:lnTo>
                    <a:pt x="12641" y="766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45"/>
            <p:cNvSpPr/>
            <p:nvPr/>
          </p:nvSpPr>
          <p:spPr>
            <a:xfrm>
              <a:off x="4976400" y="4301400"/>
              <a:ext cx="223150" cy="191550"/>
            </a:xfrm>
            <a:custGeom>
              <a:avLst/>
              <a:gdLst/>
              <a:ahLst/>
              <a:cxnLst/>
              <a:rect l="l" t="t" r="r" b="b"/>
              <a:pathLst>
                <a:path w="8926" h="7662" extrusionOk="0">
                  <a:moveTo>
                    <a:pt x="8926" y="1"/>
                  </a:moveTo>
                  <a:lnTo>
                    <a:pt x="1" y="7662"/>
                  </a:lnTo>
                  <a:lnTo>
                    <a:pt x="3295" y="7662"/>
                  </a:lnTo>
                  <a:lnTo>
                    <a:pt x="8926" y="1456"/>
                  </a:lnTo>
                  <a:lnTo>
                    <a:pt x="8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45"/>
            <p:cNvSpPr/>
            <p:nvPr/>
          </p:nvSpPr>
          <p:spPr>
            <a:xfrm>
              <a:off x="5021900" y="2706950"/>
              <a:ext cx="242775" cy="302150"/>
            </a:xfrm>
            <a:custGeom>
              <a:avLst/>
              <a:gdLst/>
              <a:ahLst/>
              <a:cxnLst/>
              <a:rect l="l" t="t" r="r" b="b"/>
              <a:pathLst>
                <a:path w="9711" h="12086" extrusionOk="0">
                  <a:moveTo>
                    <a:pt x="5784" y="0"/>
                  </a:moveTo>
                  <a:lnTo>
                    <a:pt x="0" y="4788"/>
                  </a:lnTo>
                  <a:lnTo>
                    <a:pt x="3926" y="12085"/>
                  </a:lnTo>
                  <a:lnTo>
                    <a:pt x="9711" y="7297"/>
                  </a:lnTo>
                  <a:lnTo>
                    <a:pt x="57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45"/>
            <p:cNvSpPr/>
            <p:nvPr/>
          </p:nvSpPr>
          <p:spPr>
            <a:xfrm>
              <a:off x="5070250" y="2482850"/>
              <a:ext cx="262425" cy="512850"/>
            </a:xfrm>
            <a:custGeom>
              <a:avLst/>
              <a:gdLst/>
              <a:ahLst/>
              <a:cxnLst/>
              <a:rect l="l" t="t" r="r" b="b"/>
              <a:pathLst>
                <a:path w="10497" h="20514" extrusionOk="0">
                  <a:moveTo>
                    <a:pt x="3371" y="1"/>
                  </a:moveTo>
                  <a:lnTo>
                    <a:pt x="1686" y="230"/>
                  </a:lnTo>
                  <a:lnTo>
                    <a:pt x="1" y="20513"/>
                  </a:lnTo>
                  <a:lnTo>
                    <a:pt x="10420" y="13350"/>
                  </a:lnTo>
                  <a:lnTo>
                    <a:pt x="10496" y="10726"/>
                  </a:lnTo>
                  <a:lnTo>
                    <a:pt x="33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45"/>
            <p:cNvSpPr/>
            <p:nvPr/>
          </p:nvSpPr>
          <p:spPr>
            <a:xfrm>
              <a:off x="4886875" y="2488125"/>
              <a:ext cx="409875" cy="509000"/>
            </a:xfrm>
            <a:custGeom>
              <a:avLst/>
              <a:gdLst/>
              <a:ahLst/>
              <a:cxnLst/>
              <a:rect l="l" t="t" r="r" b="b"/>
              <a:pathLst>
                <a:path w="16395" h="20360" extrusionOk="0">
                  <a:moveTo>
                    <a:pt x="9059" y="0"/>
                  </a:moveTo>
                  <a:lnTo>
                    <a:pt x="0" y="7431"/>
                  </a:lnTo>
                  <a:lnTo>
                    <a:pt x="7316" y="20360"/>
                  </a:lnTo>
                  <a:lnTo>
                    <a:pt x="16395" y="12928"/>
                  </a:lnTo>
                  <a:lnTo>
                    <a:pt x="90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45"/>
            <p:cNvSpPr/>
            <p:nvPr/>
          </p:nvSpPr>
          <p:spPr>
            <a:xfrm>
              <a:off x="4925650" y="2536475"/>
              <a:ext cx="331850" cy="412300"/>
            </a:xfrm>
            <a:custGeom>
              <a:avLst/>
              <a:gdLst/>
              <a:ahLst/>
              <a:cxnLst/>
              <a:rect l="l" t="t" r="r" b="b"/>
              <a:pathLst>
                <a:path w="13274" h="16492" extrusionOk="0">
                  <a:moveTo>
                    <a:pt x="7355" y="1"/>
                  </a:moveTo>
                  <a:lnTo>
                    <a:pt x="0" y="6015"/>
                  </a:lnTo>
                  <a:lnTo>
                    <a:pt x="5938" y="16491"/>
                  </a:lnTo>
                  <a:lnTo>
                    <a:pt x="13273" y="10477"/>
                  </a:lnTo>
                  <a:lnTo>
                    <a:pt x="73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45"/>
            <p:cNvSpPr/>
            <p:nvPr/>
          </p:nvSpPr>
          <p:spPr>
            <a:xfrm>
              <a:off x="5060675" y="2699275"/>
              <a:ext cx="143200" cy="190600"/>
            </a:xfrm>
            <a:custGeom>
              <a:avLst/>
              <a:gdLst/>
              <a:ahLst/>
              <a:cxnLst/>
              <a:rect l="l" t="t" r="r" b="b"/>
              <a:pathLst>
                <a:path w="5728" h="7624" extrusionOk="0">
                  <a:moveTo>
                    <a:pt x="518" y="1"/>
                  </a:moveTo>
                  <a:lnTo>
                    <a:pt x="422" y="20"/>
                  </a:lnTo>
                  <a:lnTo>
                    <a:pt x="326" y="58"/>
                  </a:lnTo>
                  <a:lnTo>
                    <a:pt x="249" y="116"/>
                  </a:lnTo>
                  <a:lnTo>
                    <a:pt x="173" y="192"/>
                  </a:lnTo>
                  <a:lnTo>
                    <a:pt x="115" y="288"/>
                  </a:lnTo>
                  <a:lnTo>
                    <a:pt x="58" y="384"/>
                  </a:lnTo>
                  <a:lnTo>
                    <a:pt x="39" y="499"/>
                  </a:lnTo>
                  <a:lnTo>
                    <a:pt x="0" y="633"/>
                  </a:lnTo>
                  <a:lnTo>
                    <a:pt x="0" y="786"/>
                  </a:lnTo>
                  <a:lnTo>
                    <a:pt x="0" y="939"/>
                  </a:lnTo>
                  <a:lnTo>
                    <a:pt x="20" y="1303"/>
                  </a:lnTo>
                  <a:lnTo>
                    <a:pt x="96" y="1724"/>
                  </a:lnTo>
                  <a:lnTo>
                    <a:pt x="211" y="2184"/>
                  </a:lnTo>
                  <a:lnTo>
                    <a:pt x="364" y="2682"/>
                  </a:lnTo>
                  <a:lnTo>
                    <a:pt x="556" y="3199"/>
                  </a:lnTo>
                  <a:lnTo>
                    <a:pt x="786" y="3774"/>
                  </a:lnTo>
                  <a:lnTo>
                    <a:pt x="1054" y="4367"/>
                  </a:lnTo>
                  <a:lnTo>
                    <a:pt x="1341" y="4980"/>
                  </a:lnTo>
                  <a:lnTo>
                    <a:pt x="1667" y="5612"/>
                  </a:lnTo>
                  <a:lnTo>
                    <a:pt x="2031" y="6283"/>
                  </a:lnTo>
                  <a:lnTo>
                    <a:pt x="2414" y="6934"/>
                  </a:lnTo>
                  <a:lnTo>
                    <a:pt x="2816" y="7623"/>
                  </a:lnTo>
                  <a:lnTo>
                    <a:pt x="5727" y="5114"/>
                  </a:lnTo>
                  <a:lnTo>
                    <a:pt x="5325" y="4521"/>
                  </a:lnTo>
                  <a:lnTo>
                    <a:pt x="4923" y="3965"/>
                  </a:lnTo>
                  <a:lnTo>
                    <a:pt x="4521" y="3429"/>
                  </a:lnTo>
                  <a:lnTo>
                    <a:pt x="4118" y="2912"/>
                  </a:lnTo>
                  <a:lnTo>
                    <a:pt x="3716" y="2433"/>
                  </a:lnTo>
                  <a:lnTo>
                    <a:pt x="3314" y="1992"/>
                  </a:lnTo>
                  <a:lnTo>
                    <a:pt x="2931" y="1590"/>
                  </a:lnTo>
                  <a:lnTo>
                    <a:pt x="2567" y="1207"/>
                  </a:lnTo>
                  <a:lnTo>
                    <a:pt x="2203" y="882"/>
                  </a:lnTo>
                  <a:lnTo>
                    <a:pt x="1877" y="613"/>
                  </a:lnTo>
                  <a:lnTo>
                    <a:pt x="1552" y="384"/>
                  </a:lnTo>
                  <a:lnTo>
                    <a:pt x="1245" y="211"/>
                  </a:lnTo>
                  <a:lnTo>
                    <a:pt x="977" y="77"/>
                  </a:lnTo>
                  <a:lnTo>
                    <a:pt x="843" y="39"/>
                  </a:lnTo>
                  <a:lnTo>
                    <a:pt x="728" y="20"/>
                  </a:lnTo>
                  <a:lnTo>
                    <a:pt x="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45"/>
            <p:cNvSpPr/>
            <p:nvPr/>
          </p:nvSpPr>
          <p:spPr>
            <a:xfrm>
              <a:off x="4925650" y="2686350"/>
              <a:ext cx="150850" cy="262425"/>
            </a:xfrm>
            <a:custGeom>
              <a:avLst/>
              <a:gdLst/>
              <a:ahLst/>
              <a:cxnLst/>
              <a:rect l="l" t="t" r="r" b="b"/>
              <a:pathLst>
                <a:path w="6034" h="10497" extrusionOk="0">
                  <a:moveTo>
                    <a:pt x="39" y="0"/>
                  </a:moveTo>
                  <a:lnTo>
                    <a:pt x="0" y="20"/>
                  </a:lnTo>
                  <a:lnTo>
                    <a:pt x="5938" y="10496"/>
                  </a:lnTo>
                  <a:lnTo>
                    <a:pt x="6014" y="10420"/>
                  </a:lnTo>
                  <a:lnTo>
                    <a:pt x="6034" y="9883"/>
                  </a:lnTo>
                  <a:lnTo>
                    <a:pt x="6014" y="9347"/>
                  </a:lnTo>
                  <a:lnTo>
                    <a:pt x="5976" y="8792"/>
                  </a:lnTo>
                  <a:lnTo>
                    <a:pt x="5919" y="8236"/>
                  </a:lnTo>
                  <a:lnTo>
                    <a:pt x="5804" y="7662"/>
                  </a:lnTo>
                  <a:lnTo>
                    <a:pt x="5689" y="7087"/>
                  </a:lnTo>
                  <a:lnTo>
                    <a:pt x="5516" y="6512"/>
                  </a:lnTo>
                  <a:lnTo>
                    <a:pt x="5325" y="5919"/>
                  </a:lnTo>
                  <a:lnTo>
                    <a:pt x="5114" y="5344"/>
                  </a:lnTo>
                  <a:lnTo>
                    <a:pt x="4865" y="4808"/>
                  </a:lnTo>
                  <a:lnTo>
                    <a:pt x="4616" y="4272"/>
                  </a:lnTo>
                  <a:lnTo>
                    <a:pt x="4329" y="3774"/>
                  </a:lnTo>
                  <a:lnTo>
                    <a:pt x="4042" y="3295"/>
                  </a:lnTo>
                  <a:lnTo>
                    <a:pt x="3716" y="2835"/>
                  </a:lnTo>
                  <a:lnTo>
                    <a:pt x="3390" y="2414"/>
                  </a:lnTo>
                  <a:lnTo>
                    <a:pt x="3046" y="2012"/>
                  </a:lnTo>
                  <a:lnTo>
                    <a:pt x="2701" y="1648"/>
                  </a:lnTo>
                  <a:lnTo>
                    <a:pt x="2337" y="1303"/>
                  </a:lnTo>
                  <a:lnTo>
                    <a:pt x="1973" y="996"/>
                  </a:lnTo>
                  <a:lnTo>
                    <a:pt x="1590" y="728"/>
                  </a:lnTo>
                  <a:lnTo>
                    <a:pt x="1207" y="479"/>
                  </a:lnTo>
                  <a:lnTo>
                    <a:pt x="824" y="288"/>
                  </a:lnTo>
                  <a:lnTo>
                    <a:pt x="422" y="115"/>
                  </a:lnTo>
                  <a:lnTo>
                    <a:pt x="3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97" name="Google Shape;2697;p45"/>
          <p:cNvGrpSpPr/>
          <p:nvPr/>
        </p:nvGrpSpPr>
        <p:grpSpPr>
          <a:xfrm>
            <a:off x="8204265" y="170909"/>
            <a:ext cx="573650" cy="594956"/>
            <a:chOff x="6190700" y="1963125"/>
            <a:chExt cx="524408" cy="543885"/>
          </a:xfrm>
        </p:grpSpPr>
        <p:sp>
          <p:nvSpPr>
            <p:cNvPr id="2698" name="Google Shape;2698;p45"/>
            <p:cNvSpPr/>
            <p:nvPr/>
          </p:nvSpPr>
          <p:spPr>
            <a:xfrm>
              <a:off x="6190700" y="2231786"/>
              <a:ext cx="524408" cy="275224"/>
            </a:xfrm>
            <a:custGeom>
              <a:avLst/>
              <a:gdLst/>
              <a:ahLst/>
              <a:cxnLst/>
              <a:rect l="l" t="t" r="r" b="b"/>
              <a:pathLst>
                <a:path w="17047" h="8946" extrusionOk="0">
                  <a:moveTo>
                    <a:pt x="1" y="1"/>
                  </a:move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45"/>
            <p:cNvSpPr/>
            <p:nvPr/>
          </p:nvSpPr>
          <p:spPr>
            <a:xfrm>
              <a:off x="6190700" y="2231786"/>
              <a:ext cx="524408" cy="275224"/>
            </a:xfrm>
            <a:custGeom>
              <a:avLst/>
              <a:gdLst/>
              <a:ahLst/>
              <a:cxnLst/>
              <a:rect l="l" t="t" r="r" b="b"/>
              <a:pathLst>
                <a:path w="17047" h="8946" fill="none" extrusionOk="0">
                  <a:moveTo>
                    <a:pt x="17028" y="1"/>
                  </a:move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lnTo>
                    <a:pt x="1" y="1"/>
                  </a:lnTo>
                  <a:lnTo>
                    <a:pt x="1" y="231"/>
                  </a:ln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524" y="8945"/>
                  </a:lnTo>
                  <a:lnTo>
                    <a:pt x="8524"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47" y="231"/>
                  </a:lnTo>
                  <a:lnTo>
                    <a:pt x="170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45"/>
            <p:cNvSpPr/>
            <p:nvPr/>
          </p:nvSpPr>
          <p:spPr>
            <a:xfrm>
              <a:off x="6190700" y="1963125"/>
              <a:ext cx="524408" cy="524451"/>
            </a:xfrm>
            <a:custGeom>
              <a:avLst/>
              <a:gdLst/>
              <a:ahLst/>
              <a:cxnLst/>
              <a:rect l="l" t="t" r="r" b="b"/>
              <a:pathLst>
                <a:path w="17047" h="17047" extrusionOk="0">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493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45"/>
            <p:cNvSpPr/>
            <p:nvPr/>
          </p:nvSpPr>
          <p:spPr>
            <a:xfrm>
              <a:off x="6190700" y="1963125"/>
              <a:ext cx="524408" cy="524451"/>
            </a:xfrm>
            <a:custGeom>
              <a:avLst/>
              <a:gdLst/>
              <a:ahLst/>
              <a:cxnLst/>
              <a:rect l="l" t="t" r="r" b="b"/>
              <a:pathLst>
                <a:path w="17047" h="17047" fill="none" extrusionOk="0">
                  <a:moveTo>
                    <a:pt x="1" y="8523"/>
                  </a:move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45"/>
            <p:cNvSpPr/>
            <p:nvPr/>
          </p:nvSpPr>
          <p:spPr>
            <a:xfrm>
              <a:off x="6226663" y="1999642"/>
              <a:ext cx="451932" cy="451384"/>
            </a:xfrm>
            <a:custGeom>
              <a:avLst/>
              <a:gdLst/>
              <a:ahLst/>
              <a:cxnLst/>
              <a:rect l="l" t="t" r="r" b="b"/>
              <a:pathLst>
                <a:path w="14691" h="14672" extrusionOk="0">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rgbClr val="FFE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45"/>
            <p:cNvSpPr/>
            <p:nvPr/>
          </p:nvSpPr>
          <p:spPr>
            <a:xfrm>
              <a:off x="6226663" y="1999642"/>
              <a:ext cx="451932" cy="451384"/>
            </a:xfrm>
            <a:custGeom>
              <a:avLst/>
              <a:gdLst/>
              <a:ahLst/>
              <a:cxnLst/>
              <a:rect l="l" t="t" r="r" b="b"/>
              <a:pathLst>
                <a:path w="14691" h="14672" fill="none" extrusionOk="0">
                  <a:moveTo>
                    <a:pt x="0" y="7336"/>
                  </a:move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45"/>
            <p:cNvSpPr/>
            <p:nvPr/>
          </p:nvSpPr>
          <p:spPr>
            <a:xfrm>
              <a:off x="6425210" y="2198223"/>
              <a:ext cx="54819" cy="54239"/>
            </a:xfrm>
            <a:custGeom>
              <a:avLst/>
              <a:gdLst/>
              <a:ahLst/>
              <a:cxnLst/>
              <a:rect l="l" t="t" r="r" b="b"/>
              <a:pathLst>
                <a:path w="1782" h="1763" fill="none" extrusionOk="0">
                  <a:moveTo>
                    <a:pt x="1" y="881"/>
                  </a:moveTo>
                  <a:lnTo>
                    <a:pt x="1" y="881"/>
                  </a:lnTo>
                  <a:lnTo>
                    <a:pt x="20" y="1053"/>
                  </a:lnTo>
                  <a:lnTo>
                    <a:pt x="77" y="1226"/>
                  </a:lnTo>
                  <a:lnTo>
                    <a:pt x="154" y="1379"/>
                  </a:lnTo>
                  <a:lnTo>
                    <a:pt x="269" y="1513"/>
                  </a:lnTo>
                  <a:lnTo>
                    <a:pt x="403" y="1609"/>
                  </a:lnTo>
                  <a:lnTo>
                    <a:pt x="556" y="1705"/>
                  </a:lnTo>
                  <a:lnTo>
                    <a:pt x="709" y="1743"/>
                  </a:lnTo>
                  <a:lnTo>
                    <a:pt x="901" y="1762"/>
                  </a:lnTo>
                  <a:lnTo>
                    <a:pt x="901" y="1762"/>
                  </a:lnTo>
                  <a:lnTo>
                    <a:pt x="1073" y="1743"/>
                  </a:lnTo>
                  <a:lnTo>
                    <a:pt x="1246" y="1705"/>
                  </a:lnTo>
                  <a:lnTo>
                    <a:pt x="1399" y="1609"/>
                  </a:lnTo>
                  <a:lnTo>
                    <a:pt x="1514" y="1513"/>
                  </a:lnTo>
                  <a:lnTo>
                    <a:pt x="1629" y="1379"/>
                  </a:lnTo>
                  <a:lnTo>
                    <a:pt x="1705" y="1226"/>
                  </a:lnTo>
                  <a:lnTo>
                    <a:pt x="1763" y="1053"/>
                  </a:lnTo>
                  <a:lnTo>
                    <a:pt x="1782" y="881"/>
                  </a:lnTo>
                  <a:lnTo>
                    <a:pt x="1782" y="881"/>
                  </a:lnTo>
                  <a:lnTo>
                    <a:pt x="1763" y="709"/>
                  </a:lnTo>
                  <a:lnTo>
                    <a:pt x="1705" y="536"/>
                  </a:lnTo>
                  <a:lnTo>
                    <a:pt x="1629" y="383"/>
                  </a:lnTo>
                  <a:lnTo>
                    <a:pt x="1514" y="249"/>
                  </a:lnTo>
                  <a:lnTo>
                    <a:pt x="1399" y="134"/>
                  </a:lnTo>
                  <a:lnTo>
                    <a:pt x="1246" y="58"/>
                  </a:lnTo>
                  <a:lnTo>
                    <a:pt x="1073" y="0"/>
                  </a:lnTo>
                  <a:lnTo>
                    <a:pt x="901" y="0"/>
                  </a:lnTo>
                  <a:lnTo>
                    <a:pt x="901" y="0"/>
                  </a:lnTo>
                  <a:lnTo>
                    <a:pt x="709" y="0"/>
                  </a:lnTo>
                  <a:lnTo>
                    <a:pt x="556" y="58"/>
                  </a:lnTo>
                  <a:lnTo>
                    <a:pt x="403" y="134"/>
                  </a:lnTo>
                  <a:lnTo>
                    <a:pt x="269" y="249"/>
                  </a:lnTo>
                  <a:lnTo>
                    <a:pt x="154" y="383"/>
                  </a:lnTo>
                  <a:lnTo>
                    <a:pt x="77" y="536"/>
                  </a:lnTo>
                  <a:lnTo>
                    <a:pt x="20" y="709"/>
                  </a:lnTo>
                  <a:lnTo>
                    <a:pt x="1" y="8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45"/>
            <p:cNvSpPr/>
            <p:nvPr/>
          </p:nvSpPr>
          <p:spPr>
            <a:xfrm>
              <a:off x="6440530" y="2237693"/>
              <a:ext cx="24179" cy="157363"/>
            </a:xfrm>
            <a:custGeom>
              <a:avLst/>
              <a:gdLst/>
              <a:ahLst/>
              <a:cxnLst/>
              <a:rect l="l" t="t" r="r" b="b"/>
              <a:pathLst>
                <a:path w="786" h="5115" extrusionOk="0">
                  <a:moveTo>
                    <a:pt x="1" y="0"/>
                  </a:moveTo>
                  <a:lnTo>
                    <a:pt x="1" y="5114"/>
                  </a:lnTo>
                  <a:lnTo>
                    <a:pt x="786" y="5114"/>
                  </a:lnTo>
                  <a:lnTo>
                    <a:pt x="786" y="0"/>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45"/>
            <p:cNvSpPr/>
            <p:nvPr/>
          </p:nvSpPr>
          <p:spPr>
            <a:xfrm>
              <a:off x="6440530" y="2237693"/>
              <a:ext cx="24179" cy="157363"/>
            </a:xfrm>
            <a:custGeom>
              <a:avLst/>
              <a:gdLst/>
              <a:ahLst/>
              <a:cxnLst/>
              <a:rect l="l" t="t" r="r" b="b"/>
              <a:pathLst>
                <a:path w="786" h="5115" fill="none" extrusionOk="0">
                  <a:moveTo>
                    <a:pt x="786" y="0"/>
                  </a:moveTo>
                  <a:lnTo>
                    <a:pt x="1" y="0"/>
                  </a:lnTo>
                  <a:lnTo>
                    <a:pt x="1" y="5114"/>
                  </a:lnTo>
                  <a:lnTo>
                    <a:pt x="786" y="5114"/>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45"/>
            <p:cNvSpPr/>
            <p:nvPr/>
          </p:nvSpPr>
          <p:spPr>
            <a:xfrm>
              <a:off x="6327413" y="2096271"/>
              <a:ext cx="129049" cy="129090"/>
            </a:xfrm>
            <a:custGeom>
              <a:avLst/>
              <a:gdLst/>
              <a:ahLst/>
              <a:cxnLst/>
              <a:rect l="l" t="t" r="r" b="b"/>
              <a:pathLst>
                <a:path w="4195" h="4196" extrusionOk="0">
                  <a:moveTo>
                    <a:pt x="575" y="1"/>
                  </a:moveTo>
                  <a:lnTo>
                    <a:pt x="0" y="575"/>
                  </a:lnTo>
                  <a:lnTo>
                    <a:pt x="3639" y="4195"/>
                  </a:lnTo>
                  <a:lnTo>
                    <a:pt x="4195" y="3640"/>
                  </a:lnTo>
                  <a:lnTo>
                    <a:pt x="575" y="1"/>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45"/>
            <p:cNvSpPr/>
            <p:nvPr/>
          </p:nvSpPr>
          <p:spPr>
            <a:xfrm>
              <a:off x="6327413" y="2096271"/>
              <a:ext cx="129049" cy="129090"/>
            </a:xfrm>
            <a:custGeom>
              <a:avLst/>
              <a:gdLst/>
              <a:ahLst/>
              <a:cxnLst/>
              <a:rect l="l" t="t" r="r" b="b"/>
              <a:pathLst>
                <a:path w="4195" h="4196" fill="none" extrusionOk="0">
                  <a:moveTo>
                    <a:pt x="3639" y="4195"/>
                  </a:moveTo>
                  <a:lnTo>
                    <a:pt x="4195" y="3640"/>
                  </a:lnTo>
                  <a:lnTo>
                    <a:pt x="575" y="1"/>
                  </a:lnTo>
                  <a:lnTo>
                    <a:pt x="0" y="575"/>
                  </a:lnTo>
                  <a:lnTo>
                    <a:pt x="3639" y="4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45"/>
            <p:cNvSpPr/>
            <p:nvPr/>
          </p:nvSpPr>
          <p:spPr>
            <a:xfrm>
              <a:off x="6190700" y="1963125"/>
              <a:ext cx="524408" cy="262241"/>
            </a:xfrm>
            <a:custGeom>
              <a:avLst/>
              <a:gdLst/>
              <a:ahLst/>
              <a:cxnLst/>
              <a:rect l="l" t="t" r="r" b="b"/>
              <a:pathLst>
                <a:path w="17047" h="8524"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BA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45"/>
            <p:cNvSpPr/>
            <p:nvPr/>
          </p:nvSpPr>
          <p:spPr>
            <a:xfrm>
              <a:off x="6190700" y="1963125"/>
              <a:ext cx="524408" cy="262241"/>
            </a:xfrm>
            <a:custGeom>
              <a:avLst/>
              <a:gdLst/>
              <a:ahLst/>
              <a:cxnLst/>
              <a:rect l="l" t="t" r="r" b="b"/>
              <a:pathLst>
                <a:path w="17047" h="8524"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45"/>
            <p:cNvSpPr/>
            <p:nvPr/>
          </p:nvSpPr>
          <p:spPr>
            <a:xfrm>
              <a:off x="6190700" y="1963125"/>
              <a:ext cx="524408" cy="524451"/>
            </a:xfrm>
            <a:custGeom>
              <a:avLst/>
              <a:gdLst/>
              <a:ahLst/>
              <a:cxnLst/>
              <a:rect l="l" t="t" r="r" b="b"/>
              <a:pathLst>
                <a:path w="17047" h="17047" extrusionOk="0">
                  <a:moveTo>
                    <a:pt x="8888" y="1188"/>
                  </a:moveTo>
                  <a:lnTo>
                    <a:pt x="9271" y="1226"/>
                  </a:lnTo>
                  <a:lnTo>
                    <a:pt x="9635" y="1264"/>
                  </a:lnTo>
                  <a:lnTo>
                    <a:pt x="9999" y="1341"/>
                  </a:lnTo>
                  <a:lnTo>
                    <a:pt x="10343" y="1417"/>
                  </a:lnTo>
                  <a:lnTo>
                    <a:pt x="10707" y="1513"/>
                  </a:lnTo>
                  <a:lnTo>
                    <a:pt x="11033" y="1628"/>
                  </a:lnTo>
                  <a:lnTo>
                    <a:pt x="11378" y="1762"/>
                  </a:lnTo>
                  <a:lnTo>
                    <a:pt x="11703" y="1915"/>
                  </a:lnTo>
                  <a:lnTo>
                    <a:pt x="12010" y="2069"/>
                  </a:lnTo>
                  <a:lnTo>
                    <a:pt x="12316" y="2241"/>
                  </a:lnTo>
                  <a:lnTo>
                    <a:pt x="12622" y="2433"/>
                  </a:lnTo>
                  <a:lnTo>
                    <a:pt x="12910" y="2643"/>
                  </a:lnTo>
                  <a:lnTo>
                    <a:pt x="13178" y="2854"/>
                  </a:lnTo>
                  <a:lnTo>
                    <a:pt x="13446" y="3084"/>
                  </a:lnTo>
                  <a:lnTo>
                    <a:pt x="13714" y="3333"/>
                  </a:lnTo>
                  <a:lnTo>
                    <a:pt x="13944" y="3582"/>
                  </a:lnTo>
                  <a:lnTo>
                    <a:pt x="14174" y="3850"/>
                  </a:lnTo>
                  <a:lnTo>
                    <a:pt x="14404" y="4137"/>
                  </a:lnTo>
                  <a:lnTo>
                    <a:pt x="14595" y="4424"/>
                  </a:lnTo>
                  <a:lnTo>
                    <a:pt x="14787" y="4712"/>
                  </a:lnTo>
                  <a:lnTo>
                    <a:pt x="14959" y="5018"/>
                  </a:lnTo>
                  <a:lnTo>
                    <a:pt x="15131" y="5344"/>
                  </a:lnTo>
                  <a:lnTo>
                    <a:pt x="15285" y="5669"/>
                  </a:lnTo>
                  <a:lnTo>
                    <a:pt x="15400" y="5995"/>
                  </a:lnTo>
                  <a:lnTo>
                    <a:pt x="15534" y="6340"/>
                  </a:lnTo>
                  <a:lnTo>
                    <a:pt x="15629" y="6684"/>
                  </a:lnTo>
                  <a:lnTo>
                    <a:pt x="15706" y="7048"/>
                  </a:lnTo>
                  <a:lnTo>
                    <a:pt x="15764" y="7412"/>
                  </a:lnTo>
                  <a:lnTo>
                    <a:pt x="15821" y="7776"/>
                  </a:lnTo>
                  <a:lnTo>
                    <a:pt x="15840" y="8140"/>
                  </a:lnTo>
                  <a:lnTo>
                    <a:pt x="15859" y="8523"/>
                  </a:lnTo>
                  <a:lnTo>
                    <a:pt x="15840" y="8906"/>
                  </a:lnTo>
                  <a:lnTo>
                    <a:pt x="15821" y="9270"/>
                  </a:lnTo>
                  <a:lnTo>
                    <a:pt x="15764" y="9634"/>
                  </a:lnTo>
                  <a:lnTo>
                    <a:pt x="15706" y="9998"/>
                  </a:lnTo>
                  <a:lnTo>
                    <a:pt x="15629" y="10362"/>
                  </a:lnTo>
                  <a:lnTo>
                    <a:pt x="15534" y="10707"/>
                  </a:lnTo>
                  <a:lnTo>
                    <a:pt x="15400" y="11051"/>
                  </a:lnTo>
                  <a:lnTo>
                    <a:pt x="15285" y="11377"/>
                  </a:lnTo>
                  <a:lnTo>
                    <a:pt x="15131" y="11702"/>
                  </a:lnTo>
                  <a:lnTo>
                    <a:pt x="14959" y="12028"/>
                  </a:lnTo>
                  <a:lnTo>
                    <a:pt x="14787" y="12335"/>
                  </a:lnTo>
                  <a:lnTo>
                    <a:pt x="14595" y="12622"/>
                  </a:lnTo>
                  <a:lnTo>
                    <a:pt x="14404" y="12909"/>
                  </a:lnTo>
                  <a:lnTo>
                    <a:pt x="14174" y="13196"/>
                  </a:lnTo>
                  <a:lnTo>
                    <a:pt x="13944" y="13465"/>
                  </a:lnTo>
                  <a:lnTo>
                    <a:pt x="13714" y="13714"/>
                  </a:lnTo>
                  <a:lnTo>
                    <a:pt x="13446" y="13962"/>
                  </a:lnTo>
                  <a:lnTo>
                    <a:pt x="13178" y="14192"/>
                  </a:lnTo>
                  <a:lnTo>
                    <a:pt x="12910" y="14403"/>
                  </a:lnTo>
                  <a:lnTo>
                    <a:pt x="12622" y="14614"/>
                  </a:lnTo>
                  <a:lnTo>
                    <a:pt x="12316" y="14805"/>
                  </a:lnTo>
                  <a:lnTo>
                    <a:pt x="12010" y="14978"/>
                  </a:lnTo>
                  <a:lnTo>
                    <a:pt x="11703" y="15131"/>
                  </a:lnTo>
                  <a:lnTo>
                    <a:pt x="11378" y="15284"/>
                  </a:lnTo>
                  <a:lnTo>
                    <a:pt x="11033" y="15418"/>
                  </a:lnTo>
                  <a:lnTo>
                    <a:pt x="10707" y="15533"/>
                  </a:lnTo>
                  <a:lnTo>
                    <a:pt x="10343" y="15629"/>
                  </a:lnTo>
                  <a:lnTo>
                    <a:pt x="9999" y="15705"/>
                  </a:lnTo>
                  <a:lnTo>
                    <a:pt x="9635" y="15782"/>
                  </a:lnTo>
                  <a:lnTo>
                    <a:pt x="9271" y="15820"/>
                  </a:lnTo>
                  <a:lnTo>
                    <a:pt x="8888" y="15859"/>
                  </a:lnTo>
                  <a:lnTo>
                    <a:pt x="8141" y="15859"/>
                  </a:lnTo>
                  <a:lnTo>
                    <a:pt x="7758" y="15820"/>
                  </a:lnTo>
                  <a:lnTo>
                    <a:pt x="7394" y="15782"/>
                  </a:lnTo>
                  <a:lnTo>
                    <a:pt x="7030" y="15705"/>
                  </a:lnTo>
                  <a:lnTo>
                    <a:pt x="6685" y="15629"/>
                  </a:lnTo>
                  <a:lnTo>
                    <a:pt x="6340" y="15533"/>
                  </a:lnTo>
                  <a:lnTo>
                    <a:pt x="5996" y="15418"/>
                  </a:lnTo>
                  <a:lnTo>
                    <a:pt x="5651" y="15284"/>
                  </a:lnTo>
                  <a:lnTo>
                    <a:pt x="5325" y="15131"/>
                  </a:lnTo>
                  <a:lnTo>
                    <a:pt x="5019" y="14978"/>
                  </a:lnTo>
                  <a:lnTo>
                    <a:pt x="4712" y="14805"/>
                  </a:lnTo>
                  <a:lnTo>
                    <a:pt x="4406" y="14614"/>
                  </a:lnTo>
                  <a:lnTo>
                    <a:pt x="4119" y="14403"/>
                  </a:lnTo>
                  <a:lnTo>
                    <a:pt x="3851" y="14192"/>
                  </a:lnTo>
                  <a:lnTo>
                    <a:pt x="3582" y="13962"/>
                  </a:lnTo>
                  <a:lnTo>
                    <a:pt x="3333" y="13714"/>
                  </a:lnTo>
                  <a:lnTo>
                    <a:pt x="3084" y="13465"/>
                  </a:lnTo>
                  <a:lnTo>
                    <a:pt x="2855" y="13196"/>
                  </a:lnTo>
                  <a:lnTo>
                    <a:pt x="2644" y="12909"/>
                  </a:lnTo>
                  <a:lnTo>
                    <a:pt x="2433" y="12622"/>
                  </a:lnTo>
                  <a:lnTo>
                    <a:pt x="2242" y="12335"/>
                  </a:lnTo>
                  <a:lnTo>
                    <a:pt x="2069" y="12028"/>
                  </a:lnTo>
                  <a:lnTo>
                    <a:pt x="1897" y="11702"/>
                  </a:lnTo>
                  <a:lnTo>
                    <a:pt x="1763" y="11377"/>
                  </a:lnTo>
                  <a:lnTo>
                    <a:pt x="1629" y="11051"/>
                  </a:lnTo>
                  <a:lnTo>
                    <a:pt x="1514" y="10707"/>
                  </a:lnTo>
                  <a:lnTo>
                    <a:pt x="1418" y="10362"/>
                  </a:lnTo>
                  <a:lnTo>
                    <a:pt x="1322" y="9998"/>
                  </a:lnTo>
                  <a:lnTo>
                    <a:pt x="1265" y="9634"/>
                  </a:lnTo>
                  <a:lnTo>
                    <a:pt x="1207" y="9270"/>
                  </a:lnTo>
                  <a:lnTo>
                    <a:pt x="1188" y="8906"/>
                  </a:lnTo>
                  <a:lnTo>
                    <a:pt x="1169" y="8523"/>
                  </a:lnTo>
                  <a:lnTo>
                    <a:pt x="1188" y="8140"/>
                  </a:lnTo>
                  <a:lnTo>
                    <a:pt x="1207" y="7776"/>
                  </a:lnTo>
                  <a:lnTo>
                    <a:pt x="1265" y="7412"/>
                  </a:lnTo>
                  <a:lnTo>
                    <a:pt x="1322" y="7048"/>
                  </a:lnTo>
                  <a:lnTo>
                    <a:pt x="1418" y="6684"/>
                  </a:lnTo>
                  <a:lnTo>
                    <a:pt x="1514" y="6340"/>
                  </a:lnTo>
                  <a:lnTo>
                    <a:pt x="1629" y="5995"/>
                  </a:lnTo>
                  <a:lnTo>
                    <a:pt x="1763" y="5669"/>
                  </a:lnTo>
                  <a:lnTo>
                    <a:pt x="1897" y="5344"/>
                  </a:lnTo>
                  <a:lnTo>
                    <a:pt x="2069" y="5018"/>
                  </a:lnTo>
                  <a:lnTo>
                    <a:pt x="2242" y="4712"/>
                  </a:lnTo>
                  <a:lnTo>
                    <a:pt x="2433" y="4424"/>
                  </a:lnTo>
                  <a:lnTo>
                    <a:pt x="2644" y="4137"/>
                  </a:lnTo>
                  <a:lnTo>
                    <a:pt x="2855" y="3850"/>
                  </a:lnTo>
                  <a:lnTo>
                    <a:pt x="3084" y="3582"/>
                  </a:lnTo>
                  <a:lnTo>
                    <a:pt x="3333" y="3333"/>
                  </a:lnTo>
                  <a:lnTo>
                    <a:pt x="3582" y="3084"/>
                  </a:lnTo>
                  <a:lnTo>
                    <a:pt x="3851" y="2854"/>
                  </a:lnTo>
                  <a:lnTo>
                    <a:pt x="4119" y="2643"/>
                  </a:lnTo>
                  <a:lnTo>
                    <a:pt x="4406" y="2433"/>
                  </a:lnTo>
                  <a:lnTo>
                    <a:pt x="4712" y="2241"/>
                  </a:lnTo>
                  <a:lnTo>
                    <a:pt x="5019" y="2069"/>
                  </a:lnTo>
                  <a:lnTo>
                    <a:pt x="5325" y="1915"/>
                  </a:lnTo>
                  <a:lnTo>
                    <a:pt x="5651" y="1762"/>
                  </a:lnTo>
                  <a:lnTo>
                    <a:pt x="5996" y="1628"/>
                  </a:lnTo>
                  <a:lnTo>
                    <a:pt x="6340" y="1513"/>
                  </a:lnTo>
                  <a:lnTo>
                    <a:pt x="6685" y="1417"/>
                  </a:lnTo>
                  <a:lnTo>
                    <a:pt x="7030" y="1341"/>
                  </a:lnTo>
                  <a:lnTo>
                    <a:pt x="7394" y="1264"/>
                  </a:lnTo>
                  <a:lnTo>
                    <a:pt x="7758" y="1226"/>
                  </a:lnTo>
                  <a:lnTo>
                    <a:pt x="8141" y="1188"/>
                  </a:lnTo>
                  <a:close/>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45"/>
            <p:cNvSpPr/>
            <p:nvPr/>
          </p:nvSpPr>
          <p:spPr>
            <a:xfrm>
              <a:off x="6226663" y="1999642"/>
              <a:ext cx="451932" cy="451384"/>
            </a:xfrm>
            <a:custGeom>
              <a:avLst/>
              <a:gdLst/>
              <a:ahLst/>
              <a:cxnLst/>
              <a:rect l="l" t="t" r="r" b="b"/>
              <a:pathLst>
                <a:path w="14691" h="14672" fill="none" extrusionOk="0">
                  <a:moveTo>
                    <a:pt x="7355" y="14672"/>
                  </a:moveTo>
                  <a:lnTo>
                    <a:pt x="7355" y="14672"/>
                  </a:lnTo>
                  <a:lnTo>
                    <a:pt x="6972" y="14672"/>
                  </a:lnTo>
                  <a:lnTo>
                    <a:pt x="6589" y="14633"/>
                  </a:lnTo>
                  <a:lnTo>
                    <a:pt x="6225" y="14595"/>
                  </a:lnTo>
                  <a:lnTo>
                    <a:pt x="5861" y="14518"/>
                  </a:lnTo>
                  <a:lnTo>
                    <a:pt x="5516" y="14442"/>
                  </a:lnTo>
                  <a:lnTo>
                    <a:pt x="5171" y="14346"/>
                  </a:lnTo>
                  <a:lnTo>
                    <a:pt x="4827" y="14231"/>
                  </a:lnTo>
                  <a:lnTo>
                    <a:pt x="4482" y="14097"/>
                  </a:lnTo>
                  <a:lnTo>
                    <a:pt x="4156" y="13944"/>
                  </a:lnTo>
                  <a:lnTo>
                    <a:pt x="3850" y="13791"/>
                  </a:lnTo>
                  <a:lnTo>
                    <a:pt x="3543" y="13618"/>
                  </a:lnTo>
                  <a:lnTo>
                    <a:pt x="3237" y="13427"/>
                  </a:lnTo>
                  <a:lnTo>
                    <a:pt x="2950" y="13216"/>
                  </a:lnTo>
                  <a:lnTo>
                    <a:pt x="2682" y="13005"/>
                  </a:lnTo>
                  <a:lnTo>
                    <a:pt x="2413" y="12775"/>
                  </a:lnTo>
                  <a:lnTo>
                    <a:pt x="2164" y="12527"/>
                  </a:lnTo>
                  <a:lnTo>
                    <a:pt x="1915" y="12278"/>
                  </a:lnTo>
                  <a:lnTo>
                    <a:pt x="1686" y="12009"/>
                  </a:lnTo>
                  <a:lnTo>
                    <a:pt x="1475" y="11722"/>
                  </a:lnTo>
                  <a:lnTo>
                    <a:pt x="1264" y="11435"/>
                  </a:lnTo>
                  <a:lnTo>
                    <a:pt x="1073" y="11148"/>
                  </a:lnTo>
                  <a:lnTo>
                    <a:pt x="900" y="10841"/>
                  </a:lnTo>
                  <a:lnTo>
                    <a:pt x="728" y="10515"/>
                  </a:lnTo>
                  <a:lnTo>
                    <a:pt x="594" y="10190"/>
                  </a:lnTo>
                  <a:lnTo>
                    <a:pt x="460" y="9864"/>
                  </a:lnTo>
                  <a:lnTo>
                    <a:pt x="345" y="9520"/>
                  </a:lnTo>
                  <a:lnTo>
                    <a:pt x="249" y="9175"/>
                  </a:lnTo>
                  <a:lnTo>
                    <a:pt x="153" y="8811"/>
                  </a:lnTo>
                  <a:lnTo>
                    <a:pt x="96" y="8447"/>
                  </a:lnTo>
                  <a:lnTo>
                    <a:pt x="38" y="8083"/>
                  </a:lnTo>
                  <a:lnTo>
                    <a:pt x="19" y="7719"/>
                  </a:lnTo>
                  <a:lnTo>
                    <a:pt x="0" y="7336"/>
                  </a:lnTo>
                  <a:lnTo>
                    <a:pt x="0" y="7336"/>
                  </a:lnTo>
                  <a:lnTo>
                    <a:pt x="19" y="6953"/>
                  </a:lnTo>
                  <a:lnTo>
                    <a:pt x="38" y="6589"/>
                  </a:lnTo>
                  <a:lnTo>
                    <a:pt x="96" y="6225"/>
                  </a:lnTo>
                  <a:lnTo>
                    <a:pt x="153" y="5861"/>
                  </a:lnTo>
                  <a:lnTo>
                    <a:pt x="249" y="5497"/>
                  </a:lnTo>
                  <a:lnTo>
                    <a:pt x="345" y="5153"/>
                  </a:lnTo>
                  <a:lnTo>
                    <a:pt x="460" y="4808"/>
                  </a:lnTo>
                  <a:lnTo>
                    <a:pt x="594" y="4482"/>
                  </a:lnTo>
                  <a:lnTo>
                    <a:pt x="728" y="4157"/>
                  </a:lnTo>
                  <a:lnTo>
                    <a:pt x="900" y="3831"/>
                  </a:lnTo>
                  <a:lnTo>
                    <a:pt x="1073" y="3525"/>
                  </a:lnTo>
                  <a:lnTo>
                    <a:pt x="1264" y="3237"/>
                  </a:lnTo>
                  <a:lnTo>
                    <a:pt x="1475" y="2950"/>
                  </a:lnTo>
                  <a:lnTo>
                    <a:pt x="1686" y="2663"/>
                  </a:lnTo>
                  <a:lnTo>
                    <a:pt x="1915" y="2395"/>
                  </a:lnTo>
                  <a:lnTo>
                    <a:pt x="2164" y="2146"/>
                  </a:lnTo>
                  <a:lnTo>
                    <a:pt x="2413" y="1897"/>
                  </a:lnTo>
                  <a:lnTo>
                    <a:pt x="2682" y="1667"/>
                  </a:lnTo>
                  <a:lnTo>
                    <a:pt x="2950" y="1456"/>
                  </a:lnTo>
                  <a:lnTo>
                    <a:pt x="3237" y="1246"/>
                  </a:lnTo>
                  <a:lnTo>
                    <a:pt x="3543" y="1054"/>
                  </a:lnTo>
                  <a:lnTo>
                    <a:pt x="3850" y="882"/>
                  </a:lnTo>
                  <a:lnTo>
                    <a:pt x="4156" y="728"/>
                  </a:lnTo>
                  <a:lnTo>
                    <a:pt x="4482" y="575"/>
                  </a:lnTo>
                  <a:lnTo>
                    <a:pt x="4827" y="441"/>
                  </a:lnTo>
                  <a:lnTo>
                    <a:pt x="5171" y="326"/>
                  </a:lnTo>
                  <a:lnTo>
                    <a:pt x="5516" y="230"/>
                  </a:lnTo>
                  <a:lnTo>
                    <a:pt x="5861" y="154"/>
                  </a:lnTo>
                  <a:lnTo>
                    <a:pt x="6225" y="77"/>
                  </a:lnTo>
                  <a:lnTo>
                    <a:pt x="6589" y="39"/>
                  </a:lnTo>
                  <a:lnTo>
                    <a:pt x="6972" y="1"/>
                  </a:lnTo>
                  <a:lnTo>
                    <a:pt x="7355" y="1"/>
                  </a:lnTo>
                  <a:lnTo>
                    <a:pt x="7355" y="1"/>
                  </a:lnTo>
                  <a:lnTo>
                    <a:pt x="7719" y="1"/>
                  </a:lnTo>
                  <a:lnTo>
                    <a:pt x="8102" y="39"/>
                  </a:lnTo>
                  <a:lnTo>
                    <a:pt x="8466" y="77"/>
                  </a:lnTo>
                  <a:lnTo>
                    <a:pt x="8830" y="154"/>
                  </a:lnTo>
                  <a:lnTo>
                    <a:pt x="9174" y="230"/>
                  </a:lnTo>
                  <a:lnTo>
                    <a:pt x="9538" y="326"/>
                  </a:lnTo>
                  <a:lnTo>
                    <a:pt x="9864" y="441"/>
                  </a:lnTo>
                  <a:lnTo>
                    <a:pt x="10209" y="575"/>
                  </a:lnTo>
                  <a:lnTo>
                    <a:pt x="10534" y="728"/>
                  </a:lnTo>
                  <a:lnTo>
                    <a:pt x="10841" y="882"/>
                  </a:lnTo>
                  <a:lnTo>
                    <a:pt x="11147" y="1054"/>
                  </a:lnTo>
                  <a:lnTo>
                    <a:pt x="11453" y="1246"/>
                  </a:lnTo>
                  <a:lnTo>
                    <a:pt x="11741" y="1456"/>
                  </a:lnTo>
                  <a:lnTo>
                    <a:pt x="12009" y="1667"/>
                  </a:lnTo>
                  <a:lnTo>
                    <a:pt x="12277" y="1897"/>
                  </a:lnTo>
                  <a:lnTo>
                    <a:pt x="12545" y="2146"/>
                  </a:lnTo>
                  <a:lnTo>
                    <a:pt x="12775" y="2395"/>
                  </a:lnTo>
                  <a:lnTo>
                    <a:pt x="13005" y="2663"/>
                  </a:lnTo>
                  <a:lnTo>
                    <a:pt x="13235" y="2950"/>
                  </a:lnTo>
                  <a:lnTo>
                    <a:pt x="13426" y="3237"/>
                  </a:lnTo>
                  <a:lnTo>
                    <a:pt x="13618" y="3525"/>
                  </a:lnTo>
                  <a:lnTo>
                    <a:pt x="13790" y="3831"/>
                  </a:lnTo>
                  <a:lnTo>
                    <a:pt x="13962" y="4157"/>
                  </a:lnTo>
                  <a:lnTo>
                    <a:pt x="14116" y="4482"/>
                  </a:lnTo>
                  <a:lnTo>
                    <a:pt x="14231" y="4808"/>
                  </a:lnTo>
                  <a:lnTo>
                    <a:pt x="14365" y="5153"/>
                  </a:lnTo>
                  <a:lnTo>
                    <a:pt x="14460" y="5497"/>
                  </a:lnTo>
                  <a:lnTo>
                    <a:pt x="14537" y="5861"/>
                  </a:lnTo>
                  <a:lnTo>
                    <a:pt x="14595" y="6225"/>
                  </a:lnTo>
                  <a:lnTo>
                    <a:pt x="14652" y="6589"/>
                  </a:lnTo>
                  <a:lnTo>
                    <a:pt x="14671" y="6953"/>
                  </a:lnTo>
                  <a:lnTo>
                    <a:pt x="14690" y="7336"/>
                  </a:lnTo>
                  <a:lnTo>
                    <a:pt x="14690" y="7336"/>
                  </a:lnTo>
                  <a:lnTo>
                    <a:pt x="14671" y="7719"/>
                  </a:lnTo>
                  <a:lnTo>
                    <a:pt x="14652" y="8083"/>
                  </a:lnTo>
                  <a:lnTo>
                    <a:pt x="14595" y="8447"/>
                  </a:lnTo>
                  <a:lnTo>
                    <a:pt x="14537" y="8811"/>
                  </a:lnTo>
                  <a:lnTo>
                    <a:pt x="14460" y="9175"/>
                  </a:lnTo>
                  <a:lnTo>
                    <a:pt x="14365" y="9520"/>
                  </a:lnTo>
                  <a:lnTo>
                    <a:pt x="14231" y="9864"/>
                  </a:lnTo>
                  <a:lnTo>
                    <a:pt x="14116" y="10190"/>
                  </a:lnTo>
                  <a:lnTo>
                    <a:pt x="13962" y="10515"/>
                  </a:lnTo>
                  <a:lnTo>
                    <a:pt x="13790" y="10841"/>
                  </a:lnTo>
                  <a:lnTo>
                    <a:pt x="13618" y="11148"/>
                  </a:lnTo>
                  <a:lnTo>
                    <a:pt x="13426" y="11435"/>
                  </a:lnTo>
                  <a:lnTo>
                    <a:pt x="13235" y="11722"/>
                  </a:lnTo>
                  <a:lnTo>
                    <a:pt x="13005" y="12009"/>
                  </a:lnTo>
                  <a:lnTo>
                    <a:pt x="12775" y="12278"/>
                  </a:lnTo>
                  <a:lnTo>
                    <a:pt x="12545" y="12527"/>
                  </a:lnTo>
                  <a:lnTo>
                    <a:pt x="12277" y="12775"/>
                  </a:lnTo>
                  <a:lnTo>
                    <a:pt x="12009" y="13005"/>
                  </a:lnTo>
                  <a:lnTo>
                    <a:pt x="11741" y="13216"/>
                  </a:lnTo>
                  <a:lnTo>
                    <a:pt x="11453" y="13427"/>
                  </a:lnTo>
                  <a:lnTo>
                    <a:pt x="11147" y="13618"/>
                  </a:lnTo>
                  <a:lnTo>
                    <a:pt x="10841" y="13791"/>
                  </a:lnTo>
                  <a:lnTo>
                    <a:pt x="10534" y="13944"/>
                  </a:lnTo>
                  <a:lnTo>
                    <a:pt x="10209" y="14097"/>
                  </a:lnTo>
                  <a:lnTo>
                    <a:pt x="9864" y="14231"/>
                  </a:lnTo>
                  <a:lnTo>
                    <a:pt x="9538" y="14346"/>
                  </a:lnTo>
                  <a:lnTo>
                    <a:pt x="9174" y="14442"/>
                  </a:lnTo>
                  <a:lnTo>
                    <a:pt x="8830" y="14518"/>
                  </a:lnTo>
                  <a:lnTo>
                    <a:pt x="8466" y="14595"/>
                  </a:lnTo>
                  <a:lnTo>
                    <a:pt x="8102" y="14633"/>
                  </a:lnTo>
                  <a:lnTo>
                    <a:pt x="7719" y="14672"/>
                  </a:lnTo>
                  <a:lnTo>
                    <a:pt x="7355" y="14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45"/>
            <p:cNvSpPr/>
            <p:nvPr/>
          </p:nvSpPr>
          <p:spPr>
            <a:xfrm>
              <a:off x="6190700" y="1963125"/>
              <a:ext cx="524408" cy="524451"/>
            </a:xfrm>
            <a:custGeom>
              <a:avLst/>
              <a:gdLst/>
              <a:ahLst/>
              <a:cxnLst/>
              <a:rect l="l" t="t" r="r" b="b"/>
              <a:pathLst>
                <a:path w="17047" h="17047"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45"/>
            <p:cNvSpPr/>
            <p:nvPr/>
          </p:nvSpPr>
          <p:spPr>
            <a:xfrm>
              <a:off x="6226663" y="1999642"/>
              <a:ext cx="451932" cy="451384"/>
            </a:xfrm>
            <a:custGeom>
              <a:avLst/>
              <a:gdLst/>
              <a:ahLst/>
              <a:cxnLst/>
              <a:rect l="l" t="t" r="r" b="b"/>
              <a:pathLst>
                <a:path w="14691" h="14672" extrusionOk="0">
                  <a:moveTo>
                    <a:pt x="3850" y="3142"/>
                  </a:moveTo>
                  <a:lnTo>
                    <a:pt x="7163" y="6474"/>
                  </a:lnTo>
                  <a:lnTo>
                    <a:pt x="7355" y="6455"/>
                  </a:lnTo>
                  <a:lnTo>
                    <a:pt x="7527" y="6455"/>
                  </a:lnTo>
                  <a:lnTo>
                    <a:pt x="7700" y="6513"/>
                  </a:lnTo>
                  <a:lnTo>
                    <a:pt x="7853" y="6589"/>
                  </a:lnTo>
                  <a:lnTo>
                    <a:pt x="7968" y="6704"/>
                  </a:lnTo>
                  <a:lnTo>
                    <a:pt x="8083" y="6838"/>
                  </a:lnTo>
                  <a:lnTo>
                    <a:pt x="8159" y="6991"/>
                  </a:lnTo>
                  <a:lnTo>
                    <a:pt x="8217" y="7164"/>
                  </a:lnTo>
                  <a:lnTo>
                    <a:pt x="8236" y="7336"/>
                  </a:lnTo>
                  <a:lnTo>
                    <a:pt x="8217" y="7470"/>
                  </a:lnTo>
                  <a:lnTo>
                    <a:pt x="8198" y="7585"/>
                  </a:lnTo>
                  <a:lnTo>
                    <a:pt x="8159" y="7700"/>
                  </a:lnTo>
                  <a:lnTo>
                    <a:pt x="8102" y="7815"/>
                  </a:lnTo>
                  <a:lnTo>
                    <a:pt x="8025" y="7911"/>
                  </a:lnTo>
                  <a:lnTo>
                    <a:pt x="7949" y="7987"/>
                  </a:lnTo>
                  <a:lnTo>
                    <a:pt x="7853" y="8064"/>
                  </a:lnTo>
                  <a:lnTo>
                    <a:pt x="7738" y="8121"/>
                  </a:lnTo>
                  <a:lnTo>
                    <a:pt x="7738" y="12852"/>
                  </a:lnTo>
                  <a:lnTo>
                    <a:pt x="6953" y="12852"/>
                  </a:lnTo>
                  <a:lnTo>
                    <a:pt x="6953" y="8121"/>
                  </a:lnTo>
                  <a:lnTo>
                    <a:pt x="6857" y="8064"/>
                  </a:lnTo>
                  <a:lnTo>
                    <a:pt x="6761" y="7987"/>
                  </a:lnTo>
                  <a:lnTo>
                    <a:pt x="6665" y="7911"/>
                  </a:lnTo>
                  <a:lnTo>
                    <a:pt x="6589" y="7815"/>
                  </a:lnTo>
                  <a:lnTo>
                    <a:pt x="6531" y="7700"/>
                  </a:lnTo>
                  <a:lnTo>
                    <a:pt x="6493" y="7585"/>
                  </a:lnTo>
                  <a:lnTo>
                    <a:pt x="6474" y="7470"/>
                  </a:lnTo>
                  <a:lnTo>
                    <a:pt x="6455" y="7336"/>
                  </a:lnTo>
                  <a:lnTo>
                    <a:pt x="6474" y="7145"/>
                  </a:lnTo>
                  <a:lnTo>
                    <a:pt x="6531" y="6972"/>
                  </a:lnTo>
                  <a:lnTo>
                    <a:pt x="3275" y="3716"/>
                  </a:lnTo>
                  <a:lnTo>
                    <a:pt x="3850" y="3142"/>
                  </a:lnTo>
                  <a:close/>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45"/>
            <p:cNvSpPr/>
            <p:nvPr/>
          </p:nvSpPr>
          <p:spPr>
            <a:xfrm>
              <a:off x="6327413" y="2096271"/>
              <a:ext cx="152613" cy="298790"/>
            </a:xfrm>
            <a:custGeom>
              <a:avLst/>
              <a:gdLst/>
              <a:ahLst/>
              <a:cxnLst/>
              <a:rect l="l" t="t" r="r" b="b"/>
              <a:pathLst>
                <a:path w="4961" h="9712" fill="none" extrusionOk="0">
                  <a:moveTo>
                    <a:pt x="3256" y="3831"/>
                  </a:moveTo>
                  <a:lnTo>
                    <a:pt x="0" y="575"/>
                  </a:lnTo>
                  <a:lnTo>
                    <a:pt x="575" y="1"/>
                  </a:lnTo>
                  <a:lnTo>
                    <a:pt x="3888" y="3333"/>
                  </a:lnTo>
                  <a:lnTo>
                    <a:pt x="3888" y="3333"/>
                  </a:lnTo>
                  <a:lnTo>
                    <a:pt x="4080" y="3314"/>
                  </a:lnTo>
                  <a:lnTo>
                    <a:pt x="4080" y="3314"/>
                  </a:lnTo>
                  <a:lnTo>
                    <a:pt x="4252" y="3314"/>
                  </a:lnTo>
                  <a:lnTo>
                    <a:pt x="4425" y="3372"/>
                  </a:lnTo>
                  <a:lnTo>
                    <a:pt x="4578" y="3448"/>
                  </a:lnTo>
                  <a:lnTo>
                    <a:pt x="4693" y="3563"/>
                  </a:lnTo>
                  <a:lnTo>
                    <a:pt x="4808" y="3697"/>
                  </a:lnTo>
                  <a:lnTo>
                    <a:pt x="4884" y="3850"/>
                  </a:lnTo>
                  <a:lnTo>
                    <a:pt x="4942" y="4023"/>
                  </a:lnTo>
                  <a:lnTo>
                    <a:pt x="4961" y="4195"/>
                  </a:lnTo>
                  <a:lnTo>
                    <a:pt x="4961" y="4195"/>
                  </a:lnTo>
                  <a:lnTo>
                    <a:pt x="4942" y="4329"/>
                  </a:lnTo>
                  <a:lnTo>
                    <a:pt x="4923" y="4444"/>
                  </a:lnTo>
                  <a:lnTo>
                    <a:pt x="4884" y="4559"/>
                  </a:lnTo>
                  <a:lnTo>
                    <a:pt x="4827" y="4674"/>
                  </a:lnTo>
                  <a:lnTo>
                    <a:pt x="4750" y="4770"/>
                  </a:lnTo>
                  <a:lnTo>
                    <a:pt x="4674" y="4846"/>
                  </a:lnTo>
                  <a:lnTo>
                    <a:pt x="4578" y="4923"/>
                  </a:lnTo>
                  <a:lnTo>
                    <a:pt x="4463" y="4980"/>
                  </a:lnTo>
                  <a:lnTo>
                    <a:pt x="4463" y="9711"/>
                  </a:lnTo>
                  <a:lnTo>
                    <a:pt x="3678" y="9711"/>
                  </a:lnTo>
                  <a:lnTo>
                    <a:pt x="3678" y="4980"/>
                  </a:lnTo>
                  <a:lnTo>
                    <a:pt x="3678" y="4980"/>
                  </a:lnTo>
                  <a:lnTo>
                    <a:pt x="3582" y="4923"/>
                  </a:lnTo>
                  <a:lnTo>
                    <a:pt x="3486" y="4846"/>
                  </a:lnTo>
                  <a:lnTo>
                    <a:pt x="3390" y="4770"/>
                  </a:lnTo>
                  <a:lnTo>
                    <a:pt x="3314" y="4674"/>
                  </a:lnTo>
                  <a:lnTo>
                    <a:pt x="3256" y="4559"/>
                  </a:lnTo>
                  <a:lnTo>
                    <a:pt x="3218" y="4444"/>
                  </a:lnTo>
                  <a:lnTo>
                    <a:pt x="3199" y="4329"/>
                  </a:lnTo>
                  <a:lnTo>
                    <a:pt x="3180" y="4195"/>
                  </a:lnTo>
                  <a:lnTo>
                    <a:pt x="3180" y="4195"/>
                  </a:lnTo>
                  <a:lnTo>
                    <a:pt x="3199" y="4004"/>
                  </a:lnTo>
                  <a:lnTo>
                    <a:pt x="3256" y="3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6" name="Google Shape;2716;p45"/>
            <p:cNvSpPr/>
            <p:nvPr/>
          </p:nvSpPr>
          <p:spPr>
            <a:xfrm>
              <a:off x="6226663" y="1999642"/>
              <a:ext cx="451932" cy="451384"/>
            </a:xfrm>
            <a:custGeom>
              <a:avLst/>
              <a:gdLst/>
              <a:ahLst/>
              <a:cxnLst/>
              <a:rect l="l" t="t" r="r" b="b"/>
              <a:pathLst>
                <a:path w="14691" h="14672" fill="none" extrusionOk="0">
                  <a:moveTo>
                    <a:pt x="7355" y="1"/>
                  </a:move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7" name="Google Shape;2717;p45"/>
            <p:cNvSpPr/>
            <p:nvPr/>
          </p:nvSpPr>
          <p:spPr>
            <a:xfrm>
              <a:off x="6440530" y="2237693"/>
              <a:ext cx="24179" cy="157363"/>
            </a:xfrm>
            <a:custGeom>
              <a:avLst/>
              <a:gdLst/>
              <a:ahLst/>
              <a:cxnLst/>
              <a:rect l="l" t="t" r="r" b="b"/>
              <a:pathLst>
                <a:path w="786" h="5115" extrusionOk="0">
                  <a:moveTo>
                    <a:pt x="1" y="0"/>
                  </a:moveTo>
                  <a:lnTo>
                    <a:pt x="1" y="383"/>
                  </a:lnTo>
                  <a:lnTo>
                    <a:pt x="1" y="5114"/>
                  </a:lnTo>
                  <a:lnTo>
                    <a:pt x="786" y="5114"/>
                  </a:lnTo>
                  <a:lnTo>
                    <a:pt x="786" y="38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45"/>
            <p:cNvSpPr/>
            <p:nvPr/>
          </p:nvSpPr>
          <p:spPr>
            <a:xfrm>
              <a:off x="6440530" y="2237693"/>
              <a:ext cx="24179" cy="157363"/>
            </a:xfrm>
            <a:custGeom>
              <a:avLst/>
              <a:gdLst/>
              <a:ahLst/>
              <a:cxnLst/>
              <a:rect l="l" t="t" r="r" b="b"/>
              <a:pathLst>
                <a:path w="786" h="5115" fill="none" extrusionOk="0">
                  <a:moveTo>
                    <a:pt x="786" y="0"/>
                  </a:moveTo>
                  <a:lnTo>
                    <a:pt x="1" y="0"/>
                  </a:lnTo>
                  <a:lnTo>
                    <a:pt x="1" y="383"/>
                  </a:lnTo>
                  <a:lnTo>
                    <a:pt x="1" y="5114"/>
                  </a:lnTo>
                  <a:lnTo>
                    <a:pt x="786" y="5114"/>
                  </a:lnTo>
                  <a:lnTo>
                    <a:pt x="786" y="383"/>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45"/>
            <p:cNvSpPr/>
            <p:nvPr/>
          </p:nvSpPr>
          <p:spPr>
            <a:xfrm>
              <a:off x="6327413" y="2096271"/>
              <a:ext cx="129049" cy="129090"/>
            </a:xfrm>
            <a:custGeom>
              <a:avLst/>
              <a:gdLst/>
              <a:ahLst/>
              <a:cxnLst/>
              <a:rect l="l" t="t" r="r" b="b"/>
              <a:pathLst>
                <a:path w="4195" h="4196" extrusionOk="0">
                  <a:moveTo>
                    <a:pt x="575" y="1"/>
                  </a:moveTo>
                  <a:lnTo>
                    <a:pt x="0" y="575"/>
                  </a:lnTo>
                  <a:lnTo>
                    <a:pt x="3256" y="3831"/>
                  </a:lnTo>
                  <a:lnTo>
                    <a:pt x="3639" y="4195"/>
                  </a:lnTo>
                  <a:lnTo>
                    <a:pt x="4195" y="3640"/>
                  </a:lnTo>
                  <a:lnTo>
                    <a:pt x="3888" y="3333"/>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45"/>
            <p:cNvSpPr/>
            <p:nvPr/>
          </p:nvSpPr>
          <p:spPr>
            <a:xfrm>
              <a:off x="6327413" y="2096271"/>
              <a:ext cx="129049" cy="129090"/>
            </a:xfrm>
            <a:custGeom>
              <a:avLst/>
              <a:gdLst/>
              <a:ahLst/>
              <a:cxnLst/>
              <a:rect l="l" t="t" r="r" b="b"/>
              <a:pathLst>
                <a:path w="4195" h="4196" fill="none" extrusionOk="0">
                  <a:moveTo>
                    <a:pt x="575" y="1"/>
                  </a:moveTo>
                  <a:lnTo>
                    <a:pt x="0" y="575"/>
                  </a:lnTo>
                  <a:lnTo>
                    <a:pt x="3256" y="3831"/>
                  </a:lnTo>
                  <a:lnTo>
                    <a:pt x="3639" y="4195"/>
                  </a:lnTo>
                  <a:lnTo>
                    <a:pt x="4195" y="3640"/>
                  </a:lnTo>
                  <a:lnTo>
                    <a:pt x="3888" y="3333"/>
                  </a:lnTo>
                  <a:lnTo>
                    <a:pt x="57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45"/>
            <p:cNvSpPr/>
            <p:nvPr/>
          </p:nvSpPr>
          <p:spPr>
            <a:xfrm>
              <a:off x="6425210" y="2198223"/>
              <a:ext cx="54819" cy="51285"/>
            </a:xfrm>
            <a:custGeom>
              <a:avLst/>
              <a:gdLst/>
              <a:ahLst/>
              <a:cxnLst/>
              <a:rect l="l" t="t" r="r" b="b"/>
              <a:pathLst>
                <a:path w="1782" h="1667" fill="none" extrusionOk="0">
                  <a:moveTo>
                    <a:pt x="901" y="0"/>
                  </a:moveTo>
                  <a:lnTo>
                    <a:pt x="901" y="0"/>
                  </a:lnTo>
                  <a:lnTo>
                    <a:pt x="709" y="19"/>
                  </a:lnTo>
                  <a:lnTo>
                    <a:pt x="1016" y="326"/>
                  </a:lnTo>
                  <a:lnTo>
                    <a:pt x="460" y="881"/>
                  </a:lnTo>
                  <a:lnTo>
                    <a:pt x="77" y="517"/>
                  </a:lnTo>
                  <a:lnTo>
                    <a:pt x="77" y="517"/>
                  </a:lnTo>
                  <a:lnTo>
                    <a:pt x="20" y="690"/>
                  </a:lnTo>
                  <a:lnTo>
                    <a:pt x="1" y="881"/>
                  </a:lnTo>
                  <a:lnTo>
                    <a:pt x="1" y="881"/>
                  </a:lnTo>
                  <a:lnTo>
                    <a:pt x="20" y="1015"/>
                  </a:lnTo>
                  <a:lnTo>
                    <a:pt x="39" y="1130"/>
                  </a:lnTo>
                  <a:lnTo>
                    <a:pt x="77" y="1245"/>
                  </a:lnTo>
                  <a:lnTo>
                    <a:pt x="135" y="1360"/>
                  </a:lnTo>
                  <a:lnTo>
                    <a:pt x="211" y="1456"/>
                  </a:lnTo>
                  <a:lnTo>
                    <a:pt x="307" y="1532"/>
                  </a:lnTo>
                  <a:lnTo>
                    <a:pt x="403" y="1609"/>
                  </a:lnTo>
                  <a:lnTo>
                    <a:pt x="499" y="1666"/>
                  </a:lnTo>
                  <a:lnTo>
                    <a:pt x="499" y="1283"/>
                  </a:lnTo>
                  <a:lnTo>
                    <a:pt x="1284" y="1283"/>
                  </a:lnTo>
                  <a:lnTo>
                    <a:pt x="1284" y="1666"/>
                  </a:lnTo>
                  <a:lnTo>
                    <a:pt x="1284" y="1666"/>
                  </a:lnTo>
                  <a:lnTo>
                    <a:pt x="1399" y="1609"/>
                  </a:lnTo>
                  <a:lnTo>
                    <a:pt x="1495" y="1532"/>
                  </a:lnTo>
                  <a:lnTo>
                    <a:pt x="1571" y="1456"/>
                  </a:lnTo>
                  <a:lnTo>
                    <a:pt x="1648" y="1360"/>
                  </a:lnTo>
                  <a:lnTo>
                    <a:pt x="1705" y="1245"/>
                  </a:lnTo>
                  <a:lnTo>
                    <a:pt x="1744" y="1130"/>
                  </a:lnTo>
                  <a:lnTo>
                    <a:pt x="1763" y="1015"/>
                  </a:lnTo>
                  <a:lnTo>
                    <a:pt x="1782" y="881"/>
                  </a:lnTo>
                  <a:lnTo>
                    <a:pt x="1782" y="881"/>
                  </a:lnTo>
                  <a:lnTo>
                    <a:pt x="1763" y="709"/>
                  </a:lnTo>
                  <a:lnTo>
                    <a:pt x="1705" y="536"/>
                  </a:lnTo>
                  <a:lnTo>
                    <a:pt x="1629" y="383"/>
                  </a:lnTo>
                  <a:lnTo>
                    <a:pt x="1514" y="249"/>
                  </a:lnTo>
                  <a:lnTo>
                    <a:pt x="1399" y="134"/>
                  </a:lnTo>
                  <a:lnTo>
                    <a:pt x="1246" y="58"/>
                  </a:lnTo>
                  <a:lnTo>
                    <a:pt x="1073" y="0"/>
                  </a:lnTo>
                  <a:lnTo>
                    <a:pt x="9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45"/>
            <p:cNvSpPr/>
            <p:nvPr/>
          </p:nvSpPr>
          <p:spPr>
            <a:xfrm>
              <a:off x="6425210" y="2198223"/>
              <a:ext cx="54819" cy="54239"/>
            </a:xfrm>
            <a:custGeom>
              <a:avLst/>
              <a:gdLst/>
              <a:ahLst/>
              <a:cxnLst/>
              <a:rect l="l" t="t" r="r" b="b"/>
              <a:pathLst>
                <a:path w="1782" h="1763" extrusionOk="0">
                  <a:moveTo>
                    <a:pt x="709" y="0"/>
                  </a:moveTo>
                  <a:lnTo>
                    <a:pt x="556" y="58"/>
                  </a:lnTo>
                  <a:lnTo>
                    <a:pt x="403" y="134"/>
                  </a:lnTo>
                  <a:lnTo>
                    <a:pt x="269" y="249"/>
                  </a:lnTo>
                  <a:lnTo>
                    <a:pt x="154" y="383"/>
                  </a:lnTo>
                  <a:lnTo>
                    <a:pt x="77" y="536"/>
                  </a:lnTo>
                  <a:lnTo>
                    <a:pt x="20" y="709"/>
                  </a:lnTo>
                  <a:lnTo>
                    <a:pt x="1" y="881"/>
                  </a:lnTo>
                  <a:lnTo>
                    <a:pt x="20" y="1053"/>
                  </a:lnTo>
                  <a:lnTo>
                    <a:pt x="77" y="1226"/>
                  </a:lnTo>
                  <a:lnTo>
                    <a:pt x="154" y="1379"/>
                  </a:lnTo>
                  <a:lnTo>
                    <a:pt x="269" y="1513"/>
                  </a:lnTo>
                  <a:lnTo>
                    <a:pt x="403" y="1609"/>
                  </a:lnTo>
                  <a:lnTo>
                    <a:pt x="556" y="1705"/>
                  </a:lnTo>
                  <a:lnTo>
                    <a:pt x="709" y="1743"/>
                  </a:lnTo>
                  <a:lnTo>
                    <a:pt x="901" y="1762"/>
                  </a:lnTo>
                  <a:lnTo>
                    <a:pt x="1073" y="1743"/>
                  </a:lnTo>
                  <a:lnTo>
                    <a:pt x="1246" y="1705"/>
                  </a:lnTo>
                  <a:lnTo>
                    <a:pt x="1399" y="1609"/>
                  </a:lnTo>
                  <a:lnTo>
                    <a:pt x="1514" y="1513"/>
                  </a:lnTo>
                  <a:lnTo>
                    <a:pt x="1629" y="1379"/>
                  </a:lnTo>
                  <a:lnTo>
                    <a:pt x="1705" y="1226"/>
                  </a:lnTo>
                  <a:lnTo>
                    <a:pt x="1763" y="1053"/>
                  </a:lnTo>
                  <a:lnTo>
                    <a:pt x="1782" y="881"/>
                  </a:lnTo>
                  <a:lnTo>
                    <a:pt x="1763" y="709"/>
                  </a:lnTo>
                  <a:lnTo>
                    <a:pt x="1705" y="536"/>
                  </a:lnTo>
                  <a:lnTo>
                    <a:pt x="1629" y="383"/>
                  </a:lnTo>
                  <a:lnTo>
                    <a:pt x="1514" y="249"/>
                  </a:lnTo>
                  <a:lnTo>
                    <a:pt x="1399" y="134"/>
                  </a:lnTo>
                  <a:lnTo>
                    <a:pt x="1246" y="58"/>
                  </a:lnTo>
                  <a:lnTo>
                    <a:pt x="1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AutoShape 2" descr="blob:https://web.whatsapp.com/1b2ba36b-1f93-4769-826c-aa1101d35639"/>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3" name="Picture 2"/>
          <p:cNvPicPr>
            <a:picLocks noChangeAspect="1"/>
          </p:cNvPicPr>
          <p:nvPr/>
        </p:nvPicPr>
        <p:blipFill>
          <a:blip r:embed="rId1"/>
          <a:stretch>
            <a:fillRect/>
          </a:stretch>
        </p:blipFill>
        <p:spPr>
          <a:xfrm>
            <a:off x="906569" y="789393"/>
            <a:ext cx="7407322" cy="1934758"/>
          </a:xfrm>
          <a:prstGeom prst="rect">
            <a:avLst/>
          </a:prstGeom>
        </p:spPr>
      </p:pic>
      <p:sp>
        <p:nvSpPr>
          <p:cNvPr id="4" name="TextBox 3"/>
          <p:cNvSpPr txBox="1"/>
          <p:nvPr/>
        </p:nvSpPr>
        <p:spPr>
          <a:xfrm>
            <a:off x="892810" y="2849880"/>
            <a:ext cx="7777480" cy="1064895"/>
          </a:xfrm>
          <a:prstGeom prst="rect">
            <a:avLst/>
          </a:prstGeom>
          <a:noFill/>
        </p:spPr>
        <p:txBody>
          <a:bodyPr wrap="square" rtlCol="0">
            <a:noAutofit/>
          </a:bodyPr>
          <a:lstStyle/>
          <a:p>
            <a:r>
              <a:rPr lang="en-US" altLang="en-US" sz="1800" dirty="0">
                <a:solidFill>
                  <a:schemeClr val="bg1"/>
                </a:solidFill>
                <a:latin typeface="Times New Roman" panose="02020603050405020304" pitchFamily="18" charset="0"/>
                <a:cs typeface="Times New Roman" panose="02020603050405020304" pitchFamily="18" charset="0"/>
              </a:rPr>
              <a:t>This table stores information about the creators of digital art. It includes their name, wallet address, and join date.</a:t>
            </a:r>
            <a:endParaRPr lang="en-US" altLang="en-US" sz="1800" dirty="0">
              <a:solidFill>
                <a:schemeClr val="bg1"/>
              </a:solidFill>
              <a:latin typeface="Times New Roman" panose="02020603050405020304" pitchFamily="18" charset="0"/>
              <a:cs typeface="Times New Roman" panose="02020603050405020304" pitchFamily="18" charset="0"/>
            </a:endParaRPr>
          </a:p>
          <a:p>
            <a:r>
              <a:rPr lang="en-US" altLang="en-US" sz="1800" dirty="0">
                <a:solidFill>
                  <a:schemeClr val="bg1"/>
                </a:solidFill>
                <a:latin typeface="Times New Roman" panose="02020603050405020304" pitchFamily="18" charset="0"/>
                <a:cs typeface="Times New Roman" panose="02020603050405020304" pitchFamily="18" charset="0"/>
              </a:rPr>
              <a:t>Syntax: DESCRIBE Artists;</a:t>
            </a:r>
            <a:endParaRPr lang="en-US" altLang="en-US" sz="1800" dirty="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558"/>
        <p:cNvGrpSpPr/>
        <p:nvPr/>
      </p:nvGrpSpPr>
      <p:grpSpPr>
        <a:xfrm>
          <a:off x="0" y="0"/>
          <a:ext cx="0" cy="0"/>
          <a:chOff x="0" y="0"/>
          <a:chExt cx="0" cy="0"/>
        </a:xfrm>
      </p:grpSpPr>
      <p:sp>
        <p:nvSpPr>
          <p:cNvPr id="2559" name="Google Shape;2559;p45"/>
          <p:cNvSpPr txBox="1">
            <a:spLocks noGrp="1"/>
          </p:cNvSpPr>
          <p:nvPr>
            <p:ph type="title"/>
          </p:nvPr>
        </p:nvSpPr>
        <p:spPr>
          <a:xfrm>
            <a:off x="658124" y="196550"/>
            <a:ext cx="7704000"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IN" dirty="0">
                <a:sym typeface="+mn-ea"/>
              </a:rPr>
              <a:t>C</a:t>
            </a:r>
            <a:r>
              <a:rPr lang="en-US" altLang="en-IN" dirty="0">
                <a:sym typeface="+mn-ea"/>
              </a:rPr>
              <a:t>OLLECTORS TABLE</a:t>
            </a:r>
            <a:endParaRPr lang="en-US" altLang="en-IN" dirty="0">
              <a:sym typeface="+mn-ea"/>
            </a:endParaRPr>
          </a:p>
        </p:txBody>
      </p:sp>
      <p:grpSp>
        <p:nvGrpSpPr>
          <p:cNvPr id="2644" name="Google Shape;2644;p45"/>
          <p:cNvGrpSpPr/>
          <p:nvPr/>
        </p:nvGrpSpPr>
        <p:grpSpPr>
          <a:xfrm>
            <a:off x="8136297" y="2567235"/>
            <a:ext cx="1366987" cy="2306087"/>
            <a:chOff x="-2348868" y="4924811"/>
            <a:chExt cx="1669500" cy="2816423"/>
          </a:xfrm>
        </p:grpSpPr>
        <p:sp>
          <p:nvSpPr>
            <p:cNvPr id="2645" name="Google Shape;2645;p45"/>
            <p:cNvSpPr/>
            <p:nvPr/>
          </p:nvSpPr>
          <p:spPr>
            <a:xfrm>
              <a:off x="-2348868" y="7541134"/>
              <a:ext cx="1669500" cy="200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6" name="Google Shape;2646;p45"/>
            <p:cNvSpPr/>
            <p:nvPr/>
          </p:nvSpPr>
          <p:spPr>
            <a:xfrm>
              <a:off x="-1831494" y="6029988"/>
              <a:ext cx="602412" cy="332952"/>
            </a:xfrm>
            <a:custGeom>
              <a:avLst/>
              <a:gdLst/>
              <a:ahLst/>
              <a:cxnLst/>
              <a:rect l="l" t="t" r="r" b="b"/>
              <a:pathLst>
                <a:path w="13179" h="7284" extrusionOk="0">
                  <a:moveTo>
                    <a:pt x="2121" y="0"/>
                  </a:moveTo>
                  <a:lnTo>
                    <a:pt x="0" y="7284"/>
                  </a:lnTo>
                  <a:lnTo>
                    <a:pt x="13178" y="6758"/>
                  </a:lnTo>
                  <a:lnTo>
                    <a:pt x="11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7" name="Google Shape;2647;p45"/>
            <p:cNvSpPr/>
            <p:nvPr/>
          </p:nvSpPr>
          <p:spPr>
            <a:xfrm>
              <a:off x="-1519156" y="6029988"/>
              <a:ext cx="290076" cy="320107"/>
            </a:xfrm>
            <a:custGeom>
              <a:avLst/>
              <a:gdLst/>
              <a:ahLst/>
              <a:cxnLst/>
              <a:rect l="l" t="t" r="r" b="b"/>
              <a:pathLst>
                <a:path w="6346" h="7003" extrusionOk="0">
                  <a:moveTo>
                    <a:pt x="2478" y="0"/>
                  </a:moveTo>
                  <a:lnTo>
                    <a:pt x="2159" y="432"/>
                  </a:lnTo>
                  <a:lnTo>
                    <a:pt x="1859" y="902"/>
                  </a:lnTo>
                  <a:lnTo>
                    <a:pt x="1558" y="1408"/>
                  </a:lnTo>
                  <a:lnTo>
                    <a:pt x="1295" y="1934"/>
                  </a:lnTo>
                  <a:lnTo>
                    <a:pt x="1033" y="2478"/>
                  </a:lnTo>
                  <a:lnTo>
                    <a:pt x="807" y="3060"/>
                  </a:lnTo>
                  <a:lnTo>
                    <a:pt x="601" y="3661"/>
                  </a:lnTo>
                  <a:lnTo>
                    <a:pt x="432" y="4280"/>
                  </a:lnTo>
                  <a:lnTo>
                    <a:pt x="263" y="4975"/>
                  </a:lnTo>
                  <a:lnTo>
                    <a:pt x="132" y="5670"/>
                  </a:lnTo>
                  <a:lnTo>
                    <a:pt x="57" y="6345"/>
                  </a:lnTo>
                  <a:lnTo>
                    <a:pt x="0" y="7002"/>
                  </a:lnTo>
                  <a:lnTo>
                    <a:pt x="6345" y="6758"/>
                  </a:lnTo>
                  <a:lnTo>
                    <a:pt x="49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8" name="Google Shape;2648;p45"/>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9" name="Google Shape;2649;p45"/>
            <p:cNvSpPr/>
            <p:nvPr/>
          </p:nvSpPr>
          <p:spPr>
            <a:xfrm>
              <a:off x="-1846076" y="6275405"/>
              <a:ext cx="325227" cy="138181"/>
            </a:xfrm>
            <a:custGeom>
              <a:avLst/>
              <a:gdLst/>
              <a:ahLst/>
              <a:cxnLst/>
              <a:rect l="l" t="t" r="r" b="b"/>
              <a:pathLst>
                <a:path w="7115" h="3023" extrusionOk="0">
                  <a:moveTo>
                    <a:pt x="1145" y="0"/>
                  </a:moveTo>
                  <a:lnTo>
                    <a:pt x="0" y="3022"/>
                  </a:lnTo>
                  <a:lnTo>
                    <a:pt x="7115" y="2835"/>
                  </a:lnTo>
                  <a:lnTo>
                    <a:pt x="6364" y="19"/>
                  </a:lnTo>
                  <a:lnTo>
                    <a:pt x="1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45"/>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45"/>
            <p:cNvSpPr/>
            <p:nvPr/>
          </p:nvSpPr>
          <p:spPr>
            <a:xfrm>
              <a:off x="-1767134" y="6304568"/>
              <a:ext cx="664166" cy="1094069"/>
            </a:xfrm>
            <a:custGeom>
              <a:avLst/>
              <a:gdLst/>
              <a:ahLst/>
              <a:cxnLst/>
              <a:rect l="l" t="t" r="r" b="b"/>
              <a:pathLst>
                <a:path w="14530" h="23935" extrusionOk="0">
                  <a:moveTo>
                    <a:pt x="1596" y="0"/>
                  </a:moveTo>
                  <a:lnTo>
                    <a:pt x="0" y="23935"/>
                  </a:lnTo>
                  <a:lnTo>
                    <a:pt x="14529" y="7340"/>
                  </a:lnTo>
                  <a:lnTo>
                    <a:pt x="1398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2" name="Google Shape;2652;p45"/>
            <p:cNvSpPr/>
            <p:nvPr/>
          </p:nvSpPr>
          <p:spPr>
            <a:xfrm>
              <a:off x="-2062331" y="6304568"/>
              <a:ext cx="755129" cy="1333452"/>
            </a:xfrm>
            <a:custGeom>
              <a:avLst/>
              <a:gdLst/>
              <a:ahLst/>
              <a:cxnLst/>
              <a:rect l="l" t="t" r="r" b="b"/>
              <a:pathLst>
                <a:path w="16520" h="29172" extrusionOk="0">
                  <a:moveTo>
                    <a:pt x="3999" y="0"/>
                  </a:moveTo>
                  <a:lnTo>
                    <a:pt x="1" y="29172"/>
                  </a:lnTo>
                  <a:lnTo>
                    <a:pt x="16520" y="29172"/>
                  </a:lnTo>
                  <a:lnTo>
                    <a:pt x="163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45"/>
            <p:cNvSpPr/>
            <p:nvPr/>
          </p:nvSpPr>
          <p:spPr>
            <a:xfrm>
              <a:off x="-1992806" y="6571423"/>
              <a:ext cx="684782" cy="867530"/>
            </a:xfrm>
            <a:custGeom>
              <a:avLst/>
              <a:gdLst/>
              <a:ahLst/>
              <a:cxnLst/>
              <a:rect l="l" t="t" r="r" b="b"/>
              <a:pathLst>
                <a:path w="14981" h="18979" extrusionOk="0">
                  <a:moveTo>
                    <a:pt x="1671" y="0"/>
                  </a:moveTo>
                  <a:lnTo>
                    <a:pt x="0" y="12202"/>
                  </a:lnTo>
                  <a:lnTo>
                    <a:pt x="14980" y="18979"/>
                  </a:lnTo>
                  <a:lnTo>
                    <a:pt x="14980" y="18979"/>
                  </a:lnTo>
                  <a:lnTo>
                    <a:pt x="14924" y="5989"/>
                  </a:lnTo>
                  <a:lnTo>
                    <a:pt x="16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45"/>
            <p:cNvSpPr/>
            <p:nvPr/>
          </p:nvSpPr>
          <p:spPr>
            <a:xfrm>
              <a:off x="-1867560" y="5691048"/>
              <a:ext cx="732823" cy="560359"/>
            </a:xfrm>
            <a:custGeom>
              <a:avLst/>
              <a:gdLst/>
              <a:ahLst/>
              <a:cxnLst/>
              <a:rect l="l" t="t" r="r" b="b"/>
              <a:pathLst>
                <a:path w="16032" h="12259" extrusionOk="0">
                  <a:moveTo>
                    <a:pt x="9781" y="1"/>
                  </a:moveTo>
                  <a:lnTo>
                    <a:pt x="1484" y="1333"/>
                  </a:lnTo>
                  <a:lnTo>
                    <a:pt x="1371" y="1352"/>
                  </a:lnTo>
                  <a:lnTo>
                    <a:pt x="1277" y="1390"/>
                  </a:lnTo>
                  <a:lnTo>
                    <a:pt x="1165" y="1446"/>
                  </a:lnTo>
                  <a:lnTo>
                    <a:pt x="1090" y="1521"/>
                  </a:lnTo>
                  <a:lnTo>
                    <a:pt x="996" y="1596"/>
                  </a:lnTo>
                  <a:lnTo>
                    <a:pt x="902" y="1671"/>
                  </a:lnTo>
                  <a:lnTo>
                    <a:pt x="752" y="1897"/>
                  </a:lnTo>
                  <a:lnTo>
                    <a:pt x="620" y="2159"/>
                  </a:lnTo>
                  <a:lnTo>
                    <a:pt x="508" y="2460"/>
                  </a:lnTo>
                  <a:lnTo>
                    <a:pt x="395" y="2798"/>
                  </a:lnTo>
                  <a:lnTo>
                    <a:pt x="301" y="3173"/>
                  </a:lnTo>
                  <a:lnTo>
                    <a:pt x="226" y="3586"/>
                  </a:lnTo>
                  <a:lnTo>
                    <a:pt x="170" y="3999"/>
                  </a:lnTo>
                  <a:lnTo>
                    <a:pt x="113" y="4450"/>
                  </a:lnTo>
                  <a:lnTo>
                    <a:pt x="76" y="4938"/>
                  </a:lnTo>
                  <a:lnTo>
                    <a:pt x="20" y="5914"/>
                  </a:lnTo>
                  <a:lnTo>
                    <a:pt x="1" y="6909"/>
                  </a:lnTo>
                  <a:lnTo>
                    <a:pt x="1" y="7922"/>
                  </a:lnTo>
                  <a:lnTo>
                    <a:pt x="38" y="8880"/>
                  </a:lnTo>
                  <a:lnTo>
                    <a:pt x="76" y="9799"/>
                  </a:lnTo>
                  <a:lnTo>
                    <a:pt x="113" y="10607"/>
                  </a:lnTo>
                  <a:lnTo>
                    <a:pt x="207" y="11808"/>
                  </a:lnTo>
                  <a:lnTo>
                    <a:pt x="264" y="12259"/>
                  </a:lnTo>
                  <a:lnTo>
                    <a:pt x="9894" y="12259"/>
                  </a:lnTo>
                  <a:lnTo>
                    <a:pt x="16032" y="1371"/>
                  </a:lnTo>
                  <a:lnTo>
                    <a:pt x="97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45"/>
            <p:cNvSpPr/>
            <p:nvPr/>
          </p:nvSpPr>
          <p:spPr>
            <a:xfrm>
              <a:off x="-1821210" y="5691048"/>
              <a:ext cx="686473" cy="526031"/>
            </a:xfrm>
            <a:custGeom>
              <a:avLst/>
              <a:gdLst/>
              <a:ahLst/>
              <a:cxnLst/>
              <a:rect l="l" t="t" r="r" b="b"/>
              <a:pathLst>
                <a:path w="15018" h="11508" extrusionOk="0">
                  <a:moveTo>
                    <a:pt x="8767" y="1"/>
                  </a:moveTo>
                  <a:lnTo>
                    <a:pt x="470" y="1333"/>
                  </a:lnTo>
                  <a:lnTo>
                    <a:pt x="338" y="1371"/>
                  </a:lnTo>
                  <a:lnTo>
                    <a:pt x="226" y="1427"/>
                  </a:lnTo>
                  <a:lnTo>
                    <a:pt x="113" y="1484"/>
                  </a:lnTo>
                  <a:lnTo>
                    <a:pt x="1" y="1577"/>
                  </a:lnTo>
                  <a:lnTo>
                    <a:pt x="695" y="1897"/>
                  </a:lnTo>
                  <a:lnTo>
                    <a:pt x="1408" y="2234"/>
                  </a:lnTo>
                  <a:lnTo>
                    <a:pt x="2103" y="2610"/>
                  </a:lnTo>
                  <a:lnTo>
                    <a:pt x="2779" y="3042"/>
                  </a:lnTo>
                  <a:lnTo>
                    <a:pt x="3455" y="3473"/>
                  </a:lnTo>
                  <a:lnTo>
                    <a:pt x="4093" y="3943"/>
                  </a:lnTo>
                  <a:lnTo>
                    <a:pt x="4693" y="4431"/>
                  </a:lnTo>
                  <a:lnTo>
                    <a:pt x="5275" y="4938"/>
                  </a:lnTo>
                  <a:lnTo>
                    <a:pt x="5820" y="5444"/>
                  </a:lnTo>
                  <a:lnTo>
                    <a:pt x="6308" y="5970"/>
                  </a:lnTo>
                  <a:lnTo>
                    <a:pt x="6796" y="6514"/>
                  </a:lnTo>
                  <a:lnTo>
                    <a:pt x="7228" y="7059"/>
                  </a:lnTo>
                  <a:lnTo>
                    <a:pt x="7622" y="7603"/>
                  </a:lnTo>
                  <a:lnTo>
                    <a:pt x="7979" y="8166"/>
                  </a:lnTo>
                  <a:lnTo>
                    <a:pt x="8298" y="8729"/>
                  </a:lnTo>
                  <a:lnTo>
                    <a:pt x="8579" y="9293"/>
                  </a:lnTo>
                  <a:lnTo>
                    <a:pt x="8823" y="9856"/>
                  </a:lnTo>
                  <a:lnTo>
                    <a:pt x="9030" y="10400"/>
                  </a:lnTo>
                  <a:lnTo>
                    <a:pt x="9180" y="10963"/>
                  </a:lnTo>
                  <a:lnTo>
                    <a:pt x="9311" y="11508"/>
                  </a:lnTo>
                  <a:lnTo>
                    <a:pt x="15018" y="1371"/>
                  </a:lnTo>
                  <a:lnTo>
                    <a:pt x="87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45"/>
            <p:cNvSpPr/>
            <p:nvPr/>
          </p:nvSpPr>
          <p:spPr>
            <a:xfrm>
              <a:off x="-1553485" y="5751979"/>
              <a:ext cx="449649" cy="499427"/>
            </a:xfrm>
            <a:custGeom>
              <a:avLst/>
              <a:gdLst/>
              <a:ahLst/>
              <a:cxnLst/>
              <a:rect l="l" t="t" r="r" b="b"/>
              <a:pathLst>
                <a:path w="9837" h="10926"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4430" y="10926"/>
                  </a:lnTo>
                  <a:lnTo>
                    <a:pt x="4712" y="10625"/>
                  </a:lnTo>
                  <a:lnTo>
                    <a:pt x="5444" y="9799"/>
                  </a:lnTo>
                  <a:lnTo>
                    <a:pt x="5932" y="9217"/>
                  </a:lnTo>
                  <a:lnTo>
                    <a:pt x="6458" y="8560"/>
                  </a:lnTo>
                  <a:lnTo>
                    <a:pt x="7021" y="7828"/>
                  </a:lnTo>
                  <a:lnTo>
                    <a:pt x="7584" y="7040"/>
                  </a:lnTo>
                  <a:lnTo>
                    <a:pt x="8128" y="6214"/>
                  </a:lnTo>
                  <a:lnTo>
                    <a:pt x="8391" y="5782"/>
                  </a:lnTo>
                  <a:lnTo>
                    <a:pt x="8635" y="5350"/>
                  </a:lnTo>
                  <a:lnTo>
                    <a:pt x="8861" y="4919"/>
                  </a:lnTo>
                  <a:lnTo>
                    <a:pt x="9067" y="4487"/>
                  </a:lnTo>
                  <a:lnTo>
                    <a:pt x="9274" y="4055"/>
                  </a:lnTo>
                  <a:lnTo>
                    <a:pt x="9443" y="3642"/>
                  </a:lnTo>
                  <a:lnTo>
                    <a:pt x="9593" y="3210"/>
                  </a:lnTo>
                  <a:lnTo>
                    <a:pt x="9705" y="2797"/>
                  </a:lnTo>
                  <a:lnTo>
                    <a:pt x="9780" y="2384"/>
                  </a:lnTo>
                  <a:lnTo>
                    <a:pt x="9837" y="1990"/>
                  </a:lnTo>
                  <a:lnTo>
                    <a:pt x="9837" y="1615"/>
                  </a:lnTo>
                  <a:lnTo>
                    <a:pt x="9818" y="1239"/>
                  </a:lnTo>
                  <a:lnTo>
                    <a:pt x="9799" y="1070"/>
                  </a:lnTo>
                  <a:lnTo>
                    <a:pt x="9743" y="883"/>
                  </a:lnTo>
                  <a:lnTo>
                    <a:pt x="9705" y="714"/>
                  </a:lnTo>
                  <a:lnTo>
                    <a:pt x="9630" y="564"/>
                  </a:lnTo>
                  <a:lnTo>
                    <a:pt x="9555" y="413"/>
                  </a:lnTo>
                  <a:lnTo>
                    <a:pt x="9480" y="282"/>
                  </a:lnTo>
                  <a:lnTo>
                    <a:pt x="9386" y="188"/>
                  </a:lnTo>
                  <a:lnTo>
                    <a:pt x="9292" y="94"/>
                  </a:lnTo>
                  <a:lnTo>
                    <a:pt x="9180" y="38"/>
                  </a:lnTo>
                  <a:lnTo>
                    <a:pt x="9067" y="19"/>
                  </a:lnTo>
                  <a:lnTo>
                    <a:pt x="89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45"/>
            <p:cNvSpPr/>
            <p:nvPr/>
          </p:nvSpPr>
          <p:spPr>
            <a:xfrm>
              <a:off x="-1553485" y="5751979"/>
              <a:ext cx="441056" cy="508021"/>
            </a:xfrm>
            <a:custGeom>
              <a:avLst/>
              <a:gdLst/>
              <a:ahLst/>
              <a:cxnLst/>
              <a:rect l="l" t="t" r="r" b="b"/>
              <a:pathLst>
                <a:path w="9649" h="11114"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695" y="11113"/>
                  </a:lnTo>
                  <a:lnTo>
                    <a:pt x="1408" y="9968"/>
                  </a:lnTo>
                  <a:lnTo>
                    <a:pt x="2403" y="8391"/>
                  </a:lnTo>
                  <a:lnTo>
                    <a:pt x="3004" y="7490"/>
                  </a:lnTo>
                  <a:lnTo>
                    <a:pt x="3642" y="6571"/>
                  </a:lnTo>
                  <a:lnTo>
                    <a:pt x="4299" y="5613"/>
                  </a:lnTo>
                  <a:lnTo>
                    <a:pt x="4975" y="4693"/>
                  </a:lnTo>
                  <a:lnTo>
                    <a:pt x="5651" y="3792"/>
                  </a:lnTo>
                  <a:lnTo>
                    <a:pt x="6345" y="2966"/>
                  </a:lnTo>
                  <a:lnTo>
                    <a:pt x="6664" y="2572"/>
                  </a:lnTo>
                  <a:lnTo>
                    <a:pt x="7002" y="2215"/>
                  </a:lnTo>
                  <a:lnTo>
                    <a:pt x="7321" y="1878"/>
                  </a:lnTo>
                  <a:lnTo>
                    <a:pt x="7640" y="1577"/>
                  </a:lnTo>
                  <a:lnTo>
                    <a:pt x="7941" y="1296"/>
                  </a:lnTo>
                  <a:lnTo>
                    <a:pt x="8222" y="1070"/>
                  </a:lnTo>
                  <a:lnTo>
                    <a:pt x="8504" y="864"/>
                  </a:lnTo>
                  <a:lnTo>
                    <a:pt x="8767" y="714"/>
                  </a:lnTo>
                  <a:lnTo>
                    <a:pt x="9011" y="620"/>
                  </a:lnTo>
                  <a:lnTo>
                    <a:pt x="9255" y="545"/>
                  </a:lnTo>
                  <a:lnTo>
                    <a:pt x="9461" y="545"/>
                  </a:lnTo>
                  <a:lnTo>
                    <a:pt x="9555" y="564"/>
                  </a:lnTo>
                  <a:lnTo>
                    <a:pt x="9649" y="601"/>
                  </a:lnTo>
                  <a:lnTo>
                    <a:pt x="9630" y="564"/>
                  </a:lnTo>
                  <a:lnTo>
                    <a:pt x="9555" y="413"/>
                  </a:lnTo>
                  <a:lnTo>
                    <a:pt x="9480" y="282"/>
                  </a:lnTo>
                  <a:lnTo>
                    <a:pt x="9386" y="188"/>
                  </a:lnTo>
                  <a:lnTo>
                    <a:pt x="9292" y="94"/>
                  </a:lnTo>
                  <a:lnTo>
                    <a:pt x="9180" y="38"/>
                  </a:lnTo>
                  <a:lnTo>
                    <a:pt x="9067" y="19"/>
                  </a:lnTo>
                  <a:lnTo>
                    <a:pt x="893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8" name="Google Shape;2658;p45"/>
            <p:cNvSpPr/>
            <p:nvPr/>
          </p:nvSpPr>
          <p:spPr>
            <a:xfrm>
              <a:off x="-1722521" y="5388173"/>
              <a:ext cx="399871" cy="428211"/>
            </a:xfrm>
            <a:custGeom>
              <a:avLst/>
              <a:gdLst/>
              <a:ahLst/>
              <a:cxnLst/>
              <a:rect l="l" t="t" r="r" b="b"/>
              <a:pathLst>
                <a:path w="8748" h="9368" extrusionOk="0">
                  <a:moveTo>
                    <a:pt x="4900" y="0"/>
                  </a:moveTo>
                  <a:lnTo>
                    <a:pt x="1446" y="3304"/>
                  </a:lnTo>
                  <a:lnTo>
                    <a:pt x="0" y="7790"/>
                  </a:lnTo>
                  <a:lnTo>
                    <a:pt x="132" y="7997"/>
                  </a:lnTo>
                  <a:lnTo>
                    <a:pt x="319" y="8222"/>
                  </a:lnTo>
                  <a:lnTo>
                    <a:pt x="545" y="8466"/>
                  </a:lnTo>
                  <a:lnTo>
                    <a:pt x="826" y="8729"/>
                  </a:lnTo>
                  <a:lnTo>
                    <a:pt x="995" y="8860"/>
                  </a:lnTo>
                  <a:lnTo>
                    <a:pt x="1183" y="8992"/>
                  </a:lnTo>
                  <a:lnTo>
                    <a:pt x="1371" y="9104"/>
                  </a:lnTo>
                  <a:lnTo>
                    <a:pt x="1577" y="9198"/>
                  </a:lnTo>
                  <a:lnTo>
                    <a:pt x="1802" y="9273"/>
                  </a:lnTo>
                  <a:lnTo>
                    <a:pt x="2028" y="9330"/>
                  </a:lnTo>
                  <a:lnTo>
                    <a:pt x="2197" y="9348"/>
                  </a:lnTo>
                  <a:lnTo>
                    <a:pt x="2384" y="9367"/>
                  </a:lnTo>
                  <a:lnTo>
                    <a:pt x="2591" y="9348"/>
                  </a:lnTo>
                  <a:lnTo>
                    <a:pt x="2816" y="9330"/>
                  </a:lnTo>
                  <a:lnTo>
                    <a:pt x="3285" y="9255"/>
                  </a:lnTo>
                  <a:lnTo>
                    <a:pt x="3811" y="9123"/>
                  </a:lnTo>
                  <a:lnTo>
                    <a:pt x="4355" y="8973"/>
                  </a:lnTo>
                  <a:lnTo>
                    <a:pt x="4918" y="8785"/>
                  </a:lnTo>
                  <a:lnTo>
                    <a:pt x="5482" y="8579"/>
                  </a:lnTo>
                  <a:lnTo>
                    <a:pt x="6045" y="8354"/>
                  </a:lnTo>
                  <a:lnTo>
                    <a:pt x="7077" y="7903"/>
                  </a:lnTo>
                  <a:lnTo>
                    <a:pt x="7941" y="7509"/>
                  </a:lnTo>
                  <a:lnTo>
                    <a:pt x="8748" y="7096"/>
                  </a:lnTo>
                  <a:lnTo>
                    <a:pt x="8673" y="1070"/>
                  </a:lnTo>
                  <a:lnTo>
                    <a:pt x="49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9" name="Google Shape;2659;p45"/>
            <p:cNvSpPr/>
            <p:nvPr/>
          </p:nvSpPr>
          <p:spPr>
            <a:xfrm>
              <a:off x="-1728555" y="4945380"/>
              <a:ext cx="666772" cy="632444"/>
            </a:xfrm>
            <a:custGeom>
              <a:avLst/>
              <a:gdLst/>
              <a:ahLst/>
              <a:cxnLst/>
              <a:rect l="l" t="t" r="r" b="b"/>
              <a:pathLst>
                <a:path w="14587" h="13836" extrusionOk="0">
                  <a:moveTo>
                    <a:pt x="3492" y="1"/>
                  </a:moveTo>
                  <a:lnTo>
                    <a:pt x="3117" y="38"/>
                  </a:lnTo>
                  <a:lnTo>
                    <a:pt x="2704" y="132"/>
                  </a:lnTo>
                  <a:lnTo>
                    <a:pt x="2272" y="264"/>
                  </a:lnTo>
                  <a:lnTo>
                    <a:pt x="2047" y="339"/>
                  </a:lnTo>
                  <a:lnTo>
                    <a:pt x="1841" y="433"/>
                  </a:lnTo>
                  <a:lnTo>
                    <a:pt x="1465" y="620"/>
                  </a:lnTo>
                  <a:lnTo>
                    <a:pt x="1146" y="827"/>
                  </a:lnTo>
                  <a:lnTo>
                    <a:pt x="883" y="1052"/>
                  </a:lnTo>
                  <a:lnTo>
                    <a:pt x="658" y="1277"/>
                  </a:lnTo>
                  <a:lnTo>
                    <a:pt x="470" y="1521"/>
                  </a:lnTo>
                  <a:lnTo>
                    <a:pt x="320" y="1747"/>
                  </a:lnTo>
                  <a:lnTo>
                    <a:pt x="207" y="1991"/>
                  </a:lnTo>
                  <a:lnTo>
                    <a:pt x="132" y="2197"/>
                  </a:lnTo>
                  <a:lnTo>
                    <a:pt x="76" y="2404"/>
                  </a:lnTo>
                  <a:lnTo>
                    <a:pt x="38" y="2591"/>
                  </a:lnTo>
                  <a:lnTo>
                    <a:pt x="20" y="2760"/>
                  </a:lnTo>
                  <a:lnTo>
                    <a:pt x="1" y="2986"/>
                  </a:lnTo>
                  <a:lnTo>
                    <a:pt x="20" y="3079"/>
                  </a:lnTo>
                  <a:lnTo>
                    <a:pt x="4262" y="12315"/>
                  </a:lnTo>
                  <a:lnTo>
                    <a:pt x="4393" y="12484"/>
                  </a:lnTo>
                  <a:lnTo>
                    <a:pt x="4525" y="12634"/>
                  </a:lnTo>
                  <a:lnTo>
                    <a:pt x="4656" y="12766"/>
                  </a:lnTo>
                  <a:lnTo>
                    <a:pt x="4806" y="12897"/>
                  </a:lnTo>
                  <a:lnTo>
                    <a:pt x="4938" y="13010"/>
                  </a:lnTo>
                  <a:lnTo>
                    <a:pt x="5088" y="13104"/>
                  </a:lnTo>
                  <a:lnTo>
                    <a:pt x="5238" y="13197"/>
                  </a:lnTo>
                  <a:lnTo>
                    <a:pt x="5388" y="13273"/>
                  </a:lnTo>
                  <a:lnTo>
                    <a:pt x="5689" y="13385"/>
                  </a:lnTo>
                  <a:lnTo>
                    <a:pt x="5989" y="13460"/>
                  </a:lnTo>
                  <a:lnTo>
                    <a:pt x="6289" y="13498"/>
                  </a:lnTo>
                  <a:lnTo>
                    <a:pt x="6571" y="13517"/>
                  </a:lnTo>
                  <a:lnTo>
                    <a:pt x="6834" y="13517"/>
                  </a:lnTo>
                  <a:lnTo>
                    <a:pt x="7097" y="13498"/>
                  </a:lnTo>
                  <a:lnTo>
                    <a:pt x="7322" y="13460"/>
                  </a:lnTo>
                  <a:lnTo>
                    <a:pt x="7510" y="13423"/>
                  </a:lnTo>
                  <a:lnTo>
                    <a:pt x="7791" y="13348"/>
                  </a:lnTo>
                  <a:lnTo>
                    <a:pt x="7885" y="13310"/>
                  </a:lnTo>
                  <a:lnTo>
                    <a:pt x="7960" y="13348"/>
                  </a:lnTo>
                  <a:lnTo>
                    <a:pt x="8129" y="13460"/>
                  </a:lnTo>
                  <a:lnTo>
                    <a:pt x="8260" y="13535"/>
                  </a:lnTo>
                  <a:lnTo>
                    <a:pt x="8429" y="13610"/>
                  </a:lnTo>
                  <a:lnTo>
                    <a:pt x="8617" y="13686"/>
                  </a:lnTo>
                  <a:lnTo>
                    <a:pt x="8824" y="13742"/>
                  </a:lnTo>
                  <a:lnTo>
                    <a:pt x="9086" y="13798"/>
                  </a:lnTo>
                  <a:lnTo>
                    <a:pt x="9349" y="13817"/>
                  </a:lnTo>
                  <a:lnTo>
                    <a:pt x="9650" y="13836"/>
                  </a:lnTo>
                  <a:lnTo>
                    <a:pt x="9987" y="13817"/>
                  </a:lnTo>
                  <a:lnTo>
                    <a:pt x="10344" y="13761"/>
                  </a:lnTo>
                  <a:lnTo>
                    <a:pt x="10720" y="13667"/>
                  </a:lnTo>
                  <a:lnTo>
                    <a:pt x="11133" y="13535"/>
                  </a:lnTo>
                  <a:lnTo>
                    <a:pt x="11564" y="13366"/>
                  </a:lnTo>
                  <a:lnTo>
                    <a:pt x="11977" y="13160"/>
                  </a:lnTo>
                  <a:lnTo>
                    <a:pt x="12315" y="12953"/>
                  </a:lnTo>
                  <a:lnTo>
                    <a:pt x="12597" y="12728"/>
                  </a:lnTo>
                  <a:lnTo>
                    <a:pt x="12822" y="12522"/>
                  </a:lnTo>
                  <a:lnTo>
                    <a:pt x="12991" y="12296"/>
                  </a:lnTo>
                  <a:lnTo>
                    <a:pt x="13122" y="12090"/>
                  </a:lnTo>
                  <a:lnTo>
                    <a:pt x="13197" y="11883"/>
                  </a:lnTo>
                  <a:lnTo>
                    <a:pt x="13254" y="11696"/>
                  </a:lnTo>
                  <a:lnTo>
                    <a:pt x="13273" y="11527"/>
                  </a:lnTo>
                  <a:lnTo>
                    <a:pt x="13273" y="11358"/>
                  </a:lnTo>
                  <a:lnTo>
                    <a:pt x="13254" y="11208"/>
                  </a:lnTo>
                  <a:lnTo>
                    <a:pt x="13235" y="11076"/>
                  </a:lnTo>
                  <a:lnTo>
                    <a:pt x="13179" y="10907"/>
                  </a:lnTo>
                  <a:lnTo>
                    <a:pt x="13141" y="10851"/>
                  </a:lnTo>
                  <a:lnTo>
                    <a:pt x="13197" y="10851"/>
                  </a:lnTo>
                  <a:lnTo>
                    <a:pt x="13310" y="10889"/>
                  </a:lnTo>
                  <a:lnTo>
                    <a:pt x="13498" y="10889"/>
                  </a:lnTo>
                  <a:lnTo>
                    <a:pt x="13592" y="10870"/>
                  </a:lnTo>
                  <a:lnTo>
                    <a:pt x="13704" y="10851"/>
                  </a:lnTo>
                  <a:lnTo>
                    <a:pt x="13817" y="10813"/>
                  </a:lnTo>
                  <a:lnTo>
                    <a:pt x="13930" y="10757"/>
                  </a:lnTo>
                  <a:lnTo>
                    <a:pt x="14023" y="10663"/>
                  </a:lnTo>
                  <a:lnTo>
                    <a:pt x="14136" y="10551"/>
                  </a:lnTo>
                  <a:lnTo>
                    <a:pt x="14211" y="10419"/>
                  </a:lnTo>
                  <a:lnTo>
                    <a:pt x="14305" y="10250"/>
                  </a:lnTo>
                  <a:lnTo>
                    <a:pt x="14361" y="10044"/>
                  </a:lnTo>
                  <a:lnTo>
                    <a:pt x="14418" y="9781"/>
                  </a:lnTo>
                  <a:lnTo>
                    <a:pt x="14418" y="9650"/>
                  </a:lnTo>
                  <a:lnTo>
                    <a:pt x="14418" y="9518"/>
                  </a:lnTo>
                  <a:lnTo>
                    <a:pt x="14399" y="9406"/>
                  </a:lnTo>
                  <a:lnTo>
                    <a:pt x="14380" y="9274"/>
                  </a:lnTo>
                  <a:lnTo>
                    <a:pt x="14305" y="9049"/>
                  </a:lnTo>
                  <a:lnTo>
                    <a:pt x="14192" y="8842"/>
                  </a:lnTo>
                  <a:lnTo>
                    <a:pt x="14042" y="8655"/>
                  </a:lnTo>
                  <a:lnTo>
                    <a:pt x="13873" y="8486"/>
                  </a:lnTo>
                  <a:lnTo>
                    <a:pt x="13704" y="8317"/>
                  </a:lnTo>
                  <a:lnTo>
                    <a:pt x="13498" y="8185"/>
                  </a:lnTo>
                  <a:lnTo>
                    <a:pt x="13310" y="8054"/>
                  </a:lnTo>
                  <a:lnTo>
                    <a:pt x="13122" y="7941"/>
                  </a:lnTo>
                  <a:lnTo>
                    <a:pt x="12784" y="7772"/>
                  </a:lnTo>
                  <a:lnTo>
                    <a:pt x="12540" y="7679"/>
                  </a:lnTo>
                  <a:lnTo>
                    <a:pt x="12447" y="7641"/>
                  </a:lnTo>
                  <a:lnTo>
                    <a:pt x="12784" y="7472"/>
                  </a:lnTo>
                  <a:lnTo>
                    <a:pt x="13122" y="7284"/>
                  </a:lnTo>
                  <a:lnTo>
                    <a:pt x="13517" y="7022"/>
                  </a:lnTo>
                  <a:lnTo>
                    <a:pt x="13704" y="6871"/>
                  </a:lnTo>
                  <a:lnTo>
                    <a:pt x="13911" y="6702"/>
                  </a:lnTo>
                  <a:lnTo>
                    <a:pt x="14080" y="6533"/>
                  </a:lnTo>
                  <a:lnTo>
                    <a:pt x="14249" y="6346"/>
                  </a:lnTo>
                  <a:lnTo>
                    <a:pt x="14380" y="6158"/>
                  </a:lnTo>
                  <a:lnTo>
                    <a:pt x="14493" y="5952"/>
                  </a:lnTo>
                  <a:lnTo>
                    <a:pt x="14568" y="5726"/>
                  </a:lnTo>
                  <a:lnTo>
                    <a:pt x="14587" y="5614"/>
                  </a:lnTo>
                  <a:lnTo>
                    <a:pt x="14587" y="5501"/>
                  </a:lnTo>
                  <a:lnTo>
                    <a:pt x="14587" y="5388"/>
                  </a:lnTo>
                  <a:lnTo>
                    <a:pt x="14549" y="5295"/>
                  </a:lnTo>
                  <a:lnTo>
                    <a:pt x="14511" y="5182"/>
                  </a:lnTo>
                  <a:lnTo>
                    <a:pt x="14474" y="5088"/>
                  </a:lnTo>
                  <a:lnTo>
                    <a:pt x="14399" y="4994"/>
                  </a:lnTo>
                  <a:lnTo>
                    <a:pt x="14324" y="4919"/>
                  </a:lnTo>
                  <a:lnTo>
                    <a:pt x="14136" y="4750"/>
                  </a:lnTo>
                  <a:lnTo>
                    <a:pt x="13911" y="4600"/>
                  </a:lnTo>
                  <a:lnTo>
                    <a:pt x="13667" y="4469"/>
                  </a:lnTo>
                  <a:lnTo>
                    <a:pt x="13404" y="4356"/>
                  </a:lnTo>
                  <a:lnTo>
                    <a:pt x="13141" y="4243"/>
                  </a:lnTo>
                  <a:lnTo>
                    <a:pt x="12860" y="4168"/>
                  </a:lnTo>
                  <a:lnTo>
                    <a:pt x="12597" y="4093"/>
                  </a:lnTo>
                  <a:lnTo>
                    <a:pt x="12146" y="3980"/>
                  </a:lnTo>
                  <a:lnTo>
                    <a:pt x="11677" y="3887"/>
                  </a:lnTo>
                  <a:lnTo>
                    <a:pt x="11733" y="3849"/>
                  </a:lnTo>
                  <a:lnTo>
                    <a:pt x="11846" y="3699"/>
                  </a:lnTo>
                  <a:lnTo>
                    <a:pt x="11996" y="3492"/>
                  </a:lnTo>
                  <a:lnTo>
                    <a:pt x="12052" y="3361"/>
                  </a:lnTo>
                  <a:lnTo>
                    <a:pt x="12127" y="3230"/>
                  </a:lnTo>
                  <a:lnTo>
                    <a:pt x="12165" y="3079"/>
                  </a:lnTo>
                  <a:lnTo>
                    <a:pt x="12203" y="2929"/>
                  </a:lnTo>
                  <a:lnTo>
                    <a:pt x="12203" y="2779"/>
                  </a:lnTo>
                  <a:lnTo>
                    <a:pt x="12184" y="2610"/>
                  </a:lnTo>
                  <a:lnTo>
                    <a:pt x="12109" y="2460"/>
                  </a:lnTo>
                  <a:lnTo>
                    <a:pt x="12015" y="2310"/>
                  </a:lnTo>
                  <a:lnTo>
                    <a:pt x="11883" y="2178"/>
                  </a:lnTo>
                  <a:lnTo>
                    <a:pt x="11677" y="2047"/>
                  </a:lnTo>
                  <a:lnTo>
                    <a:pt x="11470" y="1934"/>
                  </a:lnTo>
                  <a:lnTo>
                    <a:pt x="11245" y="1840"/>
                  </a:lnTo>
                  <a:lnTo>
                    <a:pt x="11001" y="1765"/>
                  </a:lnTo>
                  <a:lnTo>
                    <a:pt x="10776" y="1709"/>
                  </a:lnTo>
                  <a:lnTo>
                    <a:pt x="10551" y="1672"/>
                  </a:lnTo>
                  <a:lnTo>
                    <a:pt x="10325" y="1634"/>
                  </a:lnTo>
                  <a:lnTo>
                    <a:pt x="9931" y="1615"/>
                  </a:lnTo>
                  <a:lnTo>
                    <a:pt x="9574" y="1634"/>
                  </a:lnTo>
                  <a:lnTo>
                    <a:pt x="9293" y="1653"/>
                  </a:lnTo>
                  <a:lnTo>
                    <a:pt x="9030" y="1690"/>
                  </a:lnTo>
                  <a:lnTo>
                    <a:pt x="9049" y="1653"/>
                  </a:lnTo>
                  <a:lnTo>
                    <a:pt x="9068" y="1578"/>
                  </a:lnTo>
                  <a:lnTo>
                    <a:pt x="9086" y="1446"/>
                  </a:lnTo>
                  <a:lnTo>
                    <a:pt x="9086" y="1352"/>
                  </a:lnTo>
                  <a:lnTo>
                    <a:pt x="9086" y="1277"/>
                  </a:lnTo>
                  <a:lnTo>
                    <a:pt x="9049" y="1183"/>
                  </a:lnTo>
                  <a:lnTo>
                    <a:pt x="9011" y="1108"/>
                  </a:lnTo>
                  <a:lnTo>
                    <a:pt x="8936" y="1015"/>
                  </a:lnTo>
                  <a:lnTo>
                    <a:pt x="8861" y="921"/>
                  </a:lnTo>
                  <a:lnTo>
                    <a:pt x="8730" y="846"/>
                  </a:lnTo>
                  <a:lnTo>
                    <a:pt x="8598" y="771"/>
                  </a:lnTo>
                  <a:lnTo>
                    <a:pt x="8411" y="695"/>
                  </a:lnTo>
                  <a:lnTo>
                    <a:pt x="8204" y="639"/>
                  </a:lnTo>
                  <a:lnTo>
                    <a:pt x="7979" y="602"/>
                  </a:lnTo>
                  <a:lnTo>
                    <a:pt x="7735" y="564"/>
                  </a:lnTo>
                  <a:lnTo>
                    <a:pt x="7284" y="564"/>
                  </a:lnTo>
                  <a:lnTo>
                    <a:pt x="7078" y="583"/>
                  </a:lnTo>
                  <a:lnTo>
                    <a:pt x="6853" y="620"/>
                  </a:lnTo>
                  <a:lnTo>
                    <a:pt x="6477" y="695"/>
                  </a:lnTo>
                  <a:lnTo>
                    <a:pt x="6139" y="808"/>
                  </a:lnTo>
                  <a:lnTo>
                    <a:pt x="5895" y="902"/>
                  </a:lnTo>
                  <a:lnTo>
                    <a:pt x="5670" y="996"/>
                  </a:lnTo>
                  <a:lnTo>
                    <a:pt x="5614" y="921"/>
                  </a:lnTo>
                  <a:lnTo>
                    <a:pt x="5482" y="752"/>
                  </a:lnTo>
                  <a:lnTo>
                    <a:pt x="5370" y="658"/>
                  </a:lnTo>
                  <a:lnTo>
                    <a:pt x="5238" y="526"/>
                  </a:lnTo>
                  <a:lnTo>
                    <a:pt x="5088" y="414"/>
                  </a:lnTo>
                  <a:lnTo>
                    <a:pt x="4900" y="301"/>
                  </a:lnTo>
                  <a:lnTo>
                    <a:pt x="4675" y="207"/>
                  </a:lnTo>
                  <a:lnTo>
                    <a:pt x="4431" y="113"/>
                  </a:lnTo>
                  <a:lnTo>
                    <a:pt x="4149" y="57"/>
                  </a:lnTo>
                  <a:lnTo>
                    <a:pt x="3830" y="20"/>
                  </a:lnTo>
                  <a:lnTo>
                    <a:pt x="3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45"/>
            <p:cNvSpPr/>
            <p:nvPr/>
          </p:nvSpPr>
          <p:spPr>
            <a:xfrm>
              <a:off x="-1837528" y="4924811"/>
              <a:ext cx="566393" cy="773139"/>
            </a:xfrm>
            <a:custGeom>
              <a:avLst/>
              <a:gdLst/>
              <a:ahLst/>
              <a:cxnLst/>
              <a:rect l="l" t="t" r="r" b="b"/>
              <a:pathLst>
                <a:path w="12391" h="16914" extrusionOk="0">
                  <a:moveTo>
                    <a:pt x="6646" y="0"/>
                  </a:moveTo>
                  <a:lnTo>
                    <a:pt x="6271" y="19"/>
                  </a:lnTo>
                  <a:lnTo>
                    <a:pt x="5876" y="57"/>
                  </a:lnTo>
                  <a:lnTo>
                    <a:pt x="5482" y="132"/>
                  </a:lnTo>
                  <a:lnTo>
                    <a:pt x="5107" y="226"/>
                  </a:lnTo>
                  <a:lnTo>
                    <a:pt x="4750" y="338"/>
                  </a:lnTo>
                  <a:lnTo>
                    <a:pt x="4412" y="470"/>
                  </a:lnTo>
                  <a:lnTo>
                    <a:pt x="4093" y="601"/>
                  </a:lnTo>
                  <a:lnTo>
                    <a:pt x="3774" y="770"/>
                  </a:lnTo>
                  <a:lnTo>
                    <a:pt x="3492" y="939"/>
                  </a:lnTo>
                  <a:lnTo>
                    <a:pt x="3211" y="1127"/>
                  </a:lnTo>
                  <a:lnTo>
                    <a:pt x="2948" y="1314"/>
                  </a:lnTo>
                  <a:lnTo>
                    <a:pt x="2704" y="1521"/>
                  </a:lnTo>
                  <a:lnTo>
                    <a:pt x="2460" y="1746"/>
                  </a:lnTo>
                  <a:lnTo>
                    <a:pt x="2253" y="1953"/>
                  </a:lnTo>
                  <a:lnTo>
                    <a:pt x="2047" y="2178"/>
                  </a:lnTo>
                  <a:lnTo>
                    <a:pt x="1840" y="2403"/>
                  </a:lnTo>
                  <a:lnTo>
                    <a:pt x="1503" y="2854"/>
                  </a:lnTo>
                  <a:lnTo>
                    <a:pt x="1202" y="3304"/>
                  </a:lnTo>
                  <a:lnTo>
                    <a:pt x="939" y="3717"/>
                  </a:lnTo>
                  <a:lnTo>
                    <a:pt x="733" y="4111"/>
                  </a:lnTo>
                  <a:lnTo>
                    <a:pt x="564" y="4468"/>
                  </a:lnTo>
                  <a:lnTo>
                    <a:pt x="451" y="4750"/>
                  </a:lnTo>
                  <a:lnTo>
                    <a:pt x="358" y="4975"/>
                  </a:lnTo>
                  <a:lnTo>
                    <a:pt x="301" y="5181"/>
                  </a:lnTo>
                  <a:lnTo>
                    <a:pt x="808" y="6983"/>
                  </a:lnTo>
                  <a:lnTo>
                    <a:pt x="695" y="7584"/>
                  </a:lnTo>
                  <a:lnTo>
                    <a:pt x="433" y="8973"/>
                  </a:lnTo>
                  <a:lnTo>
                    <a:pt x="282" y="9780"/>
                  </a:lnTo>
                  <a:lnTo>
                    <a:pt x="151" y="10569"/>
                  </a:lnTo>
                  <a:lnTo>
                    <a:pt x="57" y="11263"/>
                  </a:lnTo>
                  <a:lnTo>
                    <a:pt x="1" y="11789"/>
                  </a:lnTo>
                  <a:lnTo>
                    <a:pt x="1" y="12014"/>
                  </a:lnTo>
                  <a:lnTo>
                    <a:pt x="1" y="12315"/>
                  </a:lnTo>
                  <a:lnTo>
                    <a:pt x="57" y="13028"/>
                  </a:lnTo>
                  <a:lnTo>
                    <a:pt x="132" y="13854"/>
                  </a:lnTo>
                  <a:lnTo>
                    <a:pt x="245" y="14717"/>
                  </a:lnTo>
                  <a:lnTo>
                    <a:pt x="433" y="16219"/>
                  </a:lnTo>
                  <a:lnTo>
                    <a:pt x="508" y="16857"/>
                  </a:lnTo>
                  <a:lnTo>
                    <a:pt x="789" y="16876"/>
                  </a:lnTo>
                  <a:lnTo>
                    <a:pt x="1521" y="16914"/>
                  </a:lnTo>
                  <a:lnTo>
                    <a:pt x="3230" y="16914"/>
                  </a:lnTo>
                  <a:lnTo>
                    <a:pt x="3887" y="16876"/>
                  </a:lnTo>
                  <a:lnTo>
                    <a:pt x="4562" y="16820"/>
                  </a:lnTo>
                  <a:lnTo>
                    <a:pt x="5257" y="16726"/>
                  </a:lnTo>
                  <a:lnTo>
                    <a:pt x="5914" y="16613"/>
                  </a:lnTo>
                  <a:lnTo>
                    <a:pt x="6233" y="16538"/>
                  </a:lnTo>
                  <a:lnTo>
                    <a:pt x="6552" y="16444"/>
                  </a:lnTo>
                  <a:lnTo>
                    <a:pt x="6853" y="16351"/>
                  </a:lnTo>
                  <a:lnTo>
                    <a:pt x="7153" y="16257"/>
                  </a:lnTo>
                  <a:lnTo>
                    <a:pt x="7434" y="16125"/>
                  </a:lnTo>
                  <a:lnTo>
                    <a:pt x="7679" y="16013"/>
                  </a:lnTo>
                  <a:lnTo>
                    <a:pt x="7923" y="15863"/>
                  </a:lnTo>
                  <a:lnTo>
                    <a:pt x="8148" y="15712"/>
                  </a:lnTo>
                  <a:lnTo>
                    <a:pt x="8336" y="15525"/>
                  </a:lnTo>
                  <a:lnTo>
                    <a:pt x="8504" y="15356"/>
                  </a:lnTo>
                  <a:lnTo>
                    <a:pt x="8655" y="15149"/>
                  </a:lnTo>
                  <a:lnTo>
                    <a:pt x="8805" y="14924"/>
                  </a:lnTo>
                  <a:lnTo>
                    <a:pt x="9124" y="14380"/>
                  </a:lnTo>
                  <a:lnTo>
                    <a:pt x="9443" y="13760"/>
                  </a:lnTo>
                  <a:lnTo>
                    <a:pt x="9743" y="13066"/>
                  </a:lnTo>
                  <a:lnTo>
                    <a:pt x="10063" y="12315"/>
                  </a:lnTo>
                  <a:lnTo>
                    <a:pt x="10382" y="11507"/>
                  </a:lnTo>
                  <a:lnTo>
                    <a:pt x="10682" y="10700"/>
                  </a:lnTo>
                  <a:lnTo>
                    <a:pt x="10964" y="9874"/>
                  </a:lnTo>
                  <a:lnTo>
                    <a:pt x="11226" y="9048"/>
                  </a:lnTo>
                  <a:lnTo>
                    <a:pt x="11470" y="8241"/>
                  </a:lnTo>
                  <a:lnTo>
                    <a:pt x="11902" y="6777"/>
                  </a:lnTo>
                  <a:lnTo>
                    <a:pt x="12071" y="6120"/>
                  </a:lnTo>
                  <a:lnTo>
                    <a:pt x="12221" y="5557"/>
                  </a:lnTo>
                  <a:lnTo>
                    <a:pt x="12315" y="5106"/>
                  </a:lnTo>
                  <a:lnTo>
                    <a:pt x="12371" y="4768"/>
                  </a:lnTo>
                  <a:lnTo>
                    <a:pt x="12390" y="4618"/>
                  </a:lnTo>
                  <a:lnTo>
                    <a:pt x="12390" y="4449"/>
                  </a:lnTo>
                  <a:lnTo>
                    <a:pt x="12371" y="4280"/>
                  </a:lnTo>
                  <a:lnTo>
                    <a:pt x="12334" y="4111"/>
                  </a:lnTo>
                  <a:lnTo>
                    <a:pt x="12278" y="3924"/>
                  </a:lnTo>
                  <a:lnTo>
                    <a:pt x="12221" y="3717"/>
                  </a:lnTo>
                  <a:lnTo>
                    <a:pt x="12127" y="3511"/>
                  </a:lnTo>
                  <a:lnTo>
                    <a:pt x="12034" y="3304"/>
                  </a:lnTo>
                  <a:lnTo>
                    <a:pt x="11940" y="3098"/>
                  </a:lnTo>
                  <a:lnTo>
                    <a:pt x="11808" y="2891"/>
                  </a:lnTo>
                  <a:lnTo>
                    <a:pt x="11677" y="2666"/>
                  </a:lnTo>
                  <a:lnTo>
                    <a:pt x="11527" y="2459"/>
                  </a:lnTo>
                  <a:lnTo>
                    <a:pt x="11358" y="2234"/>
                  </a:lnTo>
                  <a:lnTo>
                    <a:pt x="11189" y="2028"/>
                  </a:lnTo>
                  <a:lnTo>
                    <a:pt x="10982" y="1821"/>
                  </a:lnTo>
                  <a:lnTo>
                    <a:pt x="10795" y="1615"/>
                  </a:lnTo>
                  <a:lnTo>
                    <a:pt x="10569" y="1427"/>
                  </a:lnTo>
                  <a:lnTo>
                    <a:pt x="10344" y="1239"/>
                  </a:lnTo>
                  <a:lnTo>
                    <a:pt x="10100" y="1052"/>
                  </a:lnTo>
                  <a:lnTo>
                    <a:pt x="9837" y="883"/>
                  </a:lnTo>
                  <a:lnTo>
                    <a:pt x="9574" y="732"/>
                  </a:lnTo>
                  <a:lnTo>
                    <a:pt x="9293" y="582"/>
                  </a:lnTo>
                  <a:lnTo>
                    <a:pt x="9011" y="451"/>
                  </a:lnTo>
                  <a:lnTo>
                    <a:pt x="8692" y="319"/>
                  </a:lnTo>
                  <a:lnTo>
                    <a:pt x="8392" y="226"/>
                  </a:lnTo>
                  <a:lnTo>
                    <a:pt x="8054" y="132"/>
                  </a:lnTo>
                  <a:lnTo>
                    <a:pt x="7716" y="75"/>
                  </a:lnTo>
                  <a:lnTo>
                    <a:pt x="7378" y="19"/>
                  </a:lnTo>
                  <a:lnTo>
                    <a:pt x="70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45"/>
            <p:cNvSpPr/>
            <p:nvPr/>
          </p:nvSpPr>
          <p:spPr>
            <a:xfrm>
              <a:off x="-1820341" y="4965127"/>
              <a:ext cx="549206" cy="732823"/>
            </a:xfrm>
            <a:custGeom>
              <a:avLst/>
              <a:gdLst/>
              <a:ahLst/>
              <a:cxnLst/>
              <a:rect l="l" t="t" r="r" b="b"/>
              <a:pathLst>
                <a:path w="12015" h="16032" extrusionOk="0">
                  <a:moveTo>
                    <a:pt x="9461" y="1"/>
                  </a:moveTo>
                  <a:lnTo>
                    <a:pt x="9536" y="94"/>
                  </a:lnTo>
                  <a:lnTo>
                    <a:pt x="9593" y="226"/>
                  </a:lnTo>
                  <a:lnTo>
                    <a:pt x="9611" y="357"/>
                  </a:lnTo>
                  <a:lnTo>
                    <a:pt x="9630" y="489"/>
                  </a:lnTo>
                  <a:lnTo>
                    <a:pt x="9611" y="658"/>
                  </a:lnTo>
                  <a:lnTo>
                    <a:pt x="9574" y="827"/>
                  </a:lnTo>
                  <a:lnTo>
                    <a:pt x="9536" y="996"/>
                  </a:lnTo>
                  <a:lnTo>
                    <a:pt x="9461" y="1183"/>
                  </a:lnTo>
                  <a:lnTo>
                    <a:pt x="9292" y="1577"/>
                  </a:lnTo>
                  <a:lnTo>
                    <a:pt x="9067" y="1990"/>
                  </a:lnTo>
                  <a:lnTo>
                    <a:pt x="8804" y="2422"/>
                  </a:lnTo>
                  <a:lnTo>
                    <a:pt x="8541" y="2854"/>
                  </a:lnTo>
                  <a:lnTo>
                    <a:pt x="7941" y="3699"/>
                  </a:lnTo>
                  <a:lnTo>
                    <a:pt x="7415" y="4468"/>
                  </a:lnTo>
                  <a:lnTo>
                    <a:pt x="7171" y="4787"/>
                  </a:lnTo>
                  <a:lnTo>
                    <a:pt x="7002" y="5069"/>
                  </a:lnTo>
                  <a:lnTo>
                    <a:pt x="6871" y="5294"/>
                  </a:lnTo>
                  <a:lnTo>
                    <a:pt x="6833" y="5388"/>
                  </a:lnTo>
                  <a:lnTo>
                    <a:pt x="6814" y="5463"/>
                  </a:lnTo>
                  <a:lnTo>
                    <a:pt x="6796" y="5782"/>
                  </a:lnTo>
                  <a:lnTo>
                    <a:pt x="6777" y="6158"/>
                  </a:lnTo>
                  <a:lnTo>
                    <a:pt x="6796" y="7096"/>
                  </a:lnTo>
                  <a:lnTo>
                    <a:pt x="6814" y="8204"/>
                  </a:lnTo>
                  <a:lnTo>
                    <a:pt x="6833" y="8786"/>
                  </a:lnTo>
                  <a:lnTo>
                    <a:pt x="6814" y="9387"/>
                  </a:lnTo>
                  <a:lnTo>
                    <a:pt x="6796" y="9987"/>
                  </a:lnTo>
                  <a:lnTo>
                    <a:pt x="6758" y="10607"/>
                  </a:lnTo>
                  <a:lnTo>
                    <a:pt x="6683" y="11189"/>
                  </a:lnTo>
                  <a:lnTo>
                    <a:pt x="6589" y="11771"/>
                  </a:lnTo>
                  <a:lnTo>
                    <a:pt x="6533" y="12052"/>
                  </a:lnTo>
                  <a:lnTo>
                    <a:pt x="6458" y="12315"/>
                  </a:lnTo>
                  <a:lnTo>
                    <a:pt x="6364" y="12578"/>
                  </a:lnTo>
                  <a:lnTo>
                    <a:pt x="6270" y="12822"/>
                  </a:lnTo>
                  <a:lnTo>
                    <a:pt x="6176" y="13066"/>
                  </a:lnTo>
                  <a:lnTo>
                    <a:pt x="6064" y="13291"/>
                  </a:lnTo>
                  <a:lnTo>
                    <a:pt x="5932" y="13498"/>
                  </a:lnTo>
                  <a:lnTo>
                    <a:pt x="5782" y="13685"/>
                  </a:lnTo>
                  <a:lnTo>
                    <a:pt x="5669" y="13817"/>
                  </a:lnTo>
                  <a:lnTo>
                    <a:pt x="5538" y="13948"/>
                  </a:lnTo>
                  <a:lnTo>
                    <a:pt x="5407" y="14079"/>
                  </a:lnTo>
                  <a:lnTo>
                    <a:pt x="5256" y="14192"/>
                  </a:lnTo>
                  <a:lnTo>
                    <a:pt x="4956" y="14380"/>
                  </a:lnTo>
                  <a:lnTo>
                    <a:pt x="4637" y="14549"/>
                  </a:lnTo>
                  <a:lnTo>
                    <a:pt x="4280" y="14680"/>
                  </a:lnTo>
                  <a:lnTo>
                    <a:pt x="3924" y="14793"/>
                  </a:lnTo>
                  <a:lnTo>
                    <a:pt x="3529" y="14887"/>
                  </a:lnTo>
                  <a:lnTo>
                    <a:pt x="3135" y="14962"/>
                  </a:lnTo>
                  <a:lnTo>
                    <a:pt x="2741" y="14999"/>
                  </a:lnTo>
                  <a:lnTo>
                    <a:pt x="2347" y="15037"/>
                  </a:lnTo>
                  <a:lnTo>
                    <a:pt x="1934" y="15056"/>
                  </a:lnTo>
                  <a:lnTo>
                    <a:pt x="751" y="15056"/>
                  </a:lnTo>
                  <a:lnTo>
                    <a:pt x="0" y="15037"/>
                  </a:lnTo>
                  <a:lnTo>
                    <a:pt x="0" y="15037"/>
                  </a:lnTo>
                  <a:lnTo>
                    <a:pt x="132" y="15975"/>
                  </a:lnTo>
                  <a:lnTo>
                    <a:pt x="413" y="15994"/>
                  </a:lnTo>
                  <a:lnTo>
                    <a:pt x="1145" y="16032"/>
                  </a:lnTo>
                  <a:lnTo>
                    <a:pt x="2854" y="16032"/>
                  </a:lnTo>
                  <a:lnTo>
                    <a:pt x="3511" y="15994"/>
                  </a:lnTo>
                  <a:lnTo>
                    <a:pt x="4186" y="15938"/>
                  </a:lnTo>
                  <a:lnTo>
                    <a:pt x="4881" y="15844"/>
                  </a:lnTo>
                  <a:lnTo>
                    <a:pt x="5538" y="15731"/>
                  </a:lnTo>
                  <a:lnTo>
                    <a:pt x="5857" y="15656"/>
                  </a:lnTo>
                  <a:lnTo>
                    <a:pt x="6176" y="15562"/>
                  </a:lnTo>
                  <a:lnTo>
                    <a:pt x="6477" y="15469"/>
                  </a:lnTo>
                  <a:lnTo>
                    <a:pt x="6777" y="15375"/>
                  </a:lnTo>
                  <a:lnTo>
                    <a:pt x="7058" y="15243"/>
                  </a:lnTo>
                  <a:lnTo>
                    <a:pt x="7303" y="15131"/>
                  </a:lnTo>
                  <a:lnTo>
                    <a:pt x="7547" y="14981"/>
                  </a:lnTo>
                  <a:lnTo>
                    <a:pt x="7772" y="14830"/>
                  </a:lnTo>
                  <a:lnTo>
                    <a:pt x="7960" y="14643"/>
                  </a:lnTo>
                  <a:lnTo>
                    <a:pt x="8128" y="14474"/>
                  </a:lnTo>
                  <a:lnTo>
                    <a:pt x="8279" y="14267"/>
                  </a:lnTo>
                  <a:lnTo>
                    <a:pt x="8429" y="14042"/>
                  </a:lnTo>
                  <a:lnTo>
                    <a:pt x="8748" y="13498"/>
                  </a:lnTo>
                  <a:lnTo>
                    <a:pt x="9067" y="12878"/>
                  </a:lnTo>
                  <a:lnTo>
                    <a:pt x="9367" y="12184"/>
                  </a:lnTo>
                  <a:lnTo>
                    <a:pt x="9687" y="11433"/>
                  </a:lnTo>
                  <a:lnTo>
                    <a:pt x="10006" y="10625"/>
                  </a:lnTo>
                  <a:lnTo>
                    <a:pt x="10306" y="9818"/>
                  </a:lnTo>
                  <a:lnTo>
                    <a:pt x="10588" y="8992"/>
                  </a:lnTo>
                  <a:lnTo>
                    <a:pt x="10850" y="8166"/>
                  </a:lnTo>
                  <a:lnTo>
                    <a:pt x="11094" y="7359"/>
                  </a:lnTo>
                  <a:lnTo>
                    <a:pt x="11526" y="5895"/>
                  </a:lnTo>
                  <a:lnTo>
                    <a:pt x="11695" y="5238"/>
                  </a:lnTo>
                  <a:lnTo>
                    <a:pt x="11845" y="4675"/>
                  </a:lnTo>
                  <a:lnTo>
                    <a:pt x="11939" y="4224"/>
                  </a:lnTo>
                  <a:lnTo>
                    <a:pt x="11995" y="3886"/>
                  </a:lnTo>
                  <a:lnTo>
                    <a:pt x="12014" y="3699"/>
                  </a:lnTo>
                  <a:lnTo>
                    <a:pt x="11995" y="3492"/>
                  </a:lnTo>
                  <a:lnTo>
                    <a:pt x="11958" y="3267"/>
                  </a:lnTo>
                  <a:lnTo>
                    <a:pt x="11902" y="3042"/>
                  </a:lnTo>
                  <a:lnTo>
                    <a:pt x="11827" y="2779"/>
                  </a:lnTo>
                  <a:lnTo>
                    <a:pt x="11714" y="2535"/>
                  </a:lnTo>
                  <a:lnTo>
                    <a:pt x="11582" y="2272"/>
                  </a:lnTo>
                  <a:lnTo>
                    <a:pt x="11432" y="2009"/>
                  </a:lnTo>
                  <a:lnTo>
                    <a:pt x="11263" y="1728"/>
                  </a:lnTo>
                  <a:lnTo>
                    <a:pt x="11057" y="1465"/>
                  </a:lnTo>
                  <a:lnTo>
                    <a:pt x="10850" y="1202"/>
                  </a:lnTo>
                  <a:lnTo>
                    <a:pt x="10606" y="939"/>
                  </a:lnTo>
                  <a:lnTo>
                    <a:pt x="10362" y="676"/>
                  </a:lnTo>
                  <a:lnTo>
                    <a:pt x="10081" y="451"/>
                  </a:lnTo>
                  <a:lnTo>
                    <a:pt x="9780" y="207"/>
                  </a:lnTo>
                  <a:lnTo>
                    <a:pt x="946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45"/>
            <p:cNvSpPr/>
            <p:nvPr/>
          </p:nvSpPr>
          <p:spPr>
            <a:xfrm>
              <a:off x="-1836660" y="5158206"/>
              <a:ext cx="124468" cy="328655"/>
            </a:xfrm>
            <a:custGeom>
              <a:avLst/>
              <a:gdLst/>
              <a:ahLst/>
              <a:cxnLst/>
              <a:rect l="l" t="t" r="r" b="b"/>
              <a:pathLst>
                <a:path w="2723" h="7190" extrusionOk="0">
                  <a:moveTo>
                    <a:pt x="301" y="0"/>
                  </a:moveTo>
                  <a:lnTo>
                    <a:pt x="282" y="75"/>
                  </a:lnTo>
                  <a:lnTo>
                    <a:pt x="658" y="1840"/>
                  </a:lnTo>
                  <a:lnTo>
                    <a:pt x="564" y="2403"/>
                  </a:lnTo>
                  <a:lnTo>
                    <a:pt x="357" y="3755"/>
                  </a:lnTo>
                  <a:lnTo>
                    <a:pt x="132" y="5313"/>
                  </a:lnTo>
                  <a:lnTo>
                    <a:pt x="38" y="6007"/>
                  </a:lnTo>
                  <a:lnTo>
                    <a:pt x="1" y="6552"/>
                  </a:lnTo>
                  <a:lnTo>
                    <a:pt x="789" y="7190"/>
                  </a:lnTo>
                  <a:lnTo>
                    <a:pt x="2028" y="6101"/>
                  </a:lnTo>
                  <a:lnTo>
                    <a:pt x="2723" y="4750"/>
                  </a:lnTo>
                  <a:lnTo>
                    <a:pt x="2028" y="3473"/>
                  </a:lnTo>
                  <a:lnTo>
                    <a:pt x="2028" y="2272"/>
                  </a:lnTo>
                  <a:lnTo>
                    <a:pt x="1634" y="1652"/>
                  </a:lnTo>
                  <a:lnTo>
                    <a:pt x="1878" y="770"/>
                  </a:lnTo>
                  <a:lnTo>
                    <a:pt x="1915" y="150"/>
                  </a:lnTo>
                  <a:lnTo>
                    <a:pt x="864" y="188"/>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45"/>
            <p:cNvSpPr/>
            <p:nvPr/>
          </p:nvSpPr>
          <p:spPr>
            <a:xfrm>
              <a:off x="-1836660" y="5158206"/>
              <a:ext cx="91009" cy="328655"/>
            </a:xfrm>
            <a:custGeom>
              <a:avLst/>
              <a:gdLst/>
              <a:ahLst/>
              <a:cxnLst/>
              <a:rect l="l" t="t" r="r" b="b"/>
              <a:pathLst>
                <a:path w="1991" h="7190" extrusionOk="0">
                  <a:moveTo>
                    <a:pt x="301" y="0"/>
                  </a:moveTo>
                  <a:lnTo>
                    <a:pt x="282" y="75"/>
                  </a:lnTo>
                  <a:lnTo>
                    <a:pt x="658" y="1840"/>
                  </a:lnTo>
                  <a:lnTo>
                    <a:pt x="432" y="3023"/>
                  </a:lnTo>
                  <a:lnTo>
                    <a:pt x="245" y="4205"/>
                  </a:lnTo>
                  <a:lnTo>
                    <a:pt x="94" y="5369"/>
                  </a:lnTo>
                  <a:lnTo>
                    <a:pt x="1" y="6552"/>
                  </a:lnTo>
                  <a:lnTo>
                    <a:pt x="789" y="7190"/>
                  </a:lnTo>
                  <a:lnTo>
                    <a:pt x="1371" y="6796"/>
                  </a:lnTo>
                  <a:lnTo>
                    <a:pt x="1990" y="6157"/>
                  </a:lnTo>
                  <a:lnTo>
                    <a:pt x="658" y="4261"/>
                  </a:lnTo>
                  <a:lnTo>
                    <a:pt x="751" y="3661"/>
                  </a:lnTo>
                  <a:lnTo>
                    <a:pt x="1164" y="1371"/>
                  </a:lnTo>
                  <a:lnTo>
                    <a:pt x="977" y="188"/>
                  </a:lnTo>
                  <a:lnTo>
                    <a:pt x="864" y="188"/>
                  </a:lnTo>
                  <a:lnTo>
                    <a:pt x="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45"/>
            <p:cNvSpPr/>
            <p:nvPr/>
          </p:nvSpPr>
          <p:spPr>
            <a:xfrm>
              <a:off x="-1823769" y="5158206"/>
              <a:ext cx="79810" cy="104722"/>
            </a:xfrm>
            <a:custGeom>
              <a:avLst/>
              <a:gdLst/>
              <a:ahLst/>
              <a:cxnLst/>
              <a:rect l="l" t="t" r="r" b="b"/>
              <a:pathLst>
                <a:path w="1746" h="2291" extrusionOk="0">
                  <a:moveTo>
                    <a:pt x="19" y="0"/>
                  </a:moveTo>
                  <a:lnTo>
                    <a:pt x="0" y="75"/>
                  </a:lnTo>
                  <a:lnTo>
                    <a:pt x="376" y="1840"/>
                  </a:lnTo>
                  <a:lnTo>
                    <a:pt x="958" y="1727"/>
                  </a:lnTo>
                  <a:lnTo>
                    <a:pt x="1746" y="2290"/>
                  </a:lnTo>
                  <a:lnTo>
                    <a:pt x="1746" y="2272"/>
                  </a:lnTo>
                  <a:lnTo>
                    <a:pt x="1352" y="1652"/>
                  </a:lnTo>
                  <a:lnTo>
                    <a:pt x="1596" y="770"/>
                  </a:lnTo>
                  <a:lnTo>
                    <a:pt x="1633" y="150"/>
                  </a:lnTo>
                  <a:lnTo>
                    <a:pt x="582" y="18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45"/>
            <p:cNvSpPr/>
            <p:nvPr/>
          </p:nvSpPr>
          <p:spPr>
            <a:xfrm>
              <a:off x="-1508872" y="5002883"/>
              <a:ext cx="301229" cy="449695"/>
            </a:xfrm>
            <a:custGeom>
              <a:avLst/>
              <a:gdLst/>
              <a:ahLst/>
              <a:cxnLst/>
              <a:rect l="l" t="t" r="r" b="b"/>
              <a:pathLst>
                <a:path w="6590" h="9838"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507" y="3661"/>
                  </a:lnTo>
                  <a:lnTo>
                    <a:pt x="376" y="3792"/>
                  </a:lnTo>
                  <a:lnTo>
                    <a:pt x="282" y="3924"/>
                  </a:lnTo>
                  <a:lnTo>
                    <a:pt x="188" y="4055"/>
                  </a:lnTo>
                  <a:lnTo>
                    <a:pt x="113" y="4187"/>
                  </a:lnTo>
                  <a:lnTo>
                    <a:pt x="57" y="4318"/>
                  </a:lnTo>
                  <a:lnTo>
                    <a:pt x="38" y="4431"/>
                  </a:lnTo>
                  <a:lnTo>
                    <a:pt x="19" y="4562"/>
                  </a:lnTo>
                  <a:lnTo>
                    <a:pt x="0" y="4694"/>
                  </a:lnTo>
                  <a:lnTo>
                    <a:pt x="19" y="4806"/>
                  </a:lnTo>
                  <a:lnTo>
                    <a:pt x="38" y="4919"/>
                  </a:lnTo>
                  <a:lnTo>
                    <a:pt x="57" y="5050"/>
                  </a:lnTo>
                  <a:lnTo>
                    <a:pt x="151" y="5257"/>
                  </a:lnTo>
                  <a:lnTo>
                    <a:pt x="263" y="5463"/>
                  </a:lnTo>
                  <a:lnTo>
                    <a:pt x="395" y="5651"/>
                  </a:lnTo>
                  <a:lnTo>
                    <a:pt x="545" y="5820"/>
                  </a:lnTo>
                  <a:lnTo>
                    <a:pt x="695" y="5970"/>
                  </a:lnTo>
                  <a:lnTo>
                    <a:pt x="845" y="6101"/>
                  </a:lnTo>
                  <a:lnTo>
                    <a:pt x="1070" y="6289"/>
                  </a:lnTo>
                  <a:lnTo>
                    <a:pt x="1164" y="6345"/>
                  </a:lnTo>
                  <a:lnTo>
                    <a:pt x="1089" y="6439"/>
                  </a:lnTo>
                  <a:lnTo>
                    <a:pt x="920" y="6740"/>
                  </a:lnTo>
                  <a:lnTo>
                    <a:pt x="808" y="6927"/>
                  </a:lnTo>
                  <a:lnTo>
                    <a:pt x="714" y="7153"/>
                  </a:lnTo>
                  <a:lnTo>
                    <a:pt x="601" y="7397"/>
                  </a:lnTo>
                  <a:lnTo>
                    <a:pt x="526" y="7659"/>
                  </a:lnTo>
                  <a:lnTo>
                    <a:pt x="470" y="7941"/>
                  </a:lnTo>
                  <a:lnTo>
                    <a:pt x="451" y="8223"/>
                  </a:lnTo>
                  <a:lnTo>
                    <a:pt x="451" y="8354"/>
                  </a:lnTo>
                  <a:lnTo>
                    <a:pt x="470" y="8485"/>
                  </a:lnTo>
                  <a:lnTo>
                    <a:pt x="507" y="8636"/>
                  </a:lnTo>
                  <a:lnTo>
                    <a:pt x="545" y="8767"/>
                  </a:lnTo>
                  <a:lnTo>
                    <a:pt x="601" y="8898"/>
                  </a:lnTo>
                  <a:lnTo>
                    <a:pt x="676" y="9030"/>
                  </a:lnTo>
                  <a:lnTo>
                    <a:pt x="770" y="9161"/>
                  </a:lnTo>
                  <a:lnTo>
                    <a:pt x="883" y="9293"/>
                  </a:lnTo>
                  <a:lnTo>
                    <a:pt x="1014" y="9405"/>
                  </a:lnTo>
                  <a:lnTo>
                    <a:pt x="1164" y="9518"/>
                  </a:lnTo>
                  <a:lnTo>
                    <a:pt x="1333" y="9612"/>
                  </a:lnTo>
                  <a:lnTo>
                    <a:pt x="1521" y="9706"/>
                  </a:lnTo>
                  <a:lnTo>
                    <a:pt x="1634" y="9762"/>
                  </a:lnTo>
                  <a:lnTo>
                    <a:pt x="1765" y="9799"/>
                  </a:lnTo>
                  <a:lnTo>
                    <a:pt x="1915" y="9818"/>
                  </a:lnTo>
                  <a:lnTo>
                    <a:pt x="2047" y="9837"/>
                  </a:lnTo>
                  <a:lnTo>
                    <a:pt x="2347" y="9818"/>
                  </a:lnTo>
                  <a:lnTo>
                    <a:pt x="2685" y="9781"/>
                  </a:lnTo>
                  <a:lnTo>
                    <a:pt x="3004" y="9687"/>
                  </a:lnTo>
                  <a:lnTo>
                    <a:pt x="3361" y="9555"/>
                  </a:lnTo>
                  <a:lnTo>
                    <a:pt x="3698" y="9405"/>
                  </a:lnTo>
                  <a:lnTo>
                    <a:pt x="4036" y="9199"/>
                  </a:lnTo>
                  <a:lnTo>
                    <a:pt x="4393" y="8974"/>
                  </a:lnTo>
                  <a:lnTo>
                    <a:pt x="4712" y="8729"/>
                  </a:lnTo>
                  <a:lnTo>
                    <a:pt x="5031" y="8467"/>
                  </a:lnTo>
                  <a:lnTo>
                    <a:pt x="5332" y="8166"/>
                  </a:lnTo>
                  <a:lnTo>
                    <a:pt x="5613" y="7847"/>
                  </a:lnTo>
                  <a:lnTo>
                    <a:pt x="5876" y="7509"/>
                  </a:lnTo>
                  <a:lnTo>
                    <a:pt x="6101" y="7171"/>
                  </a:lnTo>
                  <a:lnTo>
                    <a:pt x="6289" y="6815"/>
                  </a:lnTo>
                  <a:lnTo>
                    <a:pt x="6364" y="6627"/>
                  </a:lnTo>
                  <a:lnTo>
                    <a:pt x="6420" y="6439"/>
                  </a:lnTo>
                  <a:lnTo>
                    <a:pt x="6477" y="6233"/>
                  </a:lnTo>
                  <a:lnTo>
                    <a:pt x="6514" y="6026"/>
                  </a:lnTo>
                  <a:lnTo>
                    <a:pt x="6552" y="5801"/>
                  </a:lnTo>
                  <a:lnTo>
                    <a:pt x="6571" y="5595"/>
                  </a:lnTo>
                  <a:lnTo>
                    <a:pt x="6589" y="5144"/>
                  </a:lnTo>
                  <a:lnTo>
                    <a:pt x="6552" y="4675"/>
                  </a:lnTo>
                  <a:lnTo>
                    <a:pt x="6477" y="4205"/>
                  </a:lnTo>
                  <a:lnTo>
                    <a:pt x="6364" y="3736"/>
                  </a:lnTo>
                  <a:lnTo>
                    <a:pt x="6214" y="3267"/>
                  </a:lnTo>
                  <a:lnTo>
                    <a:pt x="6026" y="2816"/>
                  </a:lnTo>
                  <a:lnTo>
                    <a:pt x="5782" y="2366"/>
                  </a:lnTo>
                  <a:lnTo>
                    <a:pt x="5519" y="1934"/>
                  </a:lnTo>
                  <a:lnTo>
                    <a:pt x="5238" y="1540"/>
                  </a:lnTo>
                  <a:lnTo>
                    <a:pt x="5069" y="1352"/>
                  </a:lnTo>
                  <a:lnTo>
                    <a:pt x="4900" y="1164"/>
                  </a:lnTo>
                  <a:lnTo>
                    <a:pt x="4731" y="995"/>
                  </a:lnTo>
                  <a:lnTo>
                    <a:pt x="4543" y="827"/>
                  </a:lnTo>
                  <a:lnTo>
                    <a:pt x="4355" y="676"/>
                  </a:lnTo>
                  <a:lnTo>
                    <a:pt x="4149" y="526"/>
                  </a:lnTo>
                  <a:lnTo>
                    <a:pt x="3943" y="395"/>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45"/>
            <p:cNvSpPr/>
            <p:nvPr/>
          </p:nvSpPr>
          <p:spPr>
            <a:xfrm>
              <a:off x="-1508872" y="5002883"/>
              <a:ext cx="256616" cy="266901"/>
            </a:xfrm>
            <a:custGeom>
              <a:avLst/>
              <a:gdLst/>
              <a:ahLst/>
              <a:cxnLst/>
              <a:rect l="l" t="t" r="r" b="b"/>
              <a:pathLst>
                <a:path w="5614" h="5839"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413" y="3736"/>
                  </a:lnTo>
                  <a:lnTo>
                    <a:pt x="320" y="3868"/>
                  </a:lnTo>
                  <a:lnTo>
                    <a:pt x="244" y="3980"/>
                  </a:lnTo>
                  <a:lnTo>
                    <a:pt x="169" y="4074"/>
                  </a:lnTo>
                  <a:lnTo>
                    <a:pt x="113" y="4187"/>
                  </a:lnTo>
                  <a:lnTo>
                    <a:pt x="38" y="4412"/>
                  </a:lnTo>
                  <a:lnTo>
                    <a:pt x="0" y="4618"/>
                  </a:lnTo>
                  <a:lnTo>
                    <a:pt x="19" y="4825"/>
                  </a:lnTo>
                  <a:lnTo>
                    <a:pt x="57" y="5031"/>
                  </a:lnTo>
                  <a:lnTo>
                    <a:pt x="132" y="5219"/>
                  </a:lnTo>
                  <a:lnTo>
                    <a:pt x="338" y="5351"/>
                  </a:lnTo>
                  <a:lnTo>
                    <a:pt x="564" y="5482"/>
                  </a:lnTo>
                  <a:lnTo>
                    <a:pt x="789" y="5595"/>
                  </a:lnTo>
                  <a:lnTo>
                    <a:pt x="1033" y="5670"/>
                  </a:lnTo>
                  <a:lnTo>
                    <a:pt x="1277" y="5745"/>
                  </a:lnTo>
                  <a:lnTo>
                    <a:pt x="1521" y="5801"/>
                  </a:lnTo>
                  <a:lnTo>
                    <a:pt x="1784" y="5839"/>
                  </a:lnTo>
                  <a:lnTo>
                    <a:pt x="2047" y="5839"/>
                  </a:lnTo>
                  <a:lnTo>
                    <a:pt x="2403" y="5820"/>
                  </a:lnTo>
                  <a:lnTo>
                    <a:pt x="2741" y="5764"/>
                  </a:lnTo>
                  <a:lnTo>
                    <a:pt x="3079" y="5670"/>
                  </a:lnTo>
                  <a:lnTo>
                    <a:pt x="3398" y="5557"/>
                  </a:lnTo>
                  <a:lnTo>
                    <a:pt x="3698" y="5388"/>
                  </a:lnTo>
                  <a:lnTo>
                    <a:pt x="3980" y="5200"/>
                  </a:lnTo>
                  <a:lnTo>
                    <a:pt x="4243" y="4994"/>
                  </a:lnTo>
                  <a:lnTo>
                    <a:pt x="4506" y="4750"/>
                  </a:lnTo>
                  <a:lnTo>
                    <a:pt x="4731" y="4468"/>
                  </a:lnTo>
                  <a:lnTo>
                    <a:pt x="4937" y="4187"/>
                  </a:lnTo>
                  <a:lnTo>
                    <a:pt x="5125" y="3868"/>
                  </a:lnTo>
                  <a:lnTo>
                    <a:pt x="5275" y="3548"/>
                  </a:lnTo>
                  <a:lnTo>
                    <a:pt x="5407" y="3192"/>
                  </a:lnTo>
                  <a:lnTo>
                    <a:pt x="5501" y="2835"/>
                  </a:lnTo>
                  <a:lnTo>
                    <a:pt x="5576" y="2460"/>
                  </a:lnTo>
                  <a:lnTo>
                    <a:pt x="5613" y="2065"/>
                  </a:lnTo>
                  <a:lnTo>
                    <a:pt x="5425" y="1803"/>
                  </a:lnTo>
                  <a:lnTo>
                    <a:pt x="5219" y="1521"/>
                  </a:lnTo>
                  <a:lnTo>
                    <a:pt x="5013" y="1277"/>
                  </a:lnTo>
                  <a:lnTo>
                    <a:pt x="4768" y="1033"/>
                  </a:lnTo>
                  <a:lnTo>
                    <a:pt x="4524" y="827"/>
                  </a:lnTo>
                  <a:lnTo>
                    <a:pt x="4280" y="620"/>
                  </a:lnTo>
                  <a:lnTo>
                    <a:pt x="3999" y="432"/>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45"/>
            <p:cNvSpPr/>
            <p:nvPr/>
          </p:nvSpPr>
          <p:spPr>
            <a:xfrm>
              <a:off x="-1436787" y="5270607"/>
              <a:ext cx="182794" cy="230836"/>
            </a:xfrm>
            <a:custGeom>
              <a:avLst/>
              <a:gdLst/>
              <a:ahLst/>
              <a:cxnLst/>
              <a:rect l="l" t="t" r="r" b="b"/>
              <a:pathLst>
                <a:path w="3999" h="5050" extrusionOk="0">
                  <a:moveTo>
                    <a:pt x="2328" y="0"/>
                  </a:moveTo>
                  <a:lnTo>
                    <a:pt x="2121" y="38"/>
                  </a:lnTo>
                  <a:lnTo>
                    <a:pt x="1934" y="94"/>
                  </a:lnTo>
                  <a:lnTo>
                    <a:pt x="1746" y="188"/>
                  </a:lnTo>
                  <a:lnTo>
                    <a:pt x="1558" y="301"/>
                  </a:lnTo>
                  <a:lnTo>
                    <a:pt x="1389" y="451"/>
                  </a:lnTo>
                  <a:lnTo>
                    <a:pt x="1220" y="639"/>
                  </a:lnTo>
                  <a:lnTo>
                    <a:pt x="1051" y="845"/>
                  </a:lnTo>
                  <a:lnTo>
                    <a:pt x="920" y="1089"/>
                  </a:lnTo>
                  <a:lnTo>
                    <a:pt x="789" y="1371"/>
                  </a:lnTo>
                  <a:lnTo>
                    <a:pt x="695" y="1690"/>
                  </a:lnTo>
                  <a:lnTo>
                    <a:pt x="601" y="2047"/>
                  </a:lnTo>
                  <a:lnTo>
                    <a:pt x="488" y="2591"/>
                  </a:lnTo>
                  <a:lnTo>
                    <a:pt x="338" y="3079"/>
                  </a:lnTo>
                  <a:lnTo>
                    <a:pt x="94" y="3886"/>
                  </a:lnTo>
                  <a:lnTo>
                    <a:pt x="19" y="4224"/>
                  </a:lnTo>
                  <a:lnTo>
                    <a:pt x="0" y="4355"/>
                  </a:lnTo>
                  <a:lnTo>
                    <a:pt x="0" y="4487"/>
                  </a:lnTo>
                  <a:lnTo>
                    <a:pt x="19" y="4599"/>
                  </a:lnTo>
                  <a:lnTo>
                    <a:pt x="57" y="4712"/>
                  </a:lnTo>
                  <a:lnTo>
                    <a:pt x="113" y="4787"/>
                  </a:lnTo>
                  <a:lnTo>
                    <a:pt x="188" y="4862"/>
                  </a:lnTo>
                  <a:lnTo>
                    <a:pt x="301" y="4937"/>
                  </a:lnTo>
                  <a:lnTo>
                    <a:pt x="451" y="4975"/>
                  </a:lnTo>
                  <a:lnTo>
                    <a:pt x="601" y="5012"/>
                  </a:lnTo>
                  <a:lnTo>
                    <a:pt x="789" y="5031"/>
                  </a:lnTo>
                  <a:lnTo>
                    <a:pt x="976" y="5050"/>
                  </a:lnTo>
                  <a:lnTo>
                    <a:pt x="1183" y="5031"/>
                  </a:lnTo>
                  <a:lnTo>
                    <a:pt x="1408" y="5012"/>
                  </a:lnTo>
                  <a:lnTo>
                    <a:pt x="1633" y="4956"/>
                  </a:lnTo>
                  <a:lnTo>
                    <a:pt x="1877" y="4900"/>
                  </a:lnTo>
                  <a:lnTo>
                    <a:pt x="2103" y="4806"/>
                  </a:lnTo>
                  <a:lnTo>
                    <a:pt x="2347" y="4712"/>
                  </a:lnTo>
                  <a:lnTo>
                    <a:pt x="2572" y="4581"/>
                  </a:lnTo>
                  <a:lnTo>
                    <a:pt x="2797" y="4431"/>
                  </a:lnTo>
                  <a:lnTo>
                    <a:pt x="3004" y="4243"/>
                  </a:lnTo>
                  <a:lnTo>
                    <a:pt x="3191" y="4055"/>
                  </a:lnTo>
                  <a:lnTo>
                    <a:pt x="3360" y="3811"/>
                  </a:lnTo>
                  <a:lnTo>
                    <a:pt x="3529" y="3567"/>
                  </a:lnTo>
                  <a:lnTo>
                    <a:pt x="3661" y="3323"/>
                  </a:lnTo>
                  <a:lnTo>
                    <a:pt x="3773" y="3079"/>
                  </a:lnTo>
                  <a:lnTo>
                    <a:pt x="3848" y="2816"/>
                  </a:lnTo>
                  <a:lnTo>
                    <a:pt x="3924" y="2553"/>
                  </a:lnTo>
                  <a:lnTo>
                    <a:pt x="3980" y="2309"/>
                  </a:lnTo>
                  <a:lnTo>
                    <a:pt x="3999" y="2065"/>
                  </a:lnTo>
                  <a:lnTo>
                    <a:pt x="3999" y="1821"/>
                  </a:lnTo>
                  <a:lnTo>
                    <a:pt x="3980" y="1577"/>
                  </a:lnTo>
                  <a:lnTo>
                    <a:pt x="3942" y="1352"/>
                  </a:lnTo>
                  <a:lnTo>
                    <a:pt x="3886" y="1145"/>
                  </a:lnTo>
                  <a:lnTo>
                    <a:pt x="3811" y="939"/>
                  </a:lnTo>
                  <a:lnTo>
                    <a:pt x="3698" y="751"/>
                  </a:lnTo>
                  <a:lnTo>
                    <a:pt x="3586" y="564"/>
                  </a:lnTo>
                  <a:lnTo>
                    <a:pt x="3436" y="413"/>
                  </a:lnTo>
                  <a:lnTo>
                    <a:pt x="3285" y="282"/>
                  </a:lnTo>
                  <a:lnTo>
                    <a:pt x="3098" y="169"/>
                  </a:lnTo>
                  <a:lnTo>
                    <a:pt x="2910" y="94"/>
                  </a:lnTo>
                  <a:lnTo>
                    <a:pt x="2722" y="38"/>
                  </a:lnTo>
                  <a:lnTo>
                    <a:pt x="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45"/>
            <p:cNvSpPr/>
            <p:nvPr/>
          </p:nvSpPr>
          <p:spPr>
            <a:xfrm>
              <a:off x="-1719093" y="5190797"/>
              <a:ext cx="173378" cy="137359"/>
            </a:xfrm>
            <a:custGeom>
              <a:avLst/>
              <a:gdLst/>
              <a:ahLst/>
              <a:cxnLst/>
              <a:rect l="l" t="t" r="r" b="b"/>
              <a:pathLst>
                <a:path w="3793" h="3005" extrusionOk="0">
                  <a:moveTo>
                    <a:pt x="808" y="1"/>
                  </a:moveTo>
                  <a:lnTo>
                    <a:pt x="564" y="19"/>
                  </a:lnTo>
                  <a:lnTo>
                    <a:pt x="338" y="57"/>
                  </a:lnTo>
                  <a:lnTo>
                    <a:pt x="113" y="132"/>
                  </a:lnTo>
                  <a:lnTo>
                    <a:pt x="38" y="507"/>
                  </a:lnTo>
                  <a:lnTo>
                    <a:pt x="0" y="845"/>
                  </a:lnTo>
                  <a:lnTo>
                    <a:pt x="0" y="1183"/>
                  </a:lnTo>
                  <a:lnTo>
                    <a:pt x="38" y="1502"/>
                  </a:lnTo>
                  <a:lnTo>
                    <a:pt x="113" y="1803"/>
                  </a:lnTo>
                  <a:lnTo>
                    <a:pt x="207" y="2066"/>
                  </a:lnTo>
                  <a:lnTo>
                    <a:pt x="338" y="2310"/>
                  </a:lnTo>
                  <a:lnTo>
                    <a:pt x="488" y="2516"/>
                  </a:lnTo>
                  <a:lnTo>
                    <a:pt x="676" y="2685"/>
                  </a:lnTo>
                  <a:lnTo>
                    <a:pt x="883" y="2835"/>
                  </a:lnTo>
                  <a:lnTo>
                    <a:pt x="1108" y="2929"/>
                  </a:lnTo>
                  <a:lnTo>
                    <a:pt x="1221" y="2967"/>
                  </a:lnTo>
                  <a:lnTo>
                    <a:pt x="1352" y="2985"/>
                  </a:lnTo>
                  <a:lnTo>
                    <a:pt x="1483" y="3004"/>
                  </a:lnTo>
                  <a:lnTo>
                    <a:pt x="1765" y="3004"/>
                  </a:lnTo>
                  <a:lnTo>
                    <a:pt x="1896" y="2985"/>
                  </a:lnTo>
                  <a:lnTo>
                    <a:pt x="2046" y="2948"/>
                  </a:lnTo>
                  <a:lnTo>
                    <a:pt x="2197" y="2910"/>
                  </a:lnTo>
                  <a:lnTo>
                    <a:pt x="2497" y="2779"/>
                  </a:lnTo>
                  <a:lnTo>
                    <a:pt x="2703" y="2666"/>
                  </a:lnTo>
                  <a:lnTo>
                    <a:pt x="2929" y="2535"/>
                  </a:lnTo>
                  <a:lnTo>
                    <a:pt x="3173" y="2347"/>
                  </a:lnTo>
                  <a:lnTo>
                    <a:pt x="3417" y="2141"/>
                  </a:lnTo>
                  <a:lnTo>
                    <a:pt x="3511" y="2047"/>
                  </a:lnTo>
                  <a:lnTo>
                    <a:pt x="3605" y="1934"/>
                  </a:lnTo>
                  <a:lnTo>
                    <a:pt x="3680" y="1821"/>
                  </a:lnTo>
                  <a:lnTo>
                    <a:pt x="3736" y="1709"/>
                  </a:lnTo>
                  <a:lnTo>
                    <a:pt x="3773" y="1596"/>
                  </a:lnTo>
                  <a:lnTo>
                    <a:pt x="3792" y="1484"/>
                  </a:lnTo>
                  <a:lnTo>
                    <a:pt x="3773" y="1371"/>
                  </a:lnTo>
                  <a:lnTo>
                    <a:pt x="3717" y="1277"/>
                  </a:lnTo>
                  <a:lnTo>
                    <a:pt x="3605" y="1127"/>
                  </a:lnTo>
                  <a:lnTo>
                    <a:pt x="3454" y="996"/>
                  </a:lnTo>
                  <a:lnTo>
                    <a:pt x="3285" y="845"/>
                  </a:lnTo>
                  <a:lnTo>
                    <a:pt x="3098" y="714"/>
                  </a:lnTo>
                  <a:lnTo>
                    <a:pt x="2872" y="583"/>
                  </a:lnTo>
                  <a:lnTo>
                    <a:pt x="2647" y="451"/>
                  </a:lnTo>
                  <a:lnTo>
                    <a:pt x="2384" y="338"/>
                  </a:lnTo>
                  <a:lnTo>
                    <a:pt x="2122" y="245"/>
                  </a:lnTo>
                  <a:lnTo>
                    <a:pt x="1859" y="151"/>
                  </a:lnTo>
                  <a:lnTo>
                    <a:pt x="1596" y="94"/>
                  </a:lnTo>
                  <a:lnTo>
                    <a:pt x="1333" y="38"/>
                  </a:lnTo>
                  <a:lnTo>
                    <a:pt x="107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45"/>
            <p:cNvSpPr/>
            <p:nvPr/>
          </p:nvSpPr>
          <p:spPr>
            <a:xfrm>
              <a:off x="-1862395" y="5564065"/>
              <a:ext cx="98734" cy="132193"/>
            </a:xfrm>
            <a:custGeom>
              <a:avLst/>
              <a:gdLst/>
              <a:ahLst/>
              <a:cxnLst/>
              <a:rect l="l" t="t" r="r" b="b"/>
              <a:pathLst>
                <a:path w="2160" h="2892" extrusionOk="0">
                  <a:moveTo>
                    <a:pt x="1033" y="0"/>
                  </a:moveTo>
                  <a:lnTo>
                    <a:pt x="939" y="19"/>
                  </a:lnTo>
                  <a:lnTo>
                    <a:pt x="826" y="38"/>
                  </a:lnTo>
                  <a:lnTo>
                    <a:pt x="714" y="75"/>
                  </a:lnTo>
                  <a:lnTo>
                    <a:pt x="620" y="113"/>
                  </a:lnTo>
                  <a:lnTo>
                    <a:pt x="526" y="169"/>
                  </a:lnTo>
                  <a:lnTo>
                    <a:pt x="451" y="244"/>
                  </a:lnTo>
                  <a:lnTo>
                    <a:pt x="357" y="338"/>
                  </a:lnTo>
                  <a:lnTo>
                    <a:pt x="282" y="432"/>
                  </a:lnTo>
                  <a:lnTo>
                    <a:pt x="169" y="639"/>
                  </a:lnTo>
                  <a:lnTo>
                    <a:pt x="76" y="883"/>
                  </a:lnTo>
                  <a:lnTo>
                    <a:pt x="19" y="1145"/>
                  </a:lnTo>
                  <a:lnTo>
                    <a:pt x="0" y="1446"/>
                  </a:lnTo>
                  <a:lnTo>
                    <a:pt x="38" y="1727"/>
                  </a:lnTo>
                  <a:lnTo>
                    <a:pt x="113" y="2009"/>
                  </a:lnTo>
                  <a:lnTo>
                    <a:pt x="207" y="2253"/>
                  </a:lnTo>
                  <a:lnTo>
                    <a:pt x="357" y="2459"/>
                  </a:lnTo>
                  <a:lnTo>
                    <a:pt x="432" y="2553"/>
                  </a:lnTo>
                  <a:lnTo>
                    <a:pt x="507" y="2628"/>
                  </a:lnTo>
                  <a:lnTo>
                    <a:pt x="601" y="2703"/>
                  </a:lnTo>
                  <a:lnTo>
                    <a:pt x="695" y="2760"/>
                  </a:lnTo>
                  <a:lnTo>
                    <a:pt x="808" y="2816"/>
                  </a:lnTo>
                  <a:lnTo>
                    <a:pt x="902" y="2854"/>
                  </a:lnTo>
                  <a:lnTo>
                    <a:pt x="1014" y="2872"/>
                  </a:lnTo>
                  <a:lnTo>
                    <a:pt x="1127" y="2891"/>
                  </a:lnTo>
                  <a:lnTo>
                    <a:pt x="1239" y="2872"/>
                  </a:lnTo>
                  <a:lnTo>
                    <a:pt x="1333" y="2854"/>
                  </a:lnTo>
                  <a:lnTo>
                    <a:pt x="1446" y="2816"/>
                  </a:lnTo>
                  <a:lnTo>
                    <a:pt x="1540" y="2760"/>
                  </a:lnTo>
                  <a:lnTo>
                    <a:pt x="1634" y="2703"/>
                  </a:lnTo>
                  <a:lnTo>
                    <a:pt x="1727" y="2628"/>
                  </a:lnTo>
                  <a:lnTo>
                    <a:pt x="1803" y="2553"/>
                  </a:lnTo>
                  <a:lnTo>
                    <a:pt x="1878" y="2459"/>
                  </a:lnTo>
                  <a:lnTo>
                    <a:pt x="2009" y="2253"/>
                  </a:lnTo>
                  <a:lnTo>
                    <a:pt x="2103" y="2009"/>
                  </a:lnTo>
                  <a:lnTo>
                    <a:pt x="2140" y="1727"/>
                  </a:lnTo>
                  <a:lnTo>
                    <a:pt x="2159" y="1446"/>
                  </a:lnTo>
                  <a:lnTo>
                    <a:pt x="2140" y="1145"/>
                  </a:lnTo>
                  <a:lnTo>
                    <a:pt x="2065" y="883"/>
                  </a:lnTo>
                  <a:lnTo>
                    <a:pt x="1953" y="639"/>
                  </a:lnTo>
                  <a:lnTo>
                    <a:pt x="1821" y="432"/>
                  </a:lnTo>
                  <a:lnTo>
                    <a:pt x="1746" y="338"/>
                  </a:lnTo>
                  <a:lnTo>
                    <a:pt x="1652" y="244"/>
                  </a:lnTo>
                  <a:lnTo>
                    <a:pt x="1559" y="169"/>
                  </a:lnTo>
                  <a:lnTo>
                    <a:pt x="1465" y="113"/>
                  </a:lnTo>
                  <a:lnTo>
                    <a:pt x="1371" y="75"/>
                  </a:lnTo>
                  <a:lnTo>
                    <a:pt x="1258" y="38"/>
                  </a:lnTo>
                  <a:lnTo>
                    <a:pt x="1146" y="19"/>
                  </a:lnTo>
                  <a:lnTo>
                    <a:pt x="10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45"/>
            <p:cNvSpPr/>
            <p:nvPr/>
          </p:nvSpPr>
          <p:spPr>
            <a:xfrm>
              <a:off x="-1404195" y="5316957"/>
              <a:ext cx="115052" cy="145038"/>
            </a:xfrm>
            <a:custGeom>
              <a:avLst/>
              <a:gdLst/>
              <a:ahLst/>
              <a:cxnLst/>
              <a:rect l="l" t="t" r="r" b="b"/>
              <a:pathLst>
                <a:path w="2517" h="3173" extrusionOk="0">
                  <a:moveTo>
                    <a:pt x="1465" y="0"/>
                  </a:moveTo>
                  <a:lnTo>
                    <a:pt x="1352" y="19"/>
                  </a:lnTo>
                  <a:lnTo>
                    <a:pt x="1221" y="56"/>
                  </a:lnTo>
                  <a:lnTo>
                    <a:pt x="1108" y="113"/>
                  </a:lnTo>
                  <a:lnTo>
                    <a:pt x="977" y="188"/>
                  </a:lnTo>
                  <a:lnTo>
                    <a:pt x="883" y="282"/>
                  </a:lnTo>
                  <a:lnTo>
                    <a:pt x="770" y="394"/>
                  </a:lnTo>
                  <a:lnTo>
                    <a:pt x="676" y="526"/>
                  </a:lnTo>
                  <a:lnTo>
                    <a:pt x="583" y="676"/>
                  </a:lnTo>
                  <a:lnTo>
                    <a:pt x="507" y="864"/>
                  </a:lnTo>
                  <a:lnTo>
                    <a:pt x="432" y="1051"/>
                  </a:lnTo>
                  <a:lnTo>
                    <a:pt x="395" y="1277"/>
                  </a:lnTo>
                  <a:lnTo>
                    <a:pt x="301" y="1614"/>
                  </a:lnTo>
                  <a:lnTo>
                    <a:pt x="226" y="1934"/>
                  </a:lnTo>
                  <a:lnTo>
                    <a:pt x="76" y="2440"/>
                  </a:lnTo>
                  <a:lnTo>
                    <a:pt x="19" y="2647"/>
                  </a:lnTo>
                  <a:lnTo>
                    <a:pt x="1" y="2816"/>
                  </a:lnTo>
                  <a:lnTo>
                    <a:pt x="19" y="2891"/>
                  </a:lnTo>
                  <a:lnTo>
                    <a:pt x="38" y="2947"/>
                  </a:lnTo>
                  <a:lnTo>
                    <a:pt x="76" y="3004"/>
                  </a:lnTo>
                  <a:lnTo>
                    <a:pt x="132" y="3060"/>
                  </a:lnTo>
                  <a:lnTo>
                    <a:pt x="207" y="3097"/>
                  </a:lnTo>
                  <a:lnTo>
                    <a:pt x="282" y="3135"/>
                  </a:lnTo>
                  <a:lnTo>
                    <a:pt x="489" y="3173"/>
                  </a:lnTo>
                  <a:lnTo>
                    <a:pt x="751" y="3154"/>
                  </a:lnTo>
                  <a:lnTo>
                    <a:pt x="1033" y="3116"/>
                  </a:lnTo>
                  <a:lnTo>
                    <a:pt x="1183" y="3079"/>
                  </a:lnTo>
                  <a:lnTo>
                    <a:pt x="1333" y="3022"/>
                  </a:lnTo>
                  <a:lnTo>
                    <a:pt x="1484" y="2947"/>
                  </a:lnTo>
                  <a:lnTo>
                    <a:pt x="1615" y="2872"/>
                  </a:lnTo>
                  <a:lnTo>
                    <a:pt x="1765" y="2778"/>
                  </a:lnTo>
                  <a:lnTo>
                    <a:pt x="1897" y="2666"/>
                  </a:lnTo>
                  <a:lnTo>
                    <a:pt x="2009" y="2534"/>
                  </a:lnTo>
                  <a:lnTo>
                    <a:pt x="2122" y="2403"/>
                  </a:lnTo>
                  <a:lnTo>
                    <a:pt x="2216" y="2234"/>
                  </a:lnTo>
                  <a:lnTo>
                    <a:pt x="2310" y="2084"/>
                  </a:lnTo>
                  <a:lnTo>
                    <a:pt x="2366" y="1934"/>
                  </a:lnTo>
                  <a:lnTo>
                    <a:pt x="2422" y="1765"/>
                  </a:lnTo>
                  <a:lnTo>
                    <a:pt x="2478" y="1614"/>
                  </a:lnTo>
                  <a:lnTo>
                    <a:pt x="2497" y="1445"/>
                  </a:lnTo>
                  <a:lnTo>
                    <a:pt x="2516" y="1295"/>
                  </a:lnTo>
                  <a:lnTo>
                    <a:pt x="2516" y="1145"/>
                  </a:lnTo>
                  <a:lnTo>
                    <a:pt x="2516" y="995"/>
                  </a:lnTo>
                  <a:lnTo>
                    <a:pt x="2497" y="845"/>
                  </a:lnTo>
                  <a:lnTo>
                    <a:pt x="2460" y="713"/>
                  </a:lnTo>
                  <a:lnTo>
                    <a:pt x="2403" y="582"/>
                  </a:lnTo>
                  <a:lnTo>
                    <a:pt x="2328" y="469"/>
                  </a:lnTo>
                  <a:lnTo>
                    <a:pt x="2253" y="357"/>
                  </a:lnTo>
                  <a:lnTo>
                    <a:pt x="2178" y="263"/>
                  </a:lnTo>
                  <a:lnTo>
                    <a:pt x="2065" y="169"/>
                  </a:lnTo>
                  <a:lnTo>
                    <a:pt x="1953" y="94"/>
                  </a:lnTo>
                  <a:lnTo>
                    <a:pt x="1840" y="56"/>
                  </a:lnTo>
                  <a:lnTo>
                    <a:pt x="1709" y="19"/>
                  </a:lnTo>
                  <a:lnTo>
                    <a:pt x="1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45"/>
            <p:cNvSpPr/>
            <p:nvPr/>
          </p:nvSpPr>
          <p:spPr>
            <a:xfrm>
              <a:off x="-1407624" y="5347811"/>
              <a:ext cx="70393" cy="87580"/>
            </a:xfrm>
            <a:custGeom>
              <a:avLst/>
              <a:gdLst/>
              <a:ahLst/>
              <a:cxnLst/>
              <a:rect l="l" t="t" r="r" b="b"/>
              <a:pathLst>
                <a:path w="1540" h="1916" extrusionOk="0">
                  <a:moveTo>
                    <a:pt x="826" y="1"/>
                  </a:moveTo>
                  <a:lnTo>
                    <a:pt x="751" y="38"/>
                  </a:lnTo>
                  <a:lnTo>
                    <a:pt x="676" y="57"/>
                  </a:lnTo>
                  <a:lnTo>
                    <a:pt x="601" y="113"/>
                  </a:lnTo>
                  <a:lnTo>
                    <a:pt x="526" y="170"/>
                  </a:lnTo>
                  <a:lnTo>
                    <a:pt x="470" y="245"/>
                  </a:lnTo>
                  <a:lnTo>
                    <a:pt x="413" y="320"/>
                  </a:lnTo>
                  <a:lnTo>
                    <a:pt x="357" y="414"/>
                  </a:lnTo>
                  <a:lnTo>
                    <a:pt x="320" y="526"/>
                  </a:lnTo>
                  <a:lnTo>
                    <a:pt x="263" y="639"/>
                  </a:lnTo>
                  <a:lnTo>
                    <a:pt x="245" y="770"/>
                  </a:lnTo>
                  <a:lnTo>
                    <a:pt x="132" y="1165"/>
                  </a:lnTo>
                  <a:lnTo>
                    <a:pt x="38" y="1484"/>
                  </a:lnTo>
                  <a:lnTo>
                    <a:pt x="19" y="1596"/>
                  </a:lnTo>
                  <a:lnTo>
                    <a:pt x="1" y="1709"/>
                  </a:lnTo>
                  <a:lnTo>
                    <a:pt x="38" y="1784"/>
                  </a:lnTo>
                  <a:lnTo>
                    <a:pt x="76" y="1840"/>
                  </a:lnTo>
                  <a:lnTo>
                    <a:pt x="169" y="1897"/>
                  </a:lnTo>
                  <a:lnTo>
                    <a:pt x="301" y="1916"/>
                  </a:lnTo>
                  <a:lnTo>
                    <a:pt x="470" y="1916"/>
                  </a:lnTo>
                  <a:lnTo>
                    <a:pt x="639" y="1878"/>
                  </a:lnTo>
                  <a:lnTo>
                    <a:pt x="808" y="1822"/>
                  </a:lnTo>
                  <a:lnTo>
                    <a:pt x="995" y="1747"/>
                  </a:lnTo>
                  <a:lnTo>
                    <a:pt x="1146" y="1615"/>
                  </a:lnTo>
                  <a:lnTo>
                    <a:pt x="1221" y="1540"/>
                  </a:lnTo>
                  <a:lnTo>
                    <a:pt x="1296" y="1446"/>
                  </a:lnTo>
                  <a:lnTo>
                    <a:pt x="1408" y="1259"/>
                  </a:lnTo>
                  <a:lnTo>
                    <a:pt x="1483" y="1071"/>
                  </a:lnTo>
                  <a:lnTo>
                    <a:pt x="1521" y="864"/>
                  </a:lnTo>
                  <a:lnTo>
                    <a:pt x="1540" y="677"/>
                  </a:lnTo>
                  <a:lnTo>
                    <a:pt x="1502" y="508"/>
                  </a:lnTo>
                  <a:lnTo>
                    <a:pt x="1465" y="358"/>
                  </a:lnTo>
                  <a:lnTo>
                    <a:pt x="1371" y="207"/>
                  </a:lnTo>
                  <a:lnTo>
                    <a:pt x="1258" y="95"/>
                  </a:lnTo>
                  <a:lnTo>
                    <a:pt x="1108" y="20"/>
                  </a:lnTo>
                  <a:lnTo>
                    <a:pt x="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45"/>
            <p:cNvSpPr/>
            <p:nvPr/>
          </p:nvSpPr>
          <p:spPr>
            <a:xfrm>
              <a:off x="-1603263" y="5785439"/>
              <a:ext cx="237738" cy="30946"/>
            </a:xfrm>
            <a:custGeom>
              <a:avLst/>
              <a:gdLst/>
              <a:ahLst/>
              <a:cxnLst/>
              <a:rect l="l" t="t" r="r" b="b"/>
              <a:pathLst>
                <a:path w="5201" h="677" extrusionOk="0">
                  <a:moveTo>
                    <a:pt x="4806" y="0"/>
                  </a:moveTo>
                  <a:lnTo>
                    <a:pt x="4581" y="19"/>
                  </a:lnTo>
                  <a:lnTo>
                    <a:pt x="3980" y="94"/>
                  </a:lnTo>
                  <a:lnTo>
                    <a:pt x="2253" y="357"/>
                  </a:lnTo>
                  <a:lnTo>
                    <a:pt x="1183" y="489"/>
                  </a:lnTo>
                  <a:lnTo>
                    <a:pt x="601" y="545"/>
                  </a:lnTo>
                  <a:lnTo>
                    <a:pt x="1" y="601"/>
                  </a:lnTo>
                  <a:lnTo>
                    <a:pt x="751" y="639"/>
                  </a:lnTo>
                  <a:lnTo>
                    <a:pt x="1521" y="676"/>
                  </a:lnTo>
                  <a:lnTo>
                    <a:pt x="2422" y="676"/>
                  </a:lnTo>
                  <a:lnTo>
                    <a:pt x="3342" y="657"/>
                  </a:lnTo>
                  <a:lnTo>
                    <a:pt x="3774" y="639"/>
                  </a:lnTo>
                  <a:lnTo>
                    <a:pt x="4168" y="601"/>
                  </a:lnTo>
                  <a:lnTo>
                    <a:pt x="4525" y="545"/>
                  </a:lnTo>
                  <a:lnTo>
                    <a:pt x="4806" y="470"/>
                  </a:lnTo>
                  <a:lnTo>
                    <a:pt x="4919" y="432"/>
                  </a:lnTo>
                  <a:lnTo>
                    <a:pt x="5013" y="376"/>
                  </a:lnTo>
                  <a:lnTo>
                    <a:pt x="5088" y="320"/>
                  </a:lnTo>
                  <a:lnTo>
                    <a:pt x="5144" y="263"/>
                  </a:lnTo>
                  <a:lnTo>
                    <a:pt x="5200" y="151"/>
                  </a:lnTo>
                  <a:lnTo>
                    <a:pt x="5200" y="113"/>
                  </a:lnTo>
                  <a:lnTo>
                    <a:pt x="5182" y="76"/>
                  </a:lnTo>
                  <a:lnTo>
                    <a:pt x="5144" y="57"/>
                  </a:lnTo>
                  <a:lnTo>
                    <a:pt x="5106" y="38"/>
                  </a:lnTo>
                  <a:lnTo>
                    <a:pt x="497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45"/>
            <p:cNvSpPr/>
            <p:nvPr/>
          </p:nvSpPr>
          <p:spPr>
            <a:xfrm>
              <a:off x="-1673611" y="5258585"/>
              <a:ext cx="46350" cy="31814"/>
            </a:xfrm>
            <a:custGeom>
              <a:avLst/>
              <a:gdLst/>
              <a:ahLst/>
              <a:cxnLst/>
              <a:rect l="l" t="t" r="r" b="b"/>
              <a:pathLst>
                <a:path w="1014" h="696" extrusionOk="0">
                  <a:moveTo>
                    <a:pt x="94" y="1"/>
                  </a:moveTo>
                  <a:lnTo>
                    <a:pt x="19" y="38"/>
                  </a:lnTo>
                  <a:lnTo>
                    <a:pt x="0" y="226"/>
                  </a:lnTo>
                  <a:lnTo>
                    <a:pt x="38" y="395"/>
                  </a:lnTo>
                  <a:lnTo>
                    <a:pt x="94" y="507"/>
                  </a:lnTo>
                  <a:lnTo>
                    <a:pt x="188" y="601"/>
                  </a:lnTo>
                  <a:lnTo>
                    <a:pt x="282" y="658"/>
                  </a:lnTo>
                  <a:lnTo>
                    <a:pt x="413" y="676"/>
                  </a:lnTo>
                  <a:lnTo>
                    <a:pt x="563" y="695"/>
                  </a:lnTo>
                  <a:lnTo>
                    <a:pt x="714" y="676"/>
                  </a:lnTo>
                  <a:lnTo>
                    <a:pt x="770" y="639"/>
                  </a:lnTo>
                  <a:lnTo>
                    <a:pt x="826" y="620"/>
                  </a:lnTo>
                  <a:lnTo>
                    <a:pt x="883" y="583"/>
                  </a:lnTo>
                  <a:lnTo>
                    <a:pt x="920" y="526"/>
                  </a:lnTo>
                  <a:lnTo>
                    <a:pt x="976" y="432"/>
                  </a:lnTo>
                  <a:lnTo>
                    <a:pt x="1014" y="320"/>
                  </a:lnTo>
                  <a:lnTo>
                    <a:pt x="1014" y="207"/>
                  </a:lnTo>
                  <a:lnTo>
                    <a:pt x="1014" y="113"/>
                  </a:lnTo>
                  <a:lnTo>
                    <a:pt x="1014" y="19"/>
                  </a:lnTo>
                  <a:lnTo>
                    <a:pt x="676" y="19"/>
                  </a:lnTo>
                  <a:lnTo>
                    <a:pt x="657" y="57"/>
                  </a:lnTo>
                  <a:lnTo>
                    <a:pt x="620" y="151"/>
                  </a:lnTo>
                  <a:lnTo>
                    <a:pt x="563" y="207"/>
                  </a:lnTo>
                  <a:lnTo>
                    <a:pt x="507" y="245"/>
                  </a:lnTo>
                  <a:lnTo>
                    <a:pt x="451" y="263"/>
                  </a:lnTo>
                  <a:lnTo>
                    <a:pt x="357" y="282"/>
                  </a:lnTo>
                  <a:lnTo>
                    <a:pt x="263" y="263"/>
                  </a:lnTo>
                  <a:lnTo>
                    <a:pt x="207" y="245"/>
                  </a:lnTo>
                  <a:lnTo>
                    <a:pt x="150" y="188"/>
                  </a:lnTo>
                  <a:lnTo>
                    <a:pt x="113" y="132"/>
                  </a:lnTo>
                  <a:lnTo>
                    <a:pt x="94" y="38"/>
                  </a:lnTo>
                  <a:lnTo>
                    <a:pt x="94"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45"/>
            <p:cNvSpPr/>
            <p:nvPr/>
          </p:nvSpPr>
          <p:spPr>
            <a:xfrm>
              <a:off x="-1699346" y="5237147"/>
              <a:ext cx="122731" cy="52384"/>
            </a:xfrm>
            <a:custGeom>
              <a:avLst/>
              <a:gdLst/>
              <a:ahLst/>
              <a:cxnLst/>
              <a:rect l="l" t="t" r="r" b="b"/>
              <a:pathLst>
                <a:path w="2685" h="1146" extrusionOk="0">
                  <a:moveTo>
                    <a:pt x="789" y="0"/>
                  </a:moveTo>
                  <a:lnTo>
                    <a:pt x="582" y="19"/>
                  </a:lnTo>
                  <a:lnTo>
                    <a:pt x="413" y="38"/>
                  </a:lnTo>
                  <a:lnTo>
                    <a:pt x="263" y="75"/>
                  </a:lnTo>
                  <a:lnTo>
                    <a:pt x="169" y="132"/>
                  </a:lnTo>
                  <a:lnTo>
                    <a:pt x="94" y="188"/>
                  </a:lnTo>
                  <a:lnTo>
                    <a:pt x="38" y="263"/>
                  </a:lnTo>
                  <a:lnTo>
                    <a:pt x="0" y="319"/>
                  </a:lnTo>
                  <a:lnTo>
                    <a:pt x="0" y="394"/>
                  </a:lnTo>
                  <a:lnTo>
                    <a:pt x="0" y="451"/>
                  </a:lnTo>
                  <a:lnTo>
                    <a:pt x="0" y="526"/>
                  </a:lnTo>
                  <a:lnTo>
                    <a:pt x="38" y="639"/>
                  </a:lnTo>
                  <a:lnTo>
                    <a:pt x="113" y="751"/>
                  </a:lnTo>
                  <a:lnTo>
                    <a:pt x="225" y="676"/>
                  </a:lnTo>
                  <a:lnTo>
                    <a:pt x="357" y="620"/>
                  </a:lnTo>
                  <a:lnTo>
                    <a:pt x="507" y="582"/>
                  </a:lnTo>
                  <a:lnTo>
                    <a:pt x="676" y="563"/>
                  </a:lnTo>
                  <a:lnTo>
                    <a:pt x="1051" y="563"/>
                  </a:lnTo>
                  <a:lnTo>
                    <a:pt x="1427" y="620"/>
                  </a:lnTo>
                  <a:lnTo>
                    <a:pt x="1802" y="714"/>
                  </a:lnTo>
                  <a:lnTo>
                    <a:pt x="2140" y="845"/>
                  </a:lnTo>
                  <a:lnTo>
                    <a:pt x="2422" y="976"/>
                  </a:lnTo>
                  <a:lnTo>
                    <a:pt x="2534" y="1052"/>
                  </a:lnTo>
                  <a:lnTo>
                    <a:pt x="2628" y="1108"/>
                  </a:lnTo>
                  <a:lnTo>
                    <a:pt x="2684" y="1145"/>
                  </a:lnTo>
                  <a:lnTo>
                    <a:pt x="2684" y="1108"/>
                  </a:lnTo>
                  <a:lnTo>
                    <a:pt x="2647" y="1052"/>
                  </a:lnTo>
                  <a:lnTo>
                    <a:pt x="2516" y="864"/>
                  </a:lnTo>
                  <a:lnTo>
                    <a:pt x="2290" y="639"/>
                  </a:lnTo>
                  <a:lnTo>
                    <a:pt x="2140" y="526"/>
                  </a:lnTo>
                  <a:lnTo>
                    <a:pt x="1990" y="394"/>
                  </a:lnTo>
                  <a:lnTo>
                    <a:pt x="1802" y="282"/>
                  </a:lnTo>
                  <a:lnTo>
                    <a:pt x="1633" y="188"/>
                  </a:lnTo>
                  <a:lnTo>
                    <a:pt x="1427" y="113"/>
                  </a:lnTo>
                  <a:lnTo>
                    <a:pt x="1220" y="38"/>
                  </a:lnTo>
                  <a:lnTo>
                    <a:pt x="9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45"/>
            <p:cNvSpPr/>
            <p:nvPr/>
          </p:nvSpPr>
          <p:spPr>
            <a:xfrm>
              <a:off x="-1743137" y="5099011"/>
              <a:ext cx="169081" cy="59240"/>
            </a:xfrm>
            <a:custGeom>
              <a:avLst/>
              <a:gdLst/>
              <a:ahLst/>
              <a:cxnLst/>
              <a:rect l="l" t="t" r="r" b="b"/>
              <a:pathLst>
                <a:path w="3699" h="1296" extrusionOk="0">
                  <a:moveTo>
                    <a:pt x="395" y="0"/>
                  </a:moveTo>
                  <a:lnTo>
                    <a:pt x="245" y="19"/>
                  </a:lnTo>
                  <a:lnTo>
                    <a:pt x="151" y="56"/>
                  </a:lnTo>
                  <a:lnTo>
                    <a:pt x="76" y="94"/>
                  </a:lnTo>
                  <a:lnTo>
                    <a:pt x="20" y="131"/>
                  </a:lnTo>
                  <a:lnTo>
                    <a:pt x="1" y="188"/>
                  </a:lnTo>
                  <a:lnTo>
                    <a:pt x="1" y="244"/>
                  </a:lnTo>
                  <a:lnTo>
                    <a:pt x="20" y="300"/>
                  </a:lnTo>
                  <a:lnTo>
                    <a:pt x="57" y="357"/>
                  </a:lnTo>
                  <a:lnTo>
                    <a:pt x="170" y="469"/>
                  </a:lnTo>
                  <a:lnTo>
                    <a:pt x="282" y="563"/>
                  </a:lnTo>
                  <a:lnTo>
                    <a:pt x="395" y="638"/>
                  </a:lnTo>
                  <a:lnTo>
                    <a:pt x="977" y="695"/>
                  </a:lnTo>
                  <a:lnTo>
                    <a:pt x="1559" y="788"/>
                  </a:lnTo>
                  <a:lnTo>
                    <a:pt x="2103" y="882"/>
                  </a:lnTo>
                  <a:lnTo>
                    <a:pt x="2610" y="995"/>
                  </a:lnTo>
                  <a:lnTo>
                    <a:pt x="3398" y="1201"/>
                  </a:lnTo>
                  <a:lnTo>
                    <a:pt x="3699" y="1295"/>
                  </a:lnTo>
                  <a:lnTo>
                    <a:pt x="3305" y="1070"/>
                  </a:lnTo>
                  <a:lnTo>
                    <a:pt x="2892" y="864"/>
                  </a:lnTo>
                  <a:lnTo>
                    <a:pt x="2385" y="619"/>
                  </a:lnTo>
                  <a:lnTo>
                    <a:pt x="1840" y="375"/>
                  </a:lnTo>
                  <a:lnTo>
                    <a:pt x="1296" y="169"/>
                  </a:lnTo>
                  <a:lnTo>
                    <a:pt x="1033" y="94"/>
                  </a:lnTo>
                  <a:lnTo>
                    <a:pt x="789" y="38"/>
                  </a:lnTo>
                  <a:lnTo>
                    <a:pt x="58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45"/>
            <p:cNvSpPr/>
            <p:nvPr/>
          </p:nvSpPr>
          <p:spPr>
            <a:xfrm>
              <a:off x="-1822947" y="5158206"/>
              <a:ext cx="17233" cy="6034"/>
            </a:xfrm>
            <a:custGeom>
              <a:avLst/>
              <a:gdLst/>
              <a:ahLst/>
              <a:cxnLst/>
              <a:rect l="l" t="t" r="r" b="b"/>
              <a:pathLst>
                <a:path w="377" h="132" extrusionOk="0">
                  <a:moveTo>
                    <a:pt x="1" y="0"/>
                  </a:moveTo>
                  <a:lnTo>
                    <a:pt x="339" y="132"/>
                  </a:lnTo>
                  <a:lnTo>
                    <a:pt x="376" y="132"/>
                  </a:lnTo>
                  <a:lnTo>
                    <a:pt x="1" y="0"/>
                  </a:lnTo>
                  <a:close/>
                </a:path>
              </a:pathLst>
            </a:custGeom>
            <a:solidFill>
              <a:srgbClr val="D7C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45"/>
            <p:cNvSpPr/>
            <p:nvPr/>
          </p:nvSpPr>
          <p:spPr>
            <a:xfrm>
              <a:off x="-1807497" y="5165062"/>
              <a:ext cx="95305" cy="321798"/>
            </a:xfrm>
            <a:custGeom>
              <a:avLst/>
              <a:gdLst/>
              <a:ahLst/>
              <a:cxnLst/>
              <a:rect l="l" t="t" r="r" b="b"/>
              <a:pathLst>
                <a:path w="2085" h="7040" extrusionOk="0">
                  <a:moveTo>
                    <a:pt x="1052" y="0"/>
                  </a:moveTo>
                  <a:lnTo>
                    <a:pt x="1015" y="564"/>
                  </a:lnTo>
                  <a:lnTo>
                    <a:pt x="771" y="1446"/>
                  </a:lnTo>
                  <a:lnTo>
                    <a:pt x="1165" y="2065"/>
                  </a:lnTo>
                  <a:lnTo>
                    <a:pt x="1165" y="3267"/>
                  </a:lnTo>
                  <a:lnTo>
                    <a:pt x="1859" y="4543"/>
                  </a:lnTo>
                  <a:lnTo>
                    <a:pt x="1165" y="5895"/>
                  </a:lnTo>
                  <a:lnTo>
                    <a:pt x="1" y="6908"/>
                  </a:lnTo>
                  <a:lnTo>
                    <a:pt x="151" y="7040"/>
                  </a:lnTo>
                  <a:lnTo>
                    <a:pt x="1559" y="6120"/>
                  </a:lnTo>
                  <a:lnTo>
                    <a:pt x="2085" y="4600"/>
                  </a:lnTo>
                  <a:lnTo>
                    <a:pt x="1390" y="3323"/>
                  </a:lnTo>
                  <a:lnTo>
                    <a:pt x="1390" y="2122"/>
                  </a:lnTo>
                  <a:lnTo>
                    <a:pt x="996" y="1502"/>
                  </a:lnTo>
                  <a:lnTo>
                    <a:pt x="1240" y="620"/>
                  </a:lnTo>
                  <a:lnTo>
                    <a:pt x="127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45"/>
            <p:cNvSpPr/>
            <p:nvPr/>
          </p:nvSpPr>
          <p:spPr>
            <a:xfrm>
              <a:off x="-1858098" y="5461081"/>
              <a:ext cx="139050" cy="56680"/>
            </a:xfrm>
            <a:custGeom>
              <a:avLst/>
              <a:gdLst/>
              <a:ahLst/>
              <a:cxnLst/>
              <a:rect l="l" t="t" r="r" b="b"/>
              <a:pathLst>
                <a:path w="3042" h="1240" extrusionOk="0">
                  <a:moveTo>
                    <a:pt x="601" y="1"/>
                  </a:moveTo>
                  <a:lnTo>
                    <a:pt x="488" y="20"/>
                  </a:lnTo>
                  <a:lnTo>
                    <a:pt x="432" y="20"/>
                  </a:lnTo>
                  <a:lnTo>
                    <a:pt x="376" y="57"/>
                  </a:lnTo>
                  <a:lnTo>
                    <a:pt x="226" y="170"/>
                  </a:lnTo>
                  <a:lnTo>
                    <a:pt x="132" y="264"/>
                  </a:lnTo>
                  <a:lnTo>
                    <a:pt x="57" y="357"/>
                  </a:lnTo>
                  <a:lnTo>
                    <a:pt x="19" y="414"/>
                  </a:lnTo>
                  <a:lnTo>
                    <a:pt x="0" y="470"/>
                  </a:lnTo>
                  <a:lnTo>
                    <a:pt x="0" y="508"/>
                  </a:lnTo>
                  <a:lnTo>
                    <a:pt x="0" y="545"/>
                  </a:lnTo>
                  <a:lnTo>
                    <a:pt x="19" y="620"/>
                  </a:lnTo>
                  <a:lnTo>
                    <a:pt x="75" y="789"/>
                  </a:lnTo>
                  <a:lnTo>
                    <a:pt x="132" y="902"/>
                  </a:lnTo>
                  <a:lnTo>
                    <a:pt x="188" y="996"/>
                  </a:lnTo>
                  <a:lnTo>
                    <a:pt x="263" y="1089"/>
                  </a:lnTo>
                  <a:lnTo>
                    <a:pt x="376" y="1165"/>
                  </a:lnTo>
                  <a:lnTo>
                    <a:pt x="451" y="1202"/>
                  </a:lnTo>
                  <a:lnTo>
                    <a:pt x="563" y="1221"/>
                  </a:lnTo>
                  <a:lnTo>
                    <a:pt x="901" y="1240"/>
                  </a:lnTo>
                  <a:lnTo>
                    <a:pt x="1333" y="1240"/>
                  </a:lnTo>
                  <a:lnTo>
                    <a:pt x="1821" y="1221"/>
                  </a:lnTo>
                  <a:lnTo>
                    <a:pt x="2666" y="1183"/>
                  </a:lnTo>
                  <a:lnTo>
                    <a:pt x="3041" y="1146"/>
                  </a:lnTo>
                  <a:lnTo>
                    <a:pt x="3004" y="977"/>
                  </a:lnTo>
                  <a:lnTo>
                    <a:pt x="2929" y="789"/>
                  </a:lnTo>
                  <a:lnTo>
                    <a:pt x="2854" y="583"/>
                  </a:lnTo>
                  <a:lnTo>
                    <a:pt x="2722" y="376"/>
                  </a:lnTo>
                  <a:lnTo>
                    <a:pt x="2666" y="282"/>
                  </a:lnTo>
                  <a:lnTo>
                    <a:pt x="2572" y="188"/>
                  </a:lnTo>
                  <a:lnTo>
                    <a:pt x="2497" y="113"/>
                  </a:lnTo>
                  <a:lnTo>
                    <a:pt x="2403" y="57"/>
                  </a:lnTo>
                  <a:lnTo>
                    <a:pt x="2290" y="20"/>
                  </a:lnTo>
                  <a:lnTo>
                    <a:pt x="2178" y="1"/>
                  </a:lnTo>
                  <a:lnTo>
                    <a:pt x="1953" y="1"/>
                  </a:lnTo>
                  <a:lnTo>
                    <a:pt x="1746" y="20"/>
                  </a:lnTo>
                  <a:lnTo>
                    <a:pt x="1558" y="76"/>
                  </a:lnTo>
                  <a:lnTo>
                    <a:pt x="1408" y="113"/>
                  </a:lnTo>
                  <a:lnTo>
                    <a:pt x="1183" y="207"/>
                  </a:lnTo>
                  <a:lnTo>
                    <a:pt x="1108" y="264"/>
                  </a:lnTo>
                  <a:lnTo>
                    <a:pt x="1033" y="207"/>
                  </a:lnTo>
                  <a:lnTo>
                    <a:pt x="845" y="95"/>
                  </a:lnTo>
                  <a:lnTo>
                    <a:pt x="732" y="38"/>
                  </a:lnTo>
                  <a:lnTo>
                    <a:pt x="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45"/>
            <p:cNvSpPr/>
            <p:nvPr/>
          </p:nvSpPr>
          <p:spPr>
            <a:xfrm>
              <a:off x="-1848682" y="5493718"/>
              <a:ext cx="139050" cy="36065"/>
            </a:xfrm>
            <a:custGeom>
              <a:avLst/>
              <a:gdLst/>
              <a:ahLst/>
              <a:cxnLst/>
              <a:rect l="l" t="t" r="r" b="b"/>
              <a:pathLst>
                <a:path w="3042" h="789" extrusionOk="0">
                  <a:moveTo>
                    <a:pt x="1127" y="0"/>
                  </a:moveTo>
                  <a:lnTo>
                    <a:pt x="846" y="38"/>
                  </a:lnTo>
                  <a:lnTo>
                    <a:pt x="564" y="75"/>
                  </a:lnTo>
                  <a:lnTo>
                    <a:pt x="282" y="150"/>
                  </a:lnTo>
                  <a:lnTo>
                    <a:pt x="1" y="263"/>
                  </a:lnTo>
                  <a:lnTo>
                    <a:pt x="2347" y="788"/>
                  </a:lnTo>
                  <a:lnTo>
                    <a:pt x="2479" y="713"/>
                  </a:lnTo>
                  <a:lnTo>
                    <a:pt x="2629" y="657"/>
                  </a:lnTo>
                  <a:lnTo>
                    <a:pt x="2835" y="526"/>
                  </a:lnTo>
                  <a:lnTo>
                    <a:pt x="2986" y="413"/>
                  </a:lnTo>
                  <a:lnTo>
                    <a:pt x="3042" y="357"/>
                  </a:lnTo>
                  <a:lnTo>
                    <a:pt x="2779" y="263"/>
                  </a:lnTo>
                  <a:lnTo>
                    <a:pt x="2479" y="169"/>
                  </a:lnTo>
                  <a:lnTo>
                    <a:pt x="2103" y="75"/>
                  </a:lnTo>
                  <a:lnTo>
                    <a:pt x="1878" y="38"/>
                  </a:lnTo>
                  <a:lnTo>
                    <a:pt x="1634" y="19"/>
                  </a:lnTo>
                  <a:lnTo>
                    <a:pt x="139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45"/>
            <p:cNvSpPr/>
            <p:nvPr/>
          </p:nvSpPr>
          <p:spPr>
            <a:xfrm>
              <a:off x="-1853801" y="5497146"/>
              <a:ext cx="129588" cy="51515"/>
            </a:xfrm>
            <a:custGeom>
              <a:avLst/>
              <a:gdLst/>
              <a:ahLst/>
              <a:cxnLst/>
              <a:rect l="l" t="t" r="r" b="b"/>
              <a:pathLst>
                <a:path w="2835" h="1127" extrusionOk="0">
                  <a:moveTo>
                    <a:pt x="826" y="0"/>
                  </a:moveTo>
                  <a:lnTo>
                    <a:pt x="432" y="38"/>
                  </a:lnTo>
                  <a:lnTo>
                    <a:pt x="282" y="75"/>
                  </a:lnTo>
                  <a:lnTo>
                    <a:pt x="150" y="94"/>
                  </a:lnTo>
                  <a:lnTo>
                    <a:pt x="57" y="132"/>
                  </a:lnTo>
                  <a:lnTo>
                    <a:pt x="19" y="188"/>
                  </a:lnTo>
                  <a:lnTo>
                    <a:pt x="0" y="263"/>
                  </a:lnTo>
                  <a:lnTo>
                    <a:pt x="0" y="357"/>
                  </a:lnTo>
                  <a:lnTo>
                    <a:pt x="38" y="469"/>
                  </a:lnTo>
                  <a:lnTo>
                    <a:pt x="113" y="582"/>
                  </a:lnTo>
                  <a:lnTo>
                    <a:pt x="282" y="807"/>
                  </a:lnTo>
                  <a:lnTo>
                    <a:pt x="469" y="1051"/>
                  </a:lnTo>
                  <a:lnTo>
                    <a:pt x="695" y="939"/>
                  </a:lnTo>
                  <a:lnTo>
                    <a:pt x="939" y="882"/>
                  </a:lnTo>
                  <a:lnTo>
                    <a:pt x="1202" y="845"/>
                  </a:lnTo>
                  <a:lnTo>
                    <a:pt x="1464" y="845"/>
                  </a:lnTo>
                  <a:lnTo>
                    <a:pt x="1746" y="882"/>
                  </a:lnTo>
                  <a:lnTo>
                    <a:pt x="2046" y="939"/>
                  </a:lnTo>
                  <a:lnTo>
                    <a:pt x="2347" y="1033"/>
                  </a:lnTo>
                  <a:lnTo>
                    <a:pt x="2647" y="1126"/>
                  </a:lnTo>
                  <a:lnTo>
                    <a:pt x="2703" y="1070"/>
                  </a:lnTo>
                  <a:lnTo>
                    <a:pt x="2760" y="995"/>
                  </a:lnTo>
                  <a:lnTo>
                    <a:pt x="2797" y="882"/>
                  </a:lnTo>
                  <a:lnTo>
                    <a:pt x="2835" y="751"/>
                  </a:lnTo>
                  <a:lnTo>
                    <a:pt x="2835" y="620"/>
                  </a:lnTo>
                  <a:lnTo>
                    <a:pt x="2816" y="545"/>
                  </a:lnTo>
                  <a:lnTo>
                    <a:pt x="2797" y="469"/>
                  </a:lnTo>
                  <a:lnTo>
                    <a:pt x="2741" y="394"/>
                  </a:lnTo>
                  <a:lnTo>
                    <a:pt x="2703" y="300"/>
                  </a:lnTo>
                  <a:lnTo>
                    <a:pt x="2609" y="225"/>
                  </a:lnTo>
                  <a:lnTo>
                    <a:pt x="2497" y="169"/>
                  </a:lnTo>
                  <a:lnTo>
                    <a:pt x="2328" y="113"/>
                  </a:lnTo>
                  <a:lnTo>
                    <a:pt x="2159" y="75"/>
                  </a:lnTo>
                  <a:lnTo>
                    <a:pt x="1952" y="38"/>
                  </a:lnTo>
                  <a:lnTo>
                    <a:pt x="1727" y="19"/>
                  </a:lnTo>
                  <a:lnTo>
                    <a:pt x="1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81" name="Google Shape;2681;p45"/>
          <p:cNvGrpSpPr/>
          <p:nvPr/>
        </p:nvGrpSpPr>
        <p:grpSpPr>
          <a:xfrm flipH="1">
            <a:off x="-285234" y="653750"/>
            <a:ext cx="1294715" cy="4263171"/>
            <a:chOff x="4691063" y="2482850"/>
            <a:chExt cx="1114500" cy="2440150"/>
          </a:xfrm>
        </p:grpSpPr>
        <p:sp>
          <p:nvSpPr>
            <p:cNvPr id="2682" name="Google Shape;2682;p45"/>
            <p:cNvSpPr/>
            <p:nvPr/>
          </p:nvSpPr>
          <p:spPr>
            <a:xfrm>
              <a:off x="4691063" y="4846200"/>
              <a:ext cx="1114500" cy="768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45"/>
            <p:cNvSpPr/>
            <p:nvPr/>
          </p:nvSpPr>
          <p:spPr>
            <a:xfrm>
              <a:off x="4829400" y="4494375"/>
              <a:ext cx="859975" cy="388350"/>
            </a:xfrm>
            <a:custGeom>
              <a:avLst/>
              <a:gdLst/>
              <a:ahLst/>
              <a:cxnLst/>
              <a:rect l="l" t="t" r="r" b="b"/>
              <a:pathLst>
                <a:path w="34399" h="15534" extrusionOk="0">
                  <a:moveTo>
                    <a:pt x="30722" y="0"/>
                  </a:moveTo>
                  <a:lnTo>
                    <a:pt x="2242" y="77"/>
                  </a:lnTo>
                  <a:lnTo>
                    <a:pt x="1" y="15533"/>
                  </a:lnTo>
                  <a:lnTo>
                    <a:pt x="34399" y="15533"/>
                  </a:lnTo>
                  <a:lnTo>
                    <a:pt x="30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45"/>
            <p:cNvSpPr/>
            <p:nvPr/>
          </p:nvSpPr>
          <p:spPr>
            <a:xfrm>
              <a:off x="4872025" y="4494375"/>
              <a:ext cx="792475" cy="337575"/>
            </a:xfrm>
            <a:custGeom>
              <a:avLst/>
              <a:gdLst/>
              <a:ahLst/>
              <a:cxnLst/>
              <a:rect l="l" t="t" r="r" b="b"/>
              <a:pathLst>
                <a:path w="31699" h="13503" extrusionOk="0">
                  <a:moveTo>
                    <a:pt x="29017" y="0"/>
                  </a:moveTo>
                  <a:lnTo>
                    <a:pt x="537" y="77"/>
                  </a:lnTo>
                  <a:lnTo>
                    <a:pt x="0" y="3792"/>
                  </a:lnTo>
                  <a:lnTo>
                    <a:pt x="192" y="4233"/>
                  </a:lnTo>
                  <a:lnTo>
                    <a:pt x="441" y="4693"/>
                  </a:lnTo>
                  <a:lnTo>
                    <a:pt x="747" y="5171"/>
                  </a:lnTo>
                  <a:lnTo>
                    <a:pt x="1092" y="5669"/>
                  </a:lnTo>
                  <a:lnTo>
                    <a:pt x="1475" y="6129"/>
                  </a:lnTo>
                  <a:lnTo>
                    <a:pt x="1896" y="6608"/>
                  </a:lnTo>
                  <a:lnTo>
                    <a:pt x="2356" y="7048"/>
                  </a:lnTo>
                  <a:lnTo>
                    <a:pt x="2835" y="7489"/>
                  </a:lnTo>
                  <a:lnTo>
                    <a:pt x="3371" y="7929"/>
                  </a:lnTo>
                  <a:lnTo>
                    <a:pt x="3927" y="8351"/>
                  </a:lnTo>
                  <a:lnTo>
                    <a:pt x="4520" y="8753"/>
                  </a:lnTo>
                  <a:lnTo>
                    <a:pt x="5133" y="9155"/>
                  </a:lnTo>
                  <a:lnTo>
                    <a:pt x="5765" y="9538"/>
                  </a:lnTo>
                  <a:lnTo>
                    <a:pt x="6436" y="9902"/>
                  </a:lnTo>
                  <a:lnTo>
                    <a:pt x="7125" y="10266"/>
                  </a:lnTo>
                  <a:lnTo>
                    <a:pt x="7834" y="10592"/>
                  </a:lnTo>
                  <a:lnTo>
                    <a:pt x="8581" y="10917"/>
                  </a:lnTo>
                  <a:lnTo>
                    <a:pt x="9328" y="11224"/>
                  </a:lnTo>
                  <a:lnTo>
                    <a:pt x="10113" y="11511"/>
                  </a:lnTo>
                  <a:lnTo>
                    <a:pt x="10898" y="11779"/>
                  </a:lnTo>
                  <a:lnTo>
                    <a:pt x="11703" y="12047"/>
                  </a:lnTo>
                  <a:lnTo>
                    <a:pt x="12526" y="12277"/>
                  </a:lnTo>
                  <a:lnTo>
                    <a:pt x="13369" y="12488"/>
                  </a:lnTo>
                  <a:lnTo>
                    <a:pt x="14212" y="12698"/>
                  </a:lnTo>
                  <a:lnTo>
                    <a:pt x="15073" y="12871"/>
                  </a:lnTo>
                  <a:lnTo>
                    <a:pt x="15935" y="13024"/>
                  </a:lnTo>
                  <a:lnTo>
                    <a:pt x="16816" y="13158"/>
                  </a:lnTo>
                  <a:lnTo>
                    <a:pt x="17697" y="13273"/>
                  </a:lnTo>
                  <a:lnTo>
                    <a:pt x="18578" y="13369"/>
                  </a:lnTo>
                  <a:lnTo>
                    <a:pt x="19459" y="13426"/>
                  </a:lnTo>
                  <a:lnTo>
                    <a:pt x="20360" y="13484"/>
                  </a:lnTo>
                  <a:lnTo>
                    <a:pt x="21241" y="13503"/>
                  </a:lnTo>
                  <a:lnTo>
                    <a:pt x="22122" y="13503"/>
                  </a:lnTo>
                  <a:lnTo>
                    <a:pt x="23003" y="13465"/>
                  </a:lnTo>
                  <a:lnTo>
                    <a:pt x="23673" y="13426"/>
                  </a:lnTo>
                  <a:lnTo>
                    <a:pt x="24324" y="13388"/>
                  </a:lnTo>
                  <a:lnTo>
                    <a:pt x="24956" y="13311"/>
                  </a:lnTo>
                  <a:lnTo>
                    <a:pt x="25588" y="13235"/>
                  </a:lnTo>
                  <a:lnTo>
                    <a:pt x="26182" y="13139"/>
                  </a:lnTo>
                  <a:lnTo>
                    <a:pt x="26776" y="13043"/>
                  </a:lnTo>
                  <a:lnTo>
                    <a:pt x="27350" y="12928"/>
                  </a:lnTo>
                  <a:lnTo>
                    <a:pt x="27906" y="12794"/>
                  </a:lnTo>
                  <a:lnTo>
                    <a:pt x="28442" y="12641"/>
                  </a:lnTo>
                  <a:lnTo>
                    <a:pt x="28959" y="12488"/>
                  </a:lnTo>
                  <a:lnTo>
                    <a:pt x="29457" y="12335"/>
                  </a:lnTo>
                  <a:lnTo>
                    <a:pt x="29936" y="12162"/>
                  </a:lnTo>
                  <a:lnTo>
                    <a:pt x="30415" y="11971"/>
                  </a:lnTo>
                  <a:lnTo>
                    <a:pt x="30855" y="11760"/>
                  </a:lnTo>
                  <a:lnTo>
                    <a:pt x="31296" y="11568"/>
                  </a:lnTo>
                  <a:lnTo>
                    <a:pt x="31698" y="11339"/>
                  </a:lnTo>
                  <a:lnTo>
                    <a:pt x="2901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45"/>
            <p:cNvSpPr/>
            <p:nvPr/>
          </p:nvSpPr>
          <p:spPr>
            <a:xfrm>
              <a:off x="4829400" y="4827150"/>
              <a:ext cx="602375" cy="55575"/>
            </a:xfrm>
            <a:custGeom>
              <a:avLst/>
              <a:gdLst/>
              <a:ahLst/>
              <a:cxnLst/>
              <a:rect l="l" t="t" r="r" b="b"/>
              <a:pathLst>
                <a:path w="24095" h="2223" extrusionOk="0">
                  <a:moveTo>
                    <a:pt x="326" y="0"/>
                  </a:moveTo>
                  <a:lnTo>
                    <a:pt x="1" y="2222"/>
                  </a:lnTo>
                  <a:lnTo>
                    <a:pt x="24095" y="2222"/>
                  </a:lnTo>
                  <a:lnTo>
                    <a:pt x="22773" y="1973"/>
                  </a:lnTo>
                  <a:lnTo>
                    <a:pt x="21356" y="1743"/>
                  </a:lnTo>
                  <a:lnTo>
                    <a:pt x="19862" y="1513"/>
                  </a:lnTo>
                  <a:lnTo>
                    <a:pt x="18272" y="1284"/>
                  </a:lnTo>
                  <a:lnTo>
                    <a:pt x="16606" y="1092"/>
                  </a:lnTo>
                  <a:lnTo>
                    <a:pt x="14863" y="881"/>
                  </a:lnTo>
                  <a:lnTo>
                    <a:pt x="13063" y="709"/>
                  </a:lnTo>
                  <a:lnTo>
                    <a:pt x="11186" y="537"/>
                  </a:lnTo>
                  <a:lnTo>
                    <a:pt x="9769" y="422"/>
                  </a:lnTo>
                  <a:lnTo>
                    <a:pt x="8370" y="326"/>
                  </a:lnTo>
                  <a:lnTo>
                    <a:pt x="6972" y="249"/>
                  </a:lnTo>
                  <a:lnTo>
                    <a:pt x="5593" y="173"/>
                  </a:lnTo>
                  <a:lnTo>
                    <a:pt x="2893" y="58"/>
                  </a:lnTo>
                  <a:lnTo>
                    <a:pt x="32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45"/>
            <p:cNvSpPr/>
            <p:nvPr/>
          </p:nvSpPr>
          <p:spPr>
            <a:xfrm>
              <a:off x="5070725" y="2906600"/>
              <a:ext cx="118300" cy="1452775"/>
            </a:xfrm>
            <a:custGeom>
              <a:avLst/>
              <a:gdLst/>
              <a:ahLst/>
              <a:cxnLst/>
              <a:rect l="l" t="t" r="r" b="b"/>
              <a:pathLst>
                <a:path w="4732" h="58111" extrusionOk="0">
                  <a:moveTo>
                    <a:pt x="2376" y="1"/>
                  </a:moveTo>
                  <a:lnTo>
                    <a:pt x="1724" y="384"/>
                  </a:lnTo>
                  <a:lnTo>
                    <a:pt x="1801" y="537"/>
                  </a:lnTo>
                  <a:lnTo>
                    <a:pt x="1858" y="729"/>
                  </a:lnTo>
                  <a:lnTo>
                    <a:pt x="1935" y="958"/>
                  </a:lnTo>
                  <a:lnTo>
                    <a:pt x="1993" y="1207"/>
                  </a:lnTo>
                  <a:lnTo>
                    <a:pt x="2127" y="1839"/>
                  </a:lnTo>
                  <a:lnTo>
                    <a:pt x="2242" y="2567"/>
                  </a:lnTo>
                  <a:lnTo>
                    <a:pt x="2337" y="3429"/>
                  </a:lnTo>
                  <a:lnTo>
                    <a:pt x="2433" y="4387"/>
                  </a:lnTo>
                  <a:lnTo>
                    <a:pt x="2510" y="5459"/>
                  </a:lnTo>
                  <a:lnTo>
                    <a:pt x="2586" y="6589"/>
                  </a:lnTo>
                  <a:lnTo>
                    <a:pt x="2644" y="7815"/>
                  </a:lnTo>
                  <a:lnTo>
                    <a:pt x="2682" y="9117"/>
                  </a:lnTo>
                  <a:lnTo>
                    <a:pt x="2759" y="11875"/>
                  </a:lnTo>
                  <a:lnTo>
                    <a:pt x="2778" y="14806"/>
                  </a:lnTo>
                  <a:lnTo>
                    <a:pt x="2778" y="17851"/>
                  </a:lnTo>
                  <a:lnTo>
                    <a:pt x="2720" y="20916"/>
                  </a:lnTo>
                  <a:lnTo>
                    <a:pt x="2644" y="23922"/>
                  </a:lnTo>
                  <a:lnTo>
                    <a:pt x="2548" y="26834"/>
                  </a:lnTo>
                  <a:lnTo>
                    <a:pt x="2414" y="29553"/>
                  </a:lnTo>
                  <a:lnTo>
                    <a:pt x="2318" y="30817"/>
                  </a:lnTo>
                  <a:lnTo>
                    <a:pt x="2242" y="32005"/>
                  </a:lnTo>
                  <a:lnTo>
                    <a:pt x="2146" y="33116"/>
                  </a:lnTo>
                  <a:lnTo>
                    <a:pt x="2050" y="34131"/>
                  </a:lnTo>
                  <a:lnTo>
                    <a:pt x="1935" y="35050"/>
                  </a:lnTo>
                  <a:lnTo>
                    <a:pt x="1820" y="35874"/>
                  </a:lnTo>
                  <a:lnTo>
                    <a:pt x="1705" y="36563"/>
                  </a:lnTo>
                  <a:lnTo>
                    <a:pt x="1590" y="37119"/>
                  </a:lnTo>
                  <a:lnTo>
                    <a:pt x="1571" y="37176"/>
                  </a:lnTo>
                  <a:lnTo>
                    <a:pt x="1322" y="38153"/>
                  </a:lnTo>
                  <a:lnTo>
                    <a:pt x="1073" y="39226"/>
                  </a:lnTo>
                  <a:lnTo>
                    <a:pt x="805" y="40394"/>
                  </a:lnTo>
                  <a:lnTo>
                    <a:pt x="556" y="41658"/>
                  </a:lnTo>
                  <a:lnTo>
                    <a:pt x="441" y="42309"/>
                  </a:lnTo>
                  <a:lnTo>
                    <a:pt x="326" y="42979"/>
                  </a:lnTo>
                  <a:lnTo>
                    <a:pt x="250" y="43669"/>
                  </a:lnTo>
                  <a:lnTo>
                    <a:pt x="154" y="44358"/>
                  </a:lnTo>
                  <a:lnTo>
                    <a:pt x="96" y="45067"/>
                  </a:lnTo>
                  <a:lnTo>
                    <a:pt x="39" y="45776"/>
                  </a:lnTo>
                  <a:lnTo>
                    <a:pt x="20" y="46504"/>
                  </a:lnTo>
                  <a:lnTo>
                    <a:pt x="1" y="47231"/>
                  </a:lnTo>
                  <a:lnTo>
                    <a:pt x="20" y="47959"/>
                  </a:lnTo>
                  <a:lnTo>
                    <a:pt x="58" y="48687"/>
                  </a:lnTo>
                  <a:lnTo>
                    <a:pt x="116" y="49415"/>
                  </a:lnTo>
                  <a:lnTo>
                    <a:pt x="211" y="50143"/>
                  </a:lnTo>
                  <a:lnTo>
                    <a:pt x="345" y="50870"/>
                  </a:lnTo>
                  <a:lnTo>
                    <a:pt x="499" y="51579"/>
                  </a:lnTo>
                  <a:lnTo>
                    <a:pt x="690" y="52288"/>
                  </a:lnTo>
                  <a:lnTo>
                    <a:pt x="901" y="52996"/>
                  </a:lnTo>
                  <a:lnTo>
                    <a:pt x="1169" y="53686"/>
                  </a:lnTo>
                  <a:lnTo>
                    <a:pt x="1475" y="54375"/>
                  </a:lnTo>
                  <a:lnTo>
                    <a:pt x="1820" y="55046"/>
                  </a:lnTo>
                  <a:lnTo>
                    <a:pt x="1993" y="55371"/>
                  </a:lnTo>
                  <a:lnTo>
                    <a:pt x="2203" y="55697"/>
                  </a:lnTo>
                  <a:lnTo>
                    <a:pt x="2414" y="56003"/>
                  </a:lnTo>
                  <a:lnTo>
                    <a:pt x="2625" y="56329"/>
                  </a:lnTo>
                  <a:lnTo>
                    <a:pt x="2874" y="56635"/>
                  </a:lnTo>
                  <a:lnTo>
                    <a:pt x="3103" y="56942"/>
                  </a:lnTo>
                  <a:lnTo>
                    <a:pt x="3372" y="57248"/>
                  </a:lnTo>
                  <a:lnTo>
                    <a:pt x="3640" y="57536"/>
                  </a:lnTo>
                  <a:lnTo>
                    <a:pt x="3927" y="57823"/>
                  </a:lnTo>
                  <a:lnTo>
                    <a:pt x="4214" y="58110"/>
                  </a:lnTo>
                  <a:lnTo>
                    <a:pt x="4731" y="57555"/>
                  </a:lnTo>
                  <a:lnTo>
                    <a:pt x="4463" y="57287"/>
                  </a:lnTo>
                  <a:lnTo>
                    <a:pt x="4195" y="56999"/>
                  </a:lnTo>
                  <a:lnTo>
                    <a:pt x="3927" y="56731"/>
                  </a:lnTo>
                  <a:lnTo>
                    <a:pt x="3678" y="56444"/>
                  </a:lnTo>
                  <a:lnTo>
                    <a:pt x="3448" y="56157"/>
                  </a:lnTo>
                  <a:lnTo>
                    <a:pt x="3237" y="55869"/>
                  </a:lnTo>
                  <a:lnTo>
                    <a:pt x="3027" y="55563"/>
                  </a:lnTo>
                  <a:lnTo>
                    <a:pt x="2816" y="55256"/>
                  </a:lnTo>
                  <a:lnTo>
                    <a:pt x="2452" y="54643"/>
                  </a:lnTo>
                  <a:lnTo>
                    <a:pt x="2127" y="54011"/>
                  </a:lnTo>
                  <a:lnTo>
                    <a:pt x="1839" y="53379"/>
                  </a:lnTo>
                  <a:lnTo>
                    <a:pt x="1590" y="52709"/>
                  </a:lnTo>
                  <a:lnTo>
                    <a:pt x="1380" y="52058"/>
                  </a:lnTo>
                  <a:lnTo>
                    <a:pt x="1207" y="51387"/>
                  </a:lnTo>
                  <a:lnTo>
                    <a:pt x="1054" y="50698"/>
                  </a:lnTo>
                  <a:lnTo>
                    <a:pt x="939" y="50008"/>
                  </a:lnTo>
                  <a:lnTo>
                    <a:pt x="843" y="49319"/>
                  </a:lnTo>
                  <a:lnTo>
                    <a:pt x="786" y="48630"/>
                  </a:lnTo>
                  <a:lnTo>
                    <a:pt x="748" y="47940"/>
                  </a:lnTo>
                  <a:lnTo>
                    <a:pt x="748" y="47231"/>
                  </a:lnTo>
                  <a:lnTo>
                    <a:pt x="748" y="46542"/>
                  </a:lnTo>
                  <a:lnTo>
                    <a:pt x="786" y="45852"/>
                  </a:lnTo>
                  <a:lnTo>
                    <a:pt x="824" y="45163"/>
                  </a:lnTo>
                  <a:lnTo>
                    <a:pt x="901" y="44493"/>
                  </a:lnTo>
                  <a:lnTo>
                    <a:pt x="977" y="43822"/>
                  </a:lnTo>
                  <a:lnTo>
                    <a:pt x="1073" y="43152"/>
                  </a:lnTo>
                  <a:lnTo>
                    <a:pt x="1169" y="42501"/>
                  </a:lnTo>
                  <a:lnTo>
                    <a:pt x="1284" y="41869"/>
                  </a:lnTo>
                  <a:lnTo>
                    <a:pt x="1533" y="40624"/>
                  </a:lnTo>
                  <a:lnTo>
                    <a:pt x="1782" y="39455"/>
                  </a:lnTo>
                  <a:lnTo>
                    <a:pt x="2050" y="38364"/>
                  </a:lnTo>
                  <a:lnTo>
                    <a:pt x="2318" y="37368"/>
                  </a:lnTo>
                  <a:lnTo>
                    <a:pt x="2318" y="37310"/>
                  </a:lnTo>
                  <a:lnTo>
                    <a:pt x="2433" y="36793"/>
                  </a:lnTo>
                  <a:lnTo>
                    <a:pt x="2548" y="36123"/>
                  </a:lnTo>
                  <a:lnTo>
                    <a:pt x="2663" y="35338"/>
                  </a:lnTo>
                  <a:lnTo>
                    <a:pt x="2759" y="34456"/>
                  </a:lnTo>
                  <a:lnTo>
                    <a:pt x="2854" y="33441"/>
                  </a:lnTo>
                  <a:lnTo>
                    <a:pt x="2950" y="32350"/>
                  </a:lnTo>
                  <a:lnTo>
                    <a:pt x="3123" y="29898"/>
                  </a:lnTo>
                  <a:lnTo>
                    <a:pt x="3276" y="27178"/>
                  </a:lnTo>
                  <a:lnTo>
                    <a:pt x="3391" y="24248"/>
                  </a:lnTo>
                  <a:lnTo>
                    <a:pt x="3467" y="21203"/>
                  </a:lnTo>
                  <a:lnTo>
                    <a:pt x="3525" y="18100"/>
                  </a:lnTo>
                  <a:lnTo>
                    <a:pt x="3544" y="14997"/>
                  </a:lnTo>
                  <a:lnTo>
                    <a:pt x="3525" y="12009"/>
                  </a:lnTo>
                  <a:lnTo>
                    <a:pt x="3486" y="10554"/>
                  </a:lnTo>
                  <a:lnTo>
                    <a:pt x="3448" y="9175"/>
                  </a:lnTo>
                  <a:lnTo>
                    <a:pt x="3410" y="7834"/>
                  </a:lnTo>
                  <a:lnTo>
                    <a:pt x="3352" y="6570"/>
                  </a:lnTo>
                  <a:lnTo>
                    <a:pt x="3276" y="5383"/>
                  </a:lnTo>
                  <a:lnTo>
                    <a:pt x="3180" y="4272"/>
                  </a:lnTo>
                  <a:lnTo>
                    <a:pt x="3084" y="3276"/>
                  </a:lnTo>
                  <a:lnTo>
                    <a:pt x="2969" y="2376"/>
                  </a:lnTo>
                  <a:lnTo>
                    <a:pt x="2854" y="1590"/>
                  </a:lnTo>
                  <a:lnTo>
                    <a:pt x="2701" y="920"/>
                  </a:lnTo>
                  <a:lnTo>
                    <a:pt x="2625" y="633"/>
                  </a:lnTo>
                  <a:lnTo>
                    <a:pt x="2548" y="403"/>
                  </a:lnTo>
                  <a:lnTo>
                    <a:pt x="2471" y="173"/>
                  </a:lnTo>
                  <a:lnTo>
                    <a:pt x="23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45"/>
            <p:cNvSpPr/>
            <p:nvPr/>
          </p:nvSpPr>
          <p:spPr>
            <a:xfrm>
              <a:off x="5180375" y="4314325"/>
              <a:ext cx="100575" cy="178625"/>
            </a:xfrm>
            <a:custGeom>
              <a:avLst/>
              <a:gdLst/>
              <a:ahLst/>
              <a:cxnLst/>
              <a:rect l="l" t="t" r="r" b="b"/>
              <a:pathLst>
                <a:path w="4023" h="7145" extrusionOk="0">
                  <a:moveTo>
                    <a:pt x="901" y="1"/>
                  </a:moveTo>
                  <a:lnTo>
                    <a:pt x="1" y="1361"/>
                  </a:lnTo>
                  <a:lnTo>
                    <a:pt x="1112" y="7145"/>
                  </a:lnTo>
                  <a:lnTo>
                    <a:pt x="4023" y="7145"/>
                  </a:lnTo>
                  <a:lnTo>
                    <a:pt x="9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45"/>
            <p:cNvSpPr/>
            <p:nvPr/>
          </p:nvSpPr>
          <p:spPr>
            <a:xfrm>
              <a:off x="5183725" y="2857775"/>
              <a:ext cx="25875" cy="1487225"/>
            </a:xfrm>
            <a:custGeom>
              <a:avLst/>
              <a:gdLst/>
              <a:ahLst/>
              <a:cxnLst/>
              <a:rect l="l" t="t" r="r" b="b"/>
              <a:pathLst>
                <a:path w="1035" h="59489" extrusionOk="0">
                  <a:moveTo>
                    <a:pt x="1" y="0"/>
                  </a:moveTo>
                  <a:lnTo>
                    <a:pt x="1" y="59489"/>
                  </a:lnTo>
                  <a:lnTo>
                    <a:pt x="1035" y="59489"/>
                  </a:lnTo>
                  <a:lnTo>
                    <a:pt x="1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45"/>
            <p:cNvSpPr/>
            <p:nvPr/>
          </p:nvSpPr>
          <p:spPr>
            <a:xfrm>
              <a:off x="5186600" y="4301400"/>
              <a:ext cx="316050" cy="191550"/>
            </a:xfrm>
            <a:custGeom>
              <a:avLst/>
              <a:gdLst/>
              <a:ahLst/>
              <a:cxnLst/>
              <a:rect l="l" t="t" r="r" b="b"/>
              <a:pathLst>
                <a:path w="12642" h="7662" extrusionOk="0">
                  <a:moveTo>
                    <a:pt x="1" y="1"/>
                  </a:moveTo>
                  <a:lnTo>
                    <a:pt x="1" y="1456"/>
                  </a:lnTo>
                  <a:lnTo>
                    <a:pt x="7968" y="7662"/>
                  </a:lnTo>
                  <a:lnTo>
                    <a:pt x="12641" y="766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45"/>
            <p:cNvSpPr/>
            <p:nvPr/>
          </p:nvSpPr>
          <p:spPr>
            <a:xfrm>
              <a:off x="4976400" y="4301400"/>
              <a:ext cx="223150" cy="191550"/>
            </a:xfrm>
            <a:custGeom>
              <a:avLst/>
              <a:gdLst/>
              <a:ahLst/>
              <a:cxnLst/>
              <a:rect l="l" t="t" r="r" b="b"/>
              <a:pathLst>
                <a:path w="8926" h="7662" extrusionOk="0">
                  <a:moveTo>
                    <a:pt x="8926" y="1"/>
                  </a:moveTo>
                  <a:lnTo>
                    <a:pt x="1" y="7662"/>
                  </a:lnTo>
                  <a:lnTo>
                    <a:pt x="3295" y="7662"/>
                  </a:lnTo>
                  <a:lnTo>
                    <a:pt x="8926" y="1456"/>
                  </a:lnTo>
                  <a:lnTo>
                    <a:pt x="8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45"/>
            <p:cNvSpPr/>
            <p:nvPr/>
          </p:nvSpPr>
          <p:spPr>
            <a:xfrm>
              <a:off x="5021900" y="2706950"/>
              <a:ext cx="242775" cy="302150"/>
            </a:xfrm>
            <a:custGeom>
              <a:avLst/>
              <a:gdLst/>
              <a:ahLst/>
              <a:cxnLst/>
              <a:rect l="l" t="t" r="r" b="b"/>
              <a:pathLst>
                <a:path w="9711" h="12086" extrusionOk="0">
                  <a:moveTo>
                    <a:pt x="5784" y="0"/>
                  </a:moveTo>
                  <a:lnTo>
                    <a:pt x="0" y="4788"/>
                  </a:lnTo>
                  <a:lnTo>
                    <a:pt x="3926" y="12085"/>
                  </a:lnTo>
                  <a:lnTo>
                    <a:pt x="9711" y="7297"/>
                  </a:lnTo>
                  <a:lnTo>
                    <a:pt x="57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45"/>
            <p:cNvSpPr/>
            <p:nvPr/>
          </p:nvSpPr>
          <p:spPr>
            <a:xfrm>
              <a:off x="5070250" y="2482850"/>
              <a:ext cx="262425" cy="512850"/>
            </a:xfrm>
            <a:custGeom>
              <a:avLst/>
              <a:gdLst/>
              <a:ahLst/>
              <a:cxnLst/>
              <a:rect l="l" t="t" r="r" b="b"/>
              <a:pathLst>
                <a:path w="10497" h="20514" extrusionOk="0">
                  <a:moveTo>
                    <a:pt x="3371" y="1"/>
                  </a:moveTo>
                  <a:lnTo>
                    <a:pt x="1686" y="230"/>
                  </a:lnTo>
                  <a:lnTo>
                    <a:pt x="1" y="20513"/>
                  </a:lnTo>
                  <a:lnTo>
                    <a:pt x="10420" y="13350"/>
                  </a:lnTo>
                  <a:lnTo>
                    <a:pt x="10496" y="10726"/>
                  </a:lnTo>
                  <a:lnTo>
                    <a:pt x="33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45"/>
            <p:cNvSpPr/>
            <p:nvPr/>
          </p:nvSpPr>
          <p:spPr>
            <a:xfrm>
              <a:off x="4886875" y="2488125"/>
              <a:ext cx="409875" cy="509000"/>
            </a:xfrm>
            <a:custGeom>
              <a:avLst/>
              <a:gdLst/>
              <a:ahLst/>
              <a:cxnLst/>
              <a:rect l="l" t="t" r="r" b="b"/>
              <a:pathLst>
                <a:path w="16395" h="20360" extrusionOk="0">
                  <a:moveTo>
                    <a:pt x="9059" y="0"/>
                  </a:moveTo>
                  <a:lnTo>
                    <a:pt x="0" y="7431"/>
                  </a:lnTo>
                  <a:lnTo>
                    <a:pt x="7316" y="20360"/>
                  </a:lnTo>
                  <a:lnTo>
                    <a:pt x="16395" y="12928"/>
                  </a:lnTo>
                  <a:lnTo>
                    <a:pt x="90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45"/>
            <p:cNvSpPr/>
            <p:nvPr/>
          </p:nvSpPr>
          <p:spPr>
            <a:xfrm>
              <a:off x="4925650" y="2536475"/>
              <a:ext cx="331850" cy="412300"/>
            </a:xfrm>
            <a:custGeom>
              <a:avLst/>
              <a:gdLst/>
              <a:ahLst/>
              <a:cxnLst/>
              <a:rect l="l" t="t" r="r" b="b"/>
              <a:pathLst>
                <a:path w="13274" h="16492" extrusionOk="0">
                  <a:moveTo>
                    <a:pt x="7355" y="1"/>
                  </a:moveTo>
                  <a:lnTo>
                    <a:pt x="0" y="6015"/>
                  </a:lnTo>
                  <a:lnTo>
                    <a:pt x="5938" y="16491"/>
                  </a:lnTo>
                  <a:lnTo>
                    <a:pt x="13273" y="10477"/>
                  </a:lnTo>
                  <a:lnTo>
                    <a:pt x="73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45"/>
            <p:cNvSpPr/>
            <p:nvPr/>
          </p:nvSpPr>
          <p:spPr>
            <a:xfrm>
              <a:off x="5060675" y="2699275"/>
              <a:ext cx="143200" cy="190600"/>
            </a:xfrm>
            <a:custGeom>
              <a:avLst/>
              <a:gdLst/>
              <a:ahLst/>
              <a:cxnLst/>
              <a:rect l="l" t="t" r="r" b="b"/>
              <a:pathLst>
                <a:path w="5728" h="7624" extrusionOk="0">
                  <a:moveTo>
                    <a:pt x="518" y="1"/>
                  </a:moveTo>
                  <a:lnTo>
                    <a:pt x="422" y="20"/>
                  </a:lnTo>
                  <a:lnTo>
                    <a:pt x="326" y="58"/>
                  </a:lnTo>
                  <a:lnTo>
                    <a:pt x="249" y="116"/>
                  </a:lnTo>
                  <a:lnTo>
                    <a:pt x="173" y="192"/>
                  </a:lnTo>
                  <a:lnTo>
                    <a:pt x="115" y="288"/>
                  </a:lnTo>
                  <a:lnTo>
                    <a:pt x="58" y="384"/>
                  </a:lnTo>
                  <a:lnTo>
                    <a:pt x="39" y="499"/>
                  </a:lnTo>
                  <a:lnTo>
                    <a:pt x="0" y="633"/>
                  </a:lnTo>
                  <a:lnTo>
                    <a:pt x="0" y="786"/>
                  </a:lnTo>
                  <a:lnTo>
                    <a:pt x="0" y="939"/>
                  </a:lnTo>
                  <a:lnTo>
                    <a:pt x="20" y="1303"/>
                  </a:lnTo>
                  <a:lnTo>
                    <a:pt x="96" y="1724"/>
                  </a:lnTo>
                  <a:lnTo>
                    <a:pt x="211" y="2184"/>
                  </a:lnTo>
                  <a:lnTo>
                    <a:pt x="364" y="2682"/>
                  </a:lnTo>
                  <a:lnTo>
                    <a:pt x="556" y="3199"/>
                  </a:lnTo>
                  <a:lnTo>
                    <a:pt x="786" y="3774"/>
                  </a:lnTo>
                  <a:lnTo>
                    <a:pt x="1054" y="4367"/>
                  </a:lnTo>
                  <a:lnTo>
                    <a:pt x="1341" y="4980"/>
                  </a:lnTo>
                  <a:lnTo>
                    <a:pt x="1667" y="5612"/>
                  </a:lnTo>
                  <a:lnTo>
                    <a:pt x="2031" y="6283"/>
                  </a:lnTo>
                  <a:lnTo>
                    <a:pt x="2414" y="6934"/>
                  </a:lnTo>
                  <a:lnTo>
                    <a:pt x="2816" y="7623"/>
                  </a:lnTo>
                  <a:lnTo>
                    <a:pt x="5727" y="5114"/>
                  </a:lnTo>
                  <a:lnTo>
                    <a:pt x="5325" y="4521"/>
                  </a:lnTo>
                  <a:lnTo>
                    <a:pt x="4923" y="3965"/>
                  </a:lnTo>
                  <a:lnTo>
                    <a:pt x="4521" y="3429"/>
                  </a:lnTo>
                  <a:lnTo>
                    <a:pt x="4118" y="2912"/>
                  </a:lnTo>
                  <a:lnTo>
                    <a:pt x="3716" y="2433"/>
                  </a:lnTo>
                  <a:lnTo>
                    <a:pt x="3314" y="1992"/>
                  </a:lnTo>
                  <a:lnTo>
                    <a:pt x="2931" y="1590"/>
                  </a:lnTo>
                  <a:lnTo>
                    <a:pt x="2567" y="1207"/>
                  </a:lnTo>
                  <a:lnTo>
                    <a:pt x="2203" y="882"/>
                  </a:lnTo>
                  <a:lnTo>
                    <a:pt x="1877" y="613"/>
                  </a:lnTo>
                  <a:lnTo>
                    <a:pt x="1552" y="384"/>
                  </a:lnTo>
                  <a:lnTo>
                    <a:pt x="1245" y="211"/>
                  </a:lnTo>
                  <a:lnTo>
                    <a:pt x="977" y="77"/>
                  </a:lnTo>
                  <a:lnTo>
                    <a:pt x="843" y="39"/>
                  </a:lnTo>
                  <a:lnTo>
                    <a:pt x="728" y="20"/>
                  </a:lnTo>
                  <a:lnTo>
                    <a:pt x="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45"/>
            <p:cNvSpPr/>
            <p:nvPr/>
          </p:nvSpPr>
          <p:spPr>
            <a:xfrm>
              <a:off x="4925650" y="2686350"/>
              <a:ext cx="150850" cy="262425"/>
            </a:xfrm>
            <a:custGeom>
              <a:avLst/>
              <a:gdLst/>
              <a:ahLst/>
              <a:cxnLst/>
              <a:rect l="l" t="t" r="r" b="b"/>
              <a:pathLst>
                <a:path w="6034" h="10497" extrusionOk="0">
                  <a:moveTo>
                    <a:pt x="39" y="0"/>
                  </a:moveTo>
                  <a:lnTo>
                    <a:pt x="0" y="20"/>
                  </a:lnTo>
                  <a:lnTo>
                    <a:pt x="5938" y="10496"/>
                  </a:lnTo>
                  <a:lnTo>
                    <a:pt x="6014" y="10420"/>
                  </a:lnTo>
                  <a:lnTo>
                    <a:pt x="6034" y="9883"/>
                  </a:lnTo>
                  <a:lnTo>
                    <a:pt x="6014" y="9347"/>
                  </a:lnTo>
                  <a:lnTo>
                    <a:pt x="5976" y="8792"/>
                  </a:lnTo>
                  <a:lnTo>
                    <a:pt x="5919" y="8236"/>
                  </a:lnTo>
                  <a:lnTo>
                    <a:pt x="5804" y="7662"/>
                  </a:lnTo>
                  <a:lnTo>
                    <a:pt x="5689" y="7087"/>
                  </a:lnTo>
                  <a:lnTo>
                    <a:pt x="5516" y="6512"/>
                  </a:lnTo>
                  <a:lnTo>
                    <a:pt x="5325" y="5919"/>
                  </a:lnTo>
                  <a:lnTo>
                    <a:pt x="5114" y="5344"/>
                  </a:lnTo>
                  <a:lnTo>
                    <a:pt x="4865" y="4808"/>
                  </a:lnTo>
                  <a:lnTo>
                    <a:pt x="4616" y="4272"/>
                  </a:lnTo>
                  <a:lnTo>
                    <a:pt x="4329" y="3774"/>
                  </a:lnTo>
                  <a:lnTo>
                    <a:pt x="4042" y="3295"/>
                  </a:lnTo>
                  <a:lnTo>
                    <a:pt x="3716" y="2835"/>
                  </a:lnTo>
                  <a:lnTo>
                    <a:pt x="3390" y="2414"/>
                  </a:lnTo>
                  <a:lnTo>
                    <a:pt x="3046" y="2012"/>
                  </a:lnTo>
                  <a:lnTo>
                    <a:pt x="2701" y="1648"/>
                  </a:lnTo>
                  <a:lnTo>
                    <a:pt x="2337" y="1303"/>
                  </a:lnTo>
                  <a:lnTo>
                    <a:pt x="1973" y="996"/>
                  </a:lnTo>
                  <a:lnTo>
                    <a:pt x="1590" y="728"/>
                  </a:lnTo>
                  <a:lnTo>
                    <a:pt x="1207" y="479"/>
                  </a:lnTo>
                  <a:lnTo>
                    <a:pt x="824" y="288"/>
                  </a:lnTo>
                  <a:lnTo>
                    <a:pt x="422" y="115"/>
                  </a:lnTo>
                  <a:lnTo>
                    <a:pt x="3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97" name="Google Shape;2697;p45"/>
          <p:cNvGrpSpPr/>
          <p:nvPr/>
        </p:nvGrpSpPr>
        <p:grpSpPr>
          <a:xfrm>
            <a:off x="8143940" y="242029"/>
            <a:ext cx="573650" cy="594956"/>
            <a:chOff x="6190700" y="1963125"/>
            <a:chExt cx="524408" cy="543885"/>
          </a:xfrm>
        </p:grpSpPr>
        <p:sp>
          <p:nvSpPr>
            <p:cNvPr id="2698" name="Google Shape;2698;p45"/>
            <p:cNvSpPr/>
            <p:nvPr/>
          </p:nvSpPr>
          <p:spPr>
            <a:xfrm>
              <a:off x="6190700" y="2231786"/>
              <a:ext cx="524408" cy="275224"/>
            </a:xfrm>
            <a:custGeom>
              <a:avLst/>
              <a:gdLst/>
              <a:ahLst/>
              <a:cxnLst/>
              <a:rect l="l" t="t" r="r" b="b"/>
              <a:pathLst>
                <a:path w="17047" h="8946" extrusionOk="0">
                  <a:moveTo>
                    <a:pt x="1" y="1"/>
                  </a:move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45"/>
            <p:cNvSpPr/>
            <p:nvPr/>
          </p:nvSpPr>
          <p:spPr>
            <a:xfrm>
              <a:off x="6190700" y="2231786"/>
              <a:ext cx="524408" cy="275224"/>
            </a:xfrm>
            <a:custGeom>
              <a:avLst/>
              <a:gdLst/>
              <a:ahLst/>
              <a:cxnLst/>
              <a:rect l="l" t="t" r="r" b="b"/>
              <a:pathLst>
                <a:path w="17047" h="8946" fill="none" extrusionOk="0">
                  <a:moveTo>
                    <a:pt x="17028" y="1"/>
                  </a:move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lnTo>
                    <a:pt x="1" y="1"/>
                  </a:lnTo>
                  <a:lnTo>
                    <a:pt x="1" y="231"/>
                  </a:ln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524" y="8945"/>
                  </a:lnTo>
                  <a:lnTo>
                    <a:pt x="8524"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47" y="231"/>
                  </a:lnTo>
                  <a:lnTo>
                    <a:pt x="170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45"/>
            <p:cNvSpPr/>
            <p:nvPr/>
          </p:nvSpPr>
          <p:spPr>
            <a:xfrm>
              <a:off x="6190700" y="1963125"/>
              <a:ext cx="524408" cy="524451"/>
            </a:xfrm>
            <a:custGeom>
              <a:avLst/>
              <a:gdLst/>
              <a:ahLst/>
              <a:cxnLst/>
              <a:rect l="l" t="t" r="r" b="b"/>
              <a:pathLst>
                <a:path w="17047" h="17047" extrusionOk="0">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493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45"/>
            <p:cNvSpPr/>
            <p:nvPr/>
          </p:nvSpPr>
          <p:spPr>
            <a:xfrm>
              <a:off x="6190700" y="1963125"/>
              <a:ext cx="524408" cy="524451"/>
            </a:xfrm>
            <a:custGeom>
              <a:avLst/>
              <a:gdLst/>
              <a:ahLst/>
              <a:cxnLst/>
              <a:rect l="l" t="t" r="r" b="b"/>
              <a:pathLst>
                <a:path w="17047" h="17047" fill="none" extrusionOk="0">
                  <a:moveTo>
                    <a:pt x="1" y="8523"/>
                  </a:move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45"/>
            <p:cNvSpPr/>
            <p:nvPr/>
          </p:nvSpPr>
          <p:spPr>
            <a:xfrm>
              <a:off x="6226663" y="1999642"/>
              <a:ext cx="451932" cy="451384"/>
            </a:xfrm>
            <a:custGeom>
              <a:avLst/>
              <a:gdLst/>
              <a:ahLst/>
              <a:cxnLst/>
              <a:rect l="l" t="t" r="r" b="b"/>
              <a:pathLst>
                <a:path w="14691" h="14672" extrusionOk="0">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rgbClr val="FFE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45"/>
            <p:cNvSpPr/>
            <p:nvPr/>
          </p:nvSpPr>
          <p:spPr>
            <a:xfrm>
              <a:off x="6226663" y="1999642"/>
              <a:ext cx="451932" cy="451384"/>
            </a:xfrm>
            <a:custGeom>
              <a:avLst/>
              <a:gdLst/>
              <a:ahLst/>
              <a:cxnLst/>
              <a:rect l="l" t="t" r="r" b="b"/>
              <a:pathLst>
                <a:path w="14691" h="14672" fill="none" extrusionOk="0">
                  <a:moveTo>
                    <a:pt x="0" y="7336"/>
                  </a:move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45"/>
            <p:cNvSpPr/>
            <p:nvPr/>
          </p:nvSpPr>
          <p:spPr>
            <a:xfrm>
              <a:off x="6425210" y="2198223"/>
              <a:ext cx="54819" cy="54239"/>
            </a:xfrm>
            <a:custGeom>
              <a:avLst/>
              <a:gdLst/>
              <a:ahLst/>
              <a:cxnLst/>
              <a:rect l="l" t="t" r="r" b="b"/>
              <a:pathLst>
                <a:path w="1782" h="1763" fill="none" extrusionOk="0">
                  <a:moveTo>
                    <a:pt x="1" y="881"/>
                  </a:moveTo>
                  <a:lnTo>
                    <a:pt x="1" y="881"/>
                  </a:lnTo>
                  <a:lnTo>
                    <a:pt x="20" y="1053"/>
                  </a:lnTo>
                  <a:lnTo>
                    <a:pt x="77" y="1226"/>
                  </a:lnTo>
                  <a:lnTo>
                    <a:pt x="154" y="1379"/>
                  </a:lnTo>
                  <a:lnTo>
                    <a:pt x="269" y="1513"/>
                  </a:lnTo>
                  <a:lnTo>
                    <a:pt x="403" y="1609"/>
                  </a:lnTo>
                  <a:lnTo>
                    <a:pt x="556" y="1705"/>
                  </a:lnTo>
                  <a:lnTo>
                    <a:pt x="709" y="1743"/>
                  </a:lnTo>
                  <a:lnTo>
                    <a:pt x="901" y="1762"/>
                  </a:lnTo>
                  <a:lnTo>
                    <a:pt x="901" y="1762"/>
                  </a:lnTo>
                  <a:lnTo>
                    <a:pt x="1073" y="1743"/>
                  </a:lnTo>
                  <a:lnTo>
                    <a:pt x="1246" y="1705"/>
                  </a:lnTo>
                  <a:lnTo>
                    <a:pt x="1399" y="1609"/>
                  </a:lnTo>
                  <a:lnTo>
                    <a:pt x="1514" y="1513"/>
                  </a:lnTo>
                  <a:lnTo>
                    <a:pt x="1629" y="1379"/>
                  </a:lnTo>
                  <a:lnTo>
                    <a:pt x="1705" y="1226"/>
                  </a:lnTo>
                  <a:lnTo>
                    <a:pt x="1763" y="1053"/>
                  </a:lnTo>
                  <a:lnTo>
                    <a:pt x="1782" y="881"/>
                  </a:lnTo>
                  <a:lnTo>
                    <a:pt x="1782" y="881"/>
                  </a:lnTo>
                  <a:lnTo>
                    <a:pt x="1763" y="709"/>
                  </a:lnTo>
                  <a:lnTo>
                    <a:pt x="1705" y="536"/>
                  </a:lnTo>
                  <a:lnTo>
                    <a:pt x="1629" y="383"/>
                  </a:lnTo>
                  <a:lnTo>
                    <a:pt x="1514" y="249"/>
                  </a:lnTo>
                  <a:lnTo>
                    <a:pt x="1399" y="134"/>
                  </a:lnTo>
                  <a:lnTo>
                    <a:pt x="1246" y="58"/>
                  </a:lnTo>
                  <a:lnTo>
                    <a:pt x="1073" y="0"/>
                  </a:lnTo>
                  <a:lnTo>
                    <a:pt x="901" y="0"/>
                  </a:lnTo>
                  <a:lnTo>
                    <a:pt x="901" y="0"/>
                  </a:lnTo>
                  <a:lnTo>
                    <a:pt x="709" y="0"/>
                  </a:lnTo>
                  <a:lnTo>
                    <a:pt x="556" y="58"/>
                  </a:lnTo>
                  <a:lnTo>
                    <a:pt x="403" y="134"/>
                  </a:lnTo>
                  <a:lnTo>
                    <a:pt x="269" y="249"/>
                  </a:lnTo>
                  <a:lnTo>
                    <a:pt x="154" y="383"/>
                  </a:lnTo>
                  <a:lnTo>
                    <a:pt x="77" y="536"/>
                  </a:lnTo>
                  <a:lnTo>
                    <a:pt x="20" y="709"/>
                  </a:lnTo>
                  <a:lnTo>
                    <a:pt x="1" y="8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45"/>
            <p:cNvSpPr/>
            <p:nvPr/>
          </p:nvSpPr>
          <p:spPr>
            <a:xfrm>
              <a:off x="6440530" y="2237693"/>
              <a:ext cx="24179" cy="157363"/>
            </a:xfrm>
            <a:custGeom>
              <a:avLst/>
              <a:gdLst/>
              <a:ahLst/>
              <a:cxnLst/>
              <a:rect l="l" t="t" r="r" b="b"/>
              <a:pathLst>
                <a:path w="786" h="5115" extrusionOk="0">
                  <a:moveTo>
                    <a:pt x="1" y="0"/>
                  </a:moveTo>
                  <a:lnTo>
                    <a:pt x="1" y="5114"/>
                  </a:lnTo>
                  <a:lnTo>
                    <a:pt x="786" y="5114"/>
                  </a:lnTo>
                  <a:lnTo>
                    <a:pt x="786" y="0"/>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45"/>
            <p:cNvSpPr/>
            <p:nvPr/>
          </p:nvSpPr>
          <p:spPr>
            <a:xfrm>
              <a:off x="6440530" y="2237693"/>
              <a:ext cx="24179" cy="157363"/>
            </a:xfrm>
            <a:custGeom>
              <a:avLst/>
              <a:gdLst/>
              <a:ahLst/>
              <a:cxnLst/>
              <a:rect l="l" t="t" r="r" b="b"/>
              <a:pathLst>
                <a:path w="786" h="5115" fill="none" extrusionOk="0">
                  <a:moveTo>
                    <a:pt x="786" y="0"/>
                  </a:moveTo>
                  <a:lnTo>
                    <a:pt x="1" y="0"/>
                  </a:lnTo>
                  <a:lnTo>
                    <a:pt x="1" y="5114"/>
                  </a:lnTo>
                  <a:lnTo>
                    <a:pt x="786" y="5114"/>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45"/>
            <p:cNvSpPr/>
            <p:nvPr/>
          </p:nvSpPr>
          <p:spPr>
            <a:xfrm>
              <a:off x="6327413" y="2096271"/>
              <a:ext cx="129049" cy="129090"/>
            </a:xfrm>
            <a:custGeom>
              <a:avLst/>
              <a:gdLst/>
              <a:ahLst/>
              <a:cxnLst/>
              <a:rect l="l" t="t" r="r" b="b"/>
              <a:pathLst>
                <a:path w="4195" h="4196" extrusionOk="0">
                  <a:moveTo>
                    <a:pt x="575" y="1"/>
                  </a:moveTo>
                  <a:lnTo>
                    <a:pt x="0" y="575"/>
                  </a:lnTo>
                  <a:lnTo>
                    <a:pt x="3639" y="4195"/>
                  </a:lnTo>
                  <a:lnTo>
                    <a:pt x="4195" y="3640"/>
                  </a:lnTo>
                  <a:lnTo>
                    <a:pt x="575" y="1"/>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45"/>
            <p:cNvSpPr/>
            <p:nvPr/>
          </p:nvSpPr>
          <p:spPr>
            <a:xfrm>
              <a:off x="6327413" y="2096271"/>
              <a:ext cx="129049" cy="129090"/>
            </a:xfrm>
            <a:custGeom>
              <a:avLst/>
              <a:gdLst/>
              <a:ahLst/>
              <a:cxnLst/>
              <a:rect l="l" t="t" r="r" b="b"/>
              <a:pathLst>
                <a:path w="4195" h="4196" fill="none" extrusionOk="0">
                  <a:moveTo>
                    <a:pt x="3639" y="4195"/>
                  </a:moveTo>
                  <a:lnTo>
                    <a:pt x="4195" y="3640"/>
                  </a:lnTo>
                  <a:lnTo>
                    <a:pt x="575" y="1"/>
                  </a:lnTo>
                  <a:lnTo>
                    <a:pt x="0" y="575"/>
                  </a:lnTo>
                  <a:lnTo>
                    <a:pt x="3639" y="4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45"/>
            <p:cNvSpPr/>
            <p:nvPr/>
          </p:nvSpPr>
          <p:spPr>
            <a:xfrm>
              <a:off x="6190700" y="1963125"/>
              <a:ext cx="524408" cy="262241"/>
            </a:xfrm>
            <a:custGeom>
              <a:avLst/>
              <a:gdLst/>
              <a:ahLst/>
              <a:cxnLst/>
              <a:rect l="l" t="t" r="r" b="b"/>
              <a:pathLst>
                <a:path w="17047" h="8524"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BA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45"/>
            <p:cNvSpPr/>
            <p:nvPr/>
          </p:nvSpPr>
          <p:spPr>
            <a:xfrm>
              <a:off x="6190700" y="1963125"/>
              <a:ext cx="524408" cy="262241"/>
            </a:xfrm>
            <a:custGeom>
              <a:avLst/>
              <a:gdLst/>
              <a:ahLst/>
              <a:cxnLst/>
              <a:rect l="l" t="t" r="r" b="b"/>
              <a:pathLst>
                <a:path w="17047" h="8524"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45"/>
            <p:cNvSpPr/>
            <p:nvPr/>
          </p:nvSpPr>
          <p:spPr>
            <a:xfrm>
              <a:off x="6190700" y="1963125"/>
              <a:ext cx="524408" cy="524451"/>
            </a:xfrm>
            <a:custGeom>
              <a:avLst/>
              <a:gdLst/>
              <a:ahLst/>
              <a:cxnLst/>
              <a:rect l="l" t="t" r="r" b="b"/>
              <a:pathLst>
                <a:path w="17047" h="17047" extrusionOk="0">
                  <a:moveTo>
                    <a:pt x="8888" y="1188"/>
                  </a:moveTo>
                  <a:lnTo>
                    <a:pt x="9271" y="1226"/>
                  </a:lnTo>
                  <a:lnTo>
                    <a:pt x="9635" y="1264"/>
                  </a:lnTo>
                  <a:lnTo>
                    <a:pt x="9999" y="1341"/>
                  </a:lnTo>
                  <a:lnTo>
                    <a:pt x="10343" y="1417"/>
                  </a:lnTo>
                  <a:lnTo>
                    <a:pt x="10707" y="1513"/>
                  </a:lnTo>
                  <a:lnTo>
                    <a:pt x="11033" y="1628"/>
                  </a:lnTo>
                  <a:lnTo>
                    <a:pt x="11378" y="1762"/>
                  </a:lnTo>
                  <a:lnTo>
                    <a:pt x="11703" y="1915"/>
                  </a:lnTo>
                  <a:lnTo>
                    <a:pt x="12010" y="2069"/>
                  </a:lnTo>
                  <a:lnTo>
                    <a:pt x="12316" y="2241"/>
                  </a:lnTo>
                  <a:lnTo>
                    <a:pt x="12622" y="2433"/>
                  </a:lnTo>
                  <a:lnTo>
                    <a:pt x="12910" y="2643"/>
                  </a:lnTo>
                  <a:lnTo>
                    <a:pt x="13178" y="2854"/>
                  </a:lnTo>
                  <a:lnTo>
                    <a:pt x="13446" y="3084"/>
                  </a:lnTo>
                  <a:lnTo>
                    <a:pt x="13714" y="3333"/>
                  </a:lnTo>
                  <a:lnTo>
                    <a:pt x="13944" y="3582"/>
                  </a:lnTo>
                  <a:lnTo>
                    <a:pt x="14174" y="3850"/>
                  </a:lnTo>
                  <a:lnTo>
                    <a:pt x="14404" y="4137"/>
                  </a:lnTo>
                  <a:lnTo>
                    <a:pt x="14595" y="4424"/>
                  </a:lnTo>
                  <a:lnTo>
                    <a:pt x="14787" y="4712"/>
                  </a:lnTo>
                  <a:lnTo>
                    <a:pt x="14959" y="5018"/>
                  </a:lnTo>
                  <a:lnTo>
                    <a:pt x="15131" y="5344"/>
                  </a:lnTo>
                  <a:lnTo>
                    <a:pt x="15285" y="5669"/>
                  </a:lnTo>
                  <a:lnTo>
                    <a:pt x="15400" y="5995"/>
                  </a:lnTo>
                  <a:lnTo>
                    <a:pt x="15534" y="6340"/>
                  </a:lnTo>
                  <a:lnTo>
                    <a:pt x="15629" y="6684"/>
                  </a:lnTo>
                  <a:lnTo>
                    <a:pt x="15706" y="7048"/>
                  </a:lnTo>
                  <a:lnTo>
                    <a:pt x="15764" y="7412"/>
                  </a:lnTo>
                  <a:lnTo>
                    <a:pt x="15821" y="7776"/>
                  </a:lnTo>
                  <a:lnTo>
                    <a:pt x="15840" y="8140"/>
                  </a:lnTo>
                  <a:lnTo>
                    <a:pt x="15859" y="8523"/>
                  </a:lnTo>
                  <a:lnTo>
                    <a:pt x="15840" y="8906"/>
                  </a:lnTo>
                  <a:lnTo>
                    <a:pt x="15821" y="9270"/>
                  </a:lnTo>
                  <a:lnTo>
                    <a:pt x="15764" y="9634"/>
                  </a:lnTo>
                  <a:lnTo>
                    <a:pt x="15706" y="9998"/>
                  </a:lnTo>
                  <a:lnTo>
                    <a:pt x="15629" y="10362"/>
                  </a:lnTo>
                  <a:lnTo>
                    <a:pt x="15534" y="10707"/>
                  </a:lnTo>
                  <a:lnTo>
                    <a:pt x="15400" y="11051"/>
                  </a:lnTo>
                  <a:lnTo>
                    <a:pt x="15285" y="11377"/>
                  </a:lnTo>
                  <a:lnTo>
                    <a:pt x="15131" y="11702"/>
                  </a:lnTo>
                  <a:lnTo>
                    <a:pt x="14959" y="12028"/>
                  </a:lnTo>
                  <a:lnTo>
                    <a:pt x="14787" y="12335"/>
                  </a:lnTo>
                  <a:lnTo>
                    <a:pt x="14595" y="12622"/>
                  </a:lnTo>
                  <a:lnTo>
                    <a:pt x="14404" y="12909"/>
                  </a:lnTo>
                  <a:lnTo>
                    <a:pt x="14174" y="13196"/>
                  </a:lnTo>
                  <a:lnTo>
                    <a:pt x="13944" y="13465"/>
                  </a:lnTo>
                  <a:lnTo>
                    <a:pt x="13714" y="13714"/>
                  </a:lnTo>
                  <a:lnTo>
                    <a:pt x="13446" y="13962"/>
                  </a:lnTo>
                  <a:lnTo>
                    <a:pt x="13178" y="14192"/>
                  </a:lnTo>
                  <a:lnTo>
                    <a:pt x="12910" y="14403"/>
                  </a:lnTo>
                  <a:lnTo>
                    <a:pt x="12622" y="14614"/>
                  </a:lnTo>
                  <a:lnTo>
                    <a:pt x="12316" y="14805"/>
                  </a:lnTo>
                  <a:lnTo>
                    <a:pt x="12010" y="14978"/>
                  </a:lnTo>
                  <a:lnTo>
                    <a:pt x="11703" y="15131"/>
                  </a:lnTo>
                  <a:lnTo>
                    <a:pt x="11378" y="15284"/>
                  </a:lnTo>
                  <a:lnTo>
                    <a:pt x="11033" y="15418"/>
                  </a:lnTo>
                  <a:lnTo>
                    <a:pt x="10707" y="15533"/>
                  </a:lnTo>
                  <a:lnTo>
                    <a:pt x="10343" y="15629"/>
                  </a:lnTo>
                  <a:lnTo>
                    <a:pt x="9999" y="15705"/>
                  </a:lnTo>
                  <a:lnTo>
                    <a:pt x="9635" y="15782"/>
                  </a:lnTo>
                  <a:lnTo>
                    <a:pt x="9271" y="15820"/>
                  </a:lnTo>
                  <a:lnTo>
                    <a:pt x="8888" y="15859"/>
                  </a:lnTo>
                  <a:lnTo>
                    <a:pt x="8141" y="15859"/>
                  </a:lnTo>
                  <a:lnTo>
                    <a:pt x="7758" y="15820"/>
                  </a:lnTo>
                  <a:lnTo>
                    <a:pt x="7394" y="15782"/>
                  </a:lnTo>
                  <a:lnTo>
                    <a:pt x="7030" y="15705"/>
                  </a:lnTo>
                  <a:lnTo>
                    <a:pt x="6685" y="15629"/>
                  </a:lnTo>
                  <a:lnTo>
                    <a:pt x="6340" y="15533"/>
                  </a:lnTo>
                  <a:lnTo>
                    <a:pt x="5996" y="15418"/>
                  </a:lnTo>
                  <a:lnTo>
                    <a:pt x="5651" y="15284"/>
                  </a:lnTo>
                  <a:lnTo>
                    <a:pt x="5325" y="15131"/>
                  </a:lnTo>
                  <a:lnTo>
                    <a:pt x="5019" y="14978"/>
                  </a:lnTo>
                  <a:lnTo>
                    <a:pt x="4712" y="14805"/>
                  </a:lnTo>
                  <a:lnTo>
                    <a:pt x="4406" y="14614"/>
                  </a:lnTo>
                  <a:lnTo>
                    <a:pt x="4119" y="14403"/>
                  </a:lnTo>
                  <a:lnTo>
                    <a:pt x="3851" y="14192"/>
                  </a:lnTo>
                  <a:lnTo>
                    <a:pt x="3582" y="13962"/>
                  </a:lnTo>
                  <a:lnTo>
                    <a:pt x="3333" y="13714"/>
                  </a:lnTo>
                  <a:lnTo>
                    <a:pt x="3084" y="13465"/>
                  </a:lnTo>
                  <a:lnTo>
                    <a:pt x="2855" y="13196"/>
                  </a:lnTo>
                  <a:lnTo>
                    <a:pt x="2644" y="12909"/>
                  </a:lnTo>
                  <a:lnTo>
                    <a:pt x="2433" y="12622"/>
                  </a:lnTo>
                  <a:lnTo>
                    <a:pt x="2242" y="12335"/>
                  </a:lnTo>
                  <a:lnTo>
                    <a:pt x="2069" y="12028"/>
                  </a:lnTo>
                  <a:lnTo>
                    <a:pt x="1897" y="11702"/>
                  </a:lnTo>
                  <a:lnTo>
                    <a:pt x="1763" y="11377"/>
                  </a:lnTo>
                  <a:lnTo>
                    <a:pt x="1629" y="11051"/>
                  </a:lnTo>
                  <a:lnTo>
                    <a:pt x="1514" y="10707"/>
                  </a:lnTo>
                  <a:lnTo>
                    <a:pt x="1418" y="10362"/>
                  </a:lnTo>
                  <a:lnTo>
                    <a:pt x="1322" y="9998"/>
                  </a:lnTo>
                  <a:lnTo>
                    <a:pt x="1265" y="9634"/>
                  </a:lnTo>
                  <a:lnTo>
                    <a:pt x="1207" y="9270"/>
                  </a:lnTo>
                  <a:lnTo>
                    <a:pt x="1188" y="8906"/>
                  </a:lnTo>
                  <a:lnTo>
                    <a:pt x="1169" y="8523"/>
                  </a:lnTo>
                  <a:lnTo>
                    <a:pt x="1188" y="8140"/>
                  </a:lnTo>
                  <a:lnTo>
                    <a:pt x="1207" y="7776"/>
                  </a:lnTo>
                  <a:lnTo>
                    <a:pt x="1265" y="7412"/>
                  </a:lnTo>
                  <a:lnTo>
                    <a:pt x="1322" y="7048"/>
                  </a:lnTo>
                  <a:lnTo>
                    <a:pt x="1418" y="6684"/>
                  </a:lnTo>
                  <a:lnTo>
                    <a:pt x="1514" y="6340"/>
                  </a:lnTo>
                  <a:lnTo>
                    <a:pt x="1629" y="5995"/>
                  </a:lnTo>
                  <a:lnTo>
                    <a:pt x="1763" y="5669"/>
                  </a:lnTo>
                  <a:lnTo>
                    <a:pt x="1897" y="5344"/>
                  </a:lnTo>
                  <a:lnTo>
                    <a:pt x="2069" y="5018"/>
                  </a:lnTo>
                  <a:lnTo>
                    <a:pt x="2242" y="4712"/>
                  </a:lnTo>
                  <a:lnTo>
                    <a:pt x="2433" y="4424"/>
                  </a:lnTo>
                  <a:lnTo>
                    <a:pt x="2644" y="4137"/>
                  </a:lnTo>
                  <a:lnTo>
                    <a:pt x="2855" y="3850"/>
                  </a:lnTo>
                  <a:lnTo>
                    <a:pt x="3084" y="3582"/>
                  </a:lnTo>
                  <a:lnTo>
                    <a:pt x="3333" y="3333"/>
                  </a:lnTo>
                  <a:lnTo>
                    <a:pt x="3582" y="3084"/>
                  </a:lnTo>
                  <a:lnTo>
                    <a:pt x="3851" y="2854"/>
                  </a:lnTo>
                  <a:lnTo>
                    <a:pt x="4119" y="2643"/>
                  </a:lnTo>
                  <a:lnTo>
                    <a:pt x="4406" y="2433"/>
                  </a:lnTo>
                  <a:lnTo>
                    <a:pt x="4712" y="2241"/>
                  </a:lnTo>
                  <a:lnTo>
                    <a:pt x="5019" y="2069"/>
                  </a:lnTo>
                  <a:lnTo>
                    <a:pt x="5325" y="1915"/>
                  </a:lnTo>
                  <a:lnTo>
                    <a:pt x="5651" y="1762"/>
                  </a:lnTo>
                  <a:lnTo>
                    <a:pt x="5996" y="1628"/>
                  </a:lnTo>
                  <a:lnTo>
                    <a:pt x="6340" y="1513"/>
                  </a:lnTo>
                  <a:lnTo>
                    <a:pt x="6685" y="1417"/>
                  </a:lnTo>
                  <a:lnTo>
                    <a:pt x="7030" y="1341"/>
                  </a:lnTo>
                  <a:lnTo>
                    <a:pt x="7394" y="1264"/>
                  </a:lnTo>
                  <a:lnTo>
                    <a:pt x="7758" y="1226"/>
                  </a:lnTo>
                  <a:lnTo>
                    <a:pt x="8141" y="1188"/>
                  </a:lnTo>
                  <a:close/>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45"/>
            <p:cNvSpPr/>
            <p:nvPr/>
          </p:nvSpPr>
          <p:spPr>
            <a:xfrm>
              <a:off x="6226663" y="1999642"/>
              <a:ext cx="451932" cy="451384"/>
            </a:xfrm>
            <a:custGeom>
              <a:avLst/>
              <a:gdLst/>
              <a:ahLst/>
              <a:cxnLst/>
              <a:rect l="l" t="t" r="r" b="b"/>
              <a:pathLst>
                <a:path w="14691" h="14672" fill="none" extrusionOk="0">
                  <a:moveTo>
                    <a:pt x="7355" y="14672"/>
                  </a:moveTo>
                  <a:lnTo>
                    <a:pt x="7355" y="14672"/>
                  </a:lnTo>
                  <a:lnTo>
                    <a:pt x="6972" y="14672"/>
                  </a:lnTo>
                  <a:lnTo>
                    <a:pt x="6589" y="14633"/>
                  </a:lnTo>
                  <a:lnTo>
                    <a:pt x="6225" y="14595"/>
                  </a:lnTo>
                  <a:lnTo>
                    <a:pt x="5861" y="14518"/>
                  </a:lnTo>
                  <a:lnTo>
                    <a:pt x="5516" y="14442"/>
                  </a:lnTo>
                  <a:lnTo>
                    <a:pt x="5171" y="14346"/>
                  </a:lnTo>
                  <a:lnTo>
                    <a:pt x="4827" y="14231"/>
                  </a:lnTo>
                  <a:lnTo>
                    <a:pt x="4482" y="14097"/>
                  </a:lnTo>
                  <a:lnTo>
                    <a:pt x="4156" y="13944"/>
                  </a:lnTo>
                  <a:lnTo>
                    <a:pt x="3850" y="13791"/>
                  </a:lnTo>
                  <a:lnTo>
                    <a:pt x="3543" y="13618"/>
                  </a:lnTo>
                  <a:lnTo>
                    <a:pt x="3237" y="13427"/>
                  </a:lnTo>
                  <a:lnTo>
                    <a:pt x="2950" y="13216"/>
                  </a:lnTo>
                  <a:lnTo>
                    <a:pt x="2682" y="13005"/>
                  </a:lnTo>
                  <a:lnTo>
                    <a:pt x="2413" y="12775"/>
                  </a:lnTo>
                  <a:lnTo>
                    <a:pt x="2164" y="12527"/>
                  </a:lnTo>
                  <a:lnTo>
                    <a:pt x="1915" y="12278"/>
                  </a:lnTo>
                  <a:lnTo>
                    <a:pt x="1686" y="12009"/>
                  </a:lnTo>
                  <a:lnTo>
                    <a:pt x="1475" y="11722"/>
                  </a:lnTo>
                  <a:lnTo>
                    <a:pt x="1264" y="11435"/>
                  </a:lnTo>
                  <a:lnTo>
                    <a:pt x="1073" y="11148"/>
                  </a:lnTo>
                  <a:lnTo>
                    <a:pt x="900" y="10841"/>
                  </a:lnTo>
                  <a:lnTo>
                    <a:pt x="728" y="10515"/>
                  </a:lnTo>
                  <a:lnTo>
                    <a:pt x="594" y="10190"/>
                  </a:lnTo>
                  <a:lnTo>
                    <a:pt x="460" y="9864"/>
                  </a:lnTo>
                  <a:lnTo>
                    <a:pt x="345" y="9520"/>
                  </a:lnTo>
                  <a:lnTo>
                    <a:pt x="249" y="9175"/>
                  </a:lnTo>
                  <a:lnTo>
                    <a:pt x="153" y="8811"/>
                  </a:lnTo>
                  <a:lnTo>
                    <a:pt x="96" y="8447"/>
                  </a:lnTo>
                  <a:lnTo>
                    <a:pt x="38" y="8083"/>
                  </a:lnTo>
                  <a:lnTo>
                    <a:pt x="19" y="7719"/>
                  </a:lnTo>
                  <a:lnTo>
                    <a:pt x="0" y="7336"/>
                  </a:lnTo>
                  <a:lnTo>
                    <a:pt x="0" y="7336"/>
                  </a:lnTo>
                  <a:lnTo>
                    <a:pt x="19" y="6953"/>
                  </a:lnTo>
                  <a:lnTo>
                    <a:pt x="38" y="6589"/>
                  </a:lnTo>
                  <a:lnTo>
                    <a:pt x="96" y="6225"/>
                  </a:lnTo>
                  <a:lnTo>
                    <a:pt x="153" y="5861"/>
                  </a:lnTo>
                  <a:lnTo>
                    <a:pt x="249" y="5497"/>
                  </a:lnTo>
                  <a:lnTo>
                    <a:pt x="345" y="5153"/>
                  </a:lnTo>
                  <a:lnTo>
                    <a:pt x="460" y="4808"/>
                  </a:lnTo>
                  <a:lnTo>
                    <a:pt x="594" y="4482"/>
                  </a:lnTo>
                  <a:lnTo>
                    <a:pt x="728" y="4157"/>
                  </a:lnTo>
                  <a:lnTo>
                    <a:pt x="900" y="3831"/>
                  </a:lnTo>
                  <a:lnTo>
                    <a:pt x="1073" y="3525"/>
                  </a:lnTo>
                  <a:lnTo>
                    <a:pt x="1264" y="3237"/>
                  </a:lnTo>
                  <a:lnTo>
                    <a:pt x="1475" y="2950"/>
                  </a:lnTo>
                  <a:lnTo>
                    <a:pt x="1686" y="2663"/>
                  </a:lnTo>
                  <a:lnTo>
                    <a:pt x="1915" y="2395"/>
                  </a:lnTo>
                  <a:lnTo>
                    <a:pt x="2164" y="2146"/>
                  </a:lnTo>
                  <a:lnTo>
                    <a:pt x="2413" y="1897"/>
                  </a:lnTo>
                  <a:lnTo>
                    <a:pt x="2682" y="1667"/>
                  </a:lnTo>
                  <a:lnTo>
                    <a:pt x="2950" y="1456"/>
                  </a:lnTo>
                  <a:lnTo>
                    <a:pt x="3237" y="1246"/>
                  </a:lnTo>
                  <a:lnTo>
                    <a:pt x="3543" y="1054"/>
                  </a:lnTo>
                  <a:lnTo>
                    <a:pt x="3850" y="882"/>
                  </a:lnTo>
                  <a:lnTo>
                    <a:pt x="4156" y="728"/>
                  </a:lnTo>
                  <a:lnTo>
                    <a:pt x="4482" y="575"/>
                  </a:lnTo>
                  <a:lnTo>
                    <a:pt x="4827" y="441"/>
                  </a:lnTo>
                  <a:lnTo>
                    <a:pt x="5171" y="326"/>
                  </a:lnTo>
                  <a:lnTo>
                    <a:pt x="5516" y="230"/>
                  </a:lnTo>
                  <a:lnTo>
                    <a:pt x="5861" y="154"/>
                  </a:lnTo>
                  <a:lnTo>
                    <a:pt x="6225" y="77"/>
                  </a:lnTo>
                  <a:lnTo>
                    <a:pt x="6589" y="39"/>
                  </a:lnTo>
                  <a:lnTo>
                    <a:pt x="6972" y="1"/>
                  </a:lnTo>
                  <a:lnTo>
                    <a:pt x="7355" y="1"/>
                  </a:lnTo>
                  <a:lnTo>
                    <a:pt x="7355" y="1"/>
                  </a:lnTo>
                  <a:lnTo>
                    <a:pt x="7719" y="1"/>
                  </a:lnTo>
                  <a:lnTo>
                    <a:pt x="8102" y="39"/>
                  </a:lnTo>
                  <a:lnTo>
                    <a:pt x="8466" y="77"/>
                  </a:lnTo>
                  <a:lnTo>
                    <a:pt x="8830" y="154"/>
                  </a:lnTo>
                  <a:lnTo>
                    <a:pt x="9174" y="230"/>
                  </a:lnTo>
                  <a:lnTo>
                    <a:pt x="9538" y="326"/>
                  </a:lnTo>
                  <a:lnTo>
                    <a:pt x="9864" y="441"/>
                  </a:lnTo>
                  <a:lnTo>
                    <a:pt x="10209" y="575"/>
                  </a:lnTo>
                  <a:lnTo>
                    <a:pt x="10534" y="728"/>
                  </a:lnTo>
                  <a:lnTo>
                    <a:pt x="10841" y="882"/>
                  </a:lnTo>
                  <a:lnTo>
                    <a:pt x="11147" y="1054"/>
                  </a:lnTo>
                  <a:lnTo>
                    <a:pt x="11453" y="1246"/>
                  </a:lnTo>
                  <a:lnTo>
                    <a:pt x="11741" y="1456"/>
                  </a:lnTo>
                  <a:lnTo>
                    <a:pt x="12009" y="1667"/>
                  </a:lnTo>
                  <a:lnTo>
                    <a:pt x="12277" y="1897"/>
                  </a:lnTo>
                  <a:lnTo>
                    <a:pt x="12545" y="2146"/>
                  </a:lnTo>
                  <a:lnTo>
                    <a:pt x="12775" y="2395"/>
                  </a:lnTo>
                  <a:lnTo>
                    <a:pt x="13005" y="2663"/>
                  </a:lnTo>
                  <a:lnTo>
                    <a:pt x="13235" y="2950"/>
                  </a:lnTo>
                  <a:lnTo>
                    <a:pt x="13426" y="3237"/>
                  </a:lnTo>
                  <a:lnTo>
                    <a:pt x="13618" y="3525"/>
                  </a:lnTo>
                  <a:lnTo>
                    <a:pt x="13790" y="3831"/>
                  </a:lnTo>
                  <a:lnTo>
                    <a:pt x="13962" y="4157"/>
                  </a:lnTo>
                  <a:lnTo>
                    <a:pt x="14116" y="4482"/>
                  </a:lnTo>
                  <a:lnTo>
                    <a:pt x="14231" y="4808"/>
                  </a:lnTo>
                  <a:lnTo>
                    <a:pt x="14365" y="5153"/>
                  </a:lnTo>
                  <a:lnTo>
                    <a:pt x="14460" y="5497"/>
                  </a:lnTo>
                  <a:lnTo>
                    <a:pt x="14537" y="5861"/>
                  </a:lnTo>
                  <a:lnTo>
                    <a:pt x="14595" y="6225"/>
                  </a:lnTo>
                  <a:lnTo>
                    <a:pt x="14652" y="6589"/>
                  </a:lnTo>
                  <a:lnTo>
                    <a:pt x="14671" y="6953"/>
                  </a:lnTo>
                  <a:lnTo>
                    <a:pt x="14690" y="7336"/>
                  </a:lnTo>
                  <a:lnTo>
                    <a:pt x="14690" y="7336"/>
                  </a:lnTo>
                  <a:lnTo>
                    <a:pt x="14671" y="7719"/>
                  </a:lnTo>
                  <a:lnTo>
                    <a:pt x="14652" y="8083"/>
                  </a:lnTo>
                  <a:lnTo>
                    <a:pt x="14595" y="8447"/>
                  </a:lnTo>
                  <a:lnTo>
                    <a:pt x="14537" y="8811"/>
                  </a:lnTo>
                  <a:lnTo>
                    <a:pt x="14460" y="9175"/>
                  </a:lnTo>
                  <a:lnTo>
                    <a:pt x="14365" y="9520"/>
                  </a:lnTo>
                  <a:lnTo>
                    <a:pt x="14231" y="9864"/>
                  </a:lnTo>
                  <a:lnTo>
                    <a:pt x="14116" y="10190"/>
                  </a:lnTo>
                  <a:lnTo>
                    <a:pt x="13962" y="10515"/>
                  </a:lnTo>
                  <a:lnTo>
                    <a:pt x="13790" y="10841"/>
                  </a:lnTo>
                  <a:lnTo>
                    <a:pt x="13618" y="11148"/>
                  </a:lnTo>
                  <a:lnTo>
                    <a:pt x="13426" y="11435"/>
                  </a:lnTo>
                  <a:lnTo>
                    <a:pt x="13235" y="11722"/>
                  </a:lnTo>
                  <a:lnTo>
                    <a:pt x="13005" y="12009"/>
                  </a:lnTo>
                  <a:lnTo>
                    <a:pt x="12775" y="12278"/>
                  </a:lnTo>
                  <a:lnTo>
                    <a:pt x="12545" y="12527"/>
                  </a:lnTo>
                  <a:lnTo>
                    <a:pt x="12277" y="12775"/>
                  </a:lnTo>
                  <a:lnTo>
                    <a:pt x="12009" y="13005"/>
                  </a:lnTo>
                  <a:lnTo>
                    <a:pt x="11741" y="13216"/>
                  </a:lnTo>
                  <a:lnTo>
                    <a:pt x="11453" y="13427"/>
                  </a:lnTo>
                  <a:lnTo>
                    <a:pt x="11147" y="13618"/>
                  </a:lnTo>
                  <a:lnTo>
                    <a:pt x="10841" y="13791"/>
                  </a:lnTo>
                  <a:lnTo>
                    <a:pt x="10534" y="13944"/>
                  </a:lnTo>
                  <a:lnTo>
                    <a:pt x="10209" y="14097"/>
                  </a:lnTo>
                  <a:lnTo>
                    <a:pt x="9864" y="14231"/>
                  </a:lnTo>
                  <a:lnTo>
                    <a:pt x="9538" y="14346"/>
                  </a:lnTo>
                  <a:lnTo>
                    <a:pt x="9174" y="14442"/>
                  </a:lnTo>
                  <a:lnTo>
                    <a:pt x="8830" y="14518"/>
                  </a:lnTo>
                  <a:lnTo>
                    <a:pt x="8466" y="14595"/>
                  </a:lnTo>
                  <a:lnTo>
                    <a:pt x="8102" y="14633"/>
                  </a:lnTo>
                  <a:lnTo>
                    <a:pt x="7719" y="14672"/>
                  </a:lnTo>
                  <a:lnTo>
                    <a:pt x="7355" y="14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45"/>
            <p:cNvSpPr/>
            <p:nvPr/>
          </p:nvSpPr>
          <p:spPr>
            <a:xfrm>
              <a:off x="6190700" y="1963125"/>
              <a:ext cx="524408" cy="524451"/>
            </a:xfrm>
            <a:custGeom>
              <a:avLst/>
              <a:gdLst/>
              <a:ahLst/>
              <a:cxnLst/>
              <a:rect l="l" t="t" r="r" b="b"/>
              <a:pathLst>
                <a:path w="17047" h="17047"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45"/>
            <p:cNvSpPr/>
            <p:nvPr/>
          </p:nvSpPr>
          <p:spPr>
            <a:xfrm>
              <a:off x="6226663" y="1999642"/>
              <a:ext cx="451932" cy="451384"/>
            </a:xfrm>
            <a:custGeom>
              <a:avLst/>
              <a:gdLst/>
              <a:ahLst/>
              <a:cxnLst/>
              <a:rect l="l" t="t" r="r" b="b"/>
              <a:pathLst>
                <a:path w="14691" h="14672" extrusionOk="0">
                  <a:moveTo>
                    <a:pt x="3850" y="3142"/>
                  </a:moveTo>
                  <a:lnTo>
                    <a:pt x="7163" y="6474"/>
                  </a:lnTo>
                  <a:lnTo>
                    <a:pt x="7355" y="6455"/>
                  </a:lnTo>
                  <a:lnTo>
                    <a:pt x="7527" y="6455"/>
                  </a:lnTo>
                  <a:lnTo>
                    <a:pt x="7700" y="6513"/>
                  </a:lnTo>
                  <a:lnTo>
                    <a:pt x="7853" y="6589"/>
                  </a:lnTo>
                  <a:lnTo>
                    <a:pt x="7968" y="6704"/>
                  </a:lnTo>
                  <a:lnTo>
                    <a:pt x="8083" y="6838"/>
                  </a:lnTo>
                  <a:lnTo>
                    <a:pt x="8159" y="6991"/>
                  </a:lnTo>
                  <a:lnTo>
                    <a:pt x="8217" y="7164"/>
                  </a:lnTo>
                  <a:lnTo>
                    <a:pt x="8236" y="7336"/>
                  </a:lnTo>
                  <a:lnTo>
                    <a:pt x="8217" y="7470"/>
                  </a:lnTo>
                  <a:lnTo>
                    <a:pt x="8198" y="7585"/>
                  </a:lnTo>
                  <a:lnTo>
                    <a:pt x="8159" y="7700"/>
                  </a:lnTo>
                  <a:lnTo>
                    <a:pt x="8102" y="7815"/>
                  </a:lnTo>
                  <a:lnTo>
                    <a:pt x="8025" y="7911"/>
                  </a:lnTo>
                  <a:lnTo>
                    <a:pt x="7949" y="7987"/>
                  </a:lnTo>
                  <a:lnTo>
                    <a:pt x="7853" y="8064"/>
                  </a:lnTo>
                  <a:lnTo>
                    <a:pt x="7738" y="8121"/>
                  </a:lnTo>
                  <a:lnTo>
                    <a:pt x="7738" y="12852"/>
                  </a:lnTo>
                  <a:lnTo>
                    <a:pt x="6953" y="12852"/>
                  </a:lnTo>
                  <a:lnTo>
                    <a:pt x="6953" y="8121"/>
                  </a:lnTo>
                  <a:lnTo>
                    <a:pt x="6857" y="8064"/>
                  </a:lnTo>
                  <a:lnTo>
                    <a:pt x="6761" y="7987"/>
                  </a:lnTo>
                  <a:lnTo>
                    <a:pt x="6665" y="7911"/>
                  </a:lnTo>
                  <a:lnTo>
                    <a:pt x="6589" y="7815"/>
                  </a:lnTo>
                  <a:lnTo>
                    <a:pt x="6531" y="7700"/>
                  </a:lnTo>
                  <a:lnTo>
                    <a:pt x="6493" y="7585"/>
                  </a:lnTo>
                  <a:lnTo>
                    <a:pt x="6474" y="7470"/>
                  </a:lnTo>
                  <a:lnTo>
                    <a:pt x="6455" y="7336"/>
                  </a:lnTo>
                  <a:lnTo>
                    <a:pt x="6474" y="7145"/>
                  </a:lnTo>
                  <a:lnTo>
                    <a:pt x="6531" y="6972"/>
                  </a:lnTo>
                  <a:lnTo>
                    <a:pt x="3275" y="3716"/>
                  </a:lnTo>
                  <a:lnTo>
                    <a:pt x="3850" y="3142"/>
                  </a:lnTo>
                  <a:close/>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45"/>
            <p:cNvSpPr/>
            <p:nvPr/>
          </p:nvSpPr>
          <p:spPr>
            <a:xfrm>
              <a:off x="6327413" y="2096271"/>
              <a:ext cx="152613" cy="298790"/>
            </a:xfrm>
            <a:custGeom>
              <a:avLst/>
              <a:gdLst/>
              <a:ahLst/>
              <a:cxnLst/>
              <a:rect l="l" t="t" r="r" b="b"/>
              <a:pathLst>
                <a:path w="4961" h="9712" fill="none" extrusionOk="0">
                  <a:moveTo>
                    <a:pt x="3256" y="3831"/>
                  </a:moveTo>
                  <a:lnTo>
                    <a:pt x="0" y="575"/>
                  </a:lnTo>
                  <a:lnTo>
                    <a:pt x="575" y="1"/>
                  </a:lnTo>
                  <a:lnTo>
                    <a:pt x="3888" y="3333"/>
                  </a:lnTo>
                  <a:lnTo>
                    <a:pt x="3888" y="3333"/>
                  </a:lnTo>
                  <a:lnTo>
                    <a:pt x="4080" y="3314"/>
                  </a:lnTo>
                  <a:lnTo>
                    <a:pt x="4080" y="3314"/>
                  </a:lnTo>
                  <a:lnTo>
                    <a:pt x="4252" y="3314"/>
                  </a:lnTo>
                  <a:lnTo>
                    <a:pt x="4425" y="3372"/>
                  </a:lnTo>
                  <a:lnTo>
                    <a:pt x="4578" y="3448"/>
                  </a:lnTo>
                  <a:lnTo>
                    <a:pt x="4693" y="3563"/>
                  </a:lnTo>
                  <a:lnTo>
                    <a:pt x="4808" y="3697"/>
                  </a:lnTo>
                  <a:lnTo>
                    <a:pt x="4884" y="3850"/>
                  </a:lnTo>
                  <a:lnTo>
                    <a:pt x="4942" y="4023"/>
                  </a:lnTo>
                  <a:lnTo>
                    <a:pt x="4961" y="4195"/>
                  </a:lnTo>
                  <a:lnTo>
                    <a:pt x="4961" y="4195"/>
                  </a:lnTo>
                  <a:lnTo>
                    <a:pt x="4942" y="4329"/>
                  </a:lnTo>
                  <a:lnTo>
                    <a:pt x="4923" y="4444"/>
                  </a:lnTo>
                  <a:lnTo>
                    <a:pt x="4884" y="4559"/>
                  </a:lnTo>
                  <a:lnTo>
                    <a:pt x="4827" y="4674"/>
                  </a:lnTo>
                  <a:lnTo>
                    <a:pt x="4750" y="4770"/>
                  </a:lnTo>
                  <a:lnTo>
                    <a:pt x="4674" y="4846"/>
                  </a:lnTo>
                  <a:lnTo>
                    <a:pt x="4578" y="4923"/>
                  </a:lnTo>
                  <a:lnTo>
                    <a:pt x="4463" y="4980"/>
                  </a:lnTo>
                  <a:lnTo>
                    <a:pt x="4463" y="9711"/>
                  </a:lnTo>
                  <a:lnTo>
                    <a:pt x="3678" y="9711"/>
                  </a:lnTo>
                  <a:lnTo>
                    <a:pt x="3678" y="4980"/>
                  </a:lnTo>
                  <a:lnTo>
                    <a:pt x="3678" y="4980"/>
                  </a:lnTo>
                  <a:lnTo>
                    <a:pt x="3582" y="4923"/>
                  </a:lnTo>
                  <a:lnTo>
                    <a:pt x="3486" y="4846"/>
                  </a:lnTo>
                  <a:lnTo>
                    <a:pt x="3390" y="4770"/>
                  </a:lnTo>
                  <a:lnTo>
                    <a:pt x="3314" y="4674"/>
                  </a:lnTo>
                  <a:lnTo>
                    <a:pt x="3256" y="4559"/>
                  </a:lnTo>
                  <a:lnTo>
                    <a:pt x="3218" y="4444"/>
                  </a:lnTo>
                  <a:lnTo>
                    <a:pt x="3199" y="4329"/>
                  </a:lnTo>
                  <a:lnTo>
                    <a:pt x="3180" y="4195"/>
                  </a:lnTo>
                  <a:lnTo>
                    <a:pt x="3180" y="4195"/>
                  </a:lnTo>
                  <a:lnTo>
                    <a:pt x="3199" y="4004"/>
                  </a:lnTo>
                  <a:lnTo>
                    <a:pt x="3256" y="3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6" name="Google Shape;2716;p45"/>
            <p:cNvSpPr/>
            <p:nvPr/>
          </p:nvSpPr>
          <p:spPr>
            <a:xfrm>
              <a:off x="6226663" y="1999642"/>
              <a:ext cx="451932" cy="451384"/>
            </a:xfrm>
            <a:custGeom>
              <a:avLst/>
              <a:gdLst/>
              <a:ahLst/>
              <a:cxnLst/>
              <a:rect l="l" t="t" r="r" b="b"/>
              <a:pathLst>
                <a:path w="14691" h="14672" fill="none" extrusionOk="0">
                  <a:moveTo>
                    <a:pt x="7355" y="1"/>
                  </a:move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7" name="Google Shape;2717;p45"/>
            <p:cNvSpPr/>
            <p:nvPr/>
          </p:nvSpPr>
          <p:spPr>
            <a:xfrm>
              <a:off x="6440530" y="2237693"/>
              <a:ext cx="24179" cy="157363"/>
            </a:xfrm>
            <a:custGeom>
              <a:avLst/>
              <a:gdLst/>
              <a:ahLst/>
              <a:cxnLst/>
              <a:rect l="l" t="t" r="r" b="b"/>
              <a:pathLst>
                <a:path w="786" h="5115" extrusionOk="0">
                  <a:moveTo>
                    <a:pt x="1" y="0"/>
                  </a:moveTo>
                  <a:lnTo>
                    <a:pt x="1" y="383"/>
                  </a:lnTo>
                  <a:lnTo>
                    <a:pt x="1" y="5114"/>
                  </a:lnTo>
                  <a:lnTo>
                    <a:pt x="786" y="5114"/>
                  </a:lnTo>
                  <a:lnTo>
                    <a:pt x="786" y="38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45"/>
            <p:cNvSpPr/>
            <p:nvPr/>
          </p:nvSpPr>
          <p:spPr>
            <a:xfrm>
              <a:off x="6440530" y="2237693"/>
              <a:ext cx="24179" cy="157363"/>
            </a:xfrm>
            <a:custGeom>
              <a:avLst/>
              <a:gdLst/>
              <a:ahLst/>
              <a:cxnLst/>
              <a:rect l="l" t="t" r="r" b="b"/>
              <a:pathLst>
                <a:path w="786" h="5115" fill="none" extrusionOk="0">
                  <a:moveTo>
                    <a:pt x="786" y="0"/>
                  </a:moveTo>
                  <a:lnTo>
                    <a:pt x="1" y="0"/>
                  </a:lnTo>
                  <a:lnTo>
                    <a:pt x="1" y="383"/>
                  </a:lnTo>
                  <a:lnTo>
                    <a:pt x="1" y="5114"/>
                  </a:lnTo>
                  <a:lnTo>
                    <a:pt x="786" y="5114"/>
                  </a:lnTo>
                  <a:lnTo>
                    <a:pt x="786" y="383"/>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45"/>
            <p:cNvSpPr/>
            <p:nvPr/>
          </p:nvSpPr>
          <p:spPr>
            <a:xfrm>
              <a:off x="6327413" y="2096271"/>
              <a:ext cx="129049" cy="129090"/>
            </a:xfrm>
            <a:custGeom>
              <a:avLst/>
              <a:gdLst/>
              <a:ahLst/>
              <a:cxnLst/>
              <a:rect l="l" t="t" r="r" b="b"/>
              <a:pathLst>
                <a:path w="4195" h="4196" extrusionOk="0">
                  <a:moveTo>
                    <a:pt x="575" y="1"/>
                  </a:moveTo>
                  <a:lnTo>
                    <a:pt x="0" y="575"/>
                  </a:lnTo>
                  <a:lnTo>
                    <a:pt x="3256" y="3831"/>
                  </a:lnTo>
                  <a:lnTo>
                    <a:pt x="3639" y="4195"/>
                  </a:lnTo>
                  <a:lnTo>
                    <a:pt x="4195" y="3640"/>
                  </a:lnTo>
                  <a:lnTo>
                    <a:pt x="3888" y="3333"/>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45"/>
            <p:cNvSpPr/>
            <p:nvPr/>
          </p:nvSpPr>
          <p:spPr>
            <a:xfrm>
              <a:off x="6327413" y="2096271"/>
              <a:ext cx="129049" cy="129090"/>
            </a:xfrm>
            <a:custGeom>
              <a:avLst/>
              <a:gdLst/>
              <a:ahLst/>
              <a:cxnLst/>
              <a:rect l="l" t="t" r="r" b="b"/>
              <a:pathLst>
                <a:path w="4195" h="4196" fill="none" extrusionOk="0">
                  <a:moveTo>
                    <a:pt x="575" y="1"/>
                  </a:moveTo>
                  <a:lnTo>
                    <a:pt x="0" y="575"/>
                  </a:lnTo>
                  <a:lnTo>
                    <a:pt x="3256" y="3831"/>
                  </a:lnTo>
                  <a:lnTo>
                    <a:pt x="3639" y="4195"/>
                  </a:lnTo>
                  <a:lnTo>
                    <a:pt x="4195" y="3640"/>
                  </a:lnTo>
                  <a:lnTo>
                    <a:pt x="3888" y="3333"/>
                  </a:lnTo>
                  <a:lnTo>
                    <a:pt x="57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45"/>
            <p:cNvSpPr/>
            <p:nvPr/>
          </p:nvSpPr>
          <p:spPr>
            <a:xfrm>
              <a:off x="6425210" y="2198223"/>
              <a:ext cx="54819" cy="51285"/>
            </a:xfrm>
            <a:custGeom>
              <a:avLst/>
              <a:gdLst/>
              <a:ahLst/>
              <a:cxnLst/>
              <a:rect l="l" t="t" r="r" b="b"/>
              <a:pathLst>
                <a:path w="1782" h="1667" fill="none" extrusionOk="0">
                  <a:moveTo>
                    <a:pt x="901" y="0"/>
                  </a:moveTo>
                  <a:lnTo>
                    <a:pt x="901" y="0"/>
                  </a:lnTo>
                  <a:lnTo>
                    <a:pt x="709" y="19"/>
                  </a:lnTo>
                  <a:lnTo>
                    <a:pt x="1016" y="326"/>
                  </a:lnTo>
                  <a:lnTo>
                    <a:pt x="460" y="881"/>
                  </a:lnTo>
                  <a:lnTo>
                    <a:pt x="77" y="517"/>
                  </a:lnTo>
                  <a:lnTo>
                    <a:pt x="77" y="517"/>
                  </a:lnTo>
                  <a:lnTo>
                    <a:pt x="20" y="690"/>
                  </a:lnTo>
                  <a:lnTo>
                    <a:pt x="1" y="881"/>
                  </a:lnTo>
                  <a:lnTo>
                    <a:pt x="1" y="881"/>
                  </a:lnTo>
                  <a:lnTo>
                    <a:pt x="20" y="1015"/>
                  </a:lnTo>
                  <a:lnTo>
                    <a:pt x="39" y="1130"/>
                  </a:lnTo>
                  <a:lnTo>
                    <a:pt x="77" y="1245"/>
                  </a:lnTo>
                  <a:lnTo>
                    <a:pt x="135" y="1360"/>
                  </a:lnTo>
                  <a:lnTo>
                    <a:pt x="211" y="1456"/>
                  </a:lnTo>
                  <a:lnTo>
                    <a:pt x="307" y="1532"/>
                  </a:lnTo>
                  <a:lnTo>
                    <a:pt x="403" y="1609"/>
                  </a:lnTo>
                  <a:lnTo>
                    <a:pt x="499" y="1666"/>
                  </a:lnTo>
                  <a:lnTo>
                    <a:pt x="499" y="1283"/>
                  </a:lnTo>
                  <a:lnTo>
                    <a:pt x="1284" y="1283"/>
                  </a:lnTo>
                  <a:lnTo>
                    <a:pt x="1284" y="1666"/>
                  </a:lnTo>
                  <a:lnTo>
                    <a:pt x="1284" y="1666"/>
                  </a:lnTo>
                  <a:lnTo>
                    <a:pt x="1399" y="1609"/>
                  </a:lnTo>
                  <a:lnTo>
                    <a:pt x="1495" y="1532"/>
                  </a:lnTo>
                  <a:lnTo>
                    <a:pt x="1571" y="1456"/>
                  </a:lnTo>
                  <a:lnTo>
                    <a:pt x="1648" y="1360"/>
                  </a:lnTo>
                  <a:lnTo>
                    <a:pt x="1705" y="1245"/>
                  </a:lnTo>
                  <a:lnTo>
                    <a:pt x="1744" y="1130"/>
                  </a:lnTo>
                  <a:lnTo>
                    <a:pt x="1763" y="1015"/>
                  </a:lnTo>
                  <a:lnTo>
                    <a:pt x="1782" y="881"/>
                  </a:lnTo>
                  <a:lnTo>
                    <a:pt x="1782" y="881"/>
                  </a:lnTo>
                  <a:lnTo>
                    <a:pt x="1763" y="709"/>
                  </a:lnTo>
                  <a:lnTo>
                    <a:pt x="1705" y="536"/>
                  </a:lnTo>
                  <a:lnTo>
                    <a:pt x="1629" y="383"/>
                  </a:lnTo>
                  <a:lnTo>
                    <a:pt x="1514" y="249"/>
                  </a:lnTo>
                  <a:lnTo>
                    <a:pt x="1399" y="134"/>
                  </a:lnTo>
                  <a:lnTo>
                    <a:pt x="1246" y="58"/>
                  </a:lnTo>
                  <a:lnTo>
                    <a:pt x="1073" y="0"/>
                  </a:lnTo>
                  <a:lnTo>
                    <a:pt x="9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45"/>
            <p:cNvSpPr/>
            <p:nvPr/>
          </p:nvSpPr>
          <p:spPr>
            <a:xfrm>
              <a:off x="6425210" y="2198223"/>
              <a:ext cx="54819" cy="54239"/>
            </a:xfrm>
            <a:custGeom>
              <a:avLst/>
              <a:gdLst/>
              <a:ahLst/>
              <a:cxnLst/>
              <a:rect l="l" t="t" r="r" b="b"/>
              <a:pathLst>
                <a:path w="1782" h="1763" extrusionOk="0">
                  <a:moveTo>
                    <a:pt x="709" y="0"/>
                  </a:moveTo>
                  <a:lnTo>
                    <a:pt x="556" y="58"/>
                  </a:lnTo>
                  <a:lnTo>
                    <a:pt x="403" y="134"/>
                  </a:lnTo>
                  <a:lnTo>
                    <a:pt x="269" y="249"/>
                  </a:lnTo>
                  <a:lnTo>
                    <a:pt x="154" y="383"/>
                  </a:lnTo>
                  <a:lnTo>
                    <a:pt x="77" y="536"/>
                  </a:lnTo>
                  <a:lnTo>
                    <a:pt x="20" y="709"/>
                  </a:lnTo>
                  <a:lnTo>
                    <a:pt x="1" y="881"/>
                  </a:lnTo>
                  <a:lnTo>
                    <a:pt x="20" y="1053"/>
                  </a:lnTo>
                  <a:lnTo>
                    <a:pt x="77" y="1226"/>
                  </a:lnTo>
                  <a:lnTo>
                    <a:pt x="154" y="1379"/>
                  </a:lnTo>
                  <a:lnTo>
                    <a:pt x="269" y="1513"/>
                  </a:lnTo>
                  <a:lnTo>
                    <a:pt x="403" y="1609"/>
                  </a:lnTo>
                  <a:lnTo>
                    <a:pt x="556" y="1705"/>
                  </a:lnTo>
                  <a:lnTo>
                    <a:pt x="709" y="1743"/>
                  </a:lnTo>
                  <a:lnTo>
                    <a:pt x="901" y="1762"/>
                  </a:lnTo>
                  <a:lnTo>
                    <a:pt x="1073" y="1743"/>
                  </a:lnTo>
                  <a:lnTo>
                    <a:pt x="1246" y="1705"/>
                  </a:lnTo>
                  <a:lnTo>
                    <a:pt x="1399" y="1609"/>
                  </a:lnTo>
                  <a:lnTo>
                    <a:pt x="1514" y="1513"/>
                  </a:lnTo>
                  <a:lnTo>
                    <a:pt x="1629" y="1379"/>
                  </a:lnTo>
                  <a:lnTo>
                    <a:pt x="1705" y="1226"/>
                  </a:lnTo>
                  <a:lnTo>
                    <a:pt x="1763" y="1053"/>
                  </a:lnTo>
                  <a:lnTo>
                    <a:pt x="1782" y="881"/>
                  </a:lnTo>
                  <a:lnTo>
                    <a:pt x="1763" y="709"/>
                  </a:lnTo>
                  <a:lnTo>
                    <a:pt x="1705" y="536"/>
                  </a:lnTo>
                  <a:lnTo>
                    <a:pt x="1629" y="383"/>
                  </a:lnTo>
                  <a:lnTo>
                    <a:pt x="1514" y="249"/>
                  </a:lnTo>
                  <a:lnTo>
                    <a:pt x="1399" y="134"/>
                  </a:lnTo>
                  <a:lnTo>
                    <a:pt x="1246" y="58"/>
                  </a:lnTo>
                  <a:lnTo>
                    <a:pt x="1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AutoShape 2" descr="blob:https://web.whatsapp.com/1b2ba36b-1f93-4769-826c-aa1101d35639"/>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2" name="Picture 1"/>
          <p:cNvPicPr>
            <a:picLocks noChangeAspect="1"/>
          </p:cNvPicPr>
          <p:nvPr/>
        </p:nvPicPr>
        <p:blipFill>
          <a:blip r:embed="rId1"/>
          <a:stretch>
            <a:fillRect/>
          </a:stretch>
        </p:blipFill>
        <p:spPr>
          <a:xfrm>
            <a:off x="848995" y="789305"/>
            <a:ext cx="7407275" cy="1952625"/>
          </a:xfrm>
          <a:prstGeom prst="rect">
            <a:avLst/>
          </a:prstGeom>
        </p:spPr>
      </p:pic>
      <p:sp>
        <p:nvSpPr>
          <p:cNvPr id="4" name="Text Box 3"/>
          <p:cNvSpPr txBox="1"/>
          <p:nvPr/>
        </p:nvSpPr>
        <p:spPr>
          <a:xfrm>
            <a:off x="908050" y="2910205"/>
            <a:ext cx="7254875" cy="1021715"/>
          </a:xfrm>
          <a:prstGeom prst="rect">
            <a:avLst/>
          </a:prstGeom>
          <a:noFill/>
        </p:spPr>
        <p:txBody>
          <a:bodyPr wrap="square" rtlCol="0">
            <a:noAutofit/>
          </a:bodyPr>
          <a:p>
            <a:r>
              <a:rPr lang="en-US" altLang="en-US" sz="1800">
                <a:solidFill>
                  <a:schemeClr val="bg1"/>
                </a:solidFill>
                <a:latin typeface="Times New Roman" panose="02020603050405020304" pitchFamily="18" charset="0"/>
                <a:cs typeface="Times New Roman" panose="02020603050405020304" pitchFamily="18" charset="0"/>
              </a:rPr>
              <a:t>This table keeps track of all users who can buy and own NFTs. It stores their username and wallet address.</a:t>
            </a:r>
            <a:endParaRPr lang="en-US" altLang="en-US" sz="1800">
              <a:solidFill>
                <a:schemeClr val="bg1"/>
              </a:solidFill>
              <a:latin typeface="Times New Roman" panose="02020603050405020304" pitchFamily="18" charset="0"/>
              <a:cs typeface="Times New Roman" panose="02020603050405020304" pitchFamily="18" charset="0"/>
            </a:endParaRPr>
          </a:p>
          <a:p>
            <a:r>
              <a:rPr lang="en-US" altLang="en-US" sz="1800">
                <a:solidFill>
                  <a:schemeClr val="bg1"/>
                </a:solidFill>
                <a:latin typeface="Times New Roman" panose="02020603050405020304" pitchFamily="18" charset="0"/>
                <a:cs typeface="Times New Roman" panose="02020603050405020304" pitchFamily="18" charset="0"/>
              </a:rPr>
              <a:t>Syntax: DESCRIBE Collectors;</a:t>
            </a:r>
            <a:endParaRPr lang="en-US" altLang="en-US" sz="180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558"/>
        <p:cNvGrpSpPr/>
        <p:nvPr/>
      </p:nvGrpSpPr>
      <p:grpSpPr>
        <a:xfrm>
          <a:off x="0" y="0"/>
          <a:ext cx="0" cy="0"/>
          <a:chOff x="0" y="0"/>
          <a:chExt cx="0" cy="0"/>
        </a:xfrm>
      </p:grpSpPr>
      <p:sp>
        <p:nvSpPr>
          <p:cNvPr id="2559" name="Google Shape;2559;p45"/>
          <p:cNvSpPr txBox="1">
            <a:spLocks noGrp="1"/>
          </p:cNvSpPr>
          <p:nvPr>
            <p:ph type="title"/>
          </p:nvPr>
        </p:nvSpPr>
        <p:spPr>
          <a:xfrm>
            <a:off x="658124" y="196550"/>
            <a:ext cx="7704000" cy="457200"/>
          </a:xfrm>
          <a:prstGeom prst="rect">
            <a:avLst/>
          </a:prstGeom>
          <a:noFill/>
        </p:spPr>
        <p:txBody>
          <a:bodyPr spcFirstLastPara="1" wrap="square" lIns="91425" tIns="91425" rIns="91425" bIns="91425" anchor="ctr" anchorCtr="0">
            <a:noAutofit/>
          </a:bodyPr>
          <a:lstStyle/>
          <a:p>
            <a:pPr marL="0" lvl="0" indent="0" algn="ctr" rtl="0">
              <a:spcBef>
                <a:spcPts val="0"/>
              </a:spcBef>
              <a:spcAft>
                <a:spcPts val="0"/>
              </a:spcAft>
              <a:buNone/>
            </a:pPr>
            <a:r>
              <a:rPr lang="en-US" altLang="en-IN" dirty="0"/>
              <a:t>COLLECTIONS</a:t>
            </a:r>
            <a:r>
              <a:rPr lang="en-IN" dirty="0"/>
              <a:t> TABLE</a:t>
            </a:r>
            <a:endParaRPr dirty="0"/>
          </a:p>
        </p:txBody>
      </p:sp>
      <p:grpSp>
        <p:nvGrpSpPr>
          <p:cNvPr id="2644" name="Google Shape;2644;p45"/>
          <p:cNvGrpSpPr/>
          <p:nvPr/>
        </p:nvGrpSpPr>
        <p:grpSpPr>
          <a:xfrm>
            <a:off x="8136297" y="2567235"/>
            <a:ext cx="1366987" cy="2306087"/>
            <a:chOff x="-2348868" y="4924811"/>
            <a:chExt cx="1669500" cy="2816423"/>
          </a:xfrm>
        </p:grpSpPr>
        <p:sp>
          <p:nvSpPr>
            <p:cNvPr id="2645" name="Google Shape;2645;p45"/>
            <p:cNvSpPr/>
            <p:nvPr/>
          </p:nvSpPr>
          <p:spPr>
            <a:xfrm>
              <a:off x="-2348868" y="7541134"/>
              <a:ext cx="1669500" cy="2001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6" name="Google Shape;2646;p45"/>
            <p:cNvSpPr/>
            <p:nvPr/>
          </p:nvSpPr>
          <p:spPr>
            <a:xfrm>
              <a:off x="-1831494" y="6029988"/>
              <a:ext cx="602412" cy="332952"/>
            </a:xfrm>
            <a:custGeom>
              <a:avLst/>
              <a:gdLst/>
              <a:ahLst/>
              <a:cxnLst/>
              <a:rect l="l" t="t" r="r" b="b"/>
              <a:pathLst>
                <a:path w="13179" h="7284" extrusionOk="0">
                  <a:moveTo>
                    <a:pt x="2121" y="0"/>
                  </a:moveTo>
                  <a:lnTo>
                    <a:pt x="0" y="7284"/>
                  </a:lnTo>
                  <a:lnTo>
                    <a:pt x="13178" y="6758"/>
                  </a:lnTo>
                  <a:lnTo>
                    <a:pt x="11770"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7" name="Google Shape;2647;p45"/>
            <p:cNvSpPr/>
            <p:nvPr/>
          </p:nvSpPr>
          <p:spPr>
            <a:xfrm>
              <a:off x="-1519156" y="6029988"/>
              <a:ext cx="290076" cy="320107"/>
            </a:xfrm>
            <a:custGeom>
              <a:avLst/>
              <a:gdLst/>
              <a:ahLst/>
              <a:cxnLst/>
              <a:rect l="l" t="t" r="r" b="b"/>
              <a:pathLst>
                <a:path w="6346" h="7003" extrusionOk="0">
                  <a:moveTo>
                    <a:pt x="2478" y="0"/>
                  </a:moveTo>
                  <a:lnTo>
                    <a:pt x="2159" y="432"/>
                  </a:lnTo>
                  <a:lnTo>
                    <a:pt x="1859" y="902"/>
                  </a:lnTo>
                  <a:lnTo>
                    <a:pt x="1558" y="1408"/>
                  </a:lnTo>
                  <a:lnTo>
                    <a:pt x="1295" y="1934"/>
                  </a:lnTo>
                  <a:lnTo>
                    <a:pt x="1033" y="2478"/>
                  </a:lnTo>
                  <a:lnTo>
                    <a:pt x="807" y="3060"/>
                  </a:lnTo>
                  <a:lnTo>
                    <a:pt x="601" y="3661"/>
                  </a:lnTo>
                  <a:lnTo>
                    <a:pt x="432" y="4280"/>
                  </a:lnTo>
                  <a:lnTo>
                    <a:pt x="263" y="4975"/>
                  </a:lnTo>
                  <a:lnTo>
                    <a:pt x="132" y="5670"/>
                  </a:lnTo>
                  <a:lnTo>
                    <a:pt x="57" y="6345"/>
                  </a:lnTo>
                  <a:lnTo>
                    <a:pt x="0" y="7002"/>
                  </a:lnTo>
                  <a:lnTo>
                    <a:pt x="6345" y="6758"/>
                  </a:lnTo>
                  <a:lnTo>
                    <a:pt x="493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8" name="Google Shape;2648;p45"/>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49" name="Google Shape;2649;p45"/>
            <p:cNvSpPr/>
            <p:nvPr/>
          </p:nvSpPr>
          <p:spPr>
            <a:xfrm>
              <a:off x="-1846076" y="6275405"/>
              <a:ext cx="325227" cy="138181"/>
            </a:xfrm>
            <a:custGeom>
              <a:avLst/>
              <a:gdLst/>
              <a:ahLst/>
              <a:cxnLst/>
              <a:rect l="l" t="t" r="r" b="b"/>
              <a:pathLst>
                <a:path w="7115" h="3023" extrusionOk="0">
                  <a:moveTo>
                    <a:pt x="1145" y="0"/>
                  </a:moveTo>
                  <a:lnTo>
                    <a:pt x="0" y="3022"/>
                  </a:lnTo>
                  <a:lnTo>
                    <a:pt x="7115" y="2835"/>
                  </a:lnTo>
                  <a:lnTo>
                    <a:pt x="6364" y="19"/>
                  </a:lnTo>
                  <a:lnTo>
                    <a:pt x="114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0" name="Google Shape;2650;p45"/>
            <p:cNvSpPr/>
            <p:nvPr/>
          </p:nvSpPr>
          <p:spPr>
            <a:xfrm>
              <a:off x="-1782585" y="6304568"/>
              <a:ext cx="755129" cy="1333452"/>
            </a:xfrm>
            <a:custGeom>
              <a:avLst/>
              <a:gdLst/>
              <a:ahLst/>
              <a:cxnLst/>
              <a:rect l="l" t="t" r="r" b="b"/>
              <a:pathLst>
                <a:path w="16520" h="29172" extrusionOk="0">
                  <a:moveTo>
                    <a:pt x="1934" y="0"/>
                  </a:moveTo>
                  <a:lnTo>
                    <a:pt x="0" y="29172"/>
                  </a:lnTo>
                  <a:lnTo>
                    <a:pt x="16519" y="29172"/>
                  </a:lnTo>
                  <a:lnTo>
                    <a:pt x="1432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1" name="Google Shape;2651;p45"/>
            <p:cNvSpPr/>
            <p:nvPr/>
          </p:nvSpPr>
          <p:spPr>
            <a:xfrm>
              <a:off x="-1767134" y="6304568"/>
              <a:ext cx="664166" cy="1094069"/>
            </a:xfrm>
            <a:custGeom>
              <a:avLst/>
              <a:gdLst/>
              <a:ahLst/>
              <a:cxnLst/>
              <a:rect l="l" t="t" r="r" b="b"/>
              <a:pathLst>
                <a:path w="14530" h="23935" extrusionOk="0">
                  <a:moveTo>
                    <a:pt x="1596" y="0"/>
                  </a:moveTo>
                  <a:lnTo>
                    <a:pt x="0" y="23935"/>
                  </a:lnTo>
                  <a:lnTo>
                    <a:pt x="14529" y="7340"/>
                  </a:lnTo>
                  <a:lnTo>
                    <a:pt x="1398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2" name="Google Shape;2652;p45"/>
            <p:cNvSpPr/>
            <p:nvPr/>
          </p:nvSpPr>
          <p:spPr>
            <a:xfrm>
              <a:off x="-2062331" y="6304568"/>
              <a:ext cx="755129" cy="1333452"/>
            </a:xfrm>
            <a:custGeom>
              <a:avLst/>
              <a:gdLst/>
              <a:ahLst/>
              <a:cxnLst/>
              <a:rect l="l" t="t" r="r" b="b"/>
              <a:pathLst>
                <a:path w="16520" h="29172" extrusionOk="0">
                  <a:moveTo>
                    <a:pt x="3999" y="0"/>
                  </a:moveTo>
                  <a:lnTo>
                    <a:pt x="1" y="29172"/>
                  </a:lnTo>
                  <a:lnTo>
                    <a:pt x="16520" y="29172"/>
                  </a:lnTo>
                  <a:lnTo>
                    <a:pt x="16388"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3" name="Google Shape;2653;p45"/>
            <p:cNvSpPr/>
            <p:nvPr/>
          </p:nvSpPr>
          <p:spPr>
            <a:xfrm>
              <a:off x="-1992806" y="6571423"/>
              <a:ext cx="684782" cy="867530"/>
            </a:xfrm>
            <a:custGeom>
              <a:avLst/>
              <a:gdLst/>
              <a:ahLst/>
              <a:cxnLst/>
              <a:rect l="l" t="t" r="r" b="b"/>
              <a:pathLst>
                <a:path w="14981" h="18979" extrusionOk="0">
                  <a:moveTo>
                    <a:pt x="1671" y="0"/>
                  </a:moveTo>
                  <a:lnTo>
                    <a:pt x="0" y="12202"/>
                  </a:lnTo>
                  <a:lnTo>
                    <a:pt x="14980" y="18979"/>
                  </a:lnTo>
                  <a:lnTo>
                    <a:pt x="14980" y="18979"/>
                  </a:lnTo>
                  <a:lnTo>
                    <a:pt x="14924" y="5989"/>
                  </a:lnTo>
                  <a:lnTo>
                    <a:pt x="1671"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4" name="Google Shape;2654;p45"/>
            <p:cNvSpPr/>
            <p:nvPr/>
          </p:nvSpPr>
          <p:spPr>
            <a:xfrm>
              <a:off x="-1867560" y="5691048"/>
              <a:ext cx="732823" cy="560359"/>
            </a:xfrm>
            <a:custGeom>
              <a:avLst/>
              <a:gdLst/>
              <a:ahLst/>
              <a:cxnLst/>
              <a:rect l="l" t="t" r="r" b="b"/>
              <a:pathLst>
                <a:path w="16032" h="12259" extrusionOk="0">
                  <a:moveTo>
                    <a:pt x="9781" y="1"/>
                  </a:moveTo>
                  <a:lnTo>
                    <a:pt x="1484" y="1333"/>
                  </a:lnTo>
                  <a:lnTo>
                    <a:pt x="1371" y="1352"/>
                  </a:lnTo>
                  <a:lnTo>
                    <a:pt x="1277" y="1390"/>
                  </a:lnTo>
                  <a:lnTo>
                    <a:pt x="1165" y="1446"/>
                  </a:lnTo>
                  <a:lnTo>
                    <a:pt x="1090" y="1521"/>
                  </a:lnTo>
                  <a:lnTo>
                    <a:pt x="996" y="1596"/>
                  </a:lnTo>
                  <a:lnTo>
                    <a:pt x="902" y="1671"/>
                  </a:lnTo>
                  <a:lnTo>
                    <a:pt x="752" y="1897"/>
                  </a:lnTo>
                  <a:lnTo>
                    <a:pt x="620" y="2159"/>
                  </a:lnTo>
                  <a:lnTo>
                    <a:pt x="508" y="2460"/>
                  </a:lnTo>
                  <a:lnTo>
                    <a:pt x="395" y="2798"/>
                  </a:lnTo>
                  <a:lnTo>
                    <a:pt x="301" y="3173"/>
                  </a:lnTo>
                  <a:lnTo>
                    <a:pt x="226" y="3586"/>
                  </a:lnTo>
                  <a:lnTo>
                    <a:pt x="170" y="3999"/>
                  </a:lnTo>
                  <a:lnTo>
                    <a:pt x="113" y="4450"/>
                  </a:lnTo>
                  <a:lnTo>
                    <a:pt x="76" y="4938"/>
                  </a:lnTo>
                  <a:lnTo>
                    <a:pt x="20" y="5914"/>
                  </a:lnTo>
                  <a:lnTo>
                    <a:pt x="1" y="6909"/>
                  </a:lnTo>
                  <a:lnTo>
                    <a:pt x="1" y="7922"/>
                  </a:lnTo>
                  <a:lnTo>
                    <a:pt x="38" y="8880"/>
                  </a:lnTo>
                  <a:lnTo>
                    <a:pt x="76" y="9799"/>
                  </a:lnTo>
                  <a:lnTo>
                    <a:pt x="113" y="10607"/>
                  </a:lnTo>
                  <a:lnTo>
                    <a:pt x="207" y="11808"/>
                  </a:lnTo>
                  <a:lnTo>
                    <a:pt x="264" y="12259"/>
                  </a:lnTo>
                  <a:lnTo>
                    <a:pt x="9894" y="12259"/>
                  </a:lnTo>
                  <a:lnTo>
                    <a:pt x="16032" y="1371"/>
                  </a:lnTo>
                  <a:lnTo>
                    <a:pt x="978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5" name="Google Shape;2655;p45"/>
            <p:cNvSpPr/>
            <p:nvPr/>
          </p:nvSpPr>
          <p:spPr>
            <a:xfrm>
              <a:off x="-1821210" y="5691048"/>
              <a:ext cx="686473" cy="526031"/>
            </a:xfrm>
            <a:custGeom>
              <a:avLst/>
              <a:gdLst/>
              <a:ahLst/>
              <a:cxnLst/>
              <a:rect l="l" t="t" r="r" b="b"/>
              <a:pathLst>
                <a:path w="15018" h="11508" extrusionOk="0">
                  <a:moveTo>
                    <a:pt x="8767" y="1"/>
                  </a:moveTo>
                  <a:lnTo>
                    <a:pt x="470" y="1333"/>
                  </a:lnTo>
                  <a:lnTo>
                    <a:pt x="338" y="1371"/>
                  </a:lnTo>
                  <a:lnTo>
                    <a:pt x="226" y="1427"/>
                  </a:lnTo>
                  <a:lnTo>
                    <a:pt x="113" y="1484"/>
                  </a:lnTo>
                  <a:lnTo>
                    <a:pt x="1" y="1577"/>
                  </a:lnTo>
                  <a:lnTo>
                    <a:pt x="695" y="1897"/>
                  </a:lnTo>
                  <a:lnTo>
                    <a:pt x="1408" y="2234"/>
                  </a:lnTo>
                  <a:lnTo>
                    <a:pt x="2103" y="2610"/>
                  </a:lnTo>
                  <a:lnTo>
                    <a:pt x="2779" y="3042"/>
                  </a:lnTo>
                  <a:lnTo>
                    <a:pt x="3455" y="3473"/>
                  </a:lnTo>
                  <a:lnTo>
                    <a:pt x="4093" y="3943"/>
                  </a:lnTo>
                  <a:lnTo>
                    <a:pt x="4693" y="4431"/>
                  </a:lnTo>
                  <a:lnTo>
                    <a:pt x="5275" y="4938"/>
                  </a:lnTo>
                  <a:lnTo>
                    <a:pt x="5820" y="5444"/>
                  </a:lnTo>
                  <a:lnTo>
                    <a:pt x="6308" y="5970"/>
                  </a:lnTo>
                  <a:lnTo>
                    <a:pt x="6796" y="6514"/>
                  </a:lnTo>
                  <a:lnTo>
                    <a:pt x="7228" y="7059"/>
                  </a:lnTo>
                  <a:lnTo>
                    <a:pt x="7622" y="7603"/>
                  </a:lnTo>
                  <a:lnTo>
                    <a:pt x="7979" y="8166"/>
                  </a:lnTo>
                  <a:lnTo>
                    <a:pt x="8298" y="8729"/>
                  </a:lnTo>
                  <a:lnTo>
                    <a:pt x="8579" y="9293"/>
                  </a:lnTo>
                  <a:lnTo>
                    <a:pt x="8823" y="9856"/>
                  </a:lnTo>
                  <a:lnTo>
                    <a:pt x="9030" y="10400"/>
                  </a:lnTo>
                  <a:lnTo>
                    <a:pt x="9180" y="10963"/>
                  </a:lnTo>
                  <a:lnTo>
                    <a:pt x="9311" y="11508"/>
                  </a:lnTo>
                  <a:lnTo>
                    <a:pt x="15018" y="1371"/>
                  </a:lnTo>
                  <a:lnTo>
                    <a:pt x="876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6" name="Google Shape;2656;p45"/>
            <p:cNvSpPr/>
            <p:nvPr/>
          </p:nvSpPr>
          <p:spPr>
            <a:xfrm>
              <a:off x="-1553485" y="5751979"/>
              <a:ext cx="449649" cy="499427"/>
            </a:xfrm>
            <a:custGeom>
              <a:avLst/>
              <a:gdLst/>
              <a:ahLst/>
              <a:cxnLst/>
              <a:rect l="l" t="t" r="r" b="b"/>
              <a:pathLst>
                <a:path w="9837" h="10926"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4430" y="10926"/>
                  </a:lnTo>
                  <a:lnTo>
                    <a:pt x="4712" y="10625"/>
                  </a:lnTo>
                  <a:lnTo>
                    <a:pt x="5444" y="9799"/>
                  </a:lnTo>
                  <a:lnTo>
                    <a:pt x="5932" y="9217"/>
                  </a:lnTo>
                  <a:lnTo>
                    <a:pt x="6458" y="8560"/>
                  </a:lnTo>
                  <a:lnTo>
                    <a:pt x="7021" y="7828"/>
                  </a:lnTo>
                  <a:lnTo>
                    <a:pt x="7584" y="7040"/>
                  </a:lnTo>
                  <a:lnTo>
                    <a:pt x="8128" y="6214"/>
                  </a:lnTo>
                  <a:lnTo>
                    <a:pt x="8391" y="5782"/>
                  </a:lnTo>
                  <a:lnTo>
                    <a:pt x="8635" y="5350"/>
                  </a:lnTo>
                  <a:lnTo>
                    <a:pt x="8861" y="4919"/>
                  </a:lnTo>
                  <a:lnTo>
                    <a:pt x="9067" y="4487"/>
                  </a:lnTo>
                  <a:lnTo>
                    <a:pt x="9274" y="4055"/>
                  </a:lnTo>
                  <a:lnTo>
                    <a:pt x="9443" y="3642"/>
                  </a:lnTo>
                  <a:lnTo>
                    <a:pt x="9593" y="3210"/>
                  </a:lnTo>
                  <a:lnTo>
                    <a:pt x="9705" y="2797"/>
                  </a:lnTo>
                  <a:lnTo>
                    <a:pt x="9780" y="2384"/>
                  </a:lnTo>
                  <a:lnTo>
                    <a:pt x="9837" y="1990"/>
                  </a:lnTo>
                  <a:lnTo>
                    <a:pt x="9837" y="1615"/>
                  </a:lnTo>
                  <a:lnTo>
                    <a:pt x="9818" y="1239"/>
                  </a:lnTo>
                  <a:lnTo>
                    <a:pt x="9799" y="1070"/>
                  </a:lnTo>
                  <a:lnTo>
                    <a:pt x="9743" y="883"/>
                  </a:lnTo>
                  <a:lnTo>
                    <a:pt x="9705" y="714"/>
                  </a:lnTo>
                  <a:lnTo>
                    <a:pt x="9630" y="564"/>
                  </a:lnTo>
                  <a:lnTo>
                    <a:pt x="9555" y="413"/>
                  </a:lnTo>
                  <a:lnTo>
                    <a:pt x="9480" y="282"/>
                  </a:lnTo>
                  <a:lnTo>
                    <a:pt x="9386" y="188"/>
                  </a:lnTo>
                  <a:lnTo>
                    <a:pt x="9292" y="94"/>
                  </a:lnTo>
                  <a:lnTo>
                    <a:pt x="9180" y="38"/>
                  </a:lnTo>
                  <a:lnTo>
                    <a:pt x="9067" y="19"/>
                  </a:lnTo>
                  <a:lnTo>
                    <a:pt x="893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7" name="Google Shape;2657;p45"/>
            <p:cNvSpPr/>
            <p:nvPr/>
          </p:nvSpPr>
          <p:spPr>
            <a:xfrm>
              <a:off x="-1553485" y="5751979"/>
              <a:ext cx="441056" cy="508021"/>
            </a:xfrm>
            <a:custGeom>
              <a:avLst/>
              <a:gdLst/>
              <a:ahLst/>
              <a:cxnLst/>
              <a:rect l="l" t="t" r="r" b="b"/>
              <a:pathLst>
                <a:path w="9649" h="11114" extrusionOk="0">
                  <a:moveTo>
                    <a:pt x="8804" y="0"/>
                  </a:moveTo>
                  <a:lnTo>
                    <a:pt x="8673" y="38"/>
                  </a:lnTo>
                  <a:lnTo>
                    <a:pt x="8523" y="75"/>
                  </a:lnTo>
                  <a:lnTo>
                    <a:pt x="8373" y="151"/>
                  </a:lnTo>
                  <a:lnTo>
                    <a:pt x="8204" y="226"/>
                  </a:lnTo>
                  <a:lnTo>
                    <a:pt x="7866" y="451"/>
                  </a:lnTo>
                  <a:lnTo>
                    <a:pt x="7509" y="714"/>
                  </a:lnTo>
                  <a:lnTo>
                    <a:pt x="7152" y="1052"/>
                  </a:lnTo>
                  <a:lnTo>
                    <a:pt x="6758" y="1427"/>
                  </a:lnTo>
                  <a:lnTo>
                    <a:pt x="6364" y="1859"/>
                  </a:lnTo>
                  <a:lnTo>
                    <a:pt x="5951" y="2309"/>
                  </a:lnTo>
                  <a:lnTo>
                    <a:pt x="5538" y="2816"/>
                  </a:lnTo>
                  <a:lnTo>
                    <a:pt x="5106" y="3342"/>
                  </a:lnTo>
                  <a:lnTo>
                    <a:pt x="4280" y="4449"/>
                  </a:lnTo>
                  <a:lnTo>
                    <a:pt x="3454" y="5594"/>
                  </a:lnTo>
                  <a:lnTo>
                    <a:pt x="2666" y="6739"/>
                  </a:lnTo>
                  <a:lnTo>
                    <a:pt x="1953" y="7828"/>
                  </a:lnTo>
                  <a:lnTo>
                    <a:pt x="1296" y="8823"/>
                  </a:lnTo>
                  <a:lnTo>
                    <a:pt x="357" y="10344"/>
                  </a:lnTo>
                  <a:lnTo>
                    <a:pt x="0" y="10926"/>
                  </a:lnTo>
                  <a:lnTo>
                    <a:pt x="695" y="11113"/>
                  </a:lnTo>
                  <a:lnTo>
                    <a:pt x="1408" y="9968"/>
                  </a:lnTo>
                  <a:lnTo>
                    <a:pt x="2403" y="8391"/>
                  </a:lnTo>
                  <a:lnTo>
                    <a:pt x="3004" y="7490"/>
                  </a:lnTo>
                  <a:lnTo>
                    <a:pt x="3642" y="6571"/>
                  </a:lnTo>
                  <a:lnTo>
                    <a:pt x="4299" y="5613"/>
                  </a:lnTo>
                  <a:lnTo>
                    <a:pt x="4975" y="4693"/>
                  </a:lnTo>
                  <a:lnTo>
                    <a:pt x="5651" y="3792"/>
                  </a:lnTo>
                  <a:lnTo>
                    <a:pt x="6345" y="2966"/>
                  </a:lnTo>
                  <a:lnTo>
                    <a:pt x="6664" y="2572"/>
                  </a:lnTo>
                  <a:lnTo>
                    <a:pt x="7002" y="2215"/>
                  </a:lnTo>
                  <a:lnTo>
                    <a:pt x="7321" y="1878"/>
                  </a:lnTo>
                  <a:lnTo>
                    <a:pt x="7640" y="1577"/>
                  </a:lnTo>
                  <a:lnTo>
                    <a:pt x="7941" y="1296"/>
                  </a:lnTo>
                  <a:lnTo>
                    <a:pt x="8222" y="1070"/>
                  </a:lnTo>
                  <a:lnTo>
                    <a:pt x="8504" y="864"/>
                  </a:lnTo>
                  <a:lnTo>
                    <a:pt x="8767" y="714"/>
                  </a:lnTo>
                  <a:lnTo>
                    <a:pt x="9011" y="620"/>
                  </a:lnTo>
                  <a:lnTo>
                    <a:pt x="9255" y="545"/>
                  </a:lnTo>
                  <a:lnTo>
                    <a:pt x="9461" y="545"/>
                  </a:lnTo>
                  <a:lnTo>
                    <a:pt x="9555" y="564"/>
                  </a:lnTo>
                  <a:lnTo>
                    <a:pt x="9649" y="601"/>
                  </a:lnTo>
                  <a:lnTo>
                    <a:pt x="9630" y="564"/>
                  </a:lnTo>
                  <a:lnTo>
                    <a:pt x="9555" y="413"/>
                  </a:lnTo>
                  <a:lnTo>
                    <a:pt x="9480" y="282"/>
                  </a:lnTo>
                  <a:lnTo>
                    <a:pt x="9386" y="188"/>
                  </a:lnTo>
                  <a:lnTo>
                    <a:pt x="9292" y="94"/>
                  </a:lnTo>
                  <a:lnTo>
                    <a:pt x="9180" y="38"/>
                  </a:lnTo>
                  <a:lnTo>
                    <a:pt x="9067" y="19"/>
                  </a:lnTo>
                  <a:lnTo>
                    <a:pt x="893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8" name="Google Shape;2658;p45"/>
            <p:cNvSpPr/>
            <p:nvPr/>
          </p:nvSpPr>
          <p:spPr>
            <a:xfrm>
              <a:off x="-1722521" y="5388173"/>
              <a:ext cx="399871" cy="428211"/>
            </a:xfrm>
            <a:custGeom>
              <a:avLst/>
              <a:gdLst/>
              <a:ahLst/>
              <a:cxnLst/>
              <a:rect l="l" t="t" r="r" b="b"/>
              <a:pathLst>
                <a:path w="8748" h="9368" extrusionOk="0">
                  <a:moveTo>
                    <a:pt x="4900" y="0"/>
                  </a:moveTo>
                  <a:lnTo>
                    <a:pt x="1446" y="3304"/>
                  </a:lnTo>
                  <a:lnTo>
                    <a:pt x="0" y="7790"/>
                  </a:lnTo>
                  <a:lnTo>
                    <a:pt x="132" y="7997"/>
                  </a:lnTo>
                  <a:lnTo>
                    <a:pt x="319" y="8222"/>
                  </a:lnTo>
                  <a:lnTo>
                    <a:pt x="545" y="8466"/>
                  </a:lnTo>
                  <a:lnTo>
                    <a:pt x="826" y="8729"/>
                  </a:lnTo>
                  <a:lnTo>
                    <a:pt x="995" y="8860"/>
                  </a:lnTo>
                  <a:lnTo>
                    <a:pt x="1183" y="8992"/>
                  </a:lnTo>
                  <a:lnTo>
                    <a:pt x="1371" y="9104"/>
                  </a:lnTo>
                  <a:lnTo>
                    <a:pt x="1577" y="9198"/>
                  </a:lnTo>
                  <a:lnTo>
                    <a:pt x="1802" y="9273"/>
                  </a:lnTo>
                  <a:lnTo>
                    <a:pt x="2028" y="9330"/>
                  </a:lnTo>
                  <a:lnTo>
                    <a:pt x="2197" y="9348"/>
                  </a:lnTo>
                  <a:lnTo>
                    <a:pt x="2384" y="9367"/>
                  </a:lnTo>
                  <a:lnTo>
                    <a:pt x="2591" y="9348"/>
                  </a:lnTo>
                  <a:lnTo>
                    <a:pt x="2816" y="9330"/>
                  </a:lnTo>
                  <a:lnTo>
                    <a:pt x="3285" y="9255"/>
                  </a:lnTo>
                  <a:lnTo>
                    <a:pt x="3811" y="9123"/>
                  </a:lnTo>
                  <a:lnTo>
                    <a:pt x="4355" y="8973"/>
                  </a:lnTo>
                  <a:lnTo>
                    <a:pt x="4918" y="8785"/>
                  </a:lnTo>
                  <a:lnTo>
                    <a:pt x="5482" y="8579"/>
                  </a:lnTo>
                  <a:lnTo>
                    <a:pt x="6045" y="8354"/>
                  </a:lnTo>
                  <a:lnTo>
                    <a:pt x="7077" y="7903"/>
                  </a:lnTo>
                  <a:lnTo>
                    <a:pt x="7941" y="7509"/>
                  </a:lnTo>
                  <a:lnTo>
                    <a:pt x="8748" y="7096"/>
                  </a:lnTo>
                  <a:lnTo>
                    <a:pt x="8673" y="1070"/>
                  </a:lnTo>
                  <a:lnTo>
                    <a:pt x="490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59" name="Google Shape;2659;p45"/>
            <p:cNvSpPr/>
            <p:nvPr/>
          </p:nvSpPr>
          <p:spPr>
            <a:xfrm>
              <a:off x="-1728555" y="4945380"/>
              <a:ext cx="666772" cy="632444"/>
            </a:xfrm>
            <a:custGeom>
              <a:avLst/>
              <a:gdLst/>
              <a:ahLst/>
              <a:cxnLst/>
              <a:rect l="l" t="t" r="r" b="b"/>
              <a:pathLst>
                <a:path w="14587" h="13836" extrusionOk="0">
                  <a:moveTo>
                    <a:pt x="3492" y="1"/>
                  </a:moveTo>
                  <a:lnTo>
                    <a:pt x="3117" y="38"/>
                  </a:lnTo>
                  <a:lnTo>
                    <a:pt x="2704" y="132"/>
                  </a:lnTo>
                  <a:lnTo>
                    <a:pt x="2272" y="264"/>
                  </a:lnTo>
                  <a:lnTo>
                    <a:pt x="2047" y="339"/>
                  </a:lnTo>
                  <a:lnTo>
                    <a:pt x="1841" y="433"/>
                  </a:lnTo>
                  <a:lnTo>
                    <a:pt x="1465" y="620"/>
                  </a:lnTo>
                  <a:lnTo>
                    <a:pt x="1146" y="827"/>
                  </a:lnTo>
                  <a:lnTo>
                    <a:pt x="883" y="1052"/>
                  </a:lnTo>
                  <a:lnTo>
                    <a:pt x="658" y="1277"/>
                  </a:lnTo>
                  <a:lnTo>
                    <a:pt x="470" y="1521"/>
                  </a:lnTo>
                  <a:lnTo>
                    <a:pt x="320" y="1747"/>
                  </a:lnTo>
                  <a:lnTo>
                    <a:pt x="207" y="1991"/>
                  </a:lnTo>
                  <a:lnTo>
                    <a:pt x="132" y="2197"/>
                  </a:lnTo>
                  <a:lnTo>
                    <a:pt x="76" y="2404"/>
                  </a:lnTo>
                  <a:lnTo>
                    <a:pt x="38" y="2591"/>
                  </a:lnTo>
                  <a:lnTo>
                    <a:pt x="20" y="2760"/>
                  </a:lnTo>
                  <a:lnTo>
                    <a:pt x="1" y="2986"/>
                  </a:lnTo>
                  <a:lnTo>
                    <a:pt x="20" y="3079"/>
                  </a:lnTo>
                  <a:lnTo>
                    <a:pt x="4262" y="12315"/>
                  </a:lnTo>
                  <a:lnTo>
                    <a:pt x="4393" y="12484"/>
                  </a:lnTo>
                  <a:lnTo>
                    <a:pt x="4525" y="12634"/>
                  </a:lnTo>
                  <a:lnTo>
                    <a:pt x="4656" y="12766"/>
                  </a:lnTo>
                  <a:lnTo>
                    <a:pt x="4806" y="12897"/>
                  </a:lnTo>
                  <a:lnTo>
                    <a:pt x="4938" y="13010"/>
                  </a:lnTo>
                  <a:lnTo>
                    <a:pt x="5088" y="13104"/>
                  </a:lnTo>
                  <a:lnTo>
                    <a:pt x="5238" y="13197"/>
                  </a:lnTo>
                  <a:lnTo>
                    <a:pt x="5388" y="13273"/>
                  </a:lnTo>
                  <a:lnTo>
                    <a:pt x="5689" y="13385"/>
                  </a:lnTo>
                  <a:lnTo>
                    <a:pt x="5989" y="13460"/>
                  </a:lnTo>
                  <a:lnTo>
                    <a:pt x="6289" y="13498"/>
                  </a:lnTo>
                  <a:lnTo>
                    <a:pt x="6571" y="13517"/>
                  </a:lnTo>
                  <a:lnTo>
                    <a:pt x="6834" y="13517"/>
                  </a:lnTo>
                  <a:lnTo>
                    <a:pt x="7097" y="13498"/>
                  </a:lnTo>
                  <a:lnTo>
                    <a:pt x="7322" y="13460"/>
                  </a:lnTo>
                  <a:lnTo>
                    <a:pt x="7510" y="13423"/>
                  </a:lnTo>
                  <a:lnTo>
                    <a:pt x="7791" y="13348"/>
                  </a:lnTo>
                  <a:lnTo>
                    <a:pt x="7885" y="13310"/>
                  </a:lnTo>
                  <a:lnTo>
                    <a:pt x="7960" y="13348"/>
                  </a:lnTo>
                  <a:lnTo>
                    <a:pt x="8129" y="13460"/>
                  </a:lnTo>
                  <a:lnTo>
                    <a:pt x="8260" y="13535"/>
                  </a:lnTo>
                  <a:lnTo>
                    <a:pt x="8429" y="13610"/>
                  </a:lnTo>
                  <a:lnTo>
                    <a:pt x="8617" y="13686"/>
                  </a:lnTo>
                  <a:lnTo>
                    <a:pt x="8824" y="13742"/>
                  </a:lnTo>
                  <a:lnTo>
                    <a:pt x="9086" y="13798"/>
                  </a:lnTo>
                  <a:lnTo>
                    <a:pt x="9349" y="13817"/>
                  </a:lnTo>
                  <a:lnTo>
                    <a:pt x="9650" y="13836"/>
                  </a:lnTo>
                  <a:lnTo>
                    <a:pt x="9987" y="13817"/>
                  </a:lnTo>
                  <a:lnTo>
                    <a:pt x="10344" y="13761"/>
                  </a:lnTo>
                  <a:lnTo>
                    <a:pt x="10720" y="13667"/>
                  </a:lnTo>
                  <a:lnTo>
                    <a:pt x="11133" y="13535"/>
                  </a:lnTo>
                  <a:lnTo>
                    <a:pt x="11564" y="13366"/>
                  </a:lnTo>
                  <a:lnTo>
                    <a:pt x="11977" y="13160"/>
                  </a:lnTo>
                  <a:lnTo>
                    <a:pt x="12315" y="12953"/>
                  </a:lnTo>
                  <a:lnTo>
                    <a:pt x="12597" y="12728"/>
                  </a:lnTo>
                  <a:lnTo>
                    <a:pt x="12822" y="12522"/>
                  </a:lnTo>
                  <a:lnTo>
                    <a:pt x="12991" y="12296"/>
                  </a:lnTo>
                  <a:lnTo>
                    <a:pt x="13122" y="12090"/>
                  </a:lnTo>
                  <a:lnTo>
                    <a:pt x="13197" y="11883"/>
                  </a:lnTo>
                  <a:lnTo>
                    <a:pt x="13254" y="11696"/>
                  </a:lnTo>
                  <a:lnTo>
                    <a:pt x="13273" y="11527"/>
                  </a:lnTo>
                  <a:lnTo>
                    <a:pt x="13273" y="11358"/>
                  </a:lnTo>
                  <a:lnTo>
                    <a:pt x="13254" y="11208"/>
                  </a:lnTo>
                  <a:lnTo>
                    <a:pt x="13235" y="11076"/>
                  </a:lnTo>
                  <a:lnTo>
                    <a:pt x="13179" y="10907"/>
                  </a:lnTo>
                  <a:lnTo>
                    <a:pt x="13141" y="10851"/>
                  </a:lnTo>
                  <a:lnTo>
                    <a:pt x="13197" y="10851"/>
                  </a:lnTo>
                  <a:lnTo>
                    <a:pt x="13310" y="10889"/>
                  </a:lnTo>
                  <a:lnTo>
                    <a:pt x="13498" y="10889"/>
                  </a:lnTo>
                  <a:lnTo>
                    <a:pt x="13592" y="10870"/>
                  </a:lnTo>
                  <a:lnTo>
                    <a:pt x="13704" y="10851"/>
                  </a:lnTo>
                  <a:lnTo>
                    <a:pt x="13817" y="10813"/>
                  </a:lnTo>
                  <a:lnTo>
                    <a:pt x="13930" y="10757"/>
                  </a:lnTo>
                  <a:lnTo>
                    <a:pt x="14023" y="10663"/>
                  </a:lnTo>
                  <a:lnTo>
                    <a:pt x="14136" y="10551"/>
                  </a:lnTo>
                  <a:lnTo>
                    <a:pt x="14211" y="10419"/>
                  </a:lnTo>
                  <a:lnTo>
                    <a:pt x="14305" y="10250"/>
                  </a:lnTo>
                  <a:lnTo>
                    <a:pt x="14361" y="10044"/>
                  </a:lnTo>
                  <a:lnTo>
                    <a:pt x="14418" y="9781"/>
                  </a:lnTo>
                  <a:lnTo>
                    <a:pt x="14418" y="9650"/>
                  </a:lnTo>
                  <a:lnTo>
                    <a:pt x="14418" y="9518"/>
                  </a:lnTo>
                  <a:lnTo>
                    <a:pt x="14399" y="9406"/>
                  </a:lnTo>
                  <a:lnTo>
                    <a:pt x="14380" y="9274"/>
                  </a:lnTo>
                  <a:lnTo>
                    <a:pt x="14305" y="9049"/>
                  </a:lnTo>
                  <a:lnTo>
                    <a:pt x="14192" y="8842"/>
                  </a:lnTo>
                  <a:lnTo>
                    <a:pt x="14042" y="8655"/>
                  </a:lnTo>
                  <a:lnTo>
                    <a:pt x="13873" y="8486"/>
                  </a:lnTo>
                  <a:lnTo>
                    <a:pt x="13704" y="8317"/>
                  </a:lnTo>
                  <a:lnTo>
                    <a:pt x="13498" y="8185"/>
                  </a:lnTo>
                  <a:lnTo>
                    <a:pt x="13310" y="8054"/>
                  </a:lnTo>
                  <a:lnTo>
                    <a:pt x="13122" y="7941"/>
                  </a:lnTo>
                  <a:lnTo>
                    <a:pt x="12784" y="7772"/>
                  </a:lnTo>
                  <a:lnTo>
                    <a:pt x="12540" y="7679"/>
                  </a:lnTo>
                  <a:lnTo>
                    <a:pt x="12447" y="7641"/>
                  </a:lnTo>
                  <a:lnTo>
                    <a:pt x="12784" y="7472"/>
                  </a:lnTo>
                  <a:lnTo>
                    <a:pt x="13122" y="7284"/>
                  </a:lnTo>
                  <a:lnTo>
                    <a:pt x="13517" y="7022"/>
                  </a:lnTo>
                  <a:lnTo>
                    <a:pt x="13704" y="6871"/>
                  </a:lnTo>
                  <a:lnTo>
                    <a:pt x="13911" y="6702"/>
                  </a:lnTo>
                  <a:lnTo>
                    <a:pt x="14080" y="6533"/>
                  </a:lnTo>
                  <a:lnTo>
                    <a:pt x="14249" y="6346"/>
                  </a:lnTo>
                  <a:lnTo>
                    <a:pt x="14380" y="6158"/>
                  </a:lnTo>
                  <a:lnTo>
                    <a:pt x="14493" y="5952"/>
                  </a:lnTo>
                  <a:lnTo>
                    <a:pt x="14568" y="5726"/>
                  </a:lnTo>
                  <a:lnTo>
                    <a:pt x="14587" y="5614"/>
                  </a:lnTo>
                  <a:lnTo>
                    <a:pt x="14587" y="5501"/>
                  </a:lnTo>
                  <a:lnTo>
                    <a:pt x="14587" y="5388"/>
                  </a:lnTo>
                  <a:lnTo>
                    <a:pt x="14549" y="5295"/>
                  </a:lnTo>
                  <a:lnTo>
                    <a:pt x="14511" y="5182"/>
                  </a:lnTo>
                  <a:lnTo>
                    <a:pt x="14474" y="5088"/>
                  </a:lnTo>
                  <a:lnTo>
                    <a:pt x="14399" y="4994"/>
                  </a:lnTo>
                  <a:lnTo>
                    <a:pt x="14324" y="4919"/>
                  </a:lnTo>
                  <a:lnTo>
                    <a:pt x="14136" y="4750"/>
                  </a:lnTo>
                  <a:lnTo>
                    <a:pt x="13911" y="4600"/>
                  </a:lnTo>
                  <a:lnTo>
                    <a:pt x="13667" y="4469"/>
                  </a:lnTo>
                  <a:lnTo>
                    <a:pt x="13404" y="4356"/>
                  </a:lnTo>
                  <a:lnTo>
                    <a:pt x="13141" y="4243"/>
                  </a:lnTo>
                  <a:lnTo>
                    <a:pt x="12860" y="4168"/>
                  </a:lnTo>
                  <a:lnTo>
                    <a:pt x="12597" y="4093"/>
                  </a:lnTo>
                  <a:lnTo>
                    <a:pt x="12146" y="3980"/>
                  </a:lnTo>
                  <a:lnTo>
                    <a:pt x="11677" y="3887"/>
                  </a:lnTo>
                  <a:lnTo>
                    <a:pt x="11733" y="3849"/>
                  </a:lnTo>
                  <a:lnTo>
                    <a:pt x="11846" y="3699"/>
                  </a:lnTo>
                  <a:lnTo>
                    <a:pt x="11996" y="3492"/>
                  </a:lnTo>
                  <a:lnTo>
                    <a:pt x="12052" y="3361"/>
                  </a:lnTo>
                  <a:lnTo>
                    <a:pt x="12127" y="3230"/>
                  </a:lnTo>
                  <a:lnTo>
                    <a:pt x="12165" y="3079"/>
                  </a:lnTo>
                  <a:lnTo>
                    <a:pt x="12203" y="2929"/>
                  </a:lnTo>
                  <a:lnTo>
                    <a:pt x="12203" y="2779"/>
                  </a:lnTo>
                  <a:lnTo>
                    <a:pt x="12184" y="2610"/>
                  </a:lnTo>
                  <a:lnTo>
                    <a:pt x="12109" y="2460"/>
                  </a:lnTo>
                  <a:lnTo>
                    <a:pt x="12015" y="2310"/>
                  </a:lnTo>
                  <a:lnTo>
                    <a:pt x="11883" y="2178"/>
                  </a:lnTo>
                  <a:lnTo>
                    <a:pt x="11677" y="2047"/>
                  </a:lnTo>
                  <a:lnTo>
                    <a:pt x="11470" y="1934"/>
                  </a:lnTo>
                  <a:lnTo>
                    <a:pt x="11245" y="1840"/>
                  </a:lnTo>
                  <a:lnTo>
                    <a:pt x="11001" y="1765"/>
                  </a:lnTo>
                  <a:lnTo>
                    <a:pt x="10776" y="1709"/>
                  </a:lnTo>
                  <a:lnTo>
                    <a:pt x="10551" y="1672"/>
                  </a:lnTo>
                  <a:lnTo>
                    <a:pt x="10325" y="1634"/>
                  </a:lnTo>
                  <a:lnTo>
                    <a:pt x="9931" y="1615"/>
                  </a:lnTo>
                  <a:lnTo>
                    <a:pt x="9574" y="1634"/>
                  </a:lnTo>
                  <a:lnTo>
                    <a:pt x="9293" y="1653"/>
                  </a:lnTo>
                  <a:lnTo>
                    <a:pt x="9030" y="1690"/>
                  </a:lnTo>
                  <a:lnTo>
                    <a:pt x="9049" y="1653"/>
                  </a:lnTo>
                  <a:lnTo>
                    <a:pt x="9068" y="1578"/>
                  </a:lnTo>
                  <a:lnTo>
                    <a:pt x="9086" y="1446"/>
                  </a:lnTo>
                  <a:lnTo>
                    <a:pt x="9086" y="1352"/>
                  </a:lnTo>
                  <a:lnTo>
                    <a:pt x="9086" y="1277"/>
                  </a:lnTo>
                  <a:lnTo>
                    <a:pt x="9049" y="1183"/>
                  </a:lnTo>
                  <a:lnTo>
                    <a:pt x="9011" y="1108"/>
                  </a:lnTo>
                  <a:lnTo>
                    <a:pt x="8936" y="1015"/>
                  </a:lnTo>
                  <a:lnTo>
                    <a:pt x="8861" y="921"/>
                  </a:lnTo>
                  <a:lnTo>
                    <a:pt x="8730" y="846"/>
                  </a:lnTo>
                  <a:lnTo>
                    <a:pt x="8598" y="771"/>
                  </a:lnTo>
                  <a:lnTo>
                    <a:pt x="8411" y="695"/>
                  </a:lnTo>
                  <a:lnTo>
                    <a:pt x="8204" y="639"/>
                  </a:lnTo>
                  <a:lnTo>
                    <a:pt x="7979" y="602"/>
                  </a:lnTo>
                  <a:lnTo>
                    <a:pt x="7735" y="564"/>
                  </a:lnTo>
                  <a:lnTo>
                    <a:pt x="7284" y="564"/>
                  </a:lnTo>
                  <a:lnTo>
                    <a:pt x="7078" y="583"/>
                  </a:lnTo>
                  <a:lnTo>
                    <a:pt x="6853" y="620"/>
                  </a:lnTo>
                  <a:lnTo>
                    <a:pt x="6477" y="695"/>
                  </a:lnTo>
                  <a:lnTo>
                    <a:pt x="6139" y="808"/>
                  </a:lnTo>
                  <a:lnTo>
                    <a:pt x="5895" y="902"/>
                  </a:lnTo>
                  <a:lnTo>
                    <a:pt x="5670" y="996"/>
                  </a:lnTo>
                  <a:lnTo>
                    <a:pt x="5614" y="921"/>
                  </a:lnTo>
                  <a:lnTo>
                    <a:pt x="5482" y="752"/>
                  </a:lnTo>
                  <a:lnTo>
                    <a:pt x="5370" y="658"/>
                  </a:lnTo>
                  <a:lnTo>
                    <a:pt x="5238" y="526"/>
                  </a:lnTo>
                  <a:lnTo>
                    <a:pt x="5088" y="414"/>
                  </a:lnTo>
                  <a:lnTo>
                    <a:pt x="4900" y="301"/>
                  </a:lnTo>
                  <a:lnTo>
                    <a:pt x="4675" y="207"/>
                  </a:lnTo>
                  <a:lnTo>
                    <a:pt x="4431" y="113"/>
                  </a:lnTo>
                  <a:lnTo>
                    <a:pt x="4149" y="57"/>
                  </a:lnTo>
                  <a:lnTo>
                    <a:pt x="3830" y="20"/>
                  </a:lnTo>
                  <a:lnTo>
                    <a:pt x="3492"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0" name="Google Shape;2660;p45"/>
            <p:cNvSpPr/>
            <p:nvPr/>
          </p:nvSpPr>
          <p:spPr>
            <a:xfrm>
              <a:off x="-1837528" y="4924811"/>
              <a:ext cx="566393" cy="773139"/>
            </a:xfrm>
            <a:custGeom>
              <a:avLst/>
              <a:gdLst/>
              <a:ahLst/>
              <a:cxnLst/>
              <a:rect l="l" t="t" r="r" b="b"/>
              <a:pathLst>
                <a:path w="12391" h="16914" extrusionOk="0">
                  <a:moveTo>
                    <a:pt x="6646" y="0"/>
                  </a:moveTo>
                  <a:lnTo>
                    <a:pt x="6271" y="19"/>
                  </a:lnTo>
                  <a:lnTo>
                    <a:pt x="5876" y="57"/>
                  </a:lnTo>
                  <a:lnTo>
                    <a:pt x="5482" y="132"/>
                  </a:lnTo>
                  <a:lnTo>
                    <a:pt x="5107" y="226"/>
                  </a:lnTo>
                  <a:lnTo>
                    <a:pt x="4750" y="338"/>
                  </a:lnTo>
                  <a:lnTo>
                    <a:pt x="4412" y="470"/>
                  </a:lnTo>
                  <a:lnTo>
                    <a:pt x="4093" y="601"/>
                  </a:lnTo>
                  <a:lnTo>
                    <a:pt x="3774" y="770"/>
                  </a:lnTo>
                  <a:lnTo>
                    <a:pt x="3492" y="939"/>
                  </a:lnTo>
                  <a:lnTo>
                    <a:pt x="3211" y="1127"/>
                  </a:lnTo>
                  <a:lnTo>
                    <a:pt x="2948" y="1314"/>
                  </a:lnTo>
                  <a:lnTo>
                    <a:pt x="2704" y="1521"/>
                  </a:lnTo>
                  <a:lnTo>
                    <a:pt x="2460" y="1746"/>
                  </a:lnTo>
                  <a:lnTo>
                    <a:pt x="2253" y="1953"/>
                  </a:lnTo>
                  <a:lnTo>
                    <a:pt x="2047" y="2178"/>
                  </a:lnTo>
                  <a:lnTo>
                    <a:pt x="1840" y="2403"/>
                  </a:lnTo>
                  <a:lnTo>
                    <a:pt x="1503" y="2854"/>
                  </a:lnTo>
                  <a:lnTo>
                    <a:pt x="1202" y="3304"/>
                  </a:lnTo>
                  <a:lnTo>
                    <a:pt x="939" y="3717"/>
                  </a:lnTo>
                  <a:lnTo>
                    <a:pt x="733" y="4111"/>
                  </a:lnTo>
                  <a:lnTo>
                    <a:pt x="564" y="4468"/>
                  </a:lnTo>
                  <a:lnTo>
                    <a:pt x="451" y="4750"/>
                  </a:lnTo>
                  <a:lnTo>
                    <a:pt x="358" y="4975"/>
                  </a:lnTo>
                  <a:lnTo>
                    <a:pt x="301" y="5181"/>
                  </a:lnTo>
                  <a:lnTo>
                    <a:pt x="808" y="6983"/>
                  </a:lnTo>
                  <a:lnTo>
                    <a:pt x="695" y="7584"/>
                  </a:lnTo>
                  <a:lnTo>
                    <a:pt x="433" y="8973"/>
                  </a:lnTo>
                  <a:lnTo>
                    <a:pt x="282" y="9780"/>
                  </a:lnTo>
                  <a:lnTo>
                    <a:pt x="151" y="10569"/>
                  </a:lnTo>
                  <a:lnTo>
                    <a:pt x="57" y="11263"/>
                  </a:lnTo>
                  <a:lnTo>
                    <a:pt x="1" y="11789"/>
                  </a:lnTo>
                  <a:lnTo>
                    <a:pt x="1" y="12014"/>
                  </a:lnTo>
                  <a:lnTo>
                    <a:pt x="1" y="12315"/>
                  </a:lnTo>
                  <a:lnTo>
                    <a:pt x="57" y="13028"/>
                  </a:lnTo>
                  <a:lnTo>
                    <a:pt x="132" y="13854"/>
                  </a:lnTo>
                  <a:lnTo>
                    <a:pt x="245" y="14717"/>
                  </a:lnTo>
                  <a:lnTo>
                    <a:pt x="433" y="16219"/>
                  </a:lnTo>
                  <a:lnTo>
                    <a:pt x="508" y="16857"/>
                  </a:lnTo>
                  <a:lnTo>
                    <a:pt x="789" y="16876"/>
                  </a:lnTo>
                  <a:lnTo>
                    <a:pt x="1521" y="16914"/>
                  </a:lnTo>
                  <a:lnTo>
                    <a:pt x="3230" y="16914"/>
                  </a:lnTo>
                  <a:lnTo>
                    <a:pt x="3887" y="16876"/>
                  </a:lnTo>
                  <a:lnTo>
                    <a:pt x="4562" y="16820"/>
                  </a:lnTo>
                  <a:lnTo>
                    <a:pt x="5257" y="16726"/>
                  </a:lnTo>
                  <a:lnTo>
                    <a:pt x="5914" y="16613"/>
                  </a:lnTo>
                  <a:lnTo>
                    <a:pt x="6233" y="16538"/>
                  </a:lnTo>
                  <a:lnTo>
                    <a:pt x="6552" y="16444"/>
                  </a:lnTo>
                  <a:lnTo>
                    <a:pt x="6853" y="16351"/>
                  </a:lnTo>
                  <a:lnTo>
                    <a:pt x="7153" y="16257"/>
                  </a:lnTo>
                  <a:lnTo>
                    <a:pt x="7434" y="16125"/>
                  </a:lnTo>
                  <a:lnTo>
                    <a:pt x="7679" y="16013"/>
                  </a:lnTo>
                  <a:lnTo>
                    <a:pt x="7923" y="15863"/>
                  </a:lnTo>
                  <a:lnTo>
                    <a:pt x="8148" y="15712"/>
                  </a:lnTo>
                  <a:lnTo>
                    <a:pt x="8336" y="15525"/>
                  </a:lnTo>
                  <a:lnTo>
                    <a:pt x="8504" y="15356"/>
                  </a:lnTo>
                  <a:lnTo>
                    <a:pt x="8655" y="15149"/>
                  </a:lnTo>
                  <a:lnTo>
                    <a:pt x="8805" y="14924"/>
                  </a:lnTo>
                  <a:lnTo>
                    <a:pt x="9124" y="14380"/>
                  </a:lnTo>
                  <a:lnTo>
                    <a:pt x="9443" y="13760"/>
                  </a:lnTo>
                  <a:lnTo>
                    <a:pt x="9743" y="13066"/>
                  </a:lnTo>
                  <a:lnTo>
                    <a:pt x="10063" y="12315"/>
                  </a:lnTo>
                  <a:lnTo>
                    <a:pt x="10382" y="11507"/>
                  </a:lnTo>
                  <a:lnTo>
                    <a:pt x="10682" y="10700"/>
                  </a:lnTo>
                  <a:lnTo>
                    <a:pt x="10964" y="9874"/>
                  </a:lnTo>
                  <a:lnTo>
                    <a:pt x="11226" y="9048"/>
                  </a:lnTo>
                  <a:lnTo>
                    <a:pt x="11470" y="8241"/>
                  </a:lnTo>
                  <a:lnTo>
                    <a:pt x="11902" y="6777"/>
                  </a:lnTo>
                  <a:lnTo>
                    <a:pt x="12071" y="6120"/>
                  </a:lnTo>
                  <a:lnTo>
                    <a:pt x="12221" y="5557"/>
                  </a:lnTo>
                  <a:lnTo>
                    <a:pt x="12315" y="5106"/>
                  </a:lnTo>
                  <a:lnTo>
                    <a:pt x="12371" y="4768"/>
                  </a:lnTo>
                  <a:lnTo>
                    <a:pt x="12390" y="4618"/>
                  </a:lnTo>
                  <a:lnTo>
                    <a:pt x="12390" y="4449"/>
                  </a:lnTo>
                  <a:lnTo>
                    <a:pt x="12371" y="4280"/>
                  </a:lnTo>
                  <a:lnTo>
                    <a:pt x="12334" y="4111"/>
                  </a:lnTo>
                  <a:lnTo>
                    <a:pt x="12278" y="3924"/>
                  </a:lnTo>
                  <a:lnTo>
                    <a:pt x="12221" y="3717"/>
                  </a:lnTo>
                  <a:lnTo>
                    <a:pt x="12127" y="3511"/>
                  </a:lnTo>
                  <a:lnTo>
                    <a:pt x="12034" y="3304"/>
                  </a:lnTo>
                  <a:lnTo>
                    <a:pt x="11940" y="3098"/>
                  </a:lnTo>
                  <a:lnTo>
                    <a:pt x="11808" y="2891"/>
                  </a:lnTo>
                  <a:lnTo>
                    <a:pt x="11677" y="2666"/>
                  </a:lnTo>
                  <a:lnTo>
                    <a:pt x="11527" y="2459"/>
                  </a:lnTo>
                  <a:lnTo>
                    <a:pt x="11358" y="2234"/>
                  </a:lnTo>
                  <a:lnTo>
                    <a:pt x="11189" y="2028"/>
                  </a:lnTo>
                  <a:lnTo>
                    <a:pt x="10982" y="1821"/>
                  </a:lnTo>
                  <a:lnTo>
                    <a:pt x="10795" y="1615"/>
                  </a:lnTo>
                  <a:lnTo>
                    <a:pt x="10569" y="1427"/>
                  </a:lnTo>
                  <a:lnTo>
                    <a:pt x="10344" y="1239"/>
                  </a:lnTo>
                  <a:lnTo>
                    <a:pt x="10100" y="1052"/>
                  </a:lnTo>
                  <a:lnTo>
                    <a:pt x="9837" y="883"/>
                  </a:lnTo>
                  <a:lnTo>
                    <a:pt x="9574" y="732"/>
                  </a:lnTo>
                  <a:lnTo>
                    <a:pt x="9293" y="582"/>
                  </a:lnTo>
                  <a:lnTo>
                    <a:pt x="9011" y="451"/>
                  </a:lnTo>
                  <a:lnTo>
                    <a:pt x="8692" y="319"/>
                  </a:lnTo>
                  <a:lnTo>
                    <a:pt x="8392" y="226"/>
                  </a:lnTo>
                  <a:lnTo>
                    <a:pt x="8054" y="132"/>
                  </a:lnTo>
                  <a:lnTo>
                    <a:pt x="7716" y="75"/>
                  </a:lnTo>
                  <a:lnTo>
                    <a:pt x="7378" y="19"/>
                  </a:lnTo>
                  <a:lnTo>
                    <a:pt x="70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1" name="Google Shape;2661;p45"/>
            <p:cNvSpPr/>
            <p:nvPr/>
          </p:nvSpPr>
          <p:spPr>
            <a:xfrm>
              <a:off x="-1820341" y="4965127"/>
              <a:ext cx="549206" cy="732823"/>
            </a:xfrm>
            <a:custGeom>
              <a:avLst/>
              <a:gdLst/>
              <a:ahLst/>
              <a:cxnLst/>
              <a:rect l="l" t="t" r="r" b="b"/>
              <a:pathLst>
                <a:path w="12015" h="16032" extrusionOk="0">
                  <a:moveTo>
                    <a:pt x="9461" y="1"/>
                  </a:moveTo>
                  <a:lnTo>
                    <a:pt x="9536" y="94"/>
                  </a:lnTo>
                  <a:lnTo>
                    <a:pt x="9593" y="226"/>
                  </a:lnTo>
                  <a:lnTo>
                    <a:pt x="9611" y="357"/>
                  </a:lnTo>
                  <a:lnTo>
                    <a:pt x="9630" y="489"/>
                  </a:lnTo>
                  <a:lnTo>
                    <a:pt x="9611" y="658"/>
                  </a:lnTo>
                  <a:lnTo>
                    <a:pt x="9574" y="827"/>
                  </a:lnTo>
                  <a:lnTo>
                    <a:pt x="9536" y="996"/>
                  </a:lnTo>
                  <a:lnTo>
                    <a:pt x="9461" y="1183"/>
                  </a:lnTo>
                  <a:lnTo>
                    <a:pt x="9292" y="1577"/>
                  </a:lnTo>
                  <a:lnTo>
                    <a:pt x="9067" y="1990"/>
                  </a:lnTo>
                  <a:lnTo>
                    <a:pt x="8804" y="2422"/>
                  </a:lnTo>
                  <a:lnTo>
                    <a:pt x="8541" y="2854"/>
                  </a:lnTo>
                  <a:lnTo>
                    <a:pt x="7941" y="3699"/>
                  </a:lnTo>
                  <a:lnTo>
                    <a:pt x="7415" y="4468"/>
                  </a:lnTo>
                  <a:lnTo>
                    <a:pt x="7171" y="4787"/>
                  </a:lnTo>
                  <a:lnTo>
                    <a:pt x="7002" y="5069"/>
                  </a:lnTo>
                  <a:lnTo>
                    <a:pt x="6871" y="5294"/>
                  </a:lnTo>
                  <a:lnTo>
                    <a:pt x="6833" y="5388"/>
                  </a:lnTo>
                  <a:lnTo>
                    <a:pt x="6814" y="5463"/>
                  </a:lnTo>
                  <a:lnTo>
                    <a:pt x="6796" y="5782"/>
                  </a:lnTo>
                  <a:lnTo>
                    <a:pt x="6777" y="6158"/>
                  </a:lnTo>
                  <a:lnTo>
                    <a:pt x="6796" y="7096"/>
                  </a:lnTo>
                  <a:lnTo>
                    <a:pt x="6814" y="8204"/>
                  </a:lnTo>
                  <a:lnTo>
                    <a:pt x="6833" y="8786"/>
                  </a:lnTo>
                  <a:lnTo>
                    <a:pt x="6814" y="9387"/>
                  </a:lnTo>
                  <a:lnTo>
                    <a:pt x="6796" y="9987"/>
                  </a:lnTo>
                  <a:lnTo>
                    <a:pt x="6758" y="10607"/>
                  </a:lnTo>
                  <a:lnTo>
                    <a:pt x="6683" y="11189"/>
                  </a:lnTo>
                  <a:lnTo>
                    <a:pt x="6589" y="11771"/>
                  </a:lnTo>
                  <a:lnTo>
                    <a:pt x="6533" y="12052"/>
                  </a:lnTo>
                  <a:lnTo>
                    <a:pt x="6458" y="12315"/>
                  </a:lnTo>
                  <a:lnTo>
                    <a:pt x="6364" y="12578"/>
                  </a:lnTo>
                  <a:lnTo>
                    <a:pt x="6270" y="12822"/>
                  </a:lnTo>
                  <a:lnTo>
                    <a:pt x="6176" y="13066"/>
                  </a:lnTo>
                  <a:lnTo>
                    <a:pt x="6064" y="13291"/>
                  </a:lnTo>
                  <a:lnTo>
                    <a:pt x="5932" y="13498"/>
                  </a:lnTo>
                  <a:lnTo>
                    <a:pt x="5782" y="13685"/>
                  </a:lnTo>
                  <a:lnTo>
                    <a:pt x="5669" y="13817"/>
                  </a:lnTo>
                  <a:lnTo>
                    <a:pt x="5538" y="13948"/>
                  </a:lnTo>
                  <a:lnTo>
                    <a:pt x="5407" y="14079"/>
                  </a:lnTo>
                  <a:lnTo>
                    <a:pt x="5256" y="14192"/>
                  </a:lnTo>
                  <a:lnTo>
                    <a:pt x="4956" y="14380"/>
                  </a:lnTo>
                  <a:lnTo>
                    <a:pt x="4637" y="14549"/>
                  </a:lnTo>
                  <a:lnTo>
                    <a:pt x="4280" y="14680"/>
                  </a:lnTo>
                  <a:lnTo>
                    <a:pt x="3924" y="14793"/>
                  </a:lnTo>
                  <a:lnTo>
                    <a:pt x="3529" y="14887"/>
                  </a:lnTo>
                  <a:lnTo>
                    <a:pt x="3135" y="14962"/>
                  </a:lnTo>
                  <a:lnTo>
                    <a:pt x="2741" y="14999"/>
                  </a:lnTo>
                  <a:lnTo>
                    <a:pt x="2347" y="15037"/>
                  </a:lnTo>
                  <a:lnTo>
                    <a:pt x="1934" y="15056"/>
                  </a:lnTo>
                  <a:lnTo>
                    <a:pt x="751" y="15056"/>
                  </a:lnTo>
                  <a:lnTo>
                    <a:pt x="0" y="15037"/>
                  </a:lnTo>
                  <a:lnTo>
                    <a:pt x="0" y="15037"/>
                  </a:lnTo>
                  <a:lnTo>
                    <a:pt x="132" y="15975"/>
                  </a:lnTo>
                  <a:lnTo>
                    <a:pt x="413" y="15994"/>
                  </a:lnTo>
                  <a:lnTo>
                    <a:pt x="1145" y="16032"/>
                  </a:lnTo>
                  <a:lnTo>
                    <a:pt x="2854" y="16032"/>
                  </a:lnTo>
                  <a:lnTo>
                    <a:pt x="3511" y="15994"/>
                  </a:lnTo>
                  <a:lnTo>
                    <a:pt x="4186" y="15938"/>
                  </a:lnTo>
                  <a:lnTo>
                    <a:pt x="4881" y="15844"/>
                  </a:lnTo>
                  <a:lnTo>
                    <a:pt x="5538" y="15731"/>
                  </a:lnTo>
                  <a:lnTo>
                    <a:pt x="5857" y="15656"/>
                  </a:lnTo>
                  <a:lnTo>
                    <a:pt x="6176" y="15562"/>
                  </a:lnTo>
                  <a:lnTo>
                    <a:pt x="6477" y="15469"/>
                  </a:lnTo>
                  <a:lnTo>
                    <a:pt x="6777" y="15375"/>
                  </a:lnTo>
                  <a:lnTo>
                    <a:pt x="7058" y="15243"/>
                  </a:lnTo>
                  <a:lnTo>
                    <a:pt x="7303" y="15131"/>
                  </a:lnTo>
                  <a:lnTo>
                    <a:pt x="7547" y="14981"/>
                  </a:lnTo>
                  <a:lnTo>
                    <a:pt x="7772" y="14830"/>
                  </a:lnTo>
                  <a:lnTo>
                    <a:pt x="7960" y="14643"/>
                  </a:lnTo>
                  <a:lnTo>
                    <a:pt x="8128" y="14474"/>
                  </a:lnTo>
                  <a:lnTo>
                    <a:pt x="8279" y="14267"/>
                  </a:lnTo>
                  <a:lnTo>
                    <a:pt x="8429" y="14042"/>
                  </a:lnTo>
                  <a:lnTo>
                    <a:pt x="8748" y="13498"/>
                  </a:lnTo>
                  <a:lnTo>
                    <a:pt x="9067" y="12878"/>
                  </a:lnTo>
                  <a:lnTo>
                    <a:pt x="9367" y="12184"/>
                  </a:lnTo>
                  <a:lnTo>
                    <a:pt x="9687" y="11433"/>
                  </a:lnTo>
                  <a:lnTo>
                    <a:pt x="10006" y="10625"/>
                  </a:lnTo>
                  <a:lnTo>
                    <a:pt x="10306" y="9818"/>
                  </a:lnTo>
                  <a:lnTo>
                    <a:pt x="10588" y="8992"/>
                  </a:lnTo>
                  <a:lnTo>
                    <a:pt x="10850" y="8166"/>
                  </a:lnTo>
                  <a:lnTo>
                    <a:pt x="11094" y="7359"/>
                  </a:lnTo>
                  <a:lnTo>
                    <a:pt x="11526" y="5895"/>
                  </a:lnTo>
                  <a:lnTo>
                    <a:pt x="11695" y="5238"/>
                  </a:lnTo>
                  <a:lnTo>
                    <a:pt x="11845" y="4675"/>
                  </a:lnTo>
                  <a:lnTo>
                    <a:pt x="11939" y="4224"/>
                  </a:lnTo>
                  <a:lnTo>
                    <a:pt x="11995" y="3886"/>
                  </a:lnTo>
                  <a:lnTo>
                    <a:pt x="12014" y="3699"/>
                  </a:lnTo>
                  <a:lnTo>
                    <a:pt x="11995" y="3492"/>
                  </a:lnTo>
                  <a:lnTo>
                    <a:pt x="11958" y="3267"/>
                  </a:lnTo>
                  <a:lnTo>
                    <a:pt x="11902" y="3042"/>
                  </a:lnTo>
                  <a:lnTo>
                    <a:pt x="11827" y="2779"/>
                  </a:lnTo>
                  <a:lnTo>
                    <a:pt x="11714" y="2535"/>
                  </a:lnTo>
                  <a:lnTo>
                    <a:pt x="11582" y="2272"/>
                  </a:lnTo>
                  <a:lnTo>
                    <a:pt x="11432" y="2009"/>
                  </a:lnTo>
                  <a:lnTo>
                    <a:pt x="11263" y="1728"/>
                  </a:lnTo>
                  <a:lnTo>
                    <a:pt x="11057" y="1465"/>
                  </a:lnTo>
                  <a:lnTo>
                    <a:pt x="10850" y="1202"/>
                  </a:lnTo>
                  <a:lnTo>
                    <a:pt x="10606" y="939"/>
                  </a:lnTo>
                  <a:lnTo>
                    <a:pt x="10362" y="676"/>
                  </a:lnTo>
                  <a:lnTo>
                    <a:pt x="10081" y="451"/>
                  </a:lnTo>
                  <a:lnTo>
                    <a:pt x="9780" y="207"/>
                  </a:lnTo>
                  <a:lnTo>
                    <a:pt x="9461"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2" name="Google Shape;2662;p45"/>
            <p:cNvSpPr/>
            <p:nvPr/>
          </p:nvSpPr>
          <p:spPr>
            <a:xfrm>
              <a:off x="-1836660" y="5158206"/>
              <a:ext cx="124468" cy="328655"/>
            </a:xfrm>
            <a:custGeom>
              <a:avLst/>
              <a:gdLst/>
              <a:ahLst/>
              <a:cxnLst/>
              <a:rect l="l" t="t" r="r" b="b"/>
              <a:pathLst>
                <a:path w="2723" h="7190" extrusionOk="0">
                  <a:moveTo>
                    <a:pt x="301" y="0"/>
                  </a:moveTo>
                  <a:lnTo>
                    <a:pt x="282" y="75"/>
                  </a:lnTo>
                  <a:lnTo>
                    <a:pt x="658" y="1840"/>
                  </a:lnTo>
                  <a:lnTo>
                    <a:pt x="564" y="2403"/>
                  </a:lnTo>
                  <a:lnTo>
                    <a:pt x="357" y="3755"/>
                  </a:lnTo>
                  <a:lnTo>
                    <a:pt x="132" y="5313"/>
                  </a:lnTo>
                  <a:lnTo>
                    <a:pt x="38" y="6007"/>
                  </a:lnTo>
                  <a:lnTo>
                    <a:pt x="1" y="6552"/>
                  </a:lnTo>
                  <a:lnTo>
                    <a:pt x="789" y="7190"/>
                  </a:lnTo>
                  <a:lnTo>
                    <a:pt x="2028" y="6101"/>
                  </a:lnTo>
                  <a:lnTo>
                    <a:pt x="2723" y="4750"/>
                  </a:lnTo>
                  <a:lnTo>
                    <a:pt x="2028" y="3473"/>
                  </a:lnTo>
                  <a:lnTo>
                    <a:pt x="2028" y="2272"/>
                  </a:lnTo>
                  <a:lnTo>
                    <a:pt x="1634" y="1652"/>
                  </a:lnTo>
                  <a:lnTo>
                    <a:pt x="1878" y="770"/>
                  </a:lnTo>
                  <a:lnTo>
                    <a:pt x="1915" y="150"/>
                  </a:lnTo>
                  <a:lnTo>
                    <a:pt x="864" y="188"/>
                  </a:lnTo>
                  <a:lnTo>
                    <a:pt x="30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3" name="Google Shape;2663;p45"/>
            <p:cNvSpPr/>
            <p:nvPr/>
          </p:nvSpPr>
          <p:spPr>
            <a:xfrm>
              <a:off x="-1836660" y="5158206"/>
              <a:ext cx="91009" cy="328655"/>
            </a:xfrm>
            <a:custGeom>
              <a:avLst/>
              <a:gdLst/>
              <a:ahLst/>
              <a:cxnLst/>
              <a:rect l="l" t="t" r="r" b="b"/>
              <a:pathLst>
                <a:path w="1991" h="7190" extrusionOk="0">
                  <a:moveTo>
                    <a:pt x="301" y="0"/>
                  </a:moveTo>
                  <a:lnTo>
                    <a:pt x="282" y="75"/>
                  </a:lnTo>
                  <a:lnTo>
                    <a:pt x="658" y="1840"/>
                  </a:lnTo>
                  <a:lnTo>
                    <a:pt x="432" y="3023"/>
                  </a:lnTo>
                  <a:lnTo>
                    <a:pt x="245" y="4205"/>
                  </a:lnTo>
                  <a:lnTo>
                    <a:pt x="94" y="5369"/>
                  </a:lnTo>
                  <a:lnTo>
                    <a:pt x="1" y="6552"/>
                  </a:lnTo>
                  <a:lnTo>
                    <a:pt x="789" y="7190"/>
                  </a:lnTo>
                  <a:lnTo>
                    <a:pt x="1371" y="6796"/>
                  </a:lnTo>
                  <a:lnTo>
                    <a:pt x="1990" y="6157"/>
                  </a:lnTo>
                  <a:lnTo>
                    <a:pt x="658" y="4261"/>
                  </a:lnTo>
                  <a:lnTo>
                    <a:pt x="751" y="3661"/>
                  </a:lnTo>
                  <a:lnTo>
                    <a:pt x="1164" y="1371"/>
                  </a:lnTo>
                  <a:lnTo>
                    <a:pt x="977" y="188"/>
                  </a:lnTo>
                  <a:lnTo>
                    <a:pt x="864" y="188"/>
                  </a:lnTo>
                  <a:lnTo>
                    <a:pt x="30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4" name="Google Shape;2664;p45"/>
            <p:cNvSpPr/>
            <p:nvPr/>
          </p:nvSpPr>
          <p:spPr>
            <a:xfrm>
              <a:off x="-1823769" y="5158206"/>
              <a:ext cx="79810" cy="104722"/>
            </a:xfrm>
            <a:custGeom>
              <a:avLst/>
              <a:gdLst/>
              <a:ahLst/>
              <a:cxnLst/>
              <a:rect l="l" t="t" r="r" b="b"/>
              <a:pathLst>
                <a:path w="1746" h="2291" extrusionOk="0">
                  <a:moveTo>
                    <a:pt x="19" y="0"/>
                  </a:moveTo>
                  <a:lnTo>
                    <a:pt x="0" y="75"/>
                  </a:lnTo>
                  <a:lnTo>
                    <a:pt x="376" y="1840"/>
                  </a:lnTo>
                  <a:lnTo>
                    <a:pt x="958" y="1727"/>
                  </a:lnTo>
                  <a:lnTo>
                    <a:pt x="1746" y="2290"/>
                  </a:lnTo>
                  <a:lnTo>
                    <a:pt x="1746" y="2272"/>
                  </a:lnTo>
                  <a:lnTo>
                    <a:pt x="1352" y="1652"/>
                  </a:lnTo>
                  <a:lnTo>
                    <a:pt x="1596" y="770"/>
                  </a:lnTo>
                  <a:lnTo>
                    <a:pt x="1633" y="150"/>
                  </a:lnTo>
                  <a:lnTo>
                    <a:pt x="582" y="188"/>
                  </a:lnTo>
                  <a:lnTo>
                    <a:pt x="19"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5" name="Google Shape;2665;p45"/>
            <p:cNvSpPr/>
            <p:nvPr/>
          </p:nvSpPr>
          <p:spPr>
            <a:xfrm>
              <a:off x="-1508872" y="5002883"/>
              <a:ext cx="301229" cy="449695"/>
            </a:xfrm>
            <a:custGeom>
              <a:avLst/>
              <a:gdLst/>
              <a:ahLst/>
              <a:cxnLst/>
              <a:rect l="l" t="t" r="r" b="b"/>
              <a:pathLst>
                <a:path w="6590" h="9838"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507" y="3661"/>
                  </a:lnTo>
                  <a:lnTo>
                    <a:pt x="376" y="3792"/>
                  </a:lnTo>
                  <a:lnTo>
                    <a:pt x="282" y="3924"/>
                  </a:lnTo>
                  <a:lnTo>
                    <a:pt x="188" y="4055"/>
                  </a:lnTo>
                  <a:lnTo>
                    <a:pt x="113" y="4187"/>
                  </a:lnTo>
                  <a:lnTo>
                    <a:pt x="57" y="4318"/>
                  </a:lnTo>
                  <a:lnTo>
                    <a:pt x="38" y="4431"/>
                  </a:lnTo>
                  <a:lnTo>
                    <a:pt x="19" y="4562"/>
                  </a:lnTo>
                  <a:lnTo>
                    <a:pt x="0" y="4694"/>
                  </a:lnTo>
                  <a:lnTo>
                    <a:pt x="19" y="4806"/>
                  </a:lnTo>
                  <a:lnTo>
                    <a:pt x="38" y="4919"/>
                  </a:lnTo>
                  <a:lnTo>
                    <a:pt x="57" y="5050"/>
                  </a:lnTo>
                  <a:lnTo>
                    <a:pt x="151" y="5257"/>
                  </a:lnTo>
                  <a:lnTo>
                    <a:pt x="263" y="5463"/>
                  </a:lnTo>
                  <a:lnTo>
                    <a:pt x="395" y="5651"/>
                  </a:lnTo>
                  <a:lnTo>
                    <a:pt x="545" y="5820"/>
                  </a:lnTo>
                  <a:lnTo>
                    <a:pt x="695" y="5970"/>
                  </a:lnTo>
                  <a:lnTo>
                    <a:pt x="845" y="6101"/>
                  </a:lnTo>
                  <a:lnTo>
                    <a:pt x="1070" y="6289"/>
                  </a:lnTo>
                  <a:lnTo>
                    <a:pt x="1164" y="6345"/>
                  </a:lnTo>
                  <a:lnTo>
                    <a:pt x="1089" y="6439"/>
                  </a:lnTo>
                  <a:lnTo>
                    <a:pt x="920" y="6740"/>
                  </a:lnTo>
                  <a:lnTo>
                    <a:pt x="808" y="6927"/>
                  </a:lnTo>
                  <a:lnTo>
                    <a:pt x="714" y="7153"/>
                  </a:lnTo>
                  <a:lnTo>
                    <a:pt x="601" y="7397"/>
                  </a:lnTo>
                  <a:lnTo>
                    <a:pt x="526" y="7659"/>
                  </a:lnTo>
                  <a:lnTo>
                    <a:pt x="470" y="7941"/>
                  </a:lnTo>
                  <a:lnTo>
                    <a:pt x="451" y="8223"/>
                  </a:lnTo>
                  <a:lnTo>
                    <a:pt x="451" y="8354"/>
                  </a:lnTo>
                  <a:lnTo>
                    <a:pt x="470" y="8485"/>
                  </a:lnTo>
                  <a:lnTo>
                    <a:pt x="507" y="8636"/>
                  </a:lnTo>
                  <a:lnTo>
                    <a:pt x="545" y="8767"/>
                  </a:lnTo>
                  <a:lnTo>
                    <a:pt x="601" y="8898"/>
                  </a:lnTo>
                  <a:lnTo>
                    <a:pt x="676" y="9030"/>
                  </a:lnTo>
                  <a:lnTo>
                    <a:pt x="770" y="9161"/>
                  </a:lnTo>
                  <a:lnTo>
                    <a:pt x="883" y="9293"/>
                  </a:lnTo>
                  <a:lnTo>
                    <a:pt x="1014" y="9405"/>
                  </a:lnTo>
                  <a:lnTo>
                    <a:pt x="1164" y="9518"/>
                  </a:lnTo>
                  <a:lnTo>
                    <a:pt x="1333" y="9612"/>
                  </a:lnTo>
                  <a:lnTo>
                    <a:pt x="1521" y="9706"/>
                  </a:lnTo>
                  <a:lnTo>
                    <a:pt x="1634" y="9762"/>
                  </a:lnTo>
                  <a:lnTo>
                    <a:pt x="1765" y="9799"/>
                  </a:lnTo>
                  <a:lnTo>
                    <a:pt x="1915" y="9818"/>
                  </a:lnTo>
                  <a:lnTo>
                    <a:pt x="2047" y="9837"/>
                  </a:lnTo>
                  <a:lnTo>
                    <a:pt x="2347" y="9818"/>
                  </a:lnTo>
                  <a:lnTo>
                    <a:pt x="2685" y="9781"/>
                  </a:lnTo>
                  <a:lnTo>
                    <a:pt x="3004" y="9687"/>
                  </a:lnTo>
                  <a:lnTo>
                    <a:pt x="3361" y="9555"/>
                  </a:lnTo>
                  <a:lnTo>
                    <a:pt x="3698" y="9405"/>
                  </a:lnTo>
                  <a:lnTo>
                    <a:pt x="4036" y="9199"/>
                  </a:lnTo>
                  <a:lnTo>
                    <a:pt x="4393" y="8974"/>
                  </a:lnTo>
                  <a:lnTo>
                    <a:pt x="4712" y="8729"/>
                  </a:lnTo>
                  <a:lnTo>
                    <a:pt x="5031" y="8467"/>
                  </a:lnTo>
                  <a:lnTo>
                    <a:pt x="5332" y="8166"/>
                  </a:lnTo>
                  <a:lnTo>
                    <a:pt x="5613" y="7847"/>
                  </a:lnTo>
                  <a:lnTo>
                    <a:pt x="5876" y="7509"/>
                  </a:lnTo>
                  <a:lnTo>
                    <a:pt x="6101" y="7171"/>
                  </a:lnTo>
                  <a:lnTo>
                    <a:pt x="6289" y="6815"/>
                  </a:lnTo>
                  <a:lnTo>
                    <a:pt x="6364" y="6627"/>
                  </a:lnTo>
                  <a:lnTo>
                    <a:pt x="6420" y="6439"/>
                  </a:lnTo>
                  <a:lnTo>
                    <a:pt x="6477" y="6233"/>
                  </a:lnTo>
                  <a:lnTo>
                    <a:pt x="6514" y="6026"/>
                  </a:lnTo>
                  <a:lnTo>
                    <a:pt x="6552" y="5801"/>
                  </a:lnTo>
                  <a:lnTo>
                    <a:pt x="6571" y="5595"/>
                  </a:lnTo>
                  <a:lnTo>
                    <a:pt x="6589" y="5144"/>
                  </a:lnTo>
                  <a:lnTo>
                    <a:pt x="6552" y="4675"/>
                  </a:lnTo>
                  <a:lnTo>
                    <a:pt x="6477" y="4205"/>
                  </a:lnTo>
                  <a:lnTo>
                    <a:pt x="6364" y="3736"/>
                  </a:lnTo>
                  <a:lnTo>
                    <a:pt x="6214" y="3267"/>
                  </a:lnTo>
                  <a:lnTo>
                    <a:pt x="6026" y="2816"/>
                  </a:lnTo>
                  <a:lnTo>
                    <a:pt x="5782" y="2366"/>
                  </a:lnTo>
                  <a:lnTo>
                    <a:pt x="5519" y="1934"/>
                  </a:lnTo>
                  <a:lnTo>
                    <a:pt x="5238" y="1540"/>
                  </a:lnTo>
                  <a:lnTo>
                    <a:pt x="5069" y="1352"/>
                  </a:lnTo>
                  <a:lnTo>
                    <a:pt x="4900" y="1164"/>
                  </a:lnTo>
                  <a:lnTo>
                    <a:pt x="4731" y="995"/>
                  </a:lnTo>
                  <a:lnTo>
                    <a:pt x="4543" y="827"/>
                  </a:lnTo>
                  <a:lnTo>
                    <a:pt x="4355" y="676"/>
                  </a:lnTo>
                  <a:lnTo>
                    <a:pt x="4149" y="526"/>
                  </a:lnTo>
                  <a:lnTo>
                    <a:pt x="3943" y="395"/>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6" name="Google Shape;2666;p45"/>
            <p:cNvSpPr/>
            <p:nvPr/>
          </p:nvSpPr>
          <p:spPr>
            <a:xfrm>
              <a:off x="-1508872" y="5002883"/>
              <a:ext cx="256616" cy="266901"/>
            </a:xfrm>
            <a:custGeom>
              <a:avLst/>
              <a:gdLst/>
              <a:ahLst/>
              <a:cxnLst/>
              <a:rect l="l" t="t" r="r" b="b"/>
              <a:pathLst>
                <a:path w="5614" h="5839" extrusionOk="0">
                  <a:moveTo>
                    <a:pt x="2535" y="1"/>
                  </a:moveTo>
                  <a:lnTo>
                    <a:pt x="2347" y="38"/>
                  </a:lnTo>
                  <a:lnTo>
                    <a:pt x="2178" y="94"/>
                  </a:lnTo>
                  <a:lnTo>
                    <a:pt x="2028" y="151"/>
                  </a:lnTo>
                  <a:lnTo>
                    <a:pt x="1878" y="245"/>
                  </a:lnTo>
                  <a:lnTo>
                    <a:pt x="1727" y="338"/>
                  </a:lnTo>
                  <a:lnTo>
                    <a:pt x="1577" y="451"/>
                  </a:lnTo>
                  <a:lnTo>
                    <a:pt x="1446" y="564"/>
                  </a:lnTo>
                  <a:lnTo>
                    <a:pt x="1333" y="695"/>
                  </a:lnTo>
                  <a:lnTo>
                    <a:pt x="1221" y="845"/>
                  </a:lnTo>
                  <a:lnTo>
                    <a:pt x="1108" y="995"/>
                  </a:lnTo>
                  <a:lnTo>
                    <a:pt x="920" y="1315"/>
                  </a:lnTo>
                  <a:lnTo>
                    <a:pt x="770" y="1652"/>
                  </a:lnTo>
                  <a:lnTo>
                    <a:pt x="657" y="1990"/>
                  </a:lnTo>
                  <a:lnTo>
                    <a:pt x="564" y="2347"/>
                  </a:lnTo>
                  <a:lnTo>
                    <a:pt x="526" y="2685"/>
                  </a:lnTo>
                  <a:lnTo>
                    <a:pt x="545" y="2985"/>
                  </a:lnTo>
                  <a:lnTo>
                    <a:pt x="545" y="3135"/>
                  </a:lnTo>
                  <a:lnTo>
                    <a:pt x="582" y="3267"/>
                  </a:lnTo>
                  <a:lnTo>
                    <a:pt x="620" y="3398"/>
                  </a:lnTo>
                  <a:lnTo>
                    <a:pt x="657" y="3511"/>
                  </a:lnTo>
                  <a:lnTo>
                    <a:pt x="413" y="3736"/>
                  </a:lnTo>
                  <a:lnTo>
                    <a:pt x="320" y="3868"/>
                  </a:lnTo>
                  <a:lnTo>
                    <a:pt x="244" y="3980"/>
                  </a:lnTo>
                  <a:lnTo>
                    <a:pt x="169" y="4074"/>
                  </a:lnTo>
                  <a:lnTo>
                    <a:pt x="113" y="4187"/>
                  </a:lnTo>
                  <a:lnTo>
                    <a:pt x="38" y="4412"/>
                  </a:lnTo>
                  <a:lnTo>
                    <a:pt x="0" y="4618"/>
                  </a:lnTo>
                  <a:lnTo>
                    <a:pt x="19" y="4825"/>
                  </a:lnTo>
                  <a:lnTo>
                    <a:pt x="57" y="5031"/>
                  </a:lnTo>
                  <a:lnTo>
                    <a:pt x="132" y="5219"/>
                  </a:lnTo>
                  <a:lnTo>
                    <a:pt x="338" y="5351"/>
                  </a:lnTo>
                  <a:lnTo>
                    <a:pt x="564" y="5482"/>
                  </a:lnTo>
                  <a:lnTo>
                    <a:pt x="789" y="5595"/>
                  </a:lnTo>
                  <a:lnTo>
                    <a:pt x="1033" y="5670"/>
                  </a:lnTo>
                  <a:lnTo>
                    <a:pt x="1277" y="5745"/>
                  </a:lnTo>
                  <a:lnTo>
                    <a:pt x="1521" y="5801"/>
                  </a:lnTo>
                  <a:lnTo>
                    <a:pt x="1784" y="5839"/>
                  </a:lnTo>
                  <a:lnTo>
                    <a:pt x="2047" y="5839"/>
                  </a:lnTo>
                  <a:lnTo>
                    <a:pt x="2403" y="5820"/>
                  </a:lnTo>
                  <a:lnTo>
                    <a:pt x="2741" y="5764"/>
                  </a:lnTo>
                  <a:lnTo>
                    <a:pt x="3079" y="5670"/>
                  </a:lnTo>
                  <a:lnTo>
                    <a:pt x="3398" y="5557"/>
                  </a:lnTo>
                  <a:lnTo>
                    <a:pt x="3698" y="5388"/>
                  </a:lnTo>
                  <a:lnTo>
                    <a:pt x="3980" y="5200"/>
                  </a:lnTo>
                  <a:lnTo>
                    <a:pt x="4243" y="4994"/>
                  </a:lnTo>
                  <a:lnTo>
                    <a:pt x="4506" y="4750"/>
                  </a:lnTo>
                  <a:lnTo>
                    <a:pt x="4731" y="4468"/>
                  </a:lnTo>
                  <a:lnTo>
                    <a:pt x="4937" y="4187"/>
                  </a:lnTo>
                  <a:lnTo>
                    <a:pt x="5125" y="3868"/>
                  </a:lnTo>
                  <a:lnTo>
                    <a:pt x="5275" y="3548"/>
                  </a:lnTo>
                  <a:lnTo>
                    <a:pt x="5407" y="3192"/>
                  </a:lnTo>
                  <a:lnTo>
                    <a:pt x="5501" y="2835"/>
                  </a:lnTo>
                  <a:lnTo>
                    <a:pt x="5576" y="2460"/>
                  </a:lnTo>
                  <a:lnTo>
                    <a:pt x="5613" y="2065"/>
                  </a:lnTo>
                  <a:lnTo>
                    <a:pt x="5425" y="1803"/>
                  </a:lnTo>
                  <a:lnTo>
                    <a:pt x="5219" y="1521"/>
                  </a:lnTo>
                  <a:lnTo>
                    <a:pt x="5013" y="1277"/>
                  </a:lnTo>
                  <a:lnTo>
                    <a:pt x="4768" y="1033"/>
                  </a:lnTo>
                  <a:lnTo>
                    <a:pt x="4524" y="827"/>
                  </a:lnTo>
                  <a:lnTo>
                    <a:pt x="4280" y="620"/>
                  </a:lnTo>
                  <a:lnTo>
                    <a:pt x="3999" y="432"/>
                  </a:lnTo>
                  <a:lnTo>
                    <a:pt x="3717" y="263"/>
                  </a:lnTo>
                  <a:lnTo>
                    <a:pt x="3511" y="170"/>
                  </a:lnTo>
                  <a:lnTo>
                    <a:pt x="3304" y="76"/>
                  </a:lnTo>
                  <a:lnTo>
                    <a:pt x="3098" y="38"/>
                  </a:lnTo>
                  <a:lnTo>
                    <a:pt x="29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7" name="Google Shape;2667;p45"/>
            <p:cNvSpPr/>
            <p:nvPr/>
          </p:nvSpPr>
          <p:spPr>
            <a:xfrm>
              <a:off x="-1436787" y="5270607"/>
              <a:ext cx="182794" cy="230836"/>
            </a:xfrm>
            <a:custGeom>
              <a:avLst/>
              <a:gdLst/>
              <a:ahLst/>
              <a:cxnLst/>
              <a:rect l="l" t="t" r="r" b="b"/>
              <a:pathLst>
                <a:path w="3999" h="5050" extrusionOk="0">
                  <a:moveTo>
                    <a:pt x="2328" y="0"/>
                  </a:moveTo>
                  <a:lnTo>
                    <a:pt x="2121" y="38"/>
                  </a:lnTo>
                  <a:lnTo>
                    <a:pt x="1934" y="94"/>
                  </a:lnTo>
                  <a:lnTo>
                    <a:pt x="1746" y="188"/>
                  </a:lnTo>
                  <a:lnTo>
                    <a:pt x="1558" y="301"/>
                  </a:lnTo>
                  <a:lnTo>
                    <a:pt x="1389" y="451"/>
                  </a:lnTo>
                  <a:lnTo>
                    <a:pt x="1220" y="639"/>
                  </a:lnTo>
                  <a:lnTo>
                    <a:pt x="1051" y="845"/>
                  </a:lnTo>
                  <a:lnTo>
                    <a:pt x="920" y="1089"/>
                  </a:lnTo>
                  <a:lnTo>
                    <a:pt x="789" y="1371"/>
                  </a:lnTo>
                  <a:lnTo>
                    <a:pt x="695" y="1690"/>
                  </a:lnTo>
                  <a:lnTo>
                    <a:pt x="601" y="2047"/>
                  </a:lnTo>
                  <a:lnTo>
                    <a:pt x="488" y="2591"/>
                  </a:lnTo>
                  <a:lnTo>
                    <a:pt x="338" y="3079"/>
                  </a:lnTo>
                  <a:lnTo>
                    <a:pt x="94" y="3886"/>
                  </a:lnTo>
                  <a:lnTo>
                    <a:pt x="19" y="4224"/>
                  </a:lnTo>
                  <a:lnTo>
                    <a:pt x="0" y="4355"/>
                  </a:lnTo>
                  <a:lnTo>
                    <a:pt x="0" y="4487"/>
                  </a:lnTo>
                  <a:lnTo>
                    <a:pt x="19" y="4599"/>
                  </a:lnTo>
                  <a:lnTo>
                    <a:pt x="57" y="4712"/>
                  </a:lnTo>
                  <a:lnTo>
                    <a:pt x="113" y="4787"/>
                  </a:lnTo>
                  <a:lnTo>
                    <a:pt x="188" y="4862"/>
                  </a:lnTo>
                  <a:lnTo>
                    <a:pt x="301" y="4937"/>
                  </a:lnTo>
                  <a:lnTo>
                    <a:pt x="451" y="4975"/>
                  </a:lnTo>
                  <a:lnTo>
                    <a:pt x="601" y="5012"/>
                  </a:lnTo>
                  <a:lnTo>
                    <a:pt x="789" y="5031"/>
                  </a:lnTo>
                  <a:lnTo>
                    <a:pt x="976" y="5050"/>
                  </a:lnTo>
                  <a:lnTo>
                    <a:pt x="1183" y="5031"/>
                  </a:lnTo>
                  <a:lnTo>
                    <a:pt x="1408" y="5012"/>
                  </a:lnTo>
                  <a:lnTo>
                    <a:pt x="1633" y="4956"/>
                  </a:lnTo>
                  <a:lnTo>
                    <a:pt x="1877" y="4900"/>
                  </a:lnTo>
                  <a:lnTo>
                    <a:pt x="2103" y="4806"/>
                  </a:lnTo>
                  <a:lnTo>
                    <a:pt x="2347" y="4712"/>
                  </a:lnTo>
                  <a:lnTo>
                    <a:pt x="2572" y="4581"/>
                  </a:lnTo>
                  <a:lnTo>
                    <a:pt x="2797" y="4431"/>
                  </a:lnTo>
                  <a:lnTo>
                    <a:pt x="3004" y="4243"/>
                  </a:lnTo>
                  <a:lnTo>
                    <a:pt x="3191" y="4055"/>
                  </a:lnTo>
                  <a:lnTo>
                    <a:pt x="3360" y="3811"/>
                  </a:lnTo>
                  <a:lnTo>
                    <a:pt x="3529" y="3567"/>
                  </a:lnTo>
                  <a:lnTo>
                    <a:pt x="3661" y="3323"/>
                  </a:lnTo>
                  <a:lnTo>
                    <a:pt x="3773" y="3079"/>
                  </a:lnTo>
                  <a:lnTo>
                    <a:pt x="3848" y="2816"/>
                  </a:lnTo>
                  <a:lnTo>
                    <a:pt x="3924" y="2553"/>
                  </a:lnTo>
                  <a:lnTo>
                    <a:pt x="3980" y="2309"/>
                  </a:lnTo>
                  <a:lnTo>
                    <a:pt x="3999" y="2065"/>
                  </a:lnTo>
                  <a:lnTo>
                    <a:pt x="3999" y="1821"/>
                  </a:lnTo>
                  <a:lnTo>
                    <a:pt x="3980" y="1577"/>
                  </a:lnTo>
                  <a:lnTo>
                    <a:pt x="3942" y="1352"/>
                  </a:lnTo>
                  <a:lnTo>
                    <a:pt x="3886" y="1145"/>
                  </a:lnTo>
                  <a:lnTo>
                    <a:pt x="3811" y="939"/>
                  </a:lnTo>
                  <a:lnTo>
                    <a:pt x="3698" y="751"/>
                  </a:lnTo>
                  <a:lnTo>
                    <a:pt x="3586" y="564"/>
                  </a:lnTo>
                  <a:lnTo>
                    <a:pt x="3436" y="413"/>
                  </a:lnTo>
                  <a:lnTo>
                    <a:pt x="3285" y="282"/>
                  </a:lnTo>
                  <a:lnTo>
                    <a:pt x="3098" y="169"/>
                  </a:lnTo>
                  <a:lnTo>
                    <a:pt x="2910" y="94"/>
                  </a:lnTo>
                  <a:lnTo>
                    <a:pt x="2722" y="38"/>
                  </a:lnTo>
                  <a:lnTo>
                    <a:pt x="2516"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8" name="Google Shape;2668;p45"/>
            <p:cNvSpPr/>
            <p:nvPr/>
          </p:nvSpPr>
          <p:spPr>
            <a:xfrm>
              <a:off x="-1719093" y="5190797"/>
              <a:ext cx="173378" cy="137359"/>
            </a:xfrm>
            <a:custGeom>
              <a:avLst/>
              <a:gdLst/>
              <a:ahLst/>
              <a:cxnLst/>
              <a:rect l="l" t="t" r="r" b="b"/>
              <a:pathLst>
                <a:path w="3793" h="3005" extrusionOk="0">
                  <a:moveTo>
                    <a:pt x="808" y="1"/>
                  </a:moveTo>
                  <a:lnTo>
                    <a:pt x="564" y="19"/>
                  </a:lnTo>
                  <a:lnTo>
                    <a:pt x="338" y="57"/>
                  </a:lnTo>
                  <a:lnTo>
                    <a:pt x="113" y="132"/>
                  </a:lnTo>
                  <a:lnTo>
                    <a:pt x="38" y="507"/>
                  </a:lnTo>
                  <a:lnTo>
                    <a:pt x="0" y="845"/>
                  </a:lnTo>
                  <a:lnTo>
                    <a:pt x="0" y="1183"/>
                  </a:lnTo>
                  <a:lnTo>
                    <a:pt x="38" y="1502"/>
                  </a:lnTo>
                  <a:lnTo>
                    <a:pt x="113" y="1803"/>
                  </a:lnTo>
                  <a:lnTo>
                    <a:pt x="207" y="2066"/>
                  </a:lnTo>
                  <a:lnTo>
                    <a:pt x="338" y="2310"/>
                  </a:lnTo>
                  <a:lnTo>
                    <a:pt x="488" y="2516"/>
                  </a:lnTo>
                  <a:lnTo>
                    <a:pt x="676" y="2685"/>
                  </a:lnTo>
                  <a:lnTo>
                    <a:pt x="883" y="2835"/>
                  </a:lnTo>
                  <a:lnTo>
                    <a:pt x="1108" y="2929"/>
                  </a:lnTo>
                  <a:lnTo>
                    <a:pt x="1221" y="2967"/>
                  </a:lnTo>
                  <a:lnTo>
                    <a:pt x="1352" y="2985"/>
                  </a:lnTo>
                  <a:lnTo>
                    <a:pt x="1483" y="3004"/>
                  </a:lnTo>
                  <a:lnTo>
                    <a:pt x="1765" y="3004"/>
                  </a:lnTo>
                  <a:lnTo>
                    <a:pt x="1896" y="2985"/>
                  </a:lnTo>
                  <a:lnTo>
                    <a:pt x="2046" y="2948"/>
                  </a:lnTo>
                  <a:lnTo>
                    <a:pt x="2197" y="2910"/>
                  </a:lnTo>
                  <a:lnTo>
                    <a:pt x="2497" y="2779"/>
                  </a:lnTo>
                  <a:lnTo>
                    <a:pt x="2703" y="2666"/>
                  </a:lnTo>
                  <a:lnTo>
                    <a:pt x="2929" y="2535"/>
                  </a:lnTo>
                  <a:lnTo>
                    <a:pt x="3173" y="2347"/>
                  </a:lnTo>
                  <a:lnTo>
                    <a:pt x="3417" y="2141"/>
                  </a:lnTo>
                  <a:lnTo>
                    <a:pt x="3511" y="2047"/>
                  </a:lnTo>
                  <a:lnTo>
                    <a:pt x="3605" y="1934"/>
                  </a:lnTo>
                  <a:lnTo>
                    <a:pt x="3680" y="1821"/>
                  </a:lnTo>
                  <a:lnTo>
                    <a:pt x="3736" y="1709"/>
                  </a:lnTo>
                  <a:lnTo>
                    <a:pt x="3773" y="1596"/>
                  </a:lnTo>
                  <a:lnTo>
                    <a:pt x="3792" y="1484"/>
                  </a:lnTo>
                  <a:lnTo>
                    <a:pt x="3773" y="1371"/>
                  </a:lnTo>
                  <a:lnTo>
                    <a:pt x="3717" y="1277"/>
                  </a:lnTo>
                  <a:lnTo>
                    <a:pt x="3605" y="1127"/>
                  </a:lnTo>
                  <a:lnTo>
                    <a:pt x="3454" y="996"/>
                  </a:lnTo>
                  <a:lnTo>
                    <a:pt x="3285" y="845"/>
                  </a:lnTo>
                  <a:lnTo>
                    <a:pt x="3098" y="714"/>
                  </a:lnTo>
                  <a:lnTo>
                    <a:pt x="2872" y="583"/>
                  </a:lnTo>
                  <a:lnTo>
                    <a:pt x="2647" y="451"/>
                  </a:lnTo>
                  <a:lnTo>
                    <a:pt x="2384" y="338"/>
                  </a:lnTo>
                  <a:lnTo>
                    <a:pt x="2122" y="245"/>
                  </a:lnTo>
                  <a:lnTo>
                    <a:pt x="1859" y="151"/>
                  </a:lnTo>
                  <a:lnTo>
                    <a:pt x="1596" y="94"/>
                  </a:lnTo>
                  <a:lnTo>
                    <a:pt x="1333" y="38"/>
                  </a:lnTo>
                  <a:lnTo>
                    <a:pt x="1070"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69" name="Google Shape;2669;p45"/>
            <p:cNvSpPr/>
            <p:nvPr/>
          </p:nvSpPr>
          <p:spPr>
            <a:xfrm>
              <a:off x="-1862395" y="5564065"/>
              <a:ext cx="98734" cy="132193"/>
            </a:xfrm>
            <a:custGeom>
              <a:avLst/>
              <a:gdLst/>
              <a:ahLst/>
              <a:cxnLst/>
              <a:rect l="l" t="t" r="r" b="b"/>
              <a:pathLst>
                <a:path w="2160" h="2892" extrusionOk="0">
                  <a:moveTo>
                    <a:pt x="1033" y="0"/>
                  </a:moveTo>
                  <a:lnTo>
                    <a:pt x="939" y="19"/>
                  </a:lnTo>
                  <a:lnTo>
                    <a:pt x="826" y="38"/>
                  </a:lnTo>
                  <a:lnTo>
                    <a:pt x="714" y="75"/>
                  </a:lnTo>
                  <a:lnTo>
                    <a:pt x="620" y="113"/>
                  </a:lnTo>
                  <a:lnTo>
                    <a:pt x="526" y="169"/>
                  </a:lnTo>
                  <a:lnTo>
                    <a:pt x="451" y="244"/>
                  </a:lnTo>
                  <a:lnTo>
                    <a:pt x="357" y="338"/>
                  </a:lnTo>
                  <a:lnTo>
                    <a:pt x="282" y="432"/>
                  </a:lnTo>
                  <a:lnTo>
                    <a:pt x="169" y="639"/>
                  </a:lnTo>
                  <a:lnTo>
                    <a:pt x="76" y="883"/>
                  </a:lnTo>
                  <a:lnTo>
                    <a:pt x="19" y="1145"/>
                  </a:lnTo>
                  <a:lnTo>
                    <a:pt x="0" y="1446"/>
                  </a:lnTo>
                  <a:lnTo>
                    <a:pt x="38" y="1727"/>
                  </a:lnTo>
                  <a:lnTo>
                    <a:pt x="113" y="2009"/>
                  </a:lnTo>
                  <a:lnTo>
                    <a:pt x="207" y="2253"/>
                  </a:lnTo>
                  <a:lnTo>
                    <a:pt x="357" y="2459"/>
                  </a:lnTo>
                  <a:lnTo>
                    <a:pt x="432" y="2553"/>
                  </a:lnTo>
                  <a:lnTo>
                    <a:pt x="507" y="2628"/>
                  </a:lnTo>
                  <a:lnTo>
                    <a:pt x="601" y="2703"/>
                  </a:lnTo>
                  <a:lnTo>
                    <a:pt x="695" y="2760"/>
                  </a:lnTo>
                  <a:lnTo>
                    <a:pt x="808" y="2816"/>
                  </a:lnTo>
                  <a:lnTo>
                    <a:pt x="902" y="2854"/>
                  </a:lnTo>
                  <a:lnTo>
                    <a:pt x="1014" y="2872"/>
                  </a:lnTo>
                  <a:lnTo>
                    <a:pt x="1127" y="2891"/>
                  </a:lnTo>
                  <a:lnTo>
                    <a:pt x="1239" y="2872"/>
                  </a:lnTo>
                  <a:lnTo>
                    <a:pt x="1333" y="2854"/>
                  </a:lnTo>
                  <a:lnTo>
                    <a:pt x="1446" y="2816"/>
                  </a:lnTo>
                  <a:lnTo>
                    <a:pt x="1540" y="2760"/>
                  </a:lnTo>
                  <a:lnTo>
                    <a:pt x="1634" y="2703"/>
                  </a:lnTo>
                  <a:lnTo>
                    <a:pt x="1727" y="2628"/>
                  </a:lnTo>
                  <a:lnTo>
                    <a:pt x="1803" y="2553"/>
                  </a:lnTo>
                  <a:lnTo>
                    <a:pt x="1878" y="2459"/>
                  </a:lnTo>
                  <a:lnTo>
                    <a:pt x="2009" y="2253"/>
                  </a:lnTo>
                  <a:lnTo>
                    <a:pt x="2103" y="2009"/>
                  </a:lnTo>
                  <a:lnTo>
                    <a:pt x="2140" y="1727"/>
                  </a:lnTo>
                  <a:lnTo>
                    <a:pt x="2159" y="1446"/>
                  </a:lnTo>
                  <a:lnTo>
                    <a:pt x="2140" y="1145"/>
                  </a:lnTo>
                  <a:lnTo>
                    <a:pt x="2065" y="883"/>
                  </a:lnTo>
                  <a:lnTo>
                    <a:pt x="1953" y="639"/>
                  </a:lnTo>
                  <a:lnTo>
                    <a:pt x="1821" y="432"/>
                  </a:lnTo>
                  <a:lnTo>
                    <a:pt x="1746" y="338"/>
                  </a:lnTo>
                  <a:lnTo>
                    <a:pt x="1652" y="244"/>
                  </a:lnTo>
                  <a:lnTo>
                    <a:pt x="1559" y="169"/>
                  </a:lnTo>
                  <a:lnTo>
                    <a:pt x="1465" y="113"/>
                  </a:lnTo>
                  <a:lnTo>
                    <a:pt x="1371" y="75"/>
                  </a:lnTo>
                  <a:lnTo>
                    <a:pt x="1258" y="38"/>
                  </a:lnTo>
                  <a:lnTo>
                    <a:pt x="1146" y="19"/>
                  </a:lnTo>
                  <a:lnTo>
                    <a:pt x="103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0" name="Google Shape;2670;p45"/>
            <p:cNvSpPr/>
            <p:nvPr/>
          </p:nvSpPr>
          <p:spPr>
            <a:xfrm>
              <a:off x="-1404195" y="5316957"/>
              <a:ext cx="115052" cy="145038"/>
            </a:xfrm>
            <a:custGeom>
              <a:avLst/>
              <a:gdLst/>
              <a:ahLst/>
              <a:cxnLst/>
              <a:rect l="l" t="t" r="r" b="b"/>
              <a:pathLst>
                <a:path w="2517" h="3173" extrusionOk="0">
                  <a:moveTo>
                    <a:pt x="1465" y="0"/>
                  </a:moveTo>
                  <a:lnTo>
                    <a:pt x="1352" y="19"/>
                  </a:lnTo>
                  <a:lnTo>
                    <a:pt x="1221" y="56"/>
                  </a:lnTo>
                  <a:lnTo>
                    <a:pt x="1108" y="113"/>
                  </a:lnTo>
                  <a:lnTo>
                    <a:pt x="977" y="188"/>
                  </a:lnTo>
                  <a:lnTo>
                    <a:pt x="883" y="282"/>
                  </a:lnTo>
                  <a:lnTo>
                    <a:pt x="770" y="394"/>
                  </a:lnTo>
                  <a:lnTo>
                    <a:pt x="676" y="526"/>
                  </a:lnTo>
                  <a:lnTo>
                    <a:pt x="583" y="676"/>
                  </a:lnTo>
                  <a:lnTo>
                    <a:pt x="507" y="864"/>
                  </a:lnTo>
                  <a:lnTo>
                    <a:pt x="432" y="1051"/>
                  </a:lnTo>
                  <a:lnTo>
                    <a:pt x="395" y="1277"/>
                  </a:lnTo>
                  <a:lnTo>
                    <a:pt x="301" y="1614"/>
                  </a:lnTo>
                  <a:lnTo>
                    <a:pt x="226" y="1934"/>
                  </a:lnTo>
                  <a:lnTo>
                    <a:pt x="76" y="2440"/>
                  </a:lnTo>
                  <a:lnTo>
                    <a:pt x="19" y="2647"/>
                  </a:lnTo>
                  <a:lnTo>
                    <a:pt x="1" y="2816"/>
                  </a:lnTo>
                  <a:lnTo>
                    <a:pt x="19" y="2891"/>
                  </a:lnTo>
                  <a:lnTo>
                    <a:pt x="38" y="2947"/>
                  </a:lnTo>
                  <a:lnTo>
                    <a:pt x="76" y="3004"/>
                  </a:lnTo>
                  <a:lnTo>
                    <a:pt x="132" y="3060"/>
                  </a:lnTo>
                  <a:lnTo>
                    <a:pt x="207" y="3097"/>
                  </a:lnTo>
                  <a:lnTo>
                    <a:pt x="282" y="3135"/>
                  </a:lnTo>
                  <a:lnTo>
                    <a:pt x="489" y="3173"/>
                  </a:lnTo>
                  <a:lnTo>
                    <a:pt x="751" y="3154"/>
                  </a:lnTo>
                  <a:lnTo>
                    <a:pt x="1033" y="3116"/>
                  </a:lnTo>
                  <a:lnTo>
                    <a:pt x="1183" y="3079"/>
                  </a:lnTo>
                  <a:lnTo>
                    <a:pt x="1333" y="3022"/>
                  </a:lnTo>
                  <a:lnTo>
                    <a:pt x="1484" y="2947"/>
                  </a:lnTo>
                  <a:lnTo>
                    <a:pt x="1615" y="2872"/>
                  </a:lnTo>
                  <a:lnTo>
                    <a:pt x="1765" y="2778"/>
                  </a:lnTo>
                  <a:lnTo>
                    <a:pt x="1897" y="2666"/>
                  </a:lnTo>
                  <a:lnTo>
                    <a:pt x="2009" y="2534"/>
                  </a:lnTo>
                  <a:lnTo>
                    <a:pt x="2122" y="2403"/>
                  </a:lnTo>
                  <a:lnTo>
                    <a:pt x="2216" y="2234"/>
                  </a:lnTo>
                  <a:lnTo>
                    <a:pt x="2310" y="2084"/>
                  </a:lnTo>
                  <a:lnTo>
                    <a:pt x="2366" y="1934"/>
                  </a:lnTo>
                  <a:lnTo>
                    <a:pt x="2422" y="1765"/>
                  </a:lnTo>
                  <a:lnTo>
                    <a:pt x="2478" y="1614"/>
                  </a:lnTo>
                  <a:lnTo>
                    <a:pt x="2497" y="1445"/>
                  </a:lnTo>
                  <a:lnTo>
                    <a:pt x="2516" y="1295"/>
                  </a:lnTo>
                  <a:lnTo>
                    <a:pt x="2516" y="1145"/>
                  </a:lnTo>
                  <a:lnTo>
                    <a:pt x="2516" y="995"/>
                  </a:lnTo>
                  <a:lnTo>
                    <a:pt x="2497" y="845"/>
                  </a:lnTo>
                  <a:lnTo>
                    <a:pt x="2460" y="713"/>
                  </a:lnTo>
                  <a:lnTo>
                    <a:pt x="2403" y="582"/>
                  </a:lnTo>
                  <a:lnTo>
                    <a:pt x="2328" y="469"/>
                  </a:lnTo>
                  <a:lnTo>
                    <a:pt x="2253" y="357"/>
                  </a:lnTo>
                  <a:lnTo>
                    <a:pt x="2178" y="263"/>
                  </a:lnTo>
                  <a:lnTo>
                    <a:pt x="2065" y="169"/>
                  </a:lnTo>
                  <a:lnTo>
                    <a:pt x="1953" y="94"/>
                  </a:lnTo>
                  <a:lnTo>
                    <a:pt x="1840" y="56"/>
                  </a:lnTo>
                  <a:lnTo>
                    <a:pt x="1709" y="19"/>
                  </a:lnTo>
                  <a:lnTo>
                    <a:pt x="159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1" name="Google Shape;2671;p45"/>
            <p:cNvSpPr/>
            <p:nvPr/>
          </p:nvSpPr>
          <p:spPr>
            <a:xfrm>
              <a:off x="-1407624" y="5347811"/>
              <a:ext cx="70393" cy="87580"/>
            </a:xfrm>
            <a:custGeom>
              <a:avLst/>
              <a:gdLst/>
              <a:ahLst/>
              <a:cxnLst/>
              <a:rect l="l" t="t" r="r" b="b"/>
              <a:pathLst>
                <a:path w="1540" h="1916" extrusionOk="0">
                  <a:moveTo>
                    <a:pt x="826" y="1"/>
                  </a:moveTo>
                  <a:lnTo>
                    <a:pt x="751" y="38"/>
                  </a:lnTo>
                  <a:lnTo>
                    <a:pt x="676" y="57"/>
                  </a:lnTo>
                  <a:lnTo>
                    <a:pt x="601" y="113"/>
                  </a:lnTo>
                  <a:lnTo>
                    <a:pt x="526" y="170"/>
                  </a:lnTo>
                  <a:lnTo>
                    <a:pt x="470" y="245"/>
                  </a:lnTo>
                  <a:lnTo>
                    <a:pt x="413" y="320"/>
                  </a:lnTo>
                  <a:lnTo>
                    <a:pt x="357" y="414"/>
                  </a:lnTo>
                  <a:lnTo>
                    <a:pt x="320" y="526"/>
                  </a:lnTo>
                  <a:lnTo>
                    <a:pt x="263" y="639"/>
                  </a:lnTo>
                  <a:lnTo>
                    <a:pt x="245" y="770"/>
                  </a:lnTo>
                  <a:lnTo>
                    <a:pt x="132" y="1165"/>
                  </a:lnTo>
                  <a:lnTo>
                    <a:pt x="38" y="1484"/>
                  </a:lnTo>
                  <a:lnTo>
                    <a:pt x="19" y="1596"/>
                  </a:lnTo>
                  <a:lnTo>
                    <a:pt x="1" y="1709"/>
                  </a:lnTo>
                  <a:lnTo>
                    <a:pt x="38" y="1784"/>
                  </a:lnTo>
                  <a:lnTo>
                    <a:pt x="76" y="1840"/>
                  </a:lnTo>
                  <a:lnTo>
                    <a:pt x="169" y="1897"/>
                  </a:lnTo>
                  <a:lnTo>
                    <a:pt x="301" y="1916"/>
                  </a:lnTo>
                  <a:lnTo>
                    <a:pt x="470" y="1916"/>
                  </a:lnTo>
                  <a:lnTo>
                    <a:pt x="639" y="1878"/>
                  </a:lnTo>
                  <a:lnTo>
                    <a:pt x="808" y="1822"/>
                  </a:lnTo>
                  <a:lnTo>
                    <a:pt x="995" y="1747"/>
                  </a:lnTo>
                  <a:lnTo>
                    <a:pt x="1146" y="1615"/>
                  </a:lnTo>
                  <a:lnTo>
                    <a:pt x="1221" y="1540"/>
                  </a:lnTo>
                  <a:lnTo>
                    <a:pt x="1296" y="1446"/>
                  </a:lnTo>
                  <a:lnTo>
                    <a:pt x="1408" y="1259"/>
                  </a:lnTo>
                  <a:lnTo>
                    <a:pt x="1483" y="1071"/>
                  </a:lnTo>
                  <a:lnTo>
                    <a:pt x="1521" y="864"/>
                  </a:lnTo>
                  <a:lnTo>
                    <a:pt x="1540" y="677"/>
                  </a:lnTo>
                  <a:lnTo>
                    <a:pt x="1502" y="508"/>
                  </a:lnTo>
                  <a:lnTo>
                    <a:pt x="1465" y="358"/>
                  </a:lnTo>
                  <a:lnTo>
                    <a:pt x="1371" y="207"/>
                  </a:lnTo>
                  <a:lnTo>
                    <a:pt x="1258" y="95"/>
                  </a:lnTo>
                  <a:lnTo>
                    <a:pt x="1108" y="20"/>
                  </a:lnTo>
                  <a:lnTo>
                    <a:pt x="977"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2" name="Google Shape;2672;p45"/>
            <p:cNvSpPr/>
            <p:nvPr/>
          </p:nvSpPr>
          <p:spPr>
            <a:xfrm>
              <a:off x="-1603263" y="5785439"/>
              <a:ext cx="237738" cy="30946"/>
            </a:xfrm>
            <a:custGeom>
              <a:avLst/>
              <a:gdLst/>
              <a:ahLst/>
              <a:cxnLst/>
              <a:rect l="l" t="t" r="r" b="b"/>
              <a:pathLst>
                <a:path w="5201" h="677" extrusionOk="0">
                  <a:moveTo>
                    <a:pt x="4806" y="0"/>
                  </a:moveTo>
                  <a:lnTo>
                    <a:pt x="4581" y="19"/>
                  </a:lnTo>
                  <a:lnTo>
                    <a:pt x="3980" y="94"/>
                  </a:lnTo>
                  <a:lnTo>
                    <a:pt x="2253" y="357"/>
                  </a:lnTo>
                  <a:lnTo>
                    <a:pt x="1183" y="489"/>
                  </a:lnTo>
                  <a:lnTo>
                    <a:pt x="601" y="545"/>
                  </a:lnTo>
                  <a:lnTo>
                    <a:pt x="1" y="601"/>
                  </a:lnTo>
                  <a:lnTo>
                    <a:pt x="751" y="639"/>
                  </a:lnTo>
                  <a:lnTo>
                    <a:pt x="1521" y="676"/>
                  </a:lnTo>
                  <a:lnTo>
                    <a:pt x="2422" y="676"/>
                  </a:lnTo>
                  <a:lnTo>
                    <a:pt x="3342" y="657"/>
                  </a:lnTo>
                  <a:lnTo>
                    <a:pt x="3774" y="639"/>
                  </a:lnTo>
                  <a:lnTo>
                    <a:pt x="4168" y="601"/>
                  </a:lnTo>
                  <a:lnTo>
                    <a:pt x="4525" y="545"/>
                  </a:lnTo>
                  <a:lnTo>
                    <a:pt x="4806" y="470"/>
                  </a:lnTo>
                  <a:lnTo>
                    <a:pt x="4919" y="432"/>
                  </a:lnTo>
                  <a:lnTo>
                    <a:pt x="5013" y="376"/>
                  </a:lnTo>
                  <a:lnTo>
                    <a:pt x="5088" y="320"/>
                  </a:lnTo>
                  <a:lnTo>
                    <a:pt x="5144" y="263"/>
                  </a:lnTo>
                  <a:lnTo>
                    <a:pt x="5200" y="151"/>
                  </a:lnTo>
                  <a:lnTo>
                    <a:pt x="5200" y="113"/>
                  </a:lnTo>
                  <a:lnTo>
                    <a:pt x="5182" y="76"/>
                  </a:lnTo>
                  <a:lnTo>
                    <a:pt x="5144" y="57"/>
                  </a:lnTo>
                  <a:lnTo>
                    <a:pt x="5106" y="38"/>
                  </a:lnTo>
                  <a:lnTo>
                    <a:pt x="4975"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3" name="Google Shape;2673;p45"/>
            <p:cNvSpPr/>
            <p:nvPr/>
          </p:nvSpPr>
          <p:spPr>
            <a:xfrm>
              <a:off x="-1673611" y="5258585"/>
              <a:ext cx="46350" cy="31814"/>
            </a:xfrm>
            <a:custGeom>
              <a:avLst/>
              <a:gdLst/>
              <a:ahLst/>
              <a:cxnLst/>
              <a:rect l="l" t="t" r="r" b="b"/>
              <a:pathLst>
                <a:path w="1014" h="696" extrusionOk="0">
                  <a:moveTo>
                    <a:pt x="94" y="1"/>
                  </a:moveTo>
                  <a:lnTo>
                    <a:pt x="19" y="38"/>
                  </a:lnTo>
                  <a:lnTo>
                    <a:pt x="0" y="226"/>
                  </a:lnTo>
                  <a:lnTo>
                    <a:pt x="38" y="395"/>
                  </a:lnTo>
                  <a:lnTo>
                    <a:pt x="94" y="507"/>
                  </a:lnTo>
                  <a:lnTo>
                    <a:pt x="188" y="601"/>
                  </a:lnTo>
                  <a:lnTo>
                    <a:pt x="282" y="658"/>
                  </a:lnTo>
                  <a:lnTo>
                    <a:pt x="413" y="676"/>
                  </a:lnTo>
                  <a:lnTo>
                    <a:pt x="563" y="695"/>
                  </a:lnTo>
                  <a:lnTo>
                    <a:pt x="714" y="676"/>
                  </a:lnTo>
                  <a:lnTo>
                    <a:pt x="770" y="639"/>
                  </a:lnTo>
                  <a:lnTo>
                    <a:pt x="826" y="620"/>
                  </a:lnTo>
                  <a:lnTo>
                    <a:pt x="883" y="583"/>
                  </a:lnTo>
                  <a:lnTo>
                    <a:pt x="920" y="526"/>
                  </a:lnTo>
                  <a:lnTo>
                    <a:pt x="976" y="432"/>
                  </a:lnTo>
                  <a:lnTo>
                    <a:pt x="1014" y="320"/>
                  </a:lnTo>
                  <a:lnTo>
                    <a:pt x="1014" y="207"/>
                  </a:lnTo>
                  <a:lnTo>
                    <a:pt x="1014" y="113"/>
                  </a:lnTo>
                  <a:lnTo>
                    <a:pt x="1014" y="19"/>
                  </a:lnTo>
                  <a:lnTo>
                    <a:pt x="676" y="19"/>
                  </a:lnTo>
                  <a:lnTo>
                    <a:pt x="657" y="57"/>
                  </a:lnTo>
                  <a:lnTo>
                    <a:pt x="620" y="151"/>
                  </a:lnTo>
                  <a:lnTo>
                    <a:pt x="563" y="207"/>
                  </a:lnTo>
                  <a:lnTo>
                    <a:pt x="507" y="245"/>
                  </a:lnTo>
                  <a:lnTo>
                    <a:pt x="451" y="263"/>
                  </a:lnTo>
                  <a:lnTo>
                    <a:pt x="357" y="282"/>
                  </a:lnTo>
                  <a:lnTo>
                    <a:pt x="263" y="263"/>
                  </a:lnTo>
                  <a:lnTo>
                    <a:pt x="207" y="245"/>
                  </a:lnTo>
                  <a:lnTo>
                    <a:pt x="150" y="188"/>
                  </a:lnTo>
                  <a:lnTo>
                    <a:pt x="113" y="132"/>
                  </a:lnTo>
                  <a:lnTo>
                    <a:pt x="94" y="38"/>
                  </a:lnTo>
                  <a:lnTo>
                    <a:pt x="94"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4" name="Google Shape;2674;p45"/>
            <p:cNvSpPr/>
            <p:nvPr/>
          </p:nvSpPr>
          <p:spPr>
            <a:xfrm>
              <a:off x="-1699346" y="5237147"/>
              <a:ext cx="122731" cy="52384"/>
            </a:xfrm>
            <a:custGeom>
              <a:avLst/>
              <a:gdLst/>
              <a:ahLst/>
              <a:cxnLst/>
              <a:rect l="l" t="t" r="r" b="b"/>
              <a:pathLst>
                <a:path w="2685" h="1146" extrusionOk="0">
                  <a:moveTo>
                    <a:pt x="789" y="0"/>
                  </a:moveTo>
                  <a:lnTo>
                    <a:pt x="582" y="19"/>
                  </a:lnTo>
                  <a:lnTo>
                    <a:pt x="413" y="38"/>
                  </a:lnTo>
                  <a:lnTo>
                    <a:pt x="263" y="75"/>
                  </a:lnTo>
                  <a:lnTo>
                    <a:pt x="169" y="132"/>
                  </a:lnTo>
                  <a:lnTo>
                    <a:pt x="94" y="188"/>
                  </a:lnTo>
                  <a:lnTo>
                    <a:pt x="38" y="263"/>
                  </a:lnTo>
                  <a:lnTo>
                    <a:pt x="0" y="319"/>
                  </a:lnTo>
                  <a:lnTo>
                    <a:pt x="0" y="394"/>
                  </a:lnTo>
                  <a:lnTo>
                    <a:pt x="0" y="451"/>
                  </a:lnTo>
                  <a:lnTo>
                    <a:pt x="0" y="526"/>
                  </a:lnTo>
                  <a:lnTo>
                    <a:pt x="38" y="639"/>
                  </a:lnTo>
                  <a:lnTo>
                    <a:pt x="113" y="751"/>
                  </a:lnTo>
                  <a:lnTo>
                    <a:pt x="225" y="676"/>
                  </a:lnTo>
                  <a:lnTo>
                    <a:pt x="357" y="620"/>
                  </a:lnTo>
                  <a:lnTo>
                    <a:pt x="507" y="582"/>
                  </a:lnTo>
                  <a:lnTo>
                    <a:pt x="676" y="563"/>
                  </a:lnTo>
                  <a:lnTo>
                    <a:pt x="1051" y="563"/>
                  </a:lnTo>
                  <a:lnTo>
                    <a:pt x="1427" y="620"/>
                  </a:lnTo>
                  <a:lnTo>
                    <a:pt x="1802" y="714"/>
                  </a:lnTo>
                  <a:lnTo>
                    <a:pt x="2140" y="845"/>
                  </a:lnTo>
                  <a:lnTo>
                    <a:pt x="2422" y="976"/>
                  </a:lnTo>
                  <a:lnTo>
                    <a:pt x="2534" y="1052"/>
                  </a:lnTo>
                  <a:lnTo>
                    <a:pt x="2628" y="1108"/>
                  </a:lnTo>
                  <a:lnTo>
                    <a:pt x="2684" y="1145"/>
                  </a:lnTo>
                  <a:lnTo>
                    <a:pt x="2684" y="1108"/>
                  </a:lnTo>
                  <a:lnTo>
                    <a:pt x="2647" y="1052"/>
                  </a:lnTo>
                  <a:lnTo>
                    <a:pt x="2516" y="864"/>
                  </a:lnTo>
                  <a:lnTo>
                    <a:pt x="2290" y="639"/>
                  </a:lnTo>
                  <a:lnTo>
                    <a:pt x="2140" y="526"/>
                  </a:lnTo>
                  <a:lnTo>
                    <a:pt x="1990" y="394"/>
                  </a:lnTo>
                  <a:lnTo>
                    <a:pt x="1802" y="282"/>
                  </a:lnTo>
                  <a:lnTo>
                    <a:pt x="1633" y="188"/>
                  </a:lnTo>
                  <a:lnTo>
                    <a:pt x="1427" y="113"/>
                  </a:lnTo>
                  <a:lnTo>
                    <a:pt x="1220" y="38"/>
                  </a:lnTo>
                  <a:lnTo>
                    <a:pt x="99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5" name="Google Shape;2675;p45"/>
            <p:cNvSpPr/>
            <p:nvPr/>
          </p:nvSpPr>
          <p:spPr>
            <a:xfrm>
              <a:off x="-1743137" y="5099011"/>
              <a:ext cx="169081" cy="59240"/>
            </a:xfrm>
            <a:custGeom>
              <a:avLst/>
              <a:gdLst/>
              <a:ahLst/>
              <a:cxnLst/>
              <a:rect l="l" t="t" r="r" b="b"/>
              <a:pathLst>
                <a:path w="3699" h="1296" extrusionOk="0">
                  <a:moveTo>
                    <a:pt x="395" y="0"/>
                  </a:moveTo>
                  <a:lnTo>
                    <a:pt x="245" y="19"/>
                  </a:lnTo>
                  <a:lnTo>
                    <a:pt x="151" y="56"/>
                  </a:lnTo>
                  <a:lnTo>
                    <a:pt x="76" y="94"/>
                  </a:lnTo>
                  <a:lnTo>
                    <a:pt x="20" y="131"/>
                  </a:lnTo>
                  <a:lnTo>
                    <a:pt x="1" y="188"/>
                  </a:lnTo>
                  <a:lnTo>
                    <a:pt x="1" y="244"/>
                  </a:lnTo>
                  <a:lnTo>
                    <a:pt x="20" y="300"/>
                  </a:lnTo>
                  <a:lnTo>
                    <a:pt x="57" y="357"/>
                  </a:lnTo>
                  <a:lnTo>
                    <a:pt x="170" y="469"/>
                  </a:lnTo>
                  <a:lnTo>
                    <a:pt x="282" y="563"/>
                  </a:lnTo>
                  <a:lnTo>
                    <a:pt x="395" y="638"/>
                  </a:lnTo>
                  <a:lnTo>
                    <a:pt x="977" y="695"/>
                  </a:lnTo>
                  <a:lnTo>
                    <a:pt x="1559" y="788"/>
                  </a:lnTo>
                  <a:lnTo>
                    <a:pt x="2103" y="882"/>
                  </a:lnTo>
                  <a:lnTo>
                    <a:pt x="2610" y="995"/>
                  </a:lnTo>
                  <a:lnTo>
                    <a:pt x="3398" y="1201"/>
                  </a:lnTo>
                  <a:lnTo>
                    <a:pt x="3699" y="1295"/>
                  </a:lnTo>
                  <a:lnTo>
                    <a:pt x="3305" y="1070"/>
                  </a:lnTo>
                  <a:lnTo>
                    <a:pt x="2892" y="864"/>
                  </a:lnTo>
                  <a:lnTo>
                    <a:pt x="2385" y="619"/>
                  </a:lnTo>
                  <a:lnTo>
                    <a:pt x="1840" y="375"/>
                  </a:lnTo>
                  <a:lnTo>
                    <a:pt x="1296" y="169"/>
                  </a:lnTo>
                  <a:lnTo>
                    <a:pt x="1033" y="94"/>
                  </a:lnTo>
                  <a:lnTo>
                    <a:pt x="789" y="38"/>
                  </a:lnTo>
                  <a:lnTo>
                    <a:pt x="583"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6" name="Google Shape;2676;p45"/>
            <p:cNvSpPr/>
            <p:nvPr/>
          </p:nvSpPr>
          <p:spPr>
            <a:xfrm>
              <a:off x="-1822947" y="5158206"/>
              <a:ext cx="17233" cy="6034"/>
            </a:xfrm>
            <a:custGeom>
              <a:avLst/>
              <a:gdLst/>
              <a:ahLst/>
              <a:cxnLst/>
              <a:rect l="l" t="t" r="r" b="b"/>
              <a:pathLst>
                <a:path w="377" h="132" extrusionOk="0">
                  <a:moveTo>
                    <a:pt x="1" y="0"/>
                  </a:moveTo>
                  <a:lnTo>
                    <a:pt x="339" y="132"/>
                  </a:lnTo>
                  <a:lnTo>
                    <a:pt x="376" y="132"/>
                  </a:lnTo>
                  <a:lnTo>
                    <a:pt x="1" y="0"/>
                  </a:lnTo>
                  <a:close/>
                </a:path>
              </a:pathLst>
            </a:custGeom>
            <a:solidFill>
              <a:srgbClr val="D7CD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7" name="Google Shape;2677;p45"/>
            <p:cNvSpPr/>
            <p:nvPr/>
          </p:nvSpPr>
          <p:spPr>
            <a:xfrm>
              <a:off x="-1807497" y="5165062"/>
              <a:ext cx="95305" cy="321798"/>
            </a:xfrm>
            <a:custGeom>
              <a:avLst/>
              <a:gdLst/>
              <a:ahLst/>
              <a:cxnLst/>
              <a:rect l="l" t="t" r="r" b="b"/>
              <a:pathLst>
                <a:path w="2085" h="7040" extrusionOk="0">
                  <a:moveTo>
                    <a:pt x="1052" y="0"/>
                  </a:moveTo>
                  <a:lnTo>
                    <a:pt x="1015" y="564"/>
                  </a:lnTo>
                  <a:lnTo>
                    <a:pt x="771" y="1446"/>
                  </a:lnTo>
                  <a:lnTo>
                    <a:pt x="1165" y="2065"/>
                  </a:lnTo>
                  <a:lnTo>
                    <a:pt x="1165" y="3267"/>
                  </a:lnTo>
                  <a:lnTo>
                    <a:pt x="1859" y="4543"/>
                  </a:lnTo>
                  <a:lnTo>
                    <a:pt x="1165" y="5895"/>
                  </a:lnTo>
                  <a:lnTo>
                    <a:pt x="1" y="6908"/>
                  </a:lnTo>
                  <a:lnTo>
                    <a:pt x="151" y="7040"/>
                  </a:lnTo>
                  <a:lnTo>
                    <a:pt x="1559" y="6120"/>
                  </a:lnTo>
                  <a:lnTo>
                    <a:pt x="2085" y="4600"/>
                  </a:lnTo>
                  <a:lnTo>
                    <a:pt x="1390" y="3323"/>
                  </a:lnTo>
                  <a:lnTo>
                    <a:pt x="1390" y="2122"/>
                  </a:lnTo>
                  <a:lnTo>
                    <a:pt x="996" y="1502"/>
                  </a:lnTo>
                  <a:lnTo>
                    <a:pt x="1240" y="620"/>
                  </a:lnTo>
                  <a:lnTo>
                    <a:pt x="127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8" name="Google Shape;2678;p45"/>
            <p:cNvSpPr/>
            <p:nvPr/>
          </p:nvSpPr>
          <p:spPr>
            <a:xfrm>
              <a:off x="-1858098" y="5461081"/>
              <a:ext cx="139050" cy="56680"/>
            </a:xfrm>
            <a:custGeom>
              <a:avLst/>
              <a:gdLst/>
              <a:ahLst/>
              <a:cxnLst/>
              <a:rect l="l" t="t" r="r" b="b"/>
              <a:pathLst>
                <a:path w="3042" h="1240" extrusionOk="0">
                  <a:moveTo>
                    <a:pt x="601" y="1"/>
                  </a:moveTo>
                  <a:lnTo>
                    <a:pt x="488" y="20"/>
                  </a:lnTo>
                  <a:lnTo>
                    <a:pt x="432" y="20"/>
                  </a:lnTo>
                  <a:lnTo>
                    <a:pt x="376" y="57"/>
                  </a:lnTo>
                  <a:lnTo>
                    <a:pt x="226" y="170"/>
                  </a:lnTo>
                  <a:lnTo>
                    <a:pt x="132" y="264"/>
                  </a:lnTo>
                  <a:lnTo>
                    <a:pt x="57" y="357"/>
                  </a:lnTo>
                  <a:lnTo>
                    <a:pt x="19" y="414"/>
                  </a:lnTo>
                  <a:lnTo>
                    <a:pt x="0" y="470"/>
                  </a:lnTo>
                  <a:lnTo>
                    <a:pt x="0" y="508"/>
                  </a:lnTo>
                  <a:lnTo>
                    <a:pt x="0" y="545"/>
                  </a:lnTo>
                  <a:lnTo>
                    <a:pt x="19" y="620"/>
                  </a:lnTo>
                  <a:lnTo>
                    <a:pt x="75" y="789"/>
                  </a:lnTo>
                  <a:lnTo>
                    <a:pt x="132" y="902"/>
                  </a:lnTo>
                  <a:lnTo>
                    <a:pt x="188" y="996"/>
                  </a:lnTo>
                  <a:lnTo>
                    <a:pt x="263" y="1089"/>
                  </a:lnTo>
                  <a:lnTo>
                    <a:pt x="376" y="1165"/>
                  </a:lnTo>
                  <a:lnTo>
                    <a:pt x="451" y="1202"/>
                  </a:lnTo>
                  <a:lnTo>
                    <a:pt x="563" y="1221"/>
                  </a:lnTo>
                  <a:lnTo>
                    <a:pt x="901" y="1240"/>
                  </a:lnTo>
                  <a:lnTo>
                    <a:pt x="1333" y="1240"/>
                  </a:lnTo>
                  <a:lnTo>
                    <a:pt x="1821" y="1221"/>
                  </a:lnTo>
                  <a:lnTo>
                    <a:pt x="2666" y="1183"/>
                  </a:lnTo>
                  <a:lnTo>
                    <a:pt x="3041" y="1146"/>
                  </a:lnTo>
                  <a:lnTo>
                    <a:pt x="3004" y="977"/>
                  </a:lnTo>
                  <a:lnTo>
                    <a:pt x="2929" y="789"/>
                  </a:lnTo>
                  <a:lnTo>
                    <a:pt x="2854" y="583"/>
                  </a:lnTo>
                  <a:lnTo>
                    <a:pt x="2722" y="376"/>
                  </a:lnTo>
                  <a:lnTo>
                    <a:pt x="2666" y="282"/>
                  </a:lnTo>
                  <a:lnTo>
                    <a:pt x="2572" y="188"/>
                  </a:lnTo>
                  <a:lnTo>
                    <a:pt x="2497" y="113"/>
                  </a:lnTo>
                  <a:lnTo>
                    <a:pt x="2403" y="57"/>
                  </a:lnTo>
                  <a:lnTo>
                    <a:pt x="2290" y="20"/>
                  </a:lnTo>
                  <a:lnTo>
                    <a:pt x="2178" y="1"/>
                  </a:lnTo>
                  <a:lnTo>
                    <a:pt x="1953" y="1"/>
                  </a:lnTo>
                  <a:lnTo>
                    <a:pt x="1746" y="20"/>
                  </a:lnTo>
                  <a:lnTo>
                    <a:pt x="1558" y="76"/>
                  </a:lnTo>
                  <a:lnTo>
                    <a:pt x="1408" y="113"/>
                  </a:lnTo>
                  <a:lnTo>
                    <a:pt x="1183" y="207"/>
                  </a:lnTo>
                  <a:lnTo>
                    <a:pt x="1108" y="264"/>
                  </a:lnTo>
                  <a:lnTo>
                    <a:pt x="1033" y="207"/>
                  </a:lnTo>
                  <a:lnTo>
                    <a:pt x="845" y="95"/>
                  </a:lnTo>
                  <a:lnTo>
                    <a:pt x="732" y="38"/>
                  </a:lnTo>
                  <a:lnTo>
                    <a:pt x="6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79" name="Google Shape;2679;p45"/>
            <p:cNvSpPr/>
            <p:nvPr/>
          </p:nvSpPr>
          <p:spPr>
            <a:xfrm>
              <a:off x="-1848682" y="5493718"/>
              <a:ext cx="139050" cy="36065"/>
            </a:xfrm>
            <a:custGeom>
              <a:avLst/>
              <a:gdLst/>
              <a:ahLst/>
              <a:cxnLst/>
              <a:rect l="l" t="t" r="r" b="b"/>
              <a:pathLst>
                <a:path w="3042" h="789" extrusionOk="0">
                  <a:moveTo>
                    <a:pt x="1127" y="0"/>
                  </a:moveTo>
                  <a:lnTo>
                    <a:pt x="846" y="38"/>
                  </a:lnTo>
                  <a:lnTo>
                    <a:pt x="564" y="75"/>
                  </a:lnTo>
                  <a:lnTo>
                    <a:pt x="282" y="150"/>
                  </a:lnTo>
                  <a:lnTo>
                    <a:pt x="1" y="263"/>
                  </a:lnTo>
                  <a:lnTo>
                    <a:pt x="2347" y="788"/>
                  </a:lnTo>
                  <a:lnTo>
                    <a:pt x="2479" y="713"/>
                  </a:lnTo>
                  <a:lnTo>
                    <a:pt x="2629" y="657"/>
                  </a:lnTo>
                  <a:lnTo>
                    <a:pt x="2835" y="526"/>
                  </a:lnTo>
                  <a:lnTo>
                    <a:pt x="2986" y="413"/>
                  </a:lnTo>
                  <a:lnTo>
                    <a:pt x="3042" y="357"/>
                  </a:lnTo>
                  <a:lnTo>
                    <a:pt x="2779" y="263"/>
                  </a:lnTo>
                  <a:lnTo>
                    <a:pt x="2479" y="169"/>
                  </a:lnTo>
                  <a:lnTo>
                    <a:pt x="2103" y="75"/>
                  </a:lnTo>
                  <a:lnTo>
                    <a:pt x="1878" y="38"/>
                  </a:lnTo>
                  <a:lnTo>
                    <a:pt x="1634" y="19"/>
                  </a:lnTo>
                  <a:lnTo>
                    <a:pt x="1390"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0" name="Google Shape;2680;p45"/>
            <p:cNvSpPr/>
            <p:nvPr/>
          </p:nvSpPr>
          <p:spPr>
            <a:xfrm>
              <a:off x="-1853801" y="5497146"/>
              <a:ext cx="129588" cy="51515"/>
            </a:xfrm>
            <a:custGeom>
              <a:avLst/>
              <a:gdLst/>
              <a:ahLst/>
              <a:cxnLst/>
              <a:rect l="l" t="t" r="r" b="b"/>
              <a:pathLst>
                <a:path w="2835" h="1127" extrusionOk="0">
                  <a:moveTo>
                    <a:pt x="826" y="0"/>
                  </a:moveTo>
                  <a:lnTo>
                    <a:pt x="432" y="38"/>
                  </a:lnTo>
                  <a:lnTo>
                    <a:pt x="282" y="75"/>
                  </a:lnTo>
                  <a:lnTo>
                    <a:pt x="150" y="94"/>
                  </a:lnTo>
                  <a:lnTo>
                    <a:pt x="57" y="132"/>
                  </a:lnTo>
                  <a:lnTo>
                    <a:pt x="19" y="188"/>
                  </a:lnTo>
                  <a:lnTo>
                    <a:pt x="0" y="263"/>
                  </a:lnTo>
                  <a:lnTo>
                    <a:pt x="0" y="357"/>
                  </a:lnTo>
                  <a:lnTo>
                    <a:pt x="38" y="469"/>
                  </a:lnTo>
                  <a:lnTo>
                    <a:pt x="113" y="582"/>
                  </a:lnTo>
                  <a:lnTo>
                    <a:pt x="282" y="807"/>
                  </a:lnTo>
                  <a:lnTo>
                    <a:pt x="469" y="1051"/>
                  </a:lnTo>
                  <a:lnTo>
                    <a:pt x="695" y="939"/>
                  </a:lnTo>
                  <a:lnTo>
                    <a:pt x="939" y="882"/>
                  </a:lnTo>
                  <a:lnTo>
                    <a:pt x="1202" y="845"/>
                  </a:lnTo>
                  <a:lnTo>
                    <a:pt x="1464" y="845"/>
                  </a:lnTo>
                  <a:lnTo>
                    <a:pt x="1746" y="882"/>
                  </a:lnTo>
                  <a:lnTo>
                    <a:pt x="2046" y="939"/>
                  </a:lnTo>
                  <a:lnTo>
                    <a:pt x="2347" y="1033"/>
                  </a:lnTo>
                  <a:lnTo>
                    <a:pt x="2647" y="1126"/>
                  </a:lnTo>
                  <a:lnTo>
                    <a:pt x="2703" y="1070"/>
                  </a:lnTo>
                  <a:lnTo>
                    <a:pt x="2760" y="995"/>
                  </a:lnTo>
                  <a:lnTo>
                    <a:pt x="2797" y="882"/>
                  </a:lnTo>
                  <a:lnTo>
                    <a:pt x="2835" y="751"/>
                  </a:lnTo>
                  <a:lnTo>
                    <a:pt x="2835" y="620"/>
                  </a:lnTo>
                  <a:lnTo>
                    <a:pt x="2816" y="545"/>
                  </a:lnTo>
                  <a:lnTo>
                    <a:pt x="2797" y="469"/>
                  </a:lnTo>
                  <a:lnTo>
                    <a:pt x="2741" y="394"/>
                  </a:lnTo>
                  <a:lnTo>
                    <a:pt x="2703" y="300"/>
                  </a:lnTo>
                  <a:lnTo>
                    <a:pt x="2609" y="225"/>
                  </a:lnTo>
                  <a:lnTo>
                    <a:pt x="2497" y="169"/>
                  </a:lnTo>
                  <a:lnTo>
                    <a:pt x="2328" y="113"/>
                  </a:lnTo>
                  <a:lnTo>
                    <a:pt x="2159" y="75"/>
                  </a:lnTo>
                  <a:lnTo>
                    <a:pt x="1952" y="38"/>
                  </a:lnTo>
                  <a:lnTo>
                    <a:pt x="1727" y="19"/>
                  </a:lnTo>
                  <a:lnTo>
                    <a:pt x="127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81" name="Google Shape;2681;p45"/>
          <p:cNvGrpSpPr/>
          <p:nvPr/>
        </p:nvGrpSpPr>
        <p:grpSpPr>
          <a:xfrm flipH="1">
            <a:off x="-285234" y="653750"/>
            <a:ext cx="1294715" cy="4263171"/>
            <a:chOff x="4691063" y="2482850"/>
            <a:chExt cx="1114500" cy="2440150"/>
          </a:xfrm>
        </p:grpSpPr>
        <p:sp>
          <p:nvSpPr>
            <p:cNvPr id="2682" name="Google Shape;2682;p45"/>
            <p:cNvSpPr/>
            <p:nvPr/>
          </p:nvSpPr>
          <p:spPr>
            <a:xfrm>
              <a:off x="4691063" y="4846200"/>
              <a:ext cx="1114500" cy="76800"/>
            </a:xfrm>
            <a:prstGeom prst="ellipse">
              <a:avLst/>
            </a:pr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3" name="Google Shape;2683;p45"/>
            <p:cNvSpPr/>
            <p:nvPr/>
          </p:nvSpPr>
          <p:spPr>
            <a:xfrm>
              <a:off x="4829400" y="4494375"/>
              <a:ext cx="859975" cy="388350"/>
            </a:xfrm>
            <a:custGeom>
              <a:avLst/>
              <a:gdLst/>
              <a:ahLst/>
              <a:cxnLst/>
              <a:rect l="l" t="t" r="r" b="b"/>
              <a:pathLst>
                <a:path w="34399" h="15534" extrusionOk="0">
                  <a:moveTo>
                    <a:pt x="30722" y="0"/>
                  </a:moveTo>
                  <a:lnTo>
                    <a:pt x="2242" y="77"/>
                  </a:lnTo>
                  <a:lnTo>
                    <a:pt x="1" y="15533"/>
                  </a:lnTo>
                  <a:lnTo>
                    <a:pt x="34399" y="15533"/>
                  </a:lnTo>
                  <a:lnTo>
                    <a:pt x="30722"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4" name="Google Shape;2684;p45"/>
            <p:cNvSpPr/>
            <p:nvPr/>
          </p:nvSpPr>
          <p:spPr>
            <a:xfrm>
              <a:off x="4872025" y="4494375"/>
              <a:ext cx="792475" cy="337575"/>
            </a:xfrm>
            <a:custGeom>
              <a:avLst/>
              <a:gdLst/>
              <a:ahLst/>
              <a:cxnLst/>
              <a:rect l="l" t="t" r="r" b="b"/>
              <a:pathLst>
                <a:path w="31699" h="13503" extrusionOk="0">
                  <a:moveTo>
                    <a:pt x="29017" y="0"/>
                  </a:moveTo>
                  <a:lnTo>
                    <a:pt x="537" y="77"/>
                  </a:lnTo>
                  <a:lnTo>
                    <a:pt x="0" y="3792"/>
                  </a:lnTo>
                  <a:lnTo>
                    <a:pt x="192" y="4233"/>
                  </a:lnTo>
                  <a:lnTo>
                    <a:pt x="441" y="4693"/>
                  </a:lnTo>
                  <a:lnTo>
                    <a:pt x="747" y="5171"/>
                  </a:lnTo>
                  <a:lnTo>
                    <a:pt x="1092" y="5669"/>
                  </a:lnTo>
                  <a:lnTo>
                    <a:pt x="1475" y="6129"/>
                  </a:lnTo>
                  <a:lnTo>
                    <a:pt x="1896" y="6608"/>
                  </a:lnTo>
                  <a:lnTo>
                    <a:pt x="2356" y="7048"/>
                  </a:lnTo>
                  <a:lnTo>
                    <a:pt x="2835" y="7489"/>
                  </a:lnTo>
                  <a:lnTo>
                    <a:pt x="3371" y="7929"/>
                  </a:lnTo>
                  <a:lnTo>
                    <a:pt x="3927" y="8351"/>
                  </a:lnTo>
                  <a:lnTo>
                    <a:pt x="4520" y="8753"/>
                  </a:lnTo>
                  <a:lnTo>
                    <a:pt x="5133" y="9155"/>
                  </a:lnTo>
                  <a:lnTo>
                    <a:pt x="5765" y="9538"/>
                  </a:lnTo>
                  <a:lnTo>
                    <a:pt x="6436" y="9902"/>
                  </a:lnTo>
                  <a:lnTo>
                    <a:pt x="7125" y="10266"/>
                  </a:lnTo>
                  <a:lnTo>
                    <a:pt x="7834" y="10592"/>
                  </a:lnTo>
                  <a:lnTo>
                    <a:pt x="8581" y="10917"/>
                  </a:lnTo>
                  <a:lnTo>
                    <a:pt x="9328" y="11224"/>
                  </a:lnTo>
                  <a:lnTo>
                    <a:pt x="10113" y="11511"/>
                  </a:lnTo>
                  <a:lnTo>
                    <a:pt x="10898" y="11779"/>
                  </a:lnTo>
                  <a:lnTo>
                    <a:pt x="11703" y="12047"/>
                  </a:lnTo>
                  <a:lnTo>
                    <a:pt x="12526" y="12277"/>
                  </a:lnTo>
                  <a:lnTo>
                    <a:pt x="13369" y="12488"/>
                  </a:lnTo>
                  <a:lnTo>
                    <a:pt x="14212" y="12698"/>
                  </a:lnTo>
                  <a:lnTo>
                    <a:pt x="15073" y="12871"/>
                  </a:lnTo>
                  <a:lnTo>
                    <a:pt x="15935" y="13024"/>
                  </a:lnTo>
                  <a:lnTo>
                    <a:pt x="16816" y="13158"/>
                  </a:lnTo>
                  <a:lnTo>
                    <a:pt x="17697" y="13273"/>
                  </a:lnTo>
                  <a:lnTo>
                    <a:pt x="18578" y="13369"/>
                  </a:lnTo>
                  <a:lnTo>
                    <a:pt x="19459" y="13426"/>
                  </a:lnTo>
                  <a:lnTo>
                    <a:pt x="20360" y="13484"/>
                  </a:lnTo>
                  <a:lnTo>
                    <a:pt x="21241" y="13503"/>
                  </a:lnTo>
                  <a:lnTo>
                    <a:pt x="22122" y="13503"/>
                  </a:lnTo>
                  <a:lnTo>
                    <a:pt x="23003" y="13465"/>
                  </a:lnTo>
                  <a:lnTo>
                    <a:pt x="23673" y="13426"/>
                  </a:lnTo>
                  <a:lnTo>
                    <a:pt x="24324" y="13388"/>
                  </a:lnTo>
                  <a:lnTo>
                    <a:pt x="24956" y="13311"/>
                  </a:lnTo>
                  <a:lnTo>
                    <a:pt x="25588" y="13235"/>
                  </a:lnTo>
                  <a:lnTo>
                    <a:pt x="26182" y="13139"/>
                  </a:lnTo>
                  <a:lnTo>
                    <a:pt x="26776" y="13043"/>
                  </a:lnTo>
                  <a:lnTo>
                    <a:pt x="27350" y="12928"/>
                  </a:lnTo>
                  <a:lnTo>
                    <a:pt x="27906" y="12794"/>
                  </a:lnTo>
                  <a:lnTo>
                    <a:pt x="28442" y="12641"/>
                  </a:lnTo>
                  <a:lnTo>
                    <a:pt x="28959" y="12488"/>
                  </a:lnTo>
                  <a:lnTo>
                    <a:pt x="29457" y="12335"/>
                  </a:lnTo>
                  <a:lnTo>
                    <a:pt x="29936" y="12162"/>
                  </a:lnTo>
                  <a:lnTo>
                    <a:pt x="30415" y="11971"/>
                  </a:lnTo>
                  <a:lnTo>
                    <a:pt x="30855" y="11760"/>
                  </a:lnTo>
                  <a:lnTo>
                    <a:pt x="31296" y="11568"/>
                  </a:lnTo>
                  <a:lnTo>
                    <a:pt x="31698" y="11339"/>
                  </a:lnTo>
                  <a:lnTo>
                    <a:pt x="29017"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5" name="Google Shape;2685;p45"/>
            <p:cNvSpPr/>
            <p:nvPr/>
          </p:nvSpPr>
          <p:spPr>
            <a:xfrm>
              <a:off x="4829400" y="4827150"/>
              <a:ext cx="602375" cy="55575"/>
            </a:xfrm>
            <a:custGeom>
              <a:avLst/>
              <a:gdLst/>
              <a:ahLst/>
              <a:cxnLst/>
              <a:rect l="l" t="t" r="r" b="b"/>
              <a:pathLst>
                <a:path w="24095" h="2223" extrusionOk="0">
                  <a:moveTo>
                    <a:pt x="326" y="0"/>
                  </a:moveTo>
                  <a:lnTo>
                    <a:pt x="1" y="2222"/>
                  </a:lnTo>
                  <a:lnTo>
                    <a:pt x="24095" y="2222"/>
                  </a:lnTo>
                  <a:lnTo>
                    <a:pt x="22773" y="1973"/>
                  </a:lnTo>
                  <a:lnTo>
                    <a:pt x="21356" y="1743"/>
                  </a:lnTo>
                  <a:lnTo>
                    <a:pt x="19862" y="1513"/>
                  </a:lnTo>
                  <a:lnTo>
                    <a:pt x="18272" y="1284"/>
                  </a:lnTo>
                  <a:lnTo>
                    <a:pt x="16606" y="1092"/>
                  </a:lnTo>
                  <a:lnTo>
                    <a:pt x="14863" y="881"/>
                  </a:lnTo>
                  <a:lnTo>
                    <a:pt x="13063" y="709"/>
                  </a:lnTo>
                  <a:lnTo>
                    <a:pt x="11186" y="537"/>
                  </a:lnTo>
                  <a:lnTo>
                    <a:pt x="9769" y="422"/>
                  </a:lnTo>
                  <a:lnTo>
                    <a:pt x="8370" y="326"/>
                  </a:lnTo>
                  <a:lnTo>
                    <a:pt x="6972" y="249"/>
                  </a:lnTo>
                  <a:lnTo>
                    <a:pt x="5593" y="173"/>
                  </a:lnTo>
                  <a:lnTo>
                    <a:pt x="2893" y="58"/>
                  </a:lnTo>
                  <a:lnTo>
                    <a:pt x="326"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6" name="Google Shape;2686;p45"/>
            <p:cNvSpPr/>
            <p:nvPr/>
          </p:nvSpPr>
          <p:spPr>
            <a:xfrm>
              <a:off x="5070725" y="2906600"/>
              <a:ext cx="118300" cy="1452775"/>
            </a:xfrm>
            <a:custGeom>
              <a:avLst/>
              <a:gdLst/>
              <a:ahLst/>
              <a:cxnLst/>
              <a:rect l="l" t="t" r="r" b="b"/>
              <a:pathLst>
                <a:path w="4732" h="58111" extrusionOk="0">
                  <a:moveTo>
                    <a:pt x="2376" y="1"/>
                  </a:moveTo>
                  <a:lnTo>
                    <a:pt x="1724" y="384"/>
                  </a:lnTo>
                  <a:lnTo>
                    <a:pt x="1801" y="537"/>
                  </a:lnTo>
                  <a:lnTo>
                    <a:pt x="1858" y="729"/>
                  </a:lnTo>
                  <a:lnTo>
                    <a:pt x="1935" y="958"/>
                  </a:lnTo>
                  <a:lnTo>
                    <a:pt x="1993" y="1207"/>
                  </a:lnTo>
                  <a:lnTo>
                    <a:pt x="2127" y="1839"/>
                  </a:lnTo>
                  <a:lnTo>
                    <a:pt x="2242" y="2567"/>
                  </a:lnTo>
                  <a:lnTo>
                    <a:pt x="2337" y="3429"/>
                  </a:lnTo>
                  <a:lnTo>
                    <a:pt x="2433" y="4387"/>
                  </a:lnTo>
                  <a:lnTo>
                    <a:pt x="2510" y="5459"/>
                  </a:lnTo>
                  <a:lnTo>
                    <a:pt x="2586" y="6589"/>
                  </a:lnTo>
                  <a:lnTo>
                    <a:pt x="2644" y="7815"/>
                  </a:lnTo>
                  <a:lnTo>
                    <a:pt x="2682" y="9117"/>
                  </a:lnTo>
                  <a:lnTo>
                    <a:pt x="2759" y="11875"/>
                  </a:lnTo>
                  <a:lnTo>
                    <a:pt x="2778" y="14806"/>
                  </a:lnTo>
                  <a:lnTo>
                    <a:pt x="2778" y="17851"/>
                  </a:lnTo>
                  <a:lnTo>
                    <a:pt x="2720" y="20916"/>
                  </a:lnTo>
                  <a:lnTo>
                    <a:pt x="2644" y="23922"/>
                  </a:lnTo>
                  <a:lnTo>
                    <a:pt x="2548" y="26834"/>
                  </a:lnTo>
                  <a:lnTo>
                    <a:pt x="2414" y="29553"/>
                  </a:lnTo>
                  <a:lnTo>
                    <a:pt x="2318" y="30817"/>
                  </a:lnTo>
                  <a:lnTo>
                    <a:pt x="2242" y="32005"/>
                  </a:lnTo>
                  <a:lnTo>
                    <a:pt x="2146" y="33116"/>
                  </a:lnTo>
                  <a:lnTo>
                    <a:pt x="2050" y="34131"/>
                  </a:lnTo>
                  <a:lnTo>
                    <a:pt x="1935" y="35050"/>
                  </a:lnTo>
                  <a:lnTo>
                    <a:pt x="1820" y="35874"/>
                  </a:lnTo>
                  <a:lnTo>
                    <a:pt x="1705" y="36563"/>
                  </a:lnTo>
                  <a:lnTo>
                    <a:pt x="1590" y="37119"/>
                  </a:lnTo>
                  <a:lnTo>
                    <a:pt x="1571" y="37176"/>
                  </a:lnTo>
                  <a:lnTo>
                    <a:pt x="1322" y="38153"/>
                  </a:lnTo>
                  <a:lnTo>
                    <a:pt x="1073" y="39226"/>
                  </a:lnTo>
                  <a:lnTo>
                    <a:pt x="805" y="40394"/>
                  </a:lnTo>
                  <a:lnTo>
                    <a:pt x="556" y="41658"/>
                  </a:lnTo>
                  <a:lnTo>
                    <a:pt x="441" y="42309"/>
                  </a:lnTo>
                  <a:lnTo>
                    <a:pt x="326" y="42979"/>
                  </a:lnTo>
                  <a:lnTo>
                    <a:pt x="250" y="43669"/>
                  </a:lnTo>
                  <a:lnTo>
                    <a:pt x="154" y="44358"/>
                  </a:lnTo>
                  <a:lnTo>
                    <a:pt x="96" y="45067"/>
                  </a:lnTo>
                  <a:lnTo>
                    <a:pt x="39" y="45776"/>
                  </a:lnTo>
                  <a:lnTo>
                    <a:pt x="20" y="46504"/>
                  </a:lnTo>
                  <a:lnTo>
                    <a:pt x="1" y="47231"/>
                  </a:lnTo>
                  <a:lnTo>
                    <a:pt x="20" y="47959"/>
                  </a:lnTo>
                  <a:lnTo>
                    <a:pt x="58" y="48687"/>
                  </a:lnTo>
                  <a:lnTo>
                    <a:pt x="116" y="49415"/>
                  </a:lnTo>
                  <a:lnTo>
                    <a:pt x="211" y="50143"/>
                  </a:lnTo>
                  <a:lnTo>
                    <a:pt x="345" y="50870"/>
                  </a:lnTo>
                  <a:lnTo>
                    <a:pt x="499" y="51579"/>
                  </a:lnTo>
                  <a:lnTo>
                    <a:pt x="690" y="52288"/>
                  </a:lnTo>
                  <a:lnTo>
                    <a:pt x="901" y="52996"/>
                  </a:lnTo>
                  <a:lnTo>
                    <a:pt x="1169" y="53686"/>
                  </a:lnTo>
                  <a:lnTo>
                    <a:pt x="1475" y="54375"/>
                  </a:lnTo>
                  <a:lnTo>
                    <a:pt x="1820" y="55046"/>
                  </a:lnTo>
                  <a:lnTo>
                    <a:pt x="1993" y="55371"/>
                  </a:lnTo>
                  <a:lnTo>
                    <a:pt x="2203" y="55697"/>
                  </a:lnTo>
                  <a:lnTo>
                    <a:pt x="2414" y="56003"/>
                  </a:lnTo>
                  <a:lnTo>
                    <a:pt x="2625" y="56329"/>
                  </a:lnTo>
                  <a:lnTo>
                    <a:pt x="2874" y="56635"/>
                  </a:lnTo>
                  <a:lnTo>
                    <a:pt x="3103" y="56942"/>
                  </a:lnTo>
                  <a:lnTo>
                    <a:pt x="3372" y="57248"/>
                  </a:lnTo>
                  <a:lnTo>
                    <a:pt x="3640" y="57536"/>
                  </a:lnTo>
                  <a:lnTo>
                    <a:pt x="3927" y="57823"/>
                  </a:lnTo>
                  <a:lnTo>
                    <a:pt x="4214" y="58110"/>
                  </a:lnTo>
                  <a:lnTo>
                    <a:pt x="4731" y="57555"/>
                  </a:lnTo>
                  <a:lnTo>
                    <a:pt x="4463" y="57287"/>
                  </a:lnTo>
                  <a:lnTo>
                    <a:pt x="4195" y="56999"/>
                  </a:lnTo>
                  <a:lnTo>
                    <a:pt x="3927" y="56731"/>
                  </a:lnTo>
                  <a:lnTo>
                    <a:pt x="3678" y="56444"/>
                  </a:lnTo>
                  <a:lnTo>
                    <a:pt x="3448" y="56157"/>
                  </a:lnTo>
                  <a:lnTo>
                    <a:pt x="3237" y="55869"/>
                  </a:lnTo>
                  <a:lnTo>
                    <a:pt x="3027" y="55563"/>
                  </a:lnTo>
                  <a:lnTo>
                    <a:pt x="2816" y="55256"/>
                  </a:lnTo>
                  <a:lnTo>
                    <a:pt x="2452" y="54643"/>
                  </a:lnTo>
                  <a:lnTo>
                    <a:pt x="2127" y="54011"/>
                  </a:lnTo>
                  <a:lnTo>
                    <a:pt x="1839" y="53379"/>
                  </a:lnTo>
                  <a:lnTo>
                    <a:pt x="1590" y="52709"/>
                  </a:lnTo>
                  <a:lnTo>
                    <a:pt x="1380" y="52058"/>
                  </a:lnTo>
                  <a:lnTo>
                    <a:pt x="1207" y="51387"/>
                  </a:lnTo>
                  <a:lnTo>
                    <a:pt x="1054" y="50698"/>
                  </a:lnTo>
                  <a:lnTo>
                    <a:pt x="939" y="50008"/>
                  </a:lnTo>
                  <a:lnTo>
                    <a:pt x="843" y="49319"/>
                  </a:lnTo>
                  <a:lnTo>
                    <a:pt x="786" y="48630"/>
                  </a:lnTo>
                  <a:lnTo>
                    <a:pt x="748" y="47940"/>
                  </a:lnTo>
                  <a:lnTo>
                    <a:pt x="748" y="47231"/>
                  </a:lnTo>
                  <a:lnTo>
                    <a:pt x="748" y="46542"/>
                  </a:lnTo>
                  <a:lnTo>
                    <a:pt x="786" y="45852"/>
                  </a:lnTo>
                  <a:lnTo>
                    <a:pt x="824" y="45163"/>
                  </a:lnTo>
                  <a:lnTo>
                    <a:pt x="901" y="44493"/>
                  </a:lnTo>
                  <a:lnTo>
                    <a:pt x="977" y="43822"/>
                  </a:lnTo>
                  <a:lnTo>
                    <a:pt x="1073" y="43152"/>
                  </a:lnTo>
                  <a:lnTo>
                    <a:pt x="1169" y="42501"/>
                  </a:lnTo>
                  <a:lnTo>
                    <a:pt x="1284" y="41869"/>
                  </a:lnTo>
                  <a:lnTo>
                    <a:pt x="1533" y="40624"/>
                  </a:lnTo>
                  <a:lnTo>
                    <a:pt x="1782" y="39455"/>
                  </a:lnTo>
                  <a:lnTo>
                    <a:pt x="2050" y="38364"/>
                  </a:lnTo>
                  <a:lnTo>
                    <a:pt x="2318" y="37368"/>
                  </a:lnTo>
                  <a:lnTo>
                    <a:pt x="2318" y="37310"/>
                  </a:lnTo>
                  <a:lnTo>
                    <a:pt x="2433" y="36793"/>
                  </a:lnTo>
                  <a:lnTo>
                    <a:pt x="2548" y="36123"/>
                  </a:lnTo>
                  <a:lnTo>
                    <a:pt x="2663" y="35338"/>
                  </a:lnTo>
                  <a:lnTo>
                    <a:pt x="2759" y="34456"/>
                  </a:lnTo>
                  <a:lnTo>
                    <a:pt x="2854" y="33441"/>
                  </a:lnTo>
                  <a:lnTo>
                    <a:pt x="2950" y="32350"/>
                  </a:lnTo>
                  <a:lnTo>
                    <a:pt x="3123" y="29898"/>
                  </a:lnTo>
                  <a:lnTo>
                    <a:pt x="3276" y="27178"/>
                  </a:lnTo>
                  <a:lnTo>
                    <a:pt x="3391" y="24248"/>
                  </a:lnTo>
                  <a:lnTo>
                    <a:pt x="3467" y="21203"/>
                  </a:lnTo>
                  <a:lnTo>
                    <a:pt x="3525" y="18100"/>
                  </a:lnTo>
                  <a:lnTo>
                    <a:pt x="3544" y="14997"/>
                  </a:lnTo>
                  <a:lnTo>
                    <a:pt x="3525" y="12009"/>
                  </a:lnTo>
                  <a:lnTo>
                    <a:pt x="3486" y="10554"/>
                  </a:lnTo>
                  <a:lnTo>
                    <a:pt x="3448" y="9175"/>
                  </a:lnTo>
                  <a:lnTo>
                    <a:pt x="3410" y="7834"/>
                  </a:lnTo>
                  <a:lnTo>
                    <a:pt x="3352" y="6570"/>
                  </a:lnTo>
                  <a:lnTo>
                    <a:pt x="3276" y="5383"/>
                  </a:lnTo>
                  <a:lnTo>
                    <a:pt x="3180" y="4272"/>
                  </a:lnTo>
                  <a:lnTo>
                    <a:pt x="3084" y="3276"/>
                  </a:lnTo>
                  <a:lnTo>
                    <a:pt x="2969" y="2376"/>
                  </a:lnTo>
                  <a:lnTo>
                    <a:pt x="2854" y="1590"/>
                  </a:lnTo>
                  <a:lnTo>
                    <a:pt x="2701" y="920"/>
                  </a:lnTo>
                  <a:lnTo>
                    <a:pt x="2625" y="633"/>
                  </a:lnTo>
                  <a:lnTo>
                    <a:pt x="2548" y="403"/>
                  </a:lnTo>
                  <a:lnTo>
                    <a:pt x="2471" y="173"/>
                  </a:lnTo>
                  <a:lnTo>
                    <a:pt x="237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7" name="Google Shape;2687;p45"/>
            <p:cNvSpPr/>
            <p:nvPr/>
          </p:nvSpPr>
          <p:spPr>
            <a:xfrm>
              <a:off x="5180375" y="4314325"/>
              <a:ext cx="100575" cy="178625"/>
            </a:xfrm>
            <a:custGeom>
              <a:avLst/>
              <a:gdLst/>
              <a:ahLst/>
              <a:cxnLst/>
              <a:rect l="l" t="t" r="r" b="b"/>
              <a:pathLst>
                <a:path w="4023" h="7145" extrusionOk="0">
                  <a:moveTo>
                    <a:pt x="901" y="1"/>
                  </a:moveTo>
                  <a:lnTo>
                    <a:pt x="1" y="1361"/>
                  </a:lnTo>
                  <a:lnTo>
                    <a:pt x="1112" y="7145"/>
                  </a:lnTo>
                  <a:lnTo>
                    <a:pt x="4023" y="7145"/>
                  </a:lnTo>
                  <a:lnTo>
                    <a:pt x="90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8" name="Google Shape;2688;p45"/>
            <p:cNvSpPr/>
            <p:nvPr/>
          </p:nvSpPr>
          <p:spPr>
            <a:xfrm>
              <a:off x="5183725" y="2857775"/>
              <a:ext cx="25875" cy="1487225"/>
            </a:xfrm>
            <a:custGeom>
              <a:avLst/>
              <a:gdLst/>
              <a:ahLst/>
              <a:cxnLst/>
              <a:rect l="l" t="t" r="r" b="b"/>
              <a:pathLst>
                <a:path w="1035" h="59489" extrusionOk="0">
                  <a:moveTo>
                    <a:pt x="1" y="0"/>
                  </a:moveTo>
                  <a:lnTo>
                    <a:pt x="1" y="59489"/>
                  </a:lnTo>
                  <a:lnTo>
                    <a:pt x="1035" y="59489"/>
                  </a:lnTo>
                  <a:lnTo>
                    <a:pt x="10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89" name="Google Shape;2689;p45"/>
            <p:cNvSpPr/>
            <p:nvPr/>
          </p:nvSpPr>
          <p:spPr>
            <a:xfrm>
              <a:off x="5186600" y="4301400"/>
              <a:ext cx="316050" cy="191550"/>
            </a:xfrm>
            <a:custGeom>
              <a:avLst/>
              <a:gdLst/>
              <a:ahLst/>
              <a:cxnLst/>
              <a:rect l="l" t="t" r="r" b="b"/>
              <a:pathLst>
                <a:path w="12642" h="7662" extrusionOk="0">
                  <a:moveTo>
                    <a:pt x="1" y="1"/>
                  </a:moveTo>
                  <a:lnTo>
                    <a:pt x="1" y="1456"/>
                  </a:lnTo>
                  <a:lnTo>
                    <a:pt x="7968" y="7662"/>
                  </a:lnTo>
                  <a:lnTo>
                    <a:pt x="12641" y="7662"/>
                  </a:lnTo>
                  <a:lnTo>
                    <a:pt x="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0" name="Google Shape;2690;p45"/>
            <p:cNvSpPr/>
            <p:nvPr/>
          </p:nvSpPr>
          <p:spPr>
            <a:xfrm>
              <a:off x="4976400" y="4301400"/>
              <a:ext cx="223150" cy="191550"/>
            </a:xfrm>
            <a:custGeom>
              <a:avLst/>
              <a:gdLst/>
              <a:ahLst/>
              <a:cxnLst/>
              <a:rect l="l" t="t" r="r" b="b"/>
              <a:pathLst>
                <a:path w="8926" h="7662" extrusionOk="0">
                  <a:moveTo>
                    <a:pt x="8926" y="1"/>
                  </a:moveTo>
                  <a:lnTo>
                    <a:pt x="1" y="7662"/>
                  </a:lnTo>
                  <a:lnTo>
                    <a:pt x="3295" y="7662"/>
                  </a:lnTo>
                  <a:lnTo>
                    <a:pt x="8926" y="1456"/>
                  </a:lnTo>
                  <a:lnTo>
                    <a:pt x="892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1" name="Google Shape;2691;p45"/>
            <p:cNvSpPr/>
            <p:nvPr/>
          </p:nvSpPr>
          <p:spPr>
            <a:xfrm>
              <a:off x="5021900" y="2706950"/>
              <a:ext cx="242775" cy="302150"/>
            </a:xfrm>
            <a:custGeom>
              <a:avLst/>
              <a:gdLst/>
              <a:ahLst/>
              <a:cxnLst/>
              <a:rect l="l" t="t" r="r" b="b"/>
              <a:pathLst>
                <a:path w="9711" h="12086" extrusionOk="0">
                  <a:moveTo>
                    <a:pt x="5784" y="0"/>
                  </a:moveTo>
                  <a:lnTo>
                    <a:pt x="0" y="4788"/>
                  </a:lnTo>
                  <a:lnTo>
                    <a:pt x="3926" y="12085"/>
                  </a:lnTo>
                  <a:lnTo>
                    <a:pt x="9711" y="7297"/>
                  </a:lnTo>
                  <a:lnTo>
                    <a:pt x="578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2" name="Google Shape;2692;p45"/>
            <p:cNvSpPr/>
            <p:nvPr/>
          </p:nvSpPr>
          <p:spPr>
            <a:xfrm>
              <a:off x="5070250" y="2482850"/>
              <a:ext cx="262425" cy="512850"/>
            </a:xfrm>
            <a:custGeom>
              <a:avLst/>
              <a:gdLst/>
              <a:ahLst/>
              <a:cxnLst/>
              <a:rect l="l" t="t" r="r" b="b"/>
              <a:pathLst>
                <a:path w="10497" h="20514" extrusionOk="0">
                  <a:moveTo>
                    <a:pt x="3371" y="1"/>
                  </a:moveTo>
                  <a:lnTo>
                    <a:pt x="1686" y="230"/>
                  </a:lnTo>
                  <a:lnTo>
                    <a:pt x="1" y="20513"/>
                  </a:lnTo>
                  <a:lnTo>
                    <a:pt x="10420" y="13350"/>
                  </a:lnTo>
                  <a:lnTo>
                    <a:pt x="10496" y="10726"/>
                  </a:lnTo>
                  <a:lnTo>
                    <a:pt x="337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3" name="Google Shape;2693;p45"/>
            <p:cNvSpPr/>
            <p:nvPr/>
          </p:nvSpPr>
          <p:spPr>
            <a:xfrm>
              <a:off x="4886875" y="2488125"/>
              <a:ext cx="409875" cy="509000"/>
            </a:xfrm>
            <a:custGeom>
              <a:avLst/>
              <a:gdLst/>
              <a:ahLst/>
              <a:cxnLst/>
              <a:rect l="l" t="t" r="r" b="b"/>
              <a:pathLst>
                <a:path w="16395" h="20360" extrusionOk="0">
                  <a:moveTo>
                    <a:pt x="9059" y="0"/>
                  </a:moveTo>
                  <a:lnTo>
                    <a:pt x="0" y="7431"/>
                  </a:lnTo>
                  <a:lnTo>
                    <a:pt x="7316" y="20360"/>
                  </a:lnTo>
                  <a:lnTo>
                    <a:pt x="16395" y="12928"/>
                  </a:lnTo>
                  <a:lnTo>
                    <a:pt x="905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4" name="Google Shape;2694;p45"/>
            <p:cNvSpPr/>
            <p:nvPr/>
          </p:nvSpPr>
          <p:spPr>
            <a:xfrm>
              <a:off x="4925650" y="2536475"/>
              <a:ext cx="331850" cy="412300"/>
            </a:xfrm>
            <a:custGeom>
              <a:avLst/>
              <a:gdLst/>
              <a:ahLst/>
              <a:cxnLst/>
              <a:rect l="l" t="t" r="r" b="b"/>
              <a:pathLst>
                <a:path w="13274" h="16492" extrusionOk="0">
                  <a:moveTo>
                    <a:pt x="7355" y="1"/>
                  </a:moveTo>
                  <a:lnTo>
                    <a:pt x="0" y="6015"/>
                  </a:lnTo>
                  <a:lnTo>
                    <a:pt x="5938" y="16491"/>
                  </a:lnTo>
                  <a:lnTo>
                    <a:pt x="13273" y="10477"/>
                  </a:lnTo>
                  <a:lnTo>
                    <a:pt x="73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5" name="Google Shape;2695;p45"/>
            <p:cNvSpPr/>
            <p:nvPr/>
          </p:nvSpPr>
          <p:spPr>
            <a:xfrm>
              <a:off x="5060675" y="2699275"/>
              <a:ext cx="143200" cy="190600"/>
            </a:xfrm>
            <a:custGeom>
              <a:avLst/>
              <a:gdLst/>
              <a:ahLst/>
              <a:cxnLst/>
              <a:rect l="l" t="t" r="r" b="b"/>
              <a:pathLst>
                <a:path w="5728" h="7624" extrusionOk="0">
                  <a:moveTo>
                    <a:pt x="518" y="1"/>
                  </a:moveTo>
                  <a:lnTo>
                    <a:pt x="422" y="20"/>
                  </a:lnTo>
                  <a:lnTo>
                    <a:pt x="326" y="58"/>
                  </a:lnTo>
                  <a:lnTo>
                    <a:pt x="249" y="116"/>
                  </a:lnTo>
                  <a:lnTo>
                    <a:pt x="173" y="192"/>
                  </a:lnTo>
                  <a:lnTo>
                    <a:pt x="115" y="288"/>
                  </a:lnTo>
                  <a:lnTo>
                    <a:pt x="58" y="384"/>
                  </a:lnTo>
                  <a:lnTo>
                    <a:pt x="39" y="499"/>
                  </a:lnTo>
                  <a:lnTo>
                    <a:pt x="0" y="633"/>
                  </a:lnTo>
                  <a:lnTo>
                    <a:pt x="0" y="786"/>
                  </a:lnTo>
                  <a:lnTo>
                    <a:pt x="0" y="939"/>
                  </a:lnTo>
                  <a:lnTo>
                    <a:pt x="20" y="1303"/>
                  </a:lnTo>
                  <a:lnTo>
                    <a:pt x="96" y="1724"/>
                  </a:lnTo>
                  <a:lnTo>
                    <a:pt x="211" y="2184"/>
                  </a:lnTo>
                  <a:lnTo>
                    <a:pt x="364" y="2682"/>
                  </a:lnTo>
                  <a:lnTo>
                    <a:pt x="556" y="3199"/>
                  </a:lnTo>
                  <a:lnTo>
                    <a:pt x="786" y="3774"/>
                  </a:lnTo>
                  <a:lnTo>
                    <a:pt x="1054" y="4367"/>
                  </a:lnTo>
                  <a:lnTo>
                    <a:pt x="1341" y="4980"/>
                  </a:lnTo>
                  <a:lnTo>
                    <a:pt x="1667" y="5612"/>
                  </a:lnTo>
                  <a:lnTo>
                    <a:pt x="2031" y="6283"/>
                  </a:lnTo>
                  <a:lnTo>
                    <a:pt x="2414" y="6934"/>
                  </a:lnTo>
                  <a:lnTo>
                    <a:pt x="2816" y="7623"/>
                  </a:lnTo>
                  <a:lnTo>
                    <a:pt x="5727" y="5114"/>
                  </a:lnTo>
                  <a:lnTo>
                    <a:pt x="5325" y="4521"/>
                  </a:lnTo>
                  <a:lnTo>
                    <a:pt x="4923" y="3965"/>
                  </a:lnTo>
                  <a:lnTo>
                    <a:pt x="4521" y="3429"/>
                  </a:lnTo>
                  <a:lnTo>
                    <a:pt x="4118" y="2912"/>
                  </a:lnTo>
                  <a:lnTo>
                    <a:pt x="3716" y="2433"/>
                  </a:lnTo>
                  <a:lnTo>
                    <a:pt x="3314" y="1992"/>
                  </a:lnTo>
                  <a:lnTo>
                    <a:pt x="2931" y="1590"/>
                  </a:lnTo>
                  <a:lnTo>
                    <a:pt x="2567" y="1207"/>
                  </a:lnTo>
                  <a:lnTo>
                    <a:pt x="2203" y="882"/>
                  </a:lnTo>
                  <a:lnTo>
                    <a:pt x="1877" y="613"/>
                  </a:lnTo>
                  <a:lnTo>
                    <a:pt x="1552" y="384"/>
                  </a:lnTo>
                  <a:lnTo>
                    <a:pt x="1245" y="211"/>
                  </a:lnTo>
                  <a:lnTo>
                    <a:pt x="977" y="77"/>
                  </a:lnTo>
                  <a:lnTo>
                    <a:pt x="843" y="39"/>
                  </a:lnTo>
                  <a:lnTo>
                    <a:pt x="728" y="20"/>
                  </a:lnTo>
                  <a:lnTo>
                    <a:pt x="613" y="1"/>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6" name="Google Shape;2696;p45"/>
            <p:cNvSpPr/>
            <p:nvPr/>
          </p:nvSpPr>
          <p:spPr>
            <a:xfrm>
              <a:off x="4925650" y="2686350"/>
              <a:ext cx="150850" cy="262425"/>
            </a:xfrm>
            <a:custGeom>
              <a:avLst/>
              <a:gdLst/>
              <a:ahLst/>
              <a:cxnLst/>
              <a:rect l="l" t="t" r="r" b="b"/>
              <a:pathLst>
                <a:path w="6034" h="10497" extrusionOk="0">
                  <a:moveTo>
                    <a:pt x="39" y="0"/>
                  </a:moveTo>
                  <a:lnTo>
                    <a:pt x="0" y="20"/>
                  </a:lnTo>
                  <a:lnTo>
                    <a:pt x="5938" y="10496"/>
                  </a:lnTo>
                  <a:lnTo>
                    <a:pt x="6014" y="10420"/>
                  </a:lnTo>
                  <a:lnTo>
                    <a:pt x="6034" y="9883"/>
                  </a:lnTo>
                  <a:lnTo>
                    <a:pt x="6014" y="9347"/>
                  </a:lnTo>
                  <a:lnTo>
                    <a:pt x="5976" y="8792"/>
                  </a:lnTo>
                  <a:lnTo>
                    <a:pt x="5919" y="8236"/>
                  </a:lnTo>
                  <a:lnTo>
                    <a:pt x="5804" y="7662"/>
                  </a:lnTo>
                  <a:lnTo>
                    <a:pt x="5689" y="7087"/>
                  </a:lnTo>
                  <a:lnTo>
                    <a:pt x="5516" y="6512"/>
                  </a:lnTo>
                  <a:lnTo>
                    <a:pt x="5325" y="5919"/>
                  </a:lnTo>
                  <a:lnTo>
                    <a:pt x="5114" y="5344"/>
                  </a:lnTo>
                  <a:lnTo>
                    <a:pt x="4865" y="4808"/>
                  </a:lnTo>
                  <a:lnTo>
                    <a:pt x="4616" y="4272"/>
                  </a:lnTo>
                  <a:lnTo>
                    <a:pt x="4329" y="3774"/>
                  </a:lnTo>
                  <a:lnTo>
                    <a:pt x="4042" y="3295"/>
                  </a:lnTo>
                  <a:lnTo>
                    <a:pt x="3716" y="2835"/>
                  </a:lnTo>
                  <a:lnTo>
                    <a:pt x="3390" y="2414"/>
                  </a:lnTo>
                  <a:lnTo>
                    <a:pt x="3046" y="2012"/>
                  </a:lnTo>
                  <a:lnTo>
                    <a:pt x="2701" y="1648"/>
                  </a:lnTo>
                  <a:lnTo>
                    <a:pt x="2337" y="1303"/>
                  </a:lnTo>
                  <a:lnTo>
                    <a:pt x="1973" y="996"/>
                  </a:lnTo>
                  <a:lnTo>
                    <a:pt x="1590" y="728"/>
                  </a:lnTo>
                  <a:lnTo>
                    <a:pt x="1207" y="479"/>
                  </a:lnTo>
                  <a:lnTo>
                    <a:pt x="824" y="288"/>
                  </a:lnTo>
                  <a:lnTo>
                    <a:pt x="422" y="115"/>
                  </a:lnTo>
                  <a:lnTo>
                    <a:pt x="39" y="0"/>
                  </a:lnTo>
                  <a:close/>
                </a:path>
              </a:pathLst>
            </a:custGeom>
            <a:solidFill>
              <a:srgbClr val="212135">
                <a:alpha val="559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grpSp>
        <p:nvGrpSpPr>
          <p:cNvPr id="2697" name="Google Shape;2697;p45"/>
          <p:cNvGrpSpPr/>
          <p:nvPr/>
        </p:nvGrpSpPr>
        <p:grpSpPr>
          <a:xfrm>
            <a:off x="8143940" y="242029"/>
            <a:ext cx="573650" cy="594956"/>
            <a:chOff x="6190700" y="1963125"/>
            <a:chExt cx="524408" cy="543885"/>
          </a:xfrm>
        </p:grpSpPr>
        <p:sp>
          <p:nvSpPr>
            <p:cNvPr id="2698" name="Google Shape;2698;p45"/>
            <p:cNvSpPr/>
            <p:nvPr/>
          </p:nvSpPr>
          <p:spPr>
            <a:xfrm>
              <a:off x="6190700" y="2231786"/>
              <a:ext cx="524408" cy="275224"/>
            </a:xfrm>
            <a:custGeom>
              <a:avLst/>
              <a:gdLst/>
              <a:ahLst/>
              <a:cxnLst/>
              <a:rect l="l" t="t" r="r" b="b"/>
              <a:pathLst>
                <a:path w="17047" h="8946" extrusionOk="0">
                  <a:moveTo>
                    <a:pt x="1" y="1"/>
                  </a:move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close/>
                </a:path>
              </a:pathLst>
            </a:custGeom>
            <a:solidFill>
              <a:srgbClr val="212135">
                <a:alpha val="1397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699" name="Google Shape;2699;p45"/>
            <p:cNvSpPr/>
            <p:nvPr/>
          </p:nvSpPr>
          <p:spPr>
            <a:xfrm>
              <a:off x="6190700" y="2231786"/>
              <a:ext cx="524408" cy="275224"/>
            </a:xfrm>
            <a:custGeom>
              <a:avLst/>
              <a:gdLst/>
              <a:ahLst/>
              <a:cxnLst/>
              <a:rect l="l" t="t" r="r" b="b"/>
              <a:pathLst>
                <a:path w="17047" h="8946" fill="none" extrusionOk="0">
                  <a:moveTo>
                    <a:pt x="17028" y="1"/>
                  </a:moveTo>
                  <a:lnTo>
                    <a:pt x="17028" y="1"/>
                  </a:lnTo>
                  <a:lnTo>
                    <a:pt x="17008" y="441"/>
                  </a:lnTo>
                  <a:lnTo>
                    <a:pt x="16970" y="863"/>
                  </a:lnTo>
                  <a:lnTo>
                    <a:pt x="16913" y="1265"/>
                  </a:lnTo>
                  <a:lnTo>
                    <a:pt x="16817" y="1686"/>
                  </a:lnTo>
                  <a:lnTo>
                    <a:pt x="16721" y="2088"/>
                  </a:lnTo>
                  <a:lnTo>
                    <a:pt x="16606" y="2472"/>
                  </a:lnTo>
                  <a:lnTo>
                    <a:pt x="16472" y="2874"/>
                  </a:lnTo>
                  <a:lnTo>
                    <a:pt x="16300" y="3238"/>
                  </a:lnTo>
                  <a:lnTo>
                    <a:pt x="16127" y="3621"/>
                  </a:lnTo>
                  <a:lnTo>
                    <a:pt x="15936" y="3965"/>
                  </a:lnTo>
                  <a:lnTo>
                    <a:pt x="15725" y="4310"/>
                  </a:lnTo>
                  <a:lnTo>
                    <a:pt x="15515" y="4655"/>
                  </a:lnTo>
                  <a:lnTo>
                    <a:pt x="15266" y="4981"/>
                  </a:lnTo>
                  <a:lnTo>
                    <a:pt x="15017" y="5287"/>
                  </a:lnTo>
                  <a:lnTo>
                    <a:pt x="14748" y="5593"/>
                  </a:lnTo>
                  <a:lnTo>
                    <a:pt x="14461" y="5881"/>
                  </a:lnTo>
                  <a:lnTo>
                    <a:pt x="14174" y="6168"/>
                  </a:lnTo>
                  <a:lnTo>
                    <a:pt x="13867" y="6417"/>
                  </a:lnTo>
                  <a:lnTo>
                    <a:pt x="13542" y="6666"/>
                  </a:lnTo>
                  <a:lnTo>
                    <a:pt x="13216" y="6896"/>
                  </a:lnTo>
                  <a:lnTo>
                    <a:pt x="12871" y="7106"/>
                  </a:lnTo>
                  <a:lnTo>
                    <a:pt x="12527" y="7317"/>
                  </a:lnTo>
                  <a:lnTo>
                    <a:pt x="12163" y="7490"/>
                  </a:lnTo>
                  <a:lnTo>
                    <a:pt x="11780" y="7662"/>
                  </a:lnTo>
                  <a:lnTo>
                    <a:pt x="11397" y="7815"/>
                  </a:lnTo>
                  <a:lnTo>
                    <a:pt x="11014" y="7930"/>
                  </a:lnTo>
                  <a:lnTo>
                    <a:pt x="10611" y="8045"/>
                  </a:lnTo>
                  <a:lnTo>
                    <a:pt x="10209" y="8141"/>
                  </a:lnTo>
                  <a:lnTo>
                    <a:pt x="9788" y="8217"/>
                  </a:lnTo>
                  <a:lnTo>
                    <a:pt x="9367" y="8275"/>
                  </a:lnTo>
                  <a:lnTo>
                    <a:pt x="8945" y="8294"/>
                  </a:lnTo>
                  <a:lnTo>
                    <a:pt x="8524" y="8313"/>
                  </a:lnTo>
                  <a:lnTo>
                    <a:pt x="8524" y="8313"/>
                  </a:lnTo>
                  <a:lnTo>
                    <a:pt x="8083" y="8294"/>
                  </a:lnTo>
                  <a:lnTo>
                    <a:pt x="7662" y="8275"/>
                  </a:lnTo>
                  <a:lnTo>
                    <a:pt x="7241" y="8217"/>
                  </a:lnTo>
                  <a:lnTo>
                    <a:pt x="6819" y="8141"/>
                  </a:lnTo>
                  <a:lnTo>
                    <a:pt x="6417" y="8045"/>
                  </a:lnTo>
                  <a:lnTo>
                    <a:pt x="6015" y="7930"/>
                  </a:lnTo>
                  <a:lnTo>
                    <a:pt x="5632" y="7815"/>
                  </a:lnTo>
                  <a:lnTo>
                    <a:pt x="5249" y="7662"/>
                  </a:lnTo>
                  <a:lnTo>
                    <a:pt x="4866" y="7490"/>
                  </a:lnTo>
                  <a:lnTo>
                    <a:pt x="4502" y="7317"/>
                  </a:lnTo>
                  <a:lnTo>
                    <a:pt x="4157" y="7106"/>
                  </a:lnTo>
                  <a:lnTo>
                    <a:pt x="3812" y="6896"/>
                  </a:lnTo>
                  <a:lnTo>
                    <a:pt x="3487" y="6666"/>
                  </a:lnTo>
                  <a:lnTo>
                    <a:pt x="3161" y="6417"/>
                  </a:lnTo>
                  <a:lnTo>
                    <a:pt x="2855" y="6168"/>
                  </a:lnTo>
                  <a:lnTo>
                    <a:pt x="2567" y="5881"/>
                  </a:lnTo>
                  <a:lnTo>
                    <a:pt x="2280" y="5593"/>
                  </a:lnTo>
                  <a:lnTo>
                    <a:pt x="2012" y="5287"/>
                  </a:lnTo>
                  <a:lnTo>
                    <a:pt x="1763" y="4981"/>
                  </a:lnTo>
                  <a:lnTo>
                    <a:pt x="1514" y="4655"/>
                  </a:lnTo>
                  <a:lnTo>
                    <a:pt x="1303" y="4310"/>
                  </a:lnTo>
                  <a:lnTo>
                    <a:pt x="1093" y="3965"/>
                  </a:lnTo>
                  <a:lnTo>
                    <a:pt x="901" y="3621"/>
                  </a:lnTo>
                  <a:lnTo>
                    <a:pt x="729" y="3238"/>
                  </a:lnTo>
                  <a:lnTo>
                    <a:pt x="575" y="2874"/>
                  </a:lnTo>
                  <a:lnTo>
                    <a:pt x="422" y="2472"/>
                  </a:lnTo>
                  <a:lnTo>
                    <a:pt x="307" y="2088"/>
                  </a:lnTo>
                  <a:lnTo>
                    <a:pt x="212" y="1686"/>
                  </a:lnTo>
                  <a:lnTo>
                    <a:pt x="116" y="1265"/>
                  </a:lnTo>
                  <a:lnTo>
                    <a:pt x="58" y="863"/>
                  </a:lnTo>
                  <a:lnTo>
                    <a:pt x="20" y="441"/>
                  </a:lnTo>
                  <a:lnTo>
                    <a:pt x="1" y="1"/>
                  </a:lnTo>
                  <a:lnTo>
                    <a:pt x="1" y="1"/>
                  </a:lnTo>
                  <a:lnTo>
                    <a:pt x="1" y="231"/>
                  </a:lnTo>
                  <a:lnTo>
                    <a:pt x="1" y="231"/>
                  </a:lnTo>
                  <a:lnTo>
                    <a:pt x="1" y="671"/>
                  </a:lnTo>
                  <a:lnTo>
                    <a:pt x="39" y="1112"/>
                  </a:lnTo>
                  <a:lnTo>
                    <a:pt x="97" y="1552"/>
                  </a:lnTo>
                  <a:lnTo>
                    <a:pt x="173" y="1974"/>
                  </a:lnTo>
                  <a:lnTo>
                    <a:pt x="269" y="2414"/>
                  </a:lnTo>
                  <a:lnTo>
                    <a:pt x="384" y="2816"/>
                  </a:lnTo>
                  <a:lnTo>
                    <a:pt x="518" y="3218"/>
                  </a:lnTo>
                  <a:lnTo>
                    <a:pt x="671" y="3621"/>
                  </a:lnTo>
                  <a:lnTo>
                    <a:pt x="844" y="4004"/>
                  </a:lnTo>
                  <a:lnTo>
                    <a:pt x="1016" y="4387"/>
                  </a:lnTo>
                  <a:lnTo>
                    <a:pt x="1227" y="4751"/>
                  </a:lnTo>
                  <a:lnTo>
                    <a:pt x="1456" y="5095"/>
                  </a:lnTo>
                  <a:lnTo>
                    <a:pt x="1686" y="5440"/>
                  </a:lnTo>
                  <a:lnTo>
                    <a:pt x="1935" y="5766"/>
                  </a:lnTo>
                  <a:lnTo>
                    <a:pt x="2203" y="6091"/>
                  </a:lnTo>
                  <a:lnTo>
                    <a:pt x="2491" y="6398"/>
                  </a:lnTo>
                  <a:lnTo>
                    <a:pt x="2778" y="6685"/>
                  </a:lnTo>
                  <a:lnTo>
                    <a:pt x="3104" y="6953"/>
                  </a:lnTo>
                  <a:lnTo>
                    <a:pt x="3410" y="7221"/>
                  </a:lnTo>
                  <a:lnTo>
                    <a:pt x="3755" y="7451"/>
                  </a:lnTo>
                  <a:lnTo>
                    <a:pt x="4100" y="7681"/>
                  </a:lnTo>
                  <a:lnTo>
                    <a:pt x="4463" y="7892"/>
                  </a:lnTo>
                  <a:lnTo>
                    <a:pt x="4827" y="8083"/>
                  </a:lnTo>
                  <a:lnTo>
                    <a:pt x="5191" y="8256"/>
                  </a:lnTo>
                  <a:lnTo>
                    <a:pt x="5593" y="8428"/>
                  </a:lnTo>
                  <a:lnTo>
                    <a:pt x="5976" y="8562"/>
                  </a:lnTo>
                  <a:lnTo>
                    <a:pt x="6379" y="8677"/>
                  </a:lnTo>
                  <a:lnTo>
                    <a:pt x="6800" y="8773"/>
                  </a:lnTo>
                  <a:lnTo>
                    <a:pt x="7221" y="8849"/>
                  </a:lnTo>
                  <a:lnTo>
                    <a:pt x="7643" y="8907"/>
                  </a:lnTo>
                  <a:lnTo>
                    <a:pt x="8083" y="8945"/>
                  </a:lnTo>
                  <a:lnTo>
                    <a:pt x="8524" y="8945"/>
                  </a:lnTo>
                  <a:lnTo>
                    <a:pt x="8524" y="8945"/>
                  </a:lnTo>
                  <a:lnTo>
                    <a:pt x="8945" y="8945"/>
                  </a:lnTo>
                  <a:lnTo>
                    <a:pt x="9386" y="8907"/>
                  </a:lnTo>
                  <a:lnTo>
                    <a:pt x="9807" y="8849"/>
                  </a:lnTo>
                  <a:lnTo>
                    <a:pt x="10228" y="8773"/>
                  </a:lnTo>
                  <a:lnTo>
                    <a:pt x="10650" y="8677"/>
                  </a:lnTo>
                  <a:lnTo>
                    <a:pt x="11052" y="8562"/>
                  </a:lnTo>
                  <a:lnTo>
                    <a:pt x="11454" y="8428"/>
                  </a:lnTo>
                  <a:lnTo>
                    <a:pt x="11837" y="8256"/>
                  </a:lnTo>
                  <a:lnTo>
                    <a:pt x="12201" y="8083"/>
                  </a:lnTo>
                  <a:lnTo>
                    <a:pt x="12584" y="7892"/>
                  </a:lnTo>
                  <a:lnTo>
                    <a:pt x="12929" y="7681"/>
                  </a:lnTo>
                  <a:lnTo>
                    <a:pt x="13274" y="7451"/>
                  </a:lnTo>
                  <a:lnTo>
                    <a:pt x="13618" y="7221"/>
                  </a:lnTo>
                  <a:lnTo>
                    <a:pt x="13944" y="6953"/>
                  </a:lnTo>
                  <a:lnTo>
                    <a:pt x="14250" y="6685"/>
                  </a:lnTo>
                  <a:lnTo>
                    <a:pt x="14538" y="6398"/>
                  </a:lnTo>
                  <a:lnTo>
                    <a:pt x="14825" y="6091"/>
                  </a:lnTo>
                  <a:lnTo>
                    <a:pt x="15093" y="5766"/>
                  </a:lnTo>
                  <a:lnTo>
                    <a:pt x="15342" y="5440"/>
                  </a:lnTo>
                  <a:lnTo>
                    <a:pt x="15591" y="5095"/>
                  </a:lnTo>
                  <a:lnTo>
                    <a:pt x="15802" y="4751"/>
                  </a:lnTo>
                  <a:lnTo>
                    <a:pt x="16013" y="4387"/>
                  </a:lnTo>
                  <a:lnTo>
                    <a:pt x="16204" y="4004"/>
                  </a:lnTo>
                  <a:lnTo>
                    <a:pt x="16376" y="3621"/>
                  </a:lnTo>
                  <a:lnTo>
                    <a:pt x="16530" y="3218"/>
                  </a:lnTo>
                  <a:lnTo>
                    <a:pt x="16664" y="2816"/>
                  </a:lnTo>
                  <a:lnTo>
                    <a:pt x="16779" y="2414"/>
                  </a:lnTo>
                  <a:lnTo>
                    <a:pt x="16855" y="1974"/>
                  </a:lnTo>
                  <a:lnTo>
                    <a:pt x="16932" y="1552"/>
                  </a:lnTo>
                  <a:lnTo>
                    <a:pt x="16989" y="1112"/>
                  </a:lnTo>
                  <a:lnTo>
                    <a:pt x="17028" y="671"/>
                  </a:lnTo>
                  <a:lnTo>
                    <a:pt x="17047" y="231"/>
                  </a:lnTo>
                  <a:lnTo>
                    <a:pt x="17047" y="231"/>
                  </a:lnTo>
                  <a:lnTo>
                    <a:pt x="17028"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0" name="Google Shape;2700;p45"/>
            <p:cNvSpPr/>
            <p:nvPr/>
          </p:nvSpPr>
          <p:spPr>
            <a:xfrm>
              <a:off x="6190700" y="1963125"/>
              <a:ext cx="524408" cy="524451"/>
            </a:xfrm>
            <a:custGeom>
              <a:avLst/>
              <a:gdLst/>
              <a:ahLst/>
              <a:cxnLst/>
              <a:rect l="l" t="t" r="r" b="b"/>
              <a:pathLst>
                <a:path w="17047" h="17047" extrusionOk="0">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4931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1" name="Google Shape;2701;p45"/>
            <p:cNvSpPr/>
            <p:nvPr/>
          </p:nvSpPr>
          <p:spPr>
            <a:xfrm>
              <a:off x="6190700" y="1963125"/>
              <a:ext cx="524408" cy="524451"/>
            </a:xfrm>
            <a:custGeom>
              <a:avLst/>
              <a:gdLst/>
              <a:ahLst/>
              <a:cxnLst/>
              <a:rect l="l" t="t" r="r" b="b"/>
              <a:pathLst>
                <a:path w="17047" h="17047" fill="none" extrusionOk="0">
                  <a:moveTo>
                    <a:pt x="1" y="8523"/>
                  </a:move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2" name="Google Shape;2702;p45"/>
            <p:cNvSpPr/>
            <p:nvPr/>
          </p:nvSpPr>
          <p:spPr>
            <a:xfrm>
              <a:off x="6226663" y="1999642"/>
              <a:ext cx="451932" cy="451384"/>
            </a:xfrm>
            <a:custGeom>
              <a:avLst/>
              <a:gdLst/>
              <a:ahLst/>
              <a:cxnLst/>
              <a:rect l="l" t="t" r="r" b="b"/>
              <a:pathLst>
                <a:path w="14691" h="14672" extrusionOk="0">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rgbClr val="FFECD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3" name="Google Shape;2703;p45"/>
            <p:cNvSpPr/>
            <p:nvPr/>
          </p:nvSpPr>
          <p:spPr>
            <a:xfrm>
              <a:off x="6226663" y="1999642"/>
              <a:ext cx="451932" cy="451384"/>
            </a:xfrm>
            <a:custGeom>
              <a:avLst/>
              <a:gdLst/>
              <a:ahLst/>
              <a:cxnLst/>
              <a:rect l="l" t="t" r="r" b="b"/>
              <a:pathLst>
                <a:path w="14691" h="14672" fill="none" extrusionOk="0">
                  <a:moveTo>
                    <a:pt x="0" y="7336"/>
                  </a:move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4" name="Google Shape;2704;p45"/>
            <p:cNvSpPr/>
            <p:nvPr/>
          </p:nvSpPr>
          <p:spPr>
            <a:xfrm>
              <a:off x="6425210" y="2198223"/>
              <a:ext cx="54819" cy="54239"/>
            </a:xfrm>
            <a:custGeom>
              <a:avLst/>
              <a:gdLst/>
              <a:ahLst/>
              <a:cxnLst/>
              <a:rect l="l" t="t" r="r" b="b"/>
              <a:pathLst>
                <a:path w="1782" h="1763" fill="none" extrusionOk="0">
                  <a:moveTo>
                    <a:pt x="1" y="881"/>
                  </a:moveTo>
                  <a:lnTo>
                    <a:pt x="1" y="881"/>
                  </a:lnTo>
                  <a:lnTo>
                    <a:pt x="20" y="1053"/>
                  </a:lnTo>
                  <a:lnTo>
                    <a:pt x="77" y="1226"/>
                  </a:lnTo>
                  <a:lnTo>
                    <a:pt x="154" y="1379"/>
                  </a:lnTo>
                  <a:lnTo>
                    <a:pt x="269" y="1513"/>
                  </a:lnTo>
                  <a:lnTo>
                    <a:pt x="403" y="1609"/>
                  </a:lnTo>
                  <a:lnTo>
                    <a:pt x="556" y="1705"/>
                  </a:lnTo>
                  <a:lnTo>
                    <a:pt x="709" y="1743"/>
                  </a:lnTo>
                  <a:lnTo>
                    <a:pt x="901" y="1762"/>
                  </a:lnTo>
                  <a:lnTo>
                    <a:pt x="901" y="1762"/>
                  </a:lnTo>
                  <a:lnTo>
                    <a:pt x="1073" y="1743"/>
                  </a:lnTo>
                  <a:lnTo>
                    <a:pt x="1246" y="1705"/>
                  </a:lnTo>
                  <a:lnTo>
                    <a:pt x="1399" y="1609"/>
                  </a:lnTo>
                  <a:lnTo>
                    <a:pt x="1514" y="1513"/>
                  </a:lnTo>
                  <a:lnTo>
                    <a:pt x="1629" y="1379"/>
                  </a:lnTo>
                  <a:lnTo>
                    <a:pt x="1705" y="1226"/>
                  </a:lnTo>
                  <a:lnTo>
                    <a:pt x="1763" y="1053"/>
                  </a:lnTo>
                  <a:lnTo>
                    <a:pt x="1782" y="881"/>
                  </a:lnTo>
                  <a:lnTo>
                    <a:pt x="1782" y="881"/>
                  </a:lnTo>
                  <a:lnTo>
                    <a:pt x="1763" y="709"/>
                  </a:lnTo>
                  <a:lnTo>
                    <a:pt x="1705" y="536"/>
                  </a:lnTo>
                  <a:lnTo>
                    <a:pt x="1629" y="383"/>
                  </a:lnTo>
                  <a:lnTo>
                    <a:pt x="1514" y="249"/>
                  </a:lnTo>
                  <a:lnTo>
                    <a:pt x="1399" y="134"/>
                  </a:lnTo>
                  <a:lnTo>
                    <a:pt x="1246" y="58"/>
                  </a:lnTo>
                  <a:lnTo>
                    <a:pt x="1073" y="0"/>
                  </a:lnTo>
                  <a:lnTo>
                    <a:pt x="901" y="0"/>
                  </a:lnTo>
                  <a:lnTo>
                    <a:pt x="901" y="0"/>
                  </a:lnTo>
                  <a:lnTo>
                    <a:pt x="709" y="0"/>
                  </a:lnTo>
                  <a:lnTo>
                    <a:pt x="556" y="58"/>
                  </a:lnTo>
                  <a:lnTo>
                    <a:pt x="403" y="134"/>
                  </a:lnTo>
                  <a:lnTo>
                    <a:pt x="269" y="249"/>
                  </a:lnTo>
                  <a:lnTo>
                    <a:pt x="154" y="383"/>
                  </a:lnTo>
                  <a:lnTo>
                    <a:pt x="77" y="536"/>
                  </a:lnTo>
                  <a:lnTo>
                    <a:pt x="20" y="709"/>
                  </a:lnTo>
                  <a:lnTo>
                    <a:pt x="1" y="88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5" name="Google Shape;2705;p45"/>
            <p:cNvSpPr/>
            <p:nvPr/>
          </p:nvSpPr>
          <p:spPr>
            <a:xfrm>
              <a:off x="6440530" y="2237693"/>
              <a:ext cx="24179" cy="157363"/>
            </a:xfrm>
            <a:custGeom>
              <a:avLst/>
              <a:gdLst/>
              <a:ahLst/>
              <a:cxnLst/>
              <a:rect l="l" t="t" r="r" b="b"/>
              <a:pathLst>
                <a:path w="786" h="5115" extrusionOk="0">
                  <a:moveTo>
                    <a:pt x="1" y="0"/>
                  </a:moveTo>
                  <a:lnTo>
                    <a:pt x="1" y="5114"/>
                  </a:lnTo>
                  <a:lnTo>
                    <a:pt x="786" y="5114"/>
                  </a:lnTo>
                  <a:lnTo>
                    <a:pt x="786" y="0"/>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6" name="Google Shape;2706;p45"/>
            <p:cNvSpPr/>
            <p:nvPr/>
          </p:nvSpPr>
          <p:spPr>
            <a:xfrm>
              <a:off x="6440530" y="2237693"/>
              <a:ext cx="24179" cy="157363"/>
            </a:xfrm>
            <a:custGeom>
              <a:avLst/>
              <a:gdLst/>
              <a:ahLst/>
              <a:cxnLst/>
              <a:rect l="l" t="t" r="r" b="b"/>
              <a:pathLst>
                <a:path w="786" h="5115" fill="none" extrusionOk="0">
                  <a:moveTo>
                    <a:pt x="786" y="0"/>
                  </a:moveTo>
                  <a:lnTo>
                    <a:pt x="1" y="0"/>
                  </a:lnTo>
                  <a:lnTo>
                    <a:pt x="1" y="5114"/>
                  </a:lnTo>
                  <a:lnTo>
                    <a:pt x="786" y="5114"/>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7" name="Google Shape;2707;p45"/>
            <p:cNvSpPr/>
            <p:nvPr/>
          </p:nvSpPr>
          <p:spPr>
            <a:xfrm>
              <a:off x="6327413" y="2096271"/>
              <a:ext cx="129049" cy="129090"/>
            </a:xfrm>
            <a:custGeom>
              <a:avLst/>
              <a:gdLst/>
              <a:ahLst/>
              <a:cxnLst/>
              <a:rect l="l" t="t" r="r" b="b"/>
              <a:pathLst>
                <a:path w="4195" h="4196" extrusionOk="0">
                  <a:moveTo>
                    <a:pt x="575" y="1"/>
                  </a:moveTo>
                  <a:lnTo>
                    <a:pt x="0" y="575"/>
                  </a:lnTo>
                  <a:lnTo>
                    <a:pt x="3639" y="4195"/>
                  </a:lnTo>
                  <a:lnTo>
                    <a:pt x="4195" y="3640"/>
                  </a:lnTo>
                  <a:lnTo>
                    <a:pt x="575" y="1"/>
                  </a:lnTo>
                  <a:close/>
                </a:path>
              </a:pathLst>
            </a:custGeom>
            <a:solidFill>
              <a:srgbClr val="6B4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8" name="Google Shape;2708;p45"/>
            <p:cNvSpPr/>
            <p:nvPr/>
          </p:nvSpPr>
          <p:spPr>
            <a:xfrm>
              <a:off x="6327413" y="2096271"/>
              <a:ext cx="129049" cy="129090"/>
            </a:xfrm>
            <a:custGeom>
              <a:avLst/>
              <a:gdLst/>
              <a:ahLst/>
              <a:cxnLst/>
              <a:rect l="l" t="t" r="r" b="b"/>
              <a:pathLst>
                <a:path w="4195" h="4196" fill="none" extrusionOk="0">
                  <a:moveTo>
                    <a:pt x="3639" y="4195"/>
                  </a:moveTo>
                  <a:lnTo>
                    <a:pt x="4195" y="3640"/>
                  </a:lnTo>
                  <a:lnTo>
                    <a:pt x="575" y="1"/>
                  </a:lnTo>
                  <a:lnTo>
                    <a:pt x="0" y="575"/>
                  </a:lnTo>
                  <a:lnTo>
                    <a:pt x="3639" y="4195"/>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09" name="Google Shape;2709;p45"/>
            <p:cNvSpPr/>
            <p:nvPr/>
          </p:nvSpPr>
          <p:spPr>
            <a:xfrm>
              <a:off x="6190700" y="1963125"/>
              <a:ext cx="524408" cy="262241"/>
            </a:xfrm>
            <a:custGeom>
              <a:avLst/>
              <a:gdLst/>
              <a:ahLst/>
              <a:cxnLst/>
              <a:rect l="l" t="t" r="r" b="b"/>
              <a:pathLst>
                <a:path w="17047" h="8524"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rgbClr val="BA9C9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0" name="Google Shape;2710;p45"/>
            <p:cNvSpPr/>
            <p:nvPr/>
          </p:nvSpPr>
          <p:spPr>
            <a:xfrm>
              <a:off x="6190700" y="1963125"/>
              <a:ext cx="524408" cy="262241"/>
            </a:xfrm>
            <a:custGeom>
              <a:avLst/>
              <a:gdLst/>
              <a:ahLst/>
              <a:cxnLst/>
              <a:rect l="l" t="t" r="r" b="b"/>
              <a:pathLst>
                <a:path w="17047" h="8524"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523"/>
                  </a:lnTo>
                  <a:lnTo>
                    <a:pt x="1" y="8083"/>
                  </a:lnTo>
                  <a:lnTo>
                    <a:pt x="39" y="7642"/>
                  </a:lnTo>
                  <a:lnTo>
                    <a:pt x="97" y="7221"/>
                  </a:lnTo>
                  <a:lnTo>
                    <a:pt x="173" y="6799"/>
                  </a:lnTo>
                  <a:lnTo>
                    <a:pt x="269" y="6397"/>
                  </a:lnTo>
                  <a:lnTo>
                    <a:pt x="384" y="5995"/>
                  </a:lnTo>
                  <a:lnTo>
                    <a:pt x="518" y="5593"/>
                  </a:lnTo>
                  <a:lnTo>
                    <a:pt x="671" y="5210"/>
                  </a:lnTo>
                  <a:lnTo>
                    <a:pt x="844" y="4827"/>
                  </a:lnTo>
                  <a:lnTo>
                    <a:pt x="1016" y="4463"/>
                  </a:lnTo>
                  <a:lnTo>
                    <a:pt x="1227" y="4099"/>
                  </a:lnTo>
                  <a:lnTo>
                    <a:pt x="1456" y="3754"/>
                  </a:lnTo>
                  <a:lnTo>
                    <a:pt x="1686" y="3428"/>
                  </a:lnTo>
                  <a:lnTo>
                    <a:pt x="1935" y="3103"/>
                  </a:lnTo>
                  <a:lnTo>
                    <a:pt x="2203" y="2796"/>
                  </a:lnTo>
                  <a:lnTo>
                    <a:pt x="2491" y="2490"/>
                  </a:lnTo>
                  <a:lnTo>
                    <a:pt x="2778" y="2222"/>
                  </a:lnTo>
                  <a:lnTo>
                    <a:pt x="3104" y="1954"/>
                  </a:lnTo>
                  <a:lnTo>
                    <a:pt x="3410" y="1686"/>
                  </a:lnTo>
                  <a:lnTo>
                    <a:pt x="3755" y="1456"/>
                  </a:lnTo>
                  <a:lnTo>
                    <a:pt x="4100" y="1226"/>
                  </a:lnTo>
                  <a:lnTo>
                    <a:pt x="4463" y="1034"/>
                  </a:lnTo>
                  <a:lnTo>
                    <a:pt x="4827" y="843"/>
                  </a:lnTo>
                  <a:lnTo>
                    <a:pt x="5191" y="670"/>
                  </a:lnTo>
                  <a:lnTo>
                    <a:pt x="5593" y="517"/>
                  </a:lnTo>
                  <a:lnTo>
                    <a:pt x="5976" y="383"/>
                  </a:lnTo>
                  <a:lnTo>
                    <a:pt x="6379" y="268"/>
                  </a:lnTo>
                  <a:lnTo>
                    <a:pt x="6800" y="173"/>
                  </a:lnTo>
                  <a:lnTo>
                    <a:pt x="7221" y="96"/>
                  </a:lnTo>
                  <a:lnTo>
                    <a:pt x="7643" y="38"/>
                  </a:lnTo>
                  <a:lnTo>
                    <a:pt x="8083" y="19"/>
                  </a:lnTo>
                  <a:lnTo>
                    <a:pt x="8524" y="0"/>
                  </a:lnTo>
                  <a:lnTo>
                    <a:pt x="8524" y="0"/>
                  </a:lnTo>
                  <a:lnTo>
                    <a:pt x="8945" y="19"/>
                  </a:lnTo>
                  <a:lnTo>
                    <a:pt x="9386" y="38"/>
                  </a:lnTo>
                  <a:lnTo>
                    <a:pt x="9807" y="96"/>
                  </a:lnTo>
                  <a:lnTo>
                    <a:pt x="10228" y="173"/>
                  </a:lnTo>
                  <a:lnTo>
                    <a:pt x="10650" y="268"/>
                  </a:lnTo>
                  <a:lnTo>
                    <a:pt x="11052" y="383"/>
                  </a:lnTo>
                  <a:lnTo>
                    <a:pt x="11454" y="517"/>
                  </a:lnTo>
                  <a:lnTo>
                    <a:pt x="11837" y="670"/>
                  </a:lnTo>
                  <a:lnTo>
                    <a:pt x="12201" y="843"/>
                  </a:lnTo>
                  <a:lnTo>
                    <a:pt x="12584" y="1034"/>
                  </a:lnTo>
                  <a:lnTo>
                    <a:pt x="12929" y="1226"/>
                  </a:lnTo>
                  <a:lnTo>
                    <a:pt x="13274" y="1456"/>
                  </a:lnTo>
                  <a:lnTo>
                    <a:pt x="13618" y="1686"/>
                  </a:lnTo>
                  <a:lnTo>
                    <a:pt x="13944" y="1954"/>
                  </a:lnTo>
                  <a:lnTo>
                    <a:pt x="14250" y="2222"/>
                  </a:lnTo>
                  <a:lnTo>
                    <a:pt x="14538" y="2490"/>
                  </a:lnTo>
                  <a:lnTo>
                    <a:pt x="14825" y="2796"/>
                  </a:lnTo>
                  <a:lnTo>
                    <a:pt x="15093" y="3103"/>
                  </a:lnTo>
                  <a:lnTo>
                    <a:pt x="15342" y="3428"/>
                  </a:lnTo>
                  <a:lnTo>
                    <a:pt x="15591" y="3754"/>
                  </a:lnTo>
                  <a:lnTo>
                    <a:pt x="15802" y="4099"/>
                  </a:lnTo>
                  <a:lnTo>
                    <a:pt x="16013" y="4463"/>
                  </a:lnTo>
                  <a:lnTo>
                    <a:pt x="16204" y="4827"/>
                  </a:lnTo>
                  <a:lnTo>
                    <a:pt x="16376" y="5210"/>
                  </a:lnTo>
                  <a:lnTo>
                    <a:pt x="16530" y="5593"/>
                  </a:lnTo>
                  <a:lnTo>
                    <a:pt x="16664" y="5995"/>
                  </a:lnTo>
                  <a:lnTo>
                    <a:pt x="16779" y="6397"/>
                  </a:lnTo>
                  <a:lnTo>
                    <a:pt x="16855" y="6799"/>
                  </a:lnTo>
                  <a:lnTo>
                    <a:pt x="16932" y="7221"/>
                  </a:lnTo>
                  <a:lnTo>
                    <a:pt x="16989" y="7642"/>
                  </a:lnTo>
                  <a:lnTo>
                    <a:pt x="17028" y="8083"/>
                  </a:lnTo>
                  <a:lnTo>
                    <a:pt x="17047" y="8523"/>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1" name="Google Shape;2711;p45"/>
            <p:cNvSpPr/>
            <p:nvPr/>
          </p:nvSpPr>
          <p:spPr>
            <a:xfrm>
              <a:off x="6190700" y="1963125"/>
              <a:ext cx="524408" cy="524451"/>
            </a:xfrm>
            <a:custGeom>
              <a:avLst/>
              <a:gdLst/>
              <a:ahLst/>
              <a:cxnLst/>
              <a:rect l="l" t="t" r="r" b="b"/>
              <a:pathLst>
                <a:path w="17047" h="17047" extrusionOk="0">
                  <a:moveTo>
                    <a:pt x="8888" y="1188"/>
                  </a:moveTo>
                  <a:lnTo>
                    <a:pt x="9271" y="1226"/>
                  </a:lnTo>
                  <a:lnTo>
                    <a:pt x="9635" y="1264"/>
                  </a:lnTo>
                  <a:lnTo>
                    <a:pt x="9999" y="1341"/>
                  </a:lnTo>
                  <a:lnTo>
                    <a:pt x="10343" y="1417"/>
                  </a:lnTo>
                  <a:lnTo>
                    <a:pt x="10707" y="1513"/>
                  </a:lnTo>
                  <a:lnTo>
                    <a:pt x="11033" y="1628"/>
                  </a:lnTo>
                  <a:lnTo>
                    <a:pt x="11378" y="1762"/>
                  </a:lnTo>
                  <a:lnTo>
                    <a:pt x="11703" y="1915"/>
                  </a:lnTo>
                  <a:lnTo>
                    <a:pt x="12010" y="2069"/>
                  </a:lnTo>
                  <a:lnTo>
                    <a:pt x="12316" y="2241"/>
                  </a:lnTo>
                  <a:lnTo>
                    <a:pt x="12622" y="2433"/>
                  </a:lnTo>
                  <a:lnTo>
                    <a:pt x="12910" y="2643"/>
                  </a:lnTo>
                  <a:lnTo>
                    <a:pt x="13178" y="2854"/>
                  </a:lnTo>
                  <a:lnTo>
                    <a:pt x="13446" y="3084"/>
                  </a:lnTo>
                  <a:lnTo>
                    <a:pt x="13714" y="3333"/>
                  </a:lnTo>
                  <a:lnTo>
                    <a:pt x="13944" y="3582"/>
                  </a:lnTo>
                  <a:lnTo>
                    <a:pt x="14174" y="3850"/>
                  </a:lnTo>
                  <a:lnTo>
                    <a:pt x="14404" y="4137"/>
                  </a:lnTo>
                  <a:lnTo>
                    <a:pt x="14595" y="4424"/>
                  </a:lnTo>
                  <a:lnTo>
                    <a:pt x="14787" y="4712"/>
                  </a:lnTo>
                  <a:lnTo>
                    <a:pt x="14959" y="5018"/>
                  </a:lnTo>
                  <a:lnTo>
                    <a:pt x="15131" y="5344"/>
                  </a:lnTo>
                  <a:lnTo>
                    <a:pt x="15285" y="5669"/>
                  </a:lnTo>
                  <a:lnTo>
                    <a:pt x="15400" y="5995"/>
                  </a:lnTo>
                  <a:lnTo>
                    <a:pt x="15534" y="6340"/>
                  </a:lnTo>
                  <a:lnTo>
                    <a:pt x="15629" y="6684"/>
                  </a:lnTo>
                  <a:lnTo>
                    <a:pt x="15706" y="7048"/>
                  </a:lnTo>
                  <a:lnTo>
                    <a:pt x="15764" y="7412"/>
                  </a:lnTo>
                  <a:lnTo>
                    <a:pt x="15821" y="7776"/>
                  </a:lnTo>
                  <a:lnTo>
                    <a:pt x="15840" y="8140"/>
                  </a:lnTo>
                  <a:lnTo>
                    <a:pt x="15859" y="8523"/>
                  </a:lnTo>
                  <a:lnTo>
                    <a:pt x="15840" y="8906"/>
                  </a:lnTo>
                  <a:lnTo>
                    <a:pt x="15821" y="9270"/>
                  </a:lnTo>
                  <a:lnTo>
                    <a:pt x="15764" y="9634"/>
                  </a:lnTo>
                  <a:lnTo>
                    <a:pt x="15706" y="9998"/>
                  </a:lnTo>
                  <a:lnTo>
                    <a:pt x="15629" y="10362"/>
                  </a:lnTo>
                  <a:lnTo>
                    <a:pt x="15534" y="10707"/>
                  </a:lnTo>
                  <a:lnTo>
                    <a:pt x="15400" y="11051"/>
                  </a:lnTo>
                  <a:lnTo>
                    <a:pt x="15285" y="11377"/>
                  </a:lnTo>
                  <a:lnTo>
                    <a:pt x="15131" y="11702"/>
                  </a:lnTo>
                  <a:lnTo>
                    <a:pt x="14959" y="12028"/>
                  </a:lnTo>
                  <a:lnTo>
                    <a:pt x="14787" y="12335"/>
                  </a:lnTo>
                  <a:lnTo>
                    <a:pt x="14595" y="12622"/>
                  </a:lnTo>
                  <a:lnTo>
                    <a:pt x="14404" y="12909"/>
                  </a:lnTo>
                  <a:lnTo>
                    <a:pt x="14174" y="13196"/>
                  </a:lnTo>
                  <a:lnTo>
                    <a:pt x="13944" y="13465"/>
                  </a:lnTo>
                  <a:lnTo>
                    <a:pt x="13714" y="13714"/>
                  </a:lnTo>
                  <a:lnTo>
                    <a:pt x="13446" y="13962"/>
                  </a:lnTo>
                  <a:lnTo>
                    <a:pt x="13178" y="14192"/>
                  </a:lnTo>
                  <a:lnTo>
                    <a:pt x="12910" y="14403"/>
                  </a:lnTo>
                  <a:lnTo>
                    <a:pt x="12622" y="14614"/>
                  </a:lnTo>
                  <a:lnTo>
                    <a:pt x="12316" y="14805"/>
                  </a:lnTo>
                  <a:lnTo>
                    <a:pt x="12010" y="14978"/>
                  </a:lnTo>
                  <a:lnTo>
                    <a:pt x="11703" y="15131"/>
                  </a:lnTo>
                  <a:lnTo>
                    <a:pt x="11378" y="15284"/>
                  </a:lnTo>
                  <a:lnTo>
                    <a:pt x="11033" y="15418"/>
                  </a:lnTo>
                  <a:lnTo>
                    <a:pt x="10707" y="15533"/>
                  </a:lnTo>
                  <a:lnTo>
                    <a:pt x="10343" y="15629"/>
                  </a:lnTo>
                  <a:lnTo>
                    <a:pt x="9999" y="15705"/>
                  </a:lnTo>
                  <a:lnTo>
                    <a:pt x="9635" y="15782"/>
                  </a:lnTo>
                  <a:lnTo>
                    <a:pt x="9271" y="15820"/>
                  </a:lnTo>
                  <a:lnTo>
                    <a:pt x="8888" y="15859"/>
                  </a:lnTo>
                  <a:lnTo>
                    <a:pt x="8141" y="15859"/>
                  </a:lnTo>
                  <a:lnTo>
                    <a:pt x="7758" y="15820"/>
                  </a:lnTo>
                  <a:lnTo>
                    <a:pt x="7394" y="15782"/>
                  </a:lnTo>
                  <a:lnTo>
                    <a:pt x="7030" y="15705"/>
                  </a:lnTo>
                  <a:lnTo>
                    <a:pt x="6685" y="15629"/>
                  </a:lnTo>
                  <a:lnTo>
                    <a:pt x="6340" y="15533"/>
                  </a:lnTo>
                  <a:lnTo>
                    <a:pt x="5996" y="15418"/>
                  </a:lnTo>
                  <a:lnTo>
                    <a:pt x="5651" y="15284"/>
                  </a:lnTo>
                  <a:lnTo>
                    <a:pt x="5325" y="15131"/>
                  </a:lnTo>
                  <a:lnTo>
                    <a:pt x="5019" y="14978"/>
                  </a:lnTo>
                  <a:lnTo>
                    <a:pt x="4712" y="14805"/>
                  </a:lnTo>
                  <a:lnTo>
                    <a:pt x="4406" y="14614"/>
                  </a:lnTo>
                  <a:lnTo>
                    <a:pt x="4119" y="14403"/>
                  </a:lnTo>
                  <a:lnTo>
                    <a:pt x="3851" y="14192"/>
                  </a:lnTo>
                  <a:lnTo>
                    <a:pt x="3582" y="13962"/>
                  </a:lnTo>
                  <a:lnTo>
                    <a:pt x="3333" y="13714"/>
                  </a:lnTo>
                  <a:lnTo>
                    <a:pt x="3084" y="13465"/>
                  </a:lnTo>
                  <a:lnTo>
                    <a:pt x="2855" y="13196"/>
                  </a:lnTo>
                  <a:lnTo>
                    <a:pt x="2644" y="12909"/>
                  </a:lnTo>
                  <a:lnTo>
                    <a:pt x="2433" y="12622"/>
                  </a:lnTo>
                  <a:lnTo>
                    <a:pt x="2242" y="12335"/>
                  </a:lnTo>
                  <a:lnTo>
                    <a:pt x="2069" y="12028"/>
                  </a:lnTo>
                  <a:lnTo>
                    <a:pt x="1897" y="11702"/>
                  </a:lnTo>
                  <a:lnTo>
                    <a:pt x="1763" y="11377"/>
                  </a:lnTo>
                  <a:lnTo>
                    <a:pt x="1629" y="11051"/>
                  </a:lnTo>
                  <a:lnTo>
                    <a:pt x="1514" y="10707"/>
                  </a:lnTo>
                  <a:lnTo>
                    <a:pt x="1418" y="10362"/>
                  </a:lnTo>
                  <a:lnTo>
                    <a:pt x="1322" y="9998"/>
                  </a:lnTo>
                  <a:lnTo>
                    <a:pt x="1265" y="9634"/>
                  </a:lnTo>
                  <a:lnTo>
                    <a:pt x="1207" y="9270"/>
                  </a:lnTo>
                  <a:lnTo>
                    <a:pt x="1188" y="8906"/>
                  </a:lnTo>
                  <a:lnTo>
                    <a:pt x="1169" y="8523"/>
                  </a:lnTo>
                  <a:lnTo>
                    <a:pt x="1188" y="8140"/>
                  </a:lnTo>
                  <a:lnTo>
                    <a:pt x="1207" y="7776"/>
                  </a:lnTo>
                  <a:lnTo>
                    <a:pt x="1265" y="7412"/>
                  </a:lnTo>
                  <a:lnTo>
                    <a:pt x="1322" y="7048"/>
                  </a:lnTo>
                  <a:lnTo>
                    <a:pt x="1418" y="6684"/>
                  </a:lnTo>
                  <a:lnTo>
                    <a:pt x="1514" y="6340"/>
                  </a:lnTo>
                  <a:lnTo>
                    <a:pt x="1629" y="5995"/>
                  </a:lnTo>
                  <a:lnTo>
                    <a:pt x="1763" y="5669"/>
                  </a:lnTo>
                  <a:lnTo>
                    <a:pt x="1897" y="5344"/>
                  </a:lnTo>
                  <a:lnTo>
                    <a:pt x="2069" y="5018"/>
                  </a:lnTo>
                  <a:lnTo>
                    <a:pt x="2242" y="4712"/>
                  </a:lnTo>
                  <a:lnTo>
                    <a:pt x="2433" y="4424"/>
                  </a:lnTo>
                  <a:lnTo>
                    <a:pt x="2644" y="4137"/>
                  </a:lnTo>
                  <a:lnTo>
                    <a:pt x="2855" y="3850"/>
                  </a:lnTo>
                  <a:lnTo>
                    <a:pt x="3084" y="3582"/>
                  </a:lnTo>
                  <a:lnTo>
                    <a:pt x="3333" y="3333"/>
                  </a:lnTo>
                  <a:lnTo>
                    <a:pt x="3582" y="3084"/>
                  </a:lnTo>
                  <a:lnTo>
                    <a:pt x="3851" y="2854"/>
                  </a:lnTo>
                  <a:lnTo>
                    <a:pt x="4119" y="2643"/>
                  </a:lnTo>
                  <a:lnTo>
                    <a:pt x="4406" y="2433"/>
                  </a:lnTo>
                  <a:lnTo>
                    <a:pt x="4712" y="2241"/>
                  </a:lnTo>
                  <a:lnTo>
                    <a:pt x="5019" y="2069"/>
                  </a:lnTo>
                  <a:lnTo>
                    <a:pt x="5325" y="1915"/>
                  </a:lnTo>
                  <a:lnTo>
                    <a:pt x="5651" y="1762"/>
                  </a:lnTo>
                  <a:lnTo>
                    <a:pt x="5996" y="1628"/>
                  </a:lnTo>
                  <a:lnTo>
                    <a:pt x="6340" y="1513"/>
                  </a:lnTo>
                  <a:lnTo>
                    <a:pt x="6685" y="1417"/>
                  </a:lnTo>
                  <a:lnTo>
                    <a:pt x="7030" y="1341"/>
                  </a:lnTo>
                  <a:lnTo>
                    <a:pt x="7394" y="1264"/>
                  </a:lnTo>
                  <a:lnTo>
                    <a:pt x="7758" y="1226"/>
                  </a:lnTo>
                  <a:lnTo>
                    <a:pt x="8141" y="1188"/>
                  </a:lnTo>
                  <a:close/>
                  <a:moveTo>
                    <a:pt x="8524" y="0"/>
                  </a:move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2" name="Google Shape;2712;p45"/>
            <p:cNvSpPr/>
            <p:nvPr/>
          </p:nvSpPr>
          <p:spPr>
            <a:xfrm>
              <a:off x="6226663" y="1999642"/>
              <a:ext cx="451932" cy="451384"/>
            </a:xfrm>
            <a:custGeom>
              <a:avLst/>
              <a:gdLst/>
              <a:ahLst/>
              <a:cxnLst/>
              <a:rect l="l" t="t" r="r" b="b"/>
              <a:pathLst>
                <a:path w="14691" h="14672" fill="none" extrusionOk="0">
                  <a:moveTo>
                    <a:pt x="7355" y="14672"/>
                  </a:moveTo>
                  <a:lnTo>
                    <a:pt x="7355" y="14672"/>
                  </a:lnTo>
                  <a:lnTo>
                    <a:pt x="6972" y="14672"/>
                  </a:lnTo>
                  <a:lnTo>
                    <a:pt x="6589" y="14633"/>
                  </a:lnTo>
                  <a:lnTo>
                    <a:pt x="6225" y="14595"/>
                  </a:lnTo>
                  <a:lnTo>
                    <a:pt x="5861" y="14518"/>
                  </a:lnTo>
                  <a:lnTo>
                    <a:pt x="5516" y="14442"/>
                  </a:lnTo>
                  <a:lnTo>
                    <a:pt x="5171" y="14346"/>
                  </a:lnTo>
                  <a:lnTo>
                    <a:pt x="4827" y="14231"/>
                  </a:lnTo>
                  <a:lnTo>
                    <a:pt x="4482" y="14097"/>
                  </a:lnTo>
                  <a:lnTo>
                    <a:pt x="4156" y="13944"/>
                  </a:lnTo>
                  <a:lnTo>
                    <a:pt x="3850" y="13791"/>
                  </a:lnTo>
                  <a:lnTo>
                    <a:pt x="3543" y="13618"/>
                  </a:lnTo>
                  <a:lnTo>
                    <a:pt x="3237" y="13427"/>
                  </a:lnTo>
                  <a:lnTo>
                    <a:pt x="2950" y="13216"/>
                  </a:lnTo>
                  <a:lnTo>
                    <a:pt x="2682" y="13005"/>
                  </a:lnTo>
                  <a:lnTo>
                    <a:pt x="2413" y="12775"/>
                  </a:lnTo>
                  <a:lnTo>
                    <a:pt x="2164" y="12527"/>
                  </a:lnTo>
                  <a:lnTo>
                    <a:pt x="1915" y="12278"/>
                  </a:lnTo>
                  <a:lnTo>
                    <a:pt x="1686" y="12009"/>
                  </a:lnTo>
                  <a:lnTo>
                    <a:pt x="1475" y="11722"/>
                  </a:lnTo>
                  <a:lnTo>
                    <a:pt x="1264" y="11435"/>
                  </a:lnTo>
                  <a:lnTo>
                    <a:pt x="1073" y="11148"/>
                  </a:lnTo>
                  <a:lnTo>
                    <a:pt x="900" y="10841"/>
                  </a:lnTo>
                  <a:lnTo>
                    <a:pt x="728" y="10515"/>
                  </a:lnTo>
                  <a:lnTo>
                    <a:pt x="594" y="10190"/>
                  </a:lnTo>
                  <a:lnTo>
                    <a:pt x="460" y="9864"/>
                  </a:lnTo>
                  <a:lnTo>
                    <a:pt x="345" y="9520"/>
                  </a:lnTo>
                  <a:lnTo>
                    <a:pt x="249" y="9175"/>
                  </a:lnTo>
                  <a:lnTo>
                    <a:pt x="153" y="8811"/>
                  </a:lnTo>
                  <a:lnTo>
                    <a:pt x="96" y="8447"/>
                  </a:lnTo>
                  <a:lnTo>
                    <a:pt x="38" y="8083"/>
                  </a:lnTo>
                  <a:lnTo>
                    <a:pt x="19" y="7719"/>
                  </a:lnTo>
                  <a:lnTo>
                    <a:pt x="0" y="7336"/>
                  </a:lnTo>
                  <a:lnTo>
                    <a:pt x="0" y="7336"/>
                  </a:lnTo>
                  <a:lnTo>
                    <a:pt x="19" y="6953"/>
                  </a:lnTo>
                  <a:lnTo>
                    <a:pt x="38" y="6589"/>
                  </a:lnTo>
                  <a:lnTo>
                    <a:pt x="96" y="6225"/>
                  </a:lnTo>
                  <a:lnTo>
                    <a:pt x="153" y="5861"/>
                  </a:lnTo>
                  <a:lnTo>
                    <a:pt x="249" y="5497"/>
                  </a:lnTo>
                  <a:lnTo>
                    <a:pt x="345" y="5153"/>
                  </a:lnTo>
                  <a:lnTo>
                    <a:pt x="460" y="4808"/>
                  </a:lnTo>
                  <a:lnTo>
                    <a:pt x="594" y="4482"/>
                  </a:lnTo>
                  <a:lnTo>
                    <a:pt x="728" y="4157"/>
                  </a:lnTo>
                  <a:lnTo>
                    <a:pt x="900" y="3831"/>
                  </a:lnTo>
                  <a:lnTo>
                    <a:pt x="1073" y="3525"/>
                  </a:lnTo>
                  <a:lnTo>
                    <a:pt x="1264" y="3237"/>
                  </a:lnTo>
                  <a:lnTo>
                    <a:pt x="1475" y="2950"/>
                  </a:lnTo>
                  <a:lnTo>
                    <a:pt x="1686" y="2663"/>
                  </a:lnTo>
                  <a:lnTo>
                    <a:pt x="1915" y="2395"/>
                  </a:lnTo>
                  <a:lnTo>
                    <a:pt x="2164" y="2146"/>
                  </a:lnTo>
                  <a:lnTo>
                    <a:pt x="2413" y="1897"/>
                  </a:lnTo>
                  <a:lnTo>
                    <a:pt x="2682" y="1667"/>
                  </a:lnTo>
                  <a:lnTo>
                    <a:pt x="2950" y="1456"/>
                  </a:lnTo>
                  <a:lnTo>
                    <a:pt x="3237" y="1246"/>
                  </a:lnTo>
                  <a:lnTo>
                    <a:pt x="3543" y="1054"/>
                  </a:lnTo>
                  <a:lnTo>
                    <a:pt x="3850" y="882"/>
                  </a:lnTo>
                  <a:lnTo>
                    <a:pt x="4156" y="728"/>
                  </a:lnTo>
                  <a:lnTo>
                    <a:pt x="4482" y="575"/>
                  </a:lnTo>
                  <a:lnTo>
                    <a:pt x="4827" y="441"/>
                  </a:lnTo>
                  <a:lnTo>
                    <a:pt x="5171" y="326"/>
                  </a:lnTo>
                  <a:lnTo>
                    <a:pt x="5516" y="230"/>
                  </a:lnTo>
                  <a:lnTo>
                    <a:pt x="5861" y="154"/>
                  </a:lnTo>
                  <a:lnTo>
                    <a:pt x="6225" y="77"/>
                  </a:lnTo>
                  <a:lnTo>
                    <a:pt x="6589" y="39"/>
                  </a:lnTo>
                  <a:lnTo>
                    <a:pt x="6972" y="1"/>
                  </a:lnTo>
                  <a:lnTo>
                    <a:pt x="7355" y="1"/>
                  </a:lnTo>
                  <a:lnTo>
                    <a:pt x="7355" y="1"/>
                  </a:lnTo>
                  <a:lnTo>
                    <a:pt x="7719" y="1"/>
                  </a:lnTo>
                  <a:lnTo>
                    <a:pt x="8102" y="39"/>
                  </a:lnTo>
                  <a:lnTo>
                    <a:pt x="8466" y="77"/>
                  </a:lnTo>
                  <a:lnTo>
                    <a:pt x="8830" y="154"/>
                  </a:lnTo>
                  <a:lnTo>
                    <a:pt x="9174" y="230"/>
                  </a:lnTo>
                  <a:lnTo>
                    <a:pt x="9538" y="326"/>
                  </a:lnTo>
                  <a:lnTo>
                    <a:pt x="9864" y="441"/>
                  </a:lnTo>
                  <a:lnTo>
                    <a:pt x="10209" y="575"/>
                  </a:lnTo>
                  <a:lnTo>
                    <a:pt x="10534" y="728"/>
                  </a:lnTo>
                  <a:lnTo>
                    <a:pt x="10841" y="882"/>
                  </a:lnTo>
                  <a:lnTo>
                    <a:pt x="11147" y="1054"/>
                  </a:lnTo>
                  <a:lnTo>
                    <a:pt x="11453" y="1246"/>
                  </a:lnTo>
                  <a:lnTo>
                    <a:pt x="11741" y="1456"/>
                  </a:lnTo>
                  <a:lnTo>
                    <a:pt x="12009" y="1667"/>
                  </a:lnTo>
                  <a:lnTo>
                    <a:pt x="12277" y="1897"/>
                  </a:lnTo>
                  <a:lnTo>
                    <a:pt x="12545" y="2146"/>
                  </a:lnTo>
                  <a:lnTo>
                    <a:pt x="12775" y="2395"/>
                  </a:lnTo>
                  <a:lnTo>
                    <a:pt x="13005" y="2663"/>
                  </a:lnTo>
                  <a:lnTo>
                    <a:pt x="13235" y="2950"/>
                  </a:lnTo>
                  <a:lnTo>
                    <a:pt x="13426" y="3237"/>
                  </a:lnTo>
                  <a:lnTo>
                    <a:pt x="13618" y="3525"/>
                  </a:lnTo>
                  <a:lnTo>
                    <a:pt x="13790" y="3831"/>
                  </a:lnTo>
                  <a:lnTo>
                    <a:pt x="13962" y="4157"/>
                  </a:lnTo>
                  <a:lnTo>
                    <a:pt x="14116" y="4482"/>
                  </a:lnTo>
                  <a:lnTo>
                    <a:pt x="14231" y="4808"/>
                  </a:lnTo>
                  <a:lnTo>
                    <a:pt x="14365" y="5153"/>
                  </a:lnTo>
                  <a:lnTo>
                    <a:pt x="14460" y="5497"/>
                  </a:lnTo>
                  <a:lnTo>
                    <a:pt x="14537" y="5861"/>
                  </a:lnTo>
                  <a:lnTo>
                    <a:pt x="14595" y="6225"/>
                  </a:lnTo>
                  <a:lnTo>
                    <a:pt x="14652" y="6589"/>
                  </a:lnTo>
                  <a:lnTo>
                    <a:pt x="14671" y="6953"/>
                  </a:lnTo>
                  <a:lnTo>
                    <a:pt x="14690" y="7336"/>
                  </a:lnTo>
                  <a:lnTo>
                    <a:pt x="14690" y="7336"/>
                  </a:lnTo>
                  <a:lnTo>
                    <a:pt x="14671" y="7719"/>
                  </a:lnTo>
                  <a:lnTo>
                    <a:pt x="14652" y="8083"/>
                  </a:lnTo>
                  <a:lnTo>
                    <a:pt x="14595" y="8447"/>
                  </a:lnTo>
                  <a:lnTo>
                    <a:pt x="14537" y="8811"/>
                  </a:lnTo>
                  <a:lnTo>
                    <a:pt x="14460" y="9175"/>
                  </a:lnTo>
                  <a:lnTo>
                    <a:pt x="14365" y="9520"/>
                  </a:lnTo>
                  <a:lnTo>
                    <a:pt x="14231" y="9864"/>
                  </a:lnTo>
                  <a:lnTo>
                    <a:pt x="14116" y="10190"/>
                  </a:lnTo>
                  <a:lnTo>
                    <a:pt x="13962" y="10515"/>
                  </a:lnTo>
                  <a:lnTo>
                    <a:pt x="13790" y="10841"/>
                  </a:lnTo>
                  <a:lnTo>
                    <a:pt x="13618" y="11148"/>
                  </a:lnTo>
                  <a:lnTo>
                    <a:pt x="13426" y="11435"/>
                  </a:lnTo>
                  <a:lnTo>
                    <a:pt x="13235" y="11722"/>
                  </a:lnTo>
                  <a:lnTo>
                    <a:pt x="13005" y="12009"/>
                  </a:lnTo>
                  <a:lnTo>
                    <a:pt x="12775" y="12278"/>
                  </a:lnTo>
                  <a:lnTo>
                    <a:pt x="12545" y="12527"/>
                  </a:lnTo>
                  <a:lnTo>
                    <a:pt x="12277" y="12775"/>
                  </a:lnTo>
                  <a:lnTo>
                    <a:pt x="12009" y="13005"/>
                  </a:lnTo>
                  <a:lnTo>
                    <a:pt x="11741" y="13216"/>
                  </a:lnTo>
                  <a:lnTo>
                    <a:pt x="11453" y="13427"/>
                  </a:lnTo>
                  <a:lnTo>
                    <a:pt x="11147" y="13618"/>
                  </a:lnTo>
                  <a:lnTo>
                    <a:pt x="10841" y="13791"/>
                  </a:lnTo>
                  <a:lnTo>
                    <a:pt x="10534" y="13944"/>
                  </a:lnTo>
                  <a:lnTo>
                    <a:pt x="10209" y="14097"/>
                  </a:lnTo>
                  <a:lnTo>
                    <a:pt x="9864" y="14231"/>
                  </a:lnTo>
                  <a:lnTo>
                    <a:pt x="9538" y="14346"/>
                  </a:lnTo>
                  <a:lnTo>
                    <a:pt x="9174" y="14442"/>
                  </a:lnTo>
                  <a:lnTo>
                    <a:pt x="8830" y="14518"/>
                  </a:lnTo>
                  <a:lnTo>
                    <a:pt x="8466" y="14595"/>
                  </a:lnTo>
                  <a:lnTo>
                    <a:pt x="8102" y="14633"/>
                  </a:lnTo>
                  <a:lnTo>
                    <a:pt x="7719" y="14672"/>
                  </a:lnTo>
                  <a:lnTo>
                    <a:pt x="7355" y="14672"/>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3" name="Google Shape;2713;p45"/>
            <p:cNvSpPr/>
            <p:nvPr/>
          </p:nvSpPr>
          <p:spPr>
            <a:xfrm>
              <a:off x="6190700" y="1963125"/>
              <a:ext cx="524408" cy="524451"/>
            </a:xfrm>
            <a:custGeom>
              <a:avLst/>
              <a:gdLst/>
              <a:ahLst/>
              <a:cxnLst/>
              <a:rect l="l" t="t" r="r" b="b"/>
              <a:pathLst>
                <a:path w="17047" h="17047" fill="none" extrusionOk="0">
                  <a:moveTo>
                    <a:pt x="8524" y="0"/>
                  </a:moveTo>
                  <a:lnTo>
                    <a:pt x="8524" y="0"/>
                  </a:lnTo>
                  <a:lnTo>
                    <a:pt x="8083" y="19"/>
                  </a:lnTo>
                  <a:lnTo>
                    <a:pt x="7643" y="38"/>
                  </a:lnTo>
                  <a:lnTo>
                    <a:pt x="7221" y="96"/>
                  </a:lnTo>
                  <a:lnTo>
                    <a:pt x="6800" y="173"/>
                  </a:lnTo>
                  <a:lnTo>
                    <a:pt x="6379" y="268"/>
                  </a:lnTo>
                  <a:lnTo>
                    <a:pt x="5976" y="383"/>
                  </a:lnTo>
                  <a:lnTo>
                    <a:pt x="5593" y="517"/>
                  </a:lnTo>
                  <a:lnTo>
                    <a:pt x="5191" y="670"/>
                  </a:lnTo>
                  <a:lnTo>
                    <a:pt x="4827" y="843"/>
                  </a:lnTo>
                  <a:lnTo>
                    <a:pt x="4463" y="1034"/>
                  </a:lnTo>
                  <a:lnTo>
                    <a:pt x="4100" y="1226"/>
                  </a:lnTo>
                  <a:lnTo>
                    <a:pt x="3755" y="1456"/>
                  </a:lnTo>
                  <a:lnTo>
                    <a:pt x="3410" y="1686"/>
                  </a:lnTo>
                  <a:lnTo>
                    <a:pt x="3104" y="1954"/>
                  </a:lnTo>
                  <a:lnTo>
                    <a:pt x="2778" y="2222"/>
                  </a:lnTo>
                  <a:lnTo>
                    <a:pt x="2491" y="2490"/>
                  </a:lnTo>
                  <a:lnTo>
                    <a:pt x="2203" y="2796"/>
                  </a:lnTo>
                  <a:lnTo>
                    <a:pt x="1935" y="3103"/>
                  </a:lnTo>
                  <a:lnTo>
                    <a:pt x="1686" y="3428"/>
                  </a:lnTo>
                  <a:lnTo>
                    <a:pt x="1456" y="3754"/>
                  </a:lnTo>
                  <a:lnTo>
                    <a:pt x="1227" y="4099"/>
                  </a:lnTo>
                  <a:lnTo>
                    <a:pt x="1016" y="4463"/>
                  </a:lnTo>
                  <a:lnTo>
                    <a:pt x="844" y="4827"/>
                  </a:lnTo>
                  <a:lnTo>
                    <a:pt x="671" y="5210"/>
                  </a:lnTo>
                  <a:lnTo>
                    <a:pt x="518" y="5593"/>
                  </a:lnTo>
                  <a:lnTo>
                    <a:pt x="384" y="5995"/>
                  </a:lnTo>
                  <a:lnTo>
                    <a:pt x="269" y="6397"/>
                  </a:lnTo>
                  <a:lnTo>
                    <a:pt x="173" y="6799"/>
                  </a:lnTo>
                  <a:lnTo>
                    <a:pt x="97" y="7221"/>
                  </a:lnTo>
                  <a:lnTo>
                    <a:pt x="39" y="7642"/>
                  </a:lnTo>
                  <a:lnTo>
                    <a:pt x="1" y="8083"/>
                  </a:lnTo>
                  <a:lnTo>
                    <a:pt x="1" y="8523"/>
                  </a:lnTo>
                  <a:lnTo>
                    <a:pt x="1" y="8523"/>
                  </a:lnTo>
                  <a:lnTo>
                    <a:pt x="1" y="8964"/>
                  </a:lnTo>
                  <a:lnTo>
                    <a:pt x="39" y="9385"/>
                  </a:lnTo>
                  <a:lnTo>
                    <a:pt x="97" y="9826"/>
                  </a:lnTo>
                  <a:lnTo>
                    <a:pt x="173" y="10247"/>
                  </a:lnTo>
                  <a:lnTo>
                    <a:pt x="269" y="10649"/>
                  </a:lnTo>
                  <a:lnTo>
                    <a:pt x="384" y="11051"/>
                  </a:lnTo>
                  <a:lnTo>
                    <a:pt x="518" y="11453"/>
                  </a:lnTo>
                  <a:lnTo>
                    <a:pt x="671" y="11837"/>
                  </a:lnTo>
                  <a:lnTo>
                    <a:pt x="844" y="12220"/>
                  </a:lnTo>
                  <a:lnTo>
                    <a:pt x="1016" y="12583"/>
                  </a:lnTo>
                  <a:lnTo>
                    <a:pt x="1227" y="12947"/>
                  </a:lnTo>
                  <a:lnTo>
                    <a:pt x="1456" y="13292"/>
                  </a:lnTo>
                  <a:lnTo>
                    <a:pt x="1686" y="13618"/>
                  </a:lnTo>
                  <a:lnTo>
                    <a:pt x="1935" y="13943"/>
                  </a:lnTo>
                  <a:lnTo>
                    <a:pt x="2203" y="14250"/>
                  </a:lnTo>
                  <a:lnTo>
                    <a:pt x="2491" y="14556"/>
                  </a:lnTo>
                  <a:lnTo>
                    <a:pt x="2778" y="14824"/>
                  </a:lnTo>
                  <a:lnTo>
                    <a:pt x="3104" y="15093"/>
                  </a:lnTo>
                  <a:lnTo>
                    <a:pt x="3410" y="15341"/>
                  </a:lnTo>
                  <a:lnTo>
                    <a:pt x="3755" y="15590"/>
                  </a:lnTo>
                  <a:lnTo>
                    <a:pt x="4100" y="15801"/>
                  </a:lnTo>
                  <a:lnTo>
                    <a:pt x="4463" y="16012"/>
                  </a:lnTo>
                  <a:lnTo>
                    <a:pt x="4827" y="16203"/>
                  </a:lnTo>
                  <a:lnTo>
                    <a:pt x="5191" y="16376"/>
                  </a:lnTo>
                  <a:lnTo>
                    <a:pt x="5593" y="16529"/>
                  </a:lnTo>
                  <a:lnTo>
                    <a:pt x="5976" y="16663"/>
                  </a:lnTo>
                  <a:lnTo>
                    <a:pt x="6379" y="16778"/>
                  </a:lnTo>
                  <a:lnTo>
                    <a:pt x="6800" y="16874"/>
                  </a:lnTo>
                  <a:lnTo>
                    <a:pt x="7221" y="16950"/>
                  </a:lnTo>
                  <a:lnTo>
                    <a:pt x="7643" y="17008"/>
                  </a:lnTo>
                  <a:lnTo>
                    <a:pt x="8083" y="17027"/>
                  </a:lnTo>
                  <a:lnTo>
                    <a:pt x="8524" y="17046"/>
                  </a:lnTo>
                  <a:lnTo>
                    <a:pt x="8524" y="17046"/>
                  </a:lnTo>
                  <a:lnTo>
                    <a:pt x="8945" y="17027"/>
                  </a:lnTo>
                  <a:lnTo>
                    <a:pt x="9386" y="17008"/>
                  </a:lnTo>
                  <a:lnTo>
                    <a:pt x="9807" y="16950"/>
                  </a:lnTo>
                  <a:lnTo>
                    <a:pt x="10228" y="16874"/>
                  </a:lnTo>
                  <a:lnTo>
                    <a:pt x="10650" y="16778"/>
                  </a:lnTo>
                  <a:lnTo>
                    <a:pt x="11052" y="16663"/>
                  </a:lnTo>
                  <a:lnTo>
                    <a:pt x="11454" y="16529"/>
                  </a:lnTo>
                  <a:lnTo>
                    <a:pt x="11837" y="16376"/>
                  </a:lnTo>
                  <a:lnTo>
                    <a:pt x="12201" y="16203"/>
                  </a:lnTo>
                  <a:lnTo>
                    <a:pt x="12584" y="16012"/>
                  </a:lnTo>
                  <a:lnTo>
                    <a:pt x="12929" y="15801"/>
                  </a:lnTo>
                  <a:lnTo>
                    <a:pt x="13274" y="15590"/>
                  </a:lnTo>
                  <a:lnTo>
                    <a:pt x="13618" y="15341"/>
                  </a:lnTo>
                  <a:lnTo>
                    <a:pt x="13944" y="15093"/>
                  </a:lnTo>
                  <a:lnTo>
                    <a:pt x="14250" y="14824"/>
                  </a:lnTo>
                  <a:lnTo>
                    <a:pt x="14538" y="14556"/>
                  </a:lnTo>
                  <a:lnTo>
                    <a:pt x="14825" y="14250"/>
                  </a:lnTo>
                  <a:lnTo>
                    <a:pt x="15093" y="13943"/>
                  </a:lnTo>
                  <a:lnTo>
                    <a:pt x="15342" y="13618"/>
                  </a:lnTo>
                  <a:lnTo>
                    <a:pt x="15591" y="13292"/>
                  </a:lnTo>
                  <a:lnTo>
                    <a:pt x="15802" y="12947"/>
                  </a:lnTo>
                  <a:lnTo>
                    <a:pt x="16013" y="12583"/>
                  </a:lnTo>
                  <a:lnTo>
                    <a:pt x="16204" y="12220"/>
                  </a:lnTo>
                  <a:lnTo>
                    <a:pt x="16376" y="11837"/>
                  </a:lnTo>
                  <a:lnTo>
                    <a:pt x="16530" y="11453"/>
                  </a:lnTo>
                  <a:lnTo>
                    <a:pt x="16664" y="11051"/>
                  </a:lnTo>
                  <a:lnTo>
                    <a:pt x="16779" y="10649"/>
                  </a:lnTo>
                  <a:lnTo>
                    <a:pt x="16855" y="10247"/>
                  </a:lnTo>
                  <a:lnTo>
                    <a:pt x="16932" y="9826"/>
                  </a:lnTo>
                  <a:lnTo>
                    <a:pt x="16989" y="9385"/>
                  </a:lnTo>
                  <a:lnTo>
                    <a:pt x="17028" y="8964"/>
                  </a:lnTo>
                  <a:lnTo>
                    <a:pt x="17047" y="8523"/>
                  </a:lnTo>
                  <a:lnTo>
                    <a:pt x="17047" y="8523"/>
                  </a:lnTo>
                  <a:lnTo>
                    <a:pt x="17028" y="8083"/>
                  </a:lnTo>
                  <a:lnTo>
                    <a:pt x="16989" y="7642"/>
                  </a:lnTo>
                  <a:lnTo>
                    <a:pt x="16932" y="7221"/>
                  </a:lnTo>
                  <a:lnTo>
                    <a:pt x="16855" y="6799"/>
                  </a:lnTo>
                  <a:lnTo>
                    <a:pt x="16779" y="6397"/>
                  </a:lnTo>
                  <a:lnTo>
                    <a:pt x="16664" y="5995"/>
                  </a:lnTo>
                  <a:lnTo>
                    <a:pt x="16530" y="5593"/>
                  </a:lnTo>
                  <a:lnTo>
                    <a:pt x="16376" y="5210"/>
                  </a:lnTo>
                  <a:lnTo>
                    <a:pt x="16204" y="4827"/>
                  </a:lnTo>
                  <a:lnTo>
                    <a:pt x="16013" y="4463"/>
                  </a:lnTo>
                  <a:lnTo>
                    <a:pt x="15802" y="4099"/>
                  </a:lnTo>
                  <a:lnTo>
                    <a:pt x="15591" y="3754"/>
                  </a:lnTo>
                  <a:lnTo>
                    <a:pt x="15342" y="3428"/>
                  </a:lnTo>
                  <a:lnTo>
                    <a:pt x="15093" y="3103"/>
                  </a:lnTo>
                  <a:lnTo>
                    <a:pt x="14825" y="2796"/>
                  </a:lnTo>
                  <a:lnTo>
                    <a:pt x="14538" y="2490"/>
                  </a:lnTo>
                  <a:lnTo>
                    <a:pt x="14250" y="2222"/>
                  </a:lnTo>
                  <a:lnTo>
                    <a:pt x="13944" y="1954"/>
                  </a:lnTo>
                  <a:lnTo>
                    <a:pt x="13618" y="1686"/>
                  </a:lnTo>
                  <a:lnTo>
                    <a:pt x="13274" y="1456"/>
                  </a:lnTo>
                  <a:lnTo>
                    <a:pt x="12929" y="1226"/>
                  </a:lnTo>
                  <a:lnTo>
                    <a:pt x="12584" y="1034"/>
                  </a:lnTo>
                  <a:lnTo>
                    <a:pt x="12201" y="843"/>
                  </a:lnTo>
                  <a:lnTo>
                    <a:pt x="11837" y="670"/>
                  </a:lnTo>
                  <a:lnTo>
                    <a:pt x="11454" y="517"/>
                  </a:lnTo>
                  <a:lnTo>
                    <a:pt x="11052" y="383"/>
                  </a:lnTo>
                  <a:lnTo>
                    <a:pt x="10650" y="268"/>
                  </a:lnTo>
                  <a:lnTo>
                    <a:pt x="10228" y="173"/>
                  </a:lnTo>
                  <a:lnTo>
                    <a:pt x="9807" y="96"/>
                  </a:lnTo>
                  <a:lnTo>
                    <a:pt x="9386" y="38"/>
                  </a:lnTo>
                  <a:lnTo>
                    <a:pt x="8945" y="19"/>
                  </a:lnTo>
                  <a:lnTo>
                    <a:pt x="8524"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4" name="Google Shape;2714;p45"/>
            <p:cNvSpPr/>
            <p:nvPr/>
          </p:nvSpPr>
          <p:spPr>
            <a:xfrm>
              <a:off x="6226663" y="1999642"/>
              <a:ext cx="451932" cy="451384"/>
            </a:xfrm>
            <a:custGeom>
              <a:avLst/>
              <a:gdLst/>
              <a:ahLst/>
              <a:cxnLst/>
              <a:rect l="l" t="t" r="r" b="b"/>
              <a:pathLst>
                <a:path w="14691" h="14672" extrusionOk="0">
                  <a:moveTo>
                    <a:pt x="3850" y="3142"/>
                  </a:moveTo>
                  <a:lnTo>
                    <a:pt x="7163" y="6474"/>
                  </a:lnTo>
                  <a:lnTo>
                    <a:pt x="7355" y="6455"/>
                  </a:lnTo>
                  <a:lnTo>
                    <a:pt x="7527" y="6455"/>
                  </a:lnTo>
                  <a:lnTo>
                    <a:pt x="7700" y="6513"/>
                  </a:lnTo>
                  <a:lnTo>
                    <a:pt x="7853" y="6589"/>
                  </a:lnTo>
                  <a:lnTo>
                    <a:pt x="7968" y="6704"/>
                  </a:lnTo>
                  <a:lnTo>
                    <a:pt x="8083" y="6838"/>
                  </a:lnTo>
                  <a:lnTo>
                    <a:pt x="8159" y="6991"/>
                  </a:lnTo>
                  <a:lnTo>
                    <a:pt x="8217" y="7164"/>
                  </a:lnTo>
                  <a:lnTo>
                    <a:pt x="8236" y="7336"/>
                  </a:lnTo>
                  <a:lnTo>
                    <a:pt x="8217" y="7470"/>
                  </a:lnTo>
                  <a:lnTo>
                    <a:pt x="8198" y="7585"/>
                  </a:lnTo>
                  <a:lnTo>
                    <a:pt x="8159" y="7700"/>
                  </a:lnTo>
                  <a:lnTo>
                    <a:pt x="8102" y="7815"/>
                  </a:lnTo>
                  <a:lnTo>
                    <a:pt x="8025" y="7911"/>
                  </a:lnTo>
                  <a:lnTo>
                    <a:pt x="7949" y="7987"/>
                  </a:lnTo>
                  <a:lnTo>
                    <a:pt x="7853" y="8064"/>
                  </a:lnTo>
                  <a:lnTo>
                    <a:pt x="7738" y="8121"/>
                  </a:lnTo>
                  <a:lnTo>
                    <a:pt x="7738" y="12852"/>
                  </a:lnTo>
                  <a:lnTo>
                    <a:pt x="6953" y="12852"/>
                  </a:lnTo>
                  <a:lnTo>
                    <a:pt x="6953" y="8121"/>
                  </a:lnTo>
                  <a:lnTo>
                    <a:pt x="6857" y="8064"/>
                  </a:lnTo>
                  <a:lnTo>
                    <a:pt x="6761" y="7987"/>
                  </a:lnTo>
                  <a:lnTo>
                    <a:pt x="6665" y="7911"/>
                  </a:lnTo>
                  <a:lnTo>
                    <a:pt x="6589" y="7815"/>
                  </a:lnTo>
                  <a:lnTo>
                    <a:pt x="6531" y="7700"/>
                  </a:lnTo>
                  <a:lnTo>
                    <a:pt x="6493" y="7585"/>
                  </a:lnTo>
                  <a:lnTo>
                    <a:pt x="6474" y="7470"/>
                  </a:lnTo>
                  <a:lnTo>
                    <a:pt x="6455" y="7336"/>
                  </a:lnTo>
                  <a:lnTo>
                    <a:pt x="6474" y="7145"/>
                  </a:lnTo>
                  <a:lnTo>
                    <a:pt x="6531" y="6972"/>
                  </a:lnTo>
                  <a:lnTo>
                    <a:pt x="3275" y="3716"/>
                  </a:lnTo>
                  <a:lnTo>
                    <a:pt x="3850" y="3142"/>
                  </a:lnTo>
                  <a:close/>
                  <a:moveTo>
                    <a:pt x="6972" y="1"/>
                  </a:move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5" name="Google Shape;2715;p45"/>
            <p:cNvSpPr/>
            <p:nvPr/>
          </p:nvSpPr>
          <p:spPr>
            <a:xfrm>
              <a:off x="6327413" y="2096271"/>
              <a:ext cx="152613" cy="298790"/>
            </a:xfrm>
            <a:custGeom>
              <a:avLst/>
              <a:gdLst/>
              <a:ahLst/>
              <a:cxnLst/>
              <a:rect l="l" t="t" r="r" b="b"/>
              <a:pathLst>
                <a:path w="4961" h="9712" fill="none" extrusionOk="0">
                  <a:moveTo>
                    <a:pt x="3256" y="3831"/>
                  </a:moveTo>
                  <a:lnTo>
                    <a:pt x="0" y="575"/>
                  </a:lnTo>
                  <a:lnTo>
                    <a:pt x="575" y="1"/>
                  </a:lnTo>
                  <a:lnTo>
                    <a:pt x="3888" y="3333"/>
                  </a:lnTo>
                  <a:lnTo>
                    <a:pt x="3888" y="3333"/>
                  </a:lnTo>
                  <a:lnTo>
                    <a:pt x="4080" y="3314"/>
                  </a:lnTo>
                  <a:lnTo>
                    <a:pt x="4080" y="3314"/>
                  </a:lnTo>
                  <a:lnTo>
                    <a:pt x="4252" y="3314"/>
                  </a:lnTo>
                  <a:lnTo>
                    <a:pt x="4425" y="3372"/>
                  </a:lnTo>
                  <a:lnTo>
                    <a:pt x="4578" y="3448"/>
                  </a:lnTo>
                  <a:lnTo>
                    <a:pt x="4693" y="3563"/>
                  </a:lnTo>
                  <a:lnTo>
                    <a:pt x="4808" y="3697"/>
                  </a:lnTo>
                  <a:lnTo>
                    <a:pt x="4884" y="3850"/>
                  </a:lnTo>
                  <a:lnTo>
                    <a:pt x="4942" y="4023"/>
                  </a:lnTo>
                  <a:lnTo>
                    <a:pt x="4961" y="4195"/>
                  </a:lnTo>
                  <a:lnTo>
                    <a:pt x="4961" y="4195"/>
                  </a:lnTo>
                  <a:lnTo>
                    <a:pt x="4942" y="4329"/>
                  </a:lnTo>
                  <a:lnTo>
                    <a:pt x="4923" y="4444"/>
                  </a:lnTo>
                  <a:lnTo>
                    <a:pt x="4884" y="4559"/>
                  </a:lnTo>
                  <a:lnTo>
                    <a:pt x="4827" y="4674"/>
                  </a:lnTo>
                  <a:lnTo>
                    <a:pt x="4750" y="4770"/>
                  </a:lnTo>
                  <a:lnTo>
                    <a:pt x="4674" y="4846"/>
                  </a:lnTo>
                  <a:lnTo>
                    <a:pt x="4578" y="4923"/>
                  </a:lnTo>
                  <a:lnTo>
                    <a:pt x="4463" y="4980"/>
                  </a:lnTo>
                  <a:lnTo>
                    <a:pt x="4463" y="9711"/>
                  </a:lnTo>
                  <a:lnTo>
                    <a:pt x="3678" y="9711"/>
                  </a:lnTo>
                  <a:lnTo>
                    <a:pt x="3678" y="4980"/>
                  </a:lnTo>
                  <a:lnTo>
                    <a:pt x="3678" y="4980"/>
                  </a:lnTo>
                  <a:lnTo>
                    <a:pt x="3582" y="4923"/>
                  </a:lnTo>
                  <a:lnTo>
                    <a:pt x="3486" y="4846"/>
                  </a:lnTo>
                  <a:lnTo>
                    <a:pt x="3390" y="4770"/>
                  </a:lnTo>
                  <a:lnTo>
                    <a:pt x="3314" y="4674"/>
                  </a:lnTo>
                  <a:lnTo>
                    <a:pt x="3256" y="4559"/>
                  </a:lnTo>
                  <a:lnTo>
                    <a:pt x="3218" y="4444"/>
                  </a:lnTo>
                  <a:lnTo>
                    <a:pt x="3199" y="4329"/>
                  </a:lnTo>
                  <a:lnTo>
                    <a:pt x="3180" y="4195"/>
                  </a:lnTo>
                  <a:lnTo>
                    <a:pt x="3180" y="4195"/>
                  </a:lnTo>
                  <a:lnTo>
                    <a:pt x="3199" y="4004"/>
                  </a:lnTo>
                  <a:lnTo>
                    <a:pt x="3256" y="383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6" name="Google Shape;2716;p45"/>
            <p:cNvSpPr/>
            <p:nvPr/>
          </p:nvSpPr>
          <p:spPr>
            <a:xfrm>
              <a:off x="6226663" y="1999642"/>
              <a:ext cx="451932" cy="451384"/>
            </a:xfrm>
            <a:custGeom>
              <a:avLst/>
              <a:gdLst/>
              <a:ahLst/>
              <a:cxnLst/>
              <a:rect l="l" t="t" r="r" b="b"/>
              <a:pathLst>
                <a:path w="14691" h="14672" fill="none" extrusionOk="0">
                  <a:moveTo>
                    <a:pt x="7355" y="1"/>
                  </a:moveTo>
                  <a:lnTo>
                    <a:pt x="7355" y="1"/>
                  </a:lnTo>
                  <a:lnTo>
                    <a:pt x="6972" y="1"/>
                  </a:lnTo>
                  <a:lnTo>
                    <a:pt x="6589" y="39"/>
                  </a:lnTo>
                  <a:lnTo>
                    <a:pt x="6225" y="77"/>
                  </a:lnTo>
                  <a:lnTo>
                    <a:pt x="5861" y="154"/>
                  </a:lnTo>
                  <a:lnTo>
                    <a:pt x="5516" y="230"/>
                  </a:lnTo>
                  <a:lnTo>
                    <a:pt x="5171" y="326"/>
                  </a:lnTo>
                  <a:lnTo>
                    <a:pt x="4827" y="441"/>
                  </a:lnTo>
                  <a:lnTo>
                    <a:pt x="4482" y="575"/>
                  </a:lnTo>
                  <a:lnTo>
                    <a:pt x="4156" y="728"/>
                  </a:lnTo>
                  <a:lnTo>
                    <a:pt x="3850" y="882"/>
                  </a:lnTo>
                  <a:lnTo>
                    <a:pt x="3543" y="1054"/>
                  </a:lnTo>
                  <a:lnTo>
                    <a:pt x="3237" y="1246"/>
                  </a:lnTo>
                  <a:lnTo>
                    <a:pt x="2950" y="1456"/>
                  </a:lnTo>
                  <a:lnTo>
                    <a:pt x="2682" y="1667"/>
                  </a:lnTo>
                  <a:lnTo>
                    <a:pt x="2413" y="1897"/>
                  </a:lnTo>
                  <a:lnTo>
                    <a:pt x="2164" y="2146"/>
                  </a:lnTo>
                  <a:lnTo>
                    <a:pt x="1915" y="2395"/>
                  </a:lnTo>
                  <a:lnTo>
                    <a:pt x="1686" y="2663"/>
                  </a:lnTo>
                  <a:lnTo>
                    <a:pt x="1475" y="2950"/>
                  </a:lnTo>
                  <a:lnTo>
                    <a:pt x="1264" y="3237"/>
                  </a:lnTo>
                  <a:lnTo>
                    <a:pt x="1073" y="3525"/>
                  </a:lnTo>
                  <a:lnTo>
                    <a:pt x="900" y="3831"/>
                  </a:lnTo>
                  <a:lnTo>
                    <a:pt x="728" y="4157"/>
                  </a:lnTo>
                  <a:lnTo>
                    <a:pt x="594" y="4482"/>
                  </a:lnTo>
                  <a:lnTo>
                    <a:pt x="460" y="4808"/>
                  </a:lnTo>
                  <a:lnTo>
                    <a:pt x="345" y="5153"/>
                  </a:lnTo>
                  <a:lnTo>
                    <a:pt x="249" y="5497"/>
                  </a:lnTo>
                  <a:lnTo>
                    <a:pt x="153" y="5861"/>
                  </a:lnTo>
                  <a:lnTo>
                    <a:pt x="96" y="6225"/>
                  </a:lnTo>
                  <a:lnTo>
                    <a:pt x="38" y="6589"/>
                  </a:lnTo>
                  <a:lnTo>
                    <a:pt x="19" y="6953"/>
                  </a:lnTo>
                  <a:lnTo>
                    <a:pt x="0" y="7336"/>
                  </a:lnTo>
                  <a:lnTo>
                    <a:pt x="0" y="7336"/>
                  </a:lnTo>
                  <a:lnTo>
                    <a:pt x="19" y="7719"/>
                  </a:lnTo>
                  <a:lnTo>
                    <a:pt x="38" y="8083"/>
                  </a:lnTo>
                  <a:lnTo>
                    <a:pt x="96" y="8447"/>
                  </a:lnTo>
                  <a:lnTo>
                    <a:pt x="153" y="8811"/>
                  </a:lnTo>
                  <a:lnTo>
                    <a:pt x="249" y="9175"/>
                  </a:lnTo>
                  <a:lnTo>
                    <a:pt x="345" y="9520"/>
                  </a:lnTo>
                  <a:lnTo>
                    <a:pt x="460" y="9864"/>
                  </a:lnTo>
                  <a:lnTo>
                    <a:pt x="594" y="10190"/>
                  </a:lnTo>
                  <a:lnTo>
                    <a:pt x="728" y="10515"/>
                  </a:lnTo>
                  <a:lnTo>
                    <a:pt x="900" y="10841"/>
                  </a:lnTo>
                  <a:lnTo>
                    <a:pt x="1073" y="11148"/>
                  </a:lnTo>
                  <a:lnTo>
                    <a:pt x="1264" y="11435"/>
                  </a:lnTo>
                  <a:lnTo>
                    <a:pt x="1475" y="11722"/>
                  </a:lnTo>
                  <a:lnTo>
                    <a:pt x="1686" y="12009"/>
                  </a:lnTo>
                  <a:lnTo>
                    <a:pt x="1915" y="12278"/>
                  </a:lnTo>
                  <a:lnTo>
                    <a:pt x="2164" y="12527"/>
                  </a:lnTo>
                  <a:lnTo>
                    <a:pt x="2413" y="12775"/>
                  </a:lnTo>
                  <a:lnTo>
                    <a:pt x="2682" y="13005"/>
                  </a:lnTo>
                  <a:lnTo>
                    <a:pt x="2950" y="13216"/>
                  </a:lnTo>
                  <a:lnTo>
                    <a:pt x="3237" y="13427"/>
                  </a:lnTo>
                  <a:lnTo>
                    <a:pt x="3543" y="13618"/>
                  </a:lnTo>
                  <a:lnTo>
                    <a:pt x="3850" y="13791"/>
                  </a:lnTo>
                  <a:lnTo>
                    <a:pt x="4156" y="13944"/>
                  </a:lnTo>
                  <a:lnTo>
                    <a:pt x="4482" y="14097"/>
                  </a:lnTo>
                  <a:lnTo>
                    <a:pt x="4827" y="14231"/>
                  </a:lnTo>
                  <a:lnTo>
                    <a:pt x="5171" y="14346"/>
                  </a:lnTo>
                  <a:lnTo>
                    <a:pt x="5516" y="14442"/>
                  </a:lnTo>
                  <a:lnTo>
                    <a:pt x="5861" y="14518"/>
                  </a:lnTo>
                  <a:lnTo>
                    <a:pt x="6225" y="14595"/>
                  </a:lnTo>
                  <a:lnTo>
                    <a:pt x="6589" y="14633"/>
                  </a:lnTo>
                  <a:lnTo>
                    <a:pt x="6972" y="14672"/>
                  </a:lnTo>
                  <a:lnTo>
                    <a:pt x="7355" y="14672"/>
                  </a:lnTo>
                  <a:lnTo>
                    <a:pt x="7355" y="14672"/>
                  </a:lnTo>
                  <a:lnTo>
                    <a:pt x="7719" y="14672"/>
                  </a:lnTo>
                  <a:lnTo>
                    <a:pt x="8102" y="14633"/>
                  </a:lnTo>
                  <a:lnTo>
                    <a:pt x="8466" y="14595"/>
                  </a:lnTo>
                  <a:lnTo>
                    <a:pt x="8830" y="14518"/>
                  </a:lnTo>
                  <a:lnTo>
                    <a:pt x="9174" y="14442"/>
                  </a:lnTo>
                  <a:lnTo>
                    <a:pt x="9538" y="14346"/>
                  </a:lnTo>
                  <a:lnTo>
                    <a:pt x="9864" y="14231"/>
                  </a:lnTo>
                  <a:lnTo>
                    <a:pt x="10209" y="14097"/>
                  </a:lnTo>
                  <a:lnTo>
                    <a:pt x="10534" y="13944"/>
                  </a:lnTo>
                  <a:lnTo>
                    <a:pt x="10841" y="13791"/>
                  </a:lnTo>
                  <a:lnTo>
                    <a:pt x="11147" y="13618"/>
                  </a:lnTo>
                  <a:lnTo>
                    <a:pt x="11453" y="13427"/>
                  </a:lnTo>
                  <a:lnTo>
                    <a:pt x="11741" y="13216"/>
                  </a:lnTo>
                  <a:lnTo>
                    <a:pt x="12009" y="13005"/>
                  </a:lnTo>
                  <a:lnTo>
                    <a:pt x="12277" y="12775"/>
                  </a:lnTo>
                  <a:lnTo>
                    <a:pt x="12545" y="12527"/>
                  </a:lnTo>
                  <a:lnTo>
                    <a:pt x="12775" y="12278"/>
                  </a:lnTo>
                  <a:lnTo>
                    <a:pt x="13005" y="12009"/>
                  </a:lnTo>
                  <a:lnTo>
                    <a:pt x="13235" y="11722"/>
                  </a:lnTo>
                  <a:lnTo>
                    <a:pt x="13426" y="11435"/>
                  </a:lnTo>
                  <a:lnTo>
                    <a:pt x="13618" y="11148"/>
                  </a:lnTo>
                  <a:lnTo>
                    <a:pt x="13790" y="10841"/>
                  </a:lnTo>
                  <a:lnTo>
                    <a:pt x="13962" y="10515"/>
                  </a:lnTo>
                  <a:lnTo>
                    <a:pt x="14116" y="10190"/>
                  </a:lnTo>
                  <a:lnTo>
                    <a:pt x="14231" y="9864"/>
                  </a:lnTo>
                  <a:lnTo>
                    <a:pt x="14365" y="9520"/>
                  </a:lnTo>
                  <a:lnTo>
                    <a:pt x="14460" y="9175"/>
                  </a:lnTo>
                  <a:lnTo>
                    <a:pt x="14537" y="8811"/>
                  </a:lnTo>
                  <a:lnTo>
                    <a:pt x="14595" y="8447"/>
                  </a:lnTo>
                  <a:lnTo>
                    <a:pt x="14652" y="8083"/>
                  </a:lnTo>
                  <a:lnTo>
                    <a:pt x="14671" y="7719"/>
                  </a:lnTo>
                  <a:lnTo>
                    <a:pt x="14690" y="7336"/>
                  </a:lnTo>
                  <a:lnTo>
                    <a:pt x="14690" y="7336"/>
                  </a:lnTo>
                  <a:lnTo>
                    <a:pt x="14671" y="6953"/>
                  </a:lnTo>
                  <a:lnTo>
                    <a:pt x="14652" y="6589"/>
                  </a:lnTo>
                  <a:lnTo>
                    <a:pt x="14595" y="6225"/>
                  </a:lnTo>
                  <a:lnTo>
                    <a:pt x="14537" y="5861"/>
                  </a:lnTo>
                  <a:lnTo>
                    <a:pt x="14460" y="5497"/>
                  </a:lnTo>
                  <a:lnTo>
                    <a:pt x="14365" y="5153"/>
                  </a:lnTo>
                  <a:lnTo>
                    <a:pt x="14231" y="4808"/>
                  </a:lnTo>
                  <a:lnTo>
                    <a:pt x="14116" y="4482"/>
                  </a:lnTo>
                  <a:lnTo>
                    <a:pt x="13962" y="4157"/>
                  </a:lnTo>
                  <a:lnTo>
                    <a:pt x="13790" y="3831"/>
                  </a:lnTo>
                  <a:lnTo>
                    <a:pt x="13618" y="3525"/>
                  </a:lnTo>
                  <a:lnTo>
                    <a:pt x="13426" y="3237"/>
                  </a:lnTo>
                  <a:lnTo>
                    <a:pt x="13235" y="2950"/>
                  </a:lnTo>
                  <a:lnTo>
                    <a:pt x="13005" y="2663"/>
                  </a:lnTo>
                  <a:lnTo>
                    <a:pt x="12775" y="2395"/>
                  </a:lnTo>
                  <a:lnTo>
                    <a:pt x="12545" y="2146"/>
                  </a:lnTo>
                  <a:lnTo>
                    <a:pt x="12277" y="1897"/>
                  </a:lnTo>
                  <a:lnTo>
                    <a:pt x="12009" y="1667"/>
                  </a:lnTo>
                  <a:lnTo>
                    <a:pt x="11741" y="1456"/>
                  </a:lnTo>
                  <a:lnTo>
                    <a:pt x="11453" y="1246"/>
                  </a:lnTo>
                  <a:lnTo>
                    <a:pt x="11147" y="1054"/>
                  </a:lnTo>
                  <a:lnTo>
                    <a:pt x="10841" y="882"/>
                  </a:lnTo>
                  <a:lnTo>
                    <a:pt x="10534" y="728"/>
                  </a:lnTo>
                  <a:lnTo>
                    <a:pt x="10209" y="575"/>
                  </a:lnTo>
                  <a:lnTo>
                    <a:pt x="9864" y="441"/>
                  </a:lnTo>
                  <a:lnTo>
                    <a:pt x="9538" y="326"/>
                  </a:lnTo>
                  <a:lnTo>
                    <a:pt x="9174" y="230"/>
                  </a:lnTo>
                  <a:lnTo>
                    <a:pt x="8830" y="154"/>
                  </a:lnTo>
                  <a:lnTo>
                    <a:pt x="8466" y="77"/>
                  </a:lnTo>
                  <a:lnTo>
                    <a:pt x="8102" y="39"/>
                  </a:lnTo>
                  <a:lnTo>
                    <a:pt x="7719" y="1"/>
                  </a:lnTo>
                  <a:lnTo>
                    <a:pt x="7355" y="1"/>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7" name="Google Shape;2717;p45"/>
            <p:cNvSpPr/>
            <p:nvPr/>
          </p:nvSpPr>
          <p:spPr>
            <a:xfrm>
              <a:off x="6440530" y="2237693"/>
              <a:ext cx="24179" cy="157363"/>
            </a:xfrm>
            <a:custGeom>
              <a:avLst/>
              <a:gdLst/>
              <a:ahLst/>
              <a:cxnLst/>
              <a:rect l="l" t="t" r="r" b="b"/>
              <a:pathLst>
                <a:path w="786" h="5115" extrusionOk="0">
                  <a:moveTo>
                    <a:pt x="1" y="0"/>
                  </a:moveTo>
                  <a:lnTo>
                    <a:pt x="1" y="383"/>
                  </a:lnTo>
                  <a:lnTo>
                    <a:pt x="1" y="5114"/>
                  </a:lnTo>
                  <a:lnTo>
                    <a:pt x="786" y="5114"/>
                  </a:lnTo>
                  <a:lnTo>
                    <a:pt x="786" y="383"/>
                  </a:lnTo>
                  <a:lnTo>
                    <a:pt x="78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8" name="Google Shape;2718;p45"/>
            <p:cNvSpPr/>
            <p:nvPr/>
          </p:nvSpPr>
          <p:spPr>
            <a:xfrm>
              <a:off x="6440530" y="2237693"/>
              <a:ext cx="24179" cy="157363"/>
            </a:xfrm>
            <a:custGeom>
              <a:avLst/>
              <a:gdLst/>
              <a:ahLst/>
              <a:cxnLst/>
              <a:rect l="l" t="t" r="r" b="b"/>
              <a:pathLst>
                <a:path w="786" h="5115" fill="none" extrusionOk="0">
                  <a:moveTo>
                    <a:pt x="786" y="0"/>
                  </a:moveTo>
                  <a:lnTo>
                    <a:pt x="1" y="0"/>
                  </a:lnTo>
                  <a:lnTo>
                    <a:pt x="1" y="383"/>
                  </a:lnTo>
                  <a:lnTo>
                    <a:pt x="1" y="5114"/>
                  </a:lnTo>
                  <a:lnTo>
                    <a:pt x="786" y="5114"/>
                  </a:lnTo>
                  <a:lnTo>
                    <a:pt x="786" y="383"/>
                  </a:lnTo>
                  <a:lnTo>
                    <a:pt x="786"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19" name="Google Shape;2719;p45"/>
            <p:cNvSpPr/>
            <p:nvPr/>
          </p:nvSpPr>
          <p:spPr>
            <a:xfrm>
              <a:off x="6327413" y="2096271"/>
              <a:ext cx="129049" cy="129090"/>
            </a:xfrm>
            <a:custGeom>
              <a:avLst/>
              <a:gdLst/>
              <a:ahLst/>
              <a:cxnLst/>
              <a:rect l="l" t="t" r="r" b="b"/>
              <a:pathLst>
                <a:path w="4195" h="4196" extrusionOk="0">
                  <a:moveTo>
                    <a:pt x="575" y="1"/>
                  </a:moveTo>
                  <a:lnTo>
                    <a:pt x="0" y="575"/>
                  </a:lnTo>
                  <a:lnTo>
                    <a:pt x="3256" y="3831"/>
                  </a:lnTo>
                  <a:lnTo>
                    <a:pt x="3639" y="4195"/>
                  </a:lnTo>
                  <a:lnTo>
                    <a:pt x="4195" y="3640"/>
                  </a:lnTo>
                  <a:lnTo>
                    <a:pt x="3888" y="3333"/>
                  </a:lnTo>
                  <a:lnTo>
                    <a:pt x="57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0" name="Google Shape;2720;p45"/>
            <p:cNvSpPr/>
            <p:nvPr/>
          </p:nvSpPr>
          <p:spPr>
            <a:xfrm>
              <a:off x="6327413" y="2096271"/>
              <a:ext cx="129049" cy="129090"/>
            </a:xfrm>
            <a:custGeom>
              <a:avLst/>
              <a:gdLst/>
              <a:ahLst/>
              <a:cxnLst/>
              <a:rect l="l" t="t" r="r" b="b"/>
              <a:pathLst>
                <a:path w="4195" h="4196" fill="none" extrusionOk="0">
                  <a:moveTo>
                    <a:pt x="575" y="1"/>
                  </a:moveTo>
                  <a:lnTo>
                    <a:pt x="0" y="575"/>
                  </a:lnTo>
                  <a:lnTo>
                    <a:pt x="3256" y="3831"/>
                  </a:lnTo>
                  <a:lnTo>
                    <a:pt x="3639" y="4195"/>
                  </a:lnTo>
                  <a:lnTo>
                    <a:pt x="4195" y="3640"/>
                  </a:lnTo>
                  <a:lnTo>
                    <a:pt x="3888" y="3333"/>
                  </a:lnTo>
                  <a:lnTo>
                    <a:pt x="575" y="1"/>
                  </a:lnTo>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1" name="Google Shape;2721;p45"/>
            <p:cNvSpPr/>
            <p:nvPr/>
          </p:nvSpPr>
          <p:spPr>
            <a:xfrm>
              <a:off x="6425210" y="2198223"/>
              <a:ext cx="54819" cy="51285"/>
            </a:xfrm>
            <a:custGeom>
              <a:avLst/>
              <a:gdLst/>
              <a:ahLst/>
              <a:cxnLst/>
              <a:rect l="l" t="t" r="r" b="b"/>
              <a:pathLst>
                <a:path w="1782" h="1667" fill="none" extrusionOk="0">
                  <a:moveTo>
                    <a:pt x="901" y="0"/>
                  </a:moveTo>
                  <a:lnTo>
                    <a:pt x="901" y="0"/>
                  </a:lnTo>
                  <a:lnTo>
                    <a:pt x="709" y="19"/>
                  </a:lnTo>
                  <a:lnTo>
                    <a:pt x="1016" y="326"/>
                  </a:lnTo>
                  <a:lnTo>
                    <a:pt x="460" y="881"/>
                  </a:lnTo>
                  <a:lnTo>
                    <a:pt x="77" y="517"/>
                  </a:lnTo>
                  <a:lnTo>
                    <a:pt x="77" y="517"/>
                  </a:lnTo>
                  <a:lnTo>
                    <a:pt x="20" y="690"/>
                  </a:lnTo>
                  <a:lnTo>
                    <a:pt x="1" y="881"/>
                  </a:lnTo>
                  <a:lnTo>
                    <a:pt x="1" y="881"/>
                  </a:lnTo>
                  <a:lnTo>
                    <a:pt x="20" y="1015"/>
                  </a:lnTo>
                  <a:lnTo>
                    <a:pt x="39" y="1130"/>
                  </a:lnTo>
                  <a:lnTo>
                    <a:pt x="77" y="1245"/>
                  </a:lnTo>
                  <a:lnTo>
                    <a:pt x="135" y="1360"/>
                  </a:lnTo>
                  <a:lnTo>
                    <a:pt x="211" y="1456"/>
                  </a:lnTo>
                  <a:lnTo>
                    <a:pt x="307" y="1532"/>
                  </a:lnTo>
                  <a:lnTo>
                    <a:pt x="403" y="1609"/>
                  </a:lnTo>
                  <a:lnTo>
                    <a:pt x="499" y="1666"/>
                  </a:lnTo>
                  <a:lnTo>
                    <a:pt x="499" y="1283"/>
                  </a:lnTo>
                  <a:lnTo>
                    <a:pt x="1284" y="1283"/>
                  </a:lnTo>
                  <a:lnTo>
                    <a:pt x="1284" y="1666"/>
                  </a:lnTo>
                  <a:lnTo>
                    <a:pt x="1284" y="1666"/>
                  </a:lnTo>
                  <a:lnTo>
                    <a:pt x="1399" y="1609"/>
                  </a:lnTo>
                  <a:lnTo>
                    <a:pt x="1495" y="1532"/>
                  </a:lnTo>
                  <a:lnTo>
                    <a:pt x="1571" y="1456"/>
                  </a:lnTo>
                  <a:lnTo>
                    <a:pt x="1648" y="1360"/>
                  </a:lnTo>
                  <a:lnTo>
                    <a:pt x="1705" y="1245"/>
                  </a:lnTo>
                  <a:lnTo>
                    <a:pt x="1744" y="1130"/>
                  </a:lnTo>
                  <a:lnTo>
                    <a:pt x="1763" y="1015"/>
                  </a:lnTo>
                  <a:lnTo>
                    <a:pt x="1782" y="881"/>
                  </a:lnTo>
                  <a:lnTo>
                    <a:pt x="1782" y="881"/>
                  </a:lnTo>
                  <a:lnTo>
                    <a:pt x="1763" y="709"/>
                  </a:lnTo>
                  <a:lnTo>
                    <a:pt x="1705" y="536"/>
                  </a:lnTo>
                  <a:lnTo>
                    <a:pt x="1629" y="383"/>
                  </a:lnTo>
                  <a:lnTo>
                    <a:pt x="1514" y="249"/>
                  </a:lnTo>
                  <a:lnTo>
                    <a:pt x="1399" y="134"/>
                  </a:lnTo>
                  <a:lnTo>
                    <a:pt x="1246" y="58"/>
                  </a:lnTo>
                  <a:lnTo>
                    <a:pt x="1073" y="0"/>
                  </a:lnTo>
                  <a:lnTo>
                    <a:pt x="901" y="0"/>
                  </a:lnTo>
                </a:path>
              </a:pathLst>
            </a:cu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sp>
          <p:nvSpPr>
            <p:cNvPr id="2722" name="Google Shape;2722;p45"/>
            <p:cNvSpPr/>
            <p:nvPr/>
          </p:nvSpPr>
          <p:spPr>
            <a:xfrm>
              <a:off x="6425210" y="2198223"/>
              <a:ext cx="54819" cy="54239"/>
            </a:xfrm>
            <a:custGeom>
              <a:avLst/>
              <a:gdLst/>
              <a:ahLst/>
              <a:cxnLst/>
              <a:rect l="l" t="t" r="r" b="b"/>
              <a:pathLst>
                <a:path w="1782" h="1763" extrusionOk="0">
                  <a:moveTo>
                    <a:pt x="709" y="0"/>
                  </a:moveTo>
                  <a:lnTo>
                    <a:pt x="556" y="58"/>
                  </a:lnTo>
                  <a:lnTo>
                    <a:pt x="403" y="134"/>
                  </a:lnTo>
                  <a:lnTo>
                    <a:pt x="269" y="249"/>
                  </a:lnTo>
                  <a:lnTo>
                    <a:pt x="154" y="383"/>
                  </a:lnTo>
                  <a:lnTo>
                    <a:pt x="77" y="536"/>
                  </a:lnTo>
                  <a:lnTo>
                    <a:pt x="20" y="709"/>
                  </a:lnTo>
                  <a:lnTo>
                    <a:pt x="1" y="881"/>
                  </a:lnTo>
                  <a:lnTo>
                    <a:pt x="20" y="1053"/>
                  </a:lnTo>
                  <a:lnTo>
                    <a:pt x="77" y="1226"/>
                  </a:lnTo>
                  <a:lnTo>
                    <a:pt x="154" y="1379"/>
                  </a:lnTo>
                  <a:lnTo>
                    <a:pt x="269" y="1513"/>
                  </a:lnTo>
                  <a:lnTo>
                    <a:pt x="403" y="1609"/>
                  </a:lnTo>
                  <a:lnTo>
                    <a:pt x="556" y="1705"/>
                  </a:lnTo>
                  <a:lnTo>
                    <a:pt x="709" y="1743"/>
                  </a:lnTo>
                  <a:lnTo>
                    <a:pt x="901" y="1762"/>
                  </a:lnTo>
                  <a:lnTo>
                    <a:pt x="1073" y="1743"/>
                  </a:lnTo>
                  <a:lnTo>
                    <a:pt x="1246" y="1705"/>
                  </a:lnTo>
                  <a:lnTo>
                    <a:pt x="1399" y="1609"/>
                  </a:lnTo>
                  <a:lnTo>
                    <a:pt x="1514" y="1513"/>
                  </a:lnTo>
                  <a:lnTo>
                    <a:pt x="1629" y="1379"/>
                  </a:lnTo>
                  <a:lnTo>
                    <a:pt x="1705" y="1226"/>
                  </a:lnTo>
                  <a:lnTo>
                    <a:pt x="1763" y="1053"/>
                  </a:lnTo>
                  <a:lnTo>
                    <a:pt x="1782" y="881"/>
                  </a:lnTo>
                  <a:lnTo>
                    <a:pt x="1763" y="709"/>
                  </a:lnTo>
                  <a:lnTo>
                    <a:pt x="1705" y="536"/>
                  </a:lnTo>
                  <a:lnTo>
                    <a:pt x="1629" y="383"/>
                  </a:lnTo>
                  <a:lnTo>
                    <a:pt x="1514" y="249"/>
                  </a:lnTo>
                  <a:lnTo>
                    <a:pt x="1399" y="134"/>
                  </a:lnTo>
                  <a:lnTo>
                    <a:pt x="1246" y="58"/>
                  </a:lnTo>
                  <a:lnTo>
                    <a:pt x="107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p>
          </p:txBody>
        </p:sp>
      </p:grpSp>
      <p:sp>
        <p:nvSpPr>
          <p:cNvPr id="14" name="AutoShape 2" descr="blob:https://web.whatsapp.com/1b2ba36b-1f93-4769-826c-aa1101d35639"/>
          <p:cNvSpPr>
            <a:spLocks noChangeAspect="1" noChangeArrowheads="1"/>
          </p:cNvSpPr>
          <p:nvPr/>
        </p:nvSpPr>
        <p:spPr bwMode="auto">
          <a:xfrm>
            <a:off x="4419600" y="241935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IN"/>
          </a:p>
        </p:txBody>
      </p:sp>
      <p:pic>
        <p:nvPicPr>
          <p:cNvPr id="5" name="Picture 4"/>
          <p:cNvPicPr>
            <a:picLocks noChangeAspect="1"/>
          </p:cNvPicPr>
          <p:nvPr/>
        </p:nvPicPr>
        <p:blipFill>
          <a:blip r:embed="rId1"/>
          <a:stretch>
            <a:fillRect/>
          </a:stretch>
        </p:blipFill>
        <p:spPr>
          <a:xfrm>
            <a:off x="849630" y="790575"/>
            <a:ext cx="7406640" cy="1950720"/>
          </a:xfrm>
          <a:prstGeom prst="rect">
            <a:avLst/>
          </a:prstGeom>
        </p:spPr>
      </p:pic>
      <p:sp>
        <p:nvSpPr>
          <p:cNvPr id="2" name="Text Box 1"/>
          <p:cNvSpPr txBox="1"/>
          <p:nvPr/>
        </p:nvSpPr>
        <p:spPr>
          <a:xfrm>
            <a:off x="886460" y="2903220"/>
            <a:ext cx="7305040" cy="1004570"/>
          </a:xfrm>
          <a:prstGeom prst="rect">
            <a:avLst/>
          </a:prstGeom>
          <a:noFill/>
        </p:spPr>
        <p:txBody>
          <a:bodyPr wrap="square" rtlCol="0">
            <a:noAutofit/>
          </a:bodyPr>
          <a:p>
            <a:r>
              <a:rPr lang="en-US" altLang="en-US" sz="1800">
                <a:solidFill>
                  <a:schemeClr val="bg1"/>
                </a:solidFill>
                <a:latin typeface="Times New Roman" panose="02020603050405020304" pitchFamily="18" charset="0"/>
                <a:cs typeface="Times New Roman" panose="02020603050405020304" pitchFamily="18" charset="0"/>
              </a:rPr>
              <a:t>This table groups artworks together, usually by the same artist. It links back to the artist who created the collection.</a:t>
            </a:r>
            <a:endParaRPr lang="en-US" altLang="en-US" sz="1800">
              <a:solidFill>
                <a:schemeClr val="bg1"/>
              </a:solidFill>
              <a:latin typeface="Times New Roman" panose="02020603050405020304" pitchFamily="18" charset="0"/>
              <a:cs typeface="Times New Roman" panose="02020603050405020304" pitchFamily="18" charset="0"/>
            </a:endParaRPr>
          </a:p>
          <a:p>
            <a:r>
              <a:rPr lang="en-US" altLang="en-US" sz="1800">
                <a:solidFill>
                  <a:schemeClr val="bg1"/>
                </a:solidFill>
                <a:latin typeface="Times New Roman" panose="02020603050405020304" pitchFamily="18" charset="0"/>
                <a:cs typeface="Times New Roman" panose="02020603050405020304" pitchFamily="18" charset="0"/>
              </a:rPr>
              <a:t>Syntax: DESCRIBE Collections;</a:t>
            </a:r>
            <a:endParaRPr lang="en-US" altLang="en-US" sz="1800">
              <a:solidFill>
                <a:schemeClr val="bg1"/>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Arts Subject for Middle School - 8th Grade: Sculpture by Slidesgo">
  <a:themeElements>
    <a:clrScheme name="Simple Light">
      <a:dk1>
        <a:srgbClr val="4B4239"/>
      </a:dk1>
      <a:lt1>
        <a:srgbClr val="FFFFFF"/>
      </a:lt1>
      <a:dk2>
        <a:srgbClr val="755651"/>
      </a:dk2>
      <a:lt2>
        <a:srgbClr val="EFE3CE"/>
      </a:lt2>
      <a:accent1>
        <a:srgbClr val="F9EDDE"/>
      </a:accent1>
      <a:accent2>
        <a:srgbClr val="C7725B"/>
      </a:accent2>
      <a:accent3>
        <a:srgbClr val="6C9BD3"/>
      </a:accent3>
      <a:accent4>
        <a:srgbClr val="FFDF90"/>
      </a:accent4>
      <a:accent5>
        <a:srgbClr val="C55555"/>
      </a:accent5>
      <a:accent6>
        <a:srgbClr val="DBC295"/>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4748</Words>
  <Application>WPS Presentation</Application>
  <PresentationFormat>On-screen Show (16:9)</PresentationFormat>
  <Paragraphs>204</Paragraphs>
  <Slides>33</Slides>
  <Notes>61</Notes>
  <HiddenSlides>0</HiddenSlides>
  <MMClips>0</MMClips>
  <ScaleCrop>false</ScaleCrop>
  <HeadingPairs>
    <vt:vector size="6" baseType="variant">
      <vt:variant>
        <vt:lpstr>已用的字体</vt:lpstr>
      </vt:variant>
      <vt:variant>
        <vt:i4>15</vt:i4>
      </vt:variant>
      <vt:variant>
        <vt:lpstr>主题</vt:lpstr>
      </vt:variant>
      <vt:variant>
        <vt:i4>1</vt:i4>
      </vt:variant>
      <vt:variant>
        <vt:lpstr>幻灯片标题</vt:lpstr>
      </vt:variant>
      <vt:variant>
        <vt:i4>33</vt:i4>
      </vt:variant>
    </vt:vector>
  </HeadingPairs>
  <TitlesOfParts>
    <vt:vector size="49" baseType="lpstr">
      <vt:lpstr>Arial</vt:lpstr>
      <vt:lpstr>SimSun</vt:lpstr>
      <vt:lpstr>Wingdings</vt:lpstr>
      <vt:lpstr>Arial</vt:lpstr>
      <vt:lpstr>Libre Baskerville</vt:lpstr>
      <vt:lpstr>Bebas Neue</vt:lpstr>
      <vt:lpstr>Segoe Print</vt:lpstr>
      <vt:lpstr>Mukta</vt:lpstr>
      <vt:lpstr>Loved by the King</vt:lpstr>
      <vt:lpstr>Nunito Light</vt:lpstr>
      <vt:lpstr>Titillium Web</vt:lpstr>
      <vt:lpstr>PT Sans</vt:lpstr>
      <vt:lpstr>Times New Roman</vt:lpstr>
      <vt:lpstr>Microsoft YaHei</vt:lpstr>
      <vt:lpstr>Arial Unicode MS</vt:lpstr>
      <vt:lpstr>Arts Subject for Middle School - 8th Grade: Sculpture by Slidesgo</vt:lpstr>
      <vt:lpstr>Digital Art NFT Gallery</vt:lpstr>
      <vt:lpstr>ABSTRACT</vt:lpstr>
      <vt:lpstr>4</vt:lpstr>
      <vt:lpstr>1</vt:lpstr>
      <vt:lpstr>ER-DIAGRAM</vt:lpstr>
      <vt:lpstr>2</vt:lpstr>
      <vt:lpstr>ARTISTS TABLE</vt:lpstr>
      <vt:lpstr>COLLECTORS TABLE</vt:lpstr>
      <vt:lpstr>COLLECTIONS TABLE</vt:lpstr>
      <vt:lpstr>ARTWORKS TABLE</vt:lpstr>
      <vt:lpstr>TRANSACTIONS TABLE</vt:lpstr>
      <vt:lpstr>3</vt:lpstr>
      <vt:lpstr> TABLE OF ARTISTS</vt:lpstr>
      <vt:lpstr> TABLE OF COLLECTION</vt:lpstr>
      <vt:lpstr> TABLE OF COLLECTIONS</vt:lpstr>
      <vt:lpstr> TABLE OF ARTWORKS</vt:lpstr>
      <vt:lpstr> TABLE OF TRANSACTIONS</vt:lpstr>
      <vt:lpstr>4</vt:lpstr>
      <vt:lpstr>PowerPoint 演示文稿</vt:lpstr>
      <vt:lpstr>PowerPoint 演示文稿</vt:lpstr>
      <vt:lpstr>PowerPoint 演示文稿</vt:lpstr>
      <vt:lpstr>PowerPoint 演示文稿</vt:lpstr>
      <vt:lpstr>5</vt:lpstr>
      <vt:lpstr>PowerPoint 演示文稿</vt:lpstr>
      <vt:lpstr>PowerPoint 演示文稿</vt:lpstr>
      <vt:lpstr>PowerPoint 演示文稿</vt:lpstr>
      <vt:lpstr>PowerPoint 演示文稿</vt:lpstr>
      <vt:lpstr>6</vt:lpstr>
      <vt:lpstr>PowerPoint 演示文稿</vt:lpstr>
      <vt:lpstr>PowerPoint 演示文稿</vt:lpstr>
      <vt:lpstr>PowerPoint 演示文稿</vt:lpstr>
      <vt:lpstr>PowerPoint 演示文稿</vt:lpstr>
      <vt:lpstr>Thanks!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Digital Art NFT Gallery</dc:title>
  <dc:creator/>
  <cp:lastModifiedBy>Ankush Tiwari</cp:lastModifiedBy>
  <cp:revision>19</cp:revision>
  <dcterms:created xsi:type="dcterms:W3CDTF">2025-10-26T19:37:00Z</dcterms:created>
  <dcterms:modified xsi:type="dcterms:W3CDTF">2025-10-30T15:44:05Z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55242A8F86AC4729885F10927A28F53E_12</vt:lpwstr>
  </property>
  <property fmtid="{D5CDD505-2E9C-101B-9397-08002B2CF9AE}" pid="3" name="KSOProductBuildVer">
    <vt:lpwstr>1033-12.2.0.23131</vt:lpwstr>
  </property>
</Properties>
</file>