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0BF5-93AA-424E-8B5F-5ED77B0554B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FF89-7617-4DD7-AE23-504AD405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4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0BF5-93AA-424E-8B5F-5ED77B0554B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FF89-7617-4DD7-AE23-504AD405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9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0BF5-93AA-424E-8B5F-5ED77B0554B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FF89-7617-4DD7-AE23-504AD405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6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0BF5-93AA-424E-8B5F-5ED77B0554B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FF89-7617-4DD7-AE23-504AD405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2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0BF5-93AA-424E-8B5F-5ED77B0554B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FF89-7617-4DD7-AE23-504AD405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8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0BF5-93AA-424E-8B5F-5ED77B0554B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FF89-7617-4DD7-AE23-504AD405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1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0BF5-93AA-424E-8B5F-5ED77B0554B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FF89-7617-4DD7-AE23-504AD405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3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0BF5-93AA-424E-8B5F-5ED77B0554B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FF89-7617-4DD7-AE23-504AD405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4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0BF5-93AA-424E-8B5F-5ED77B0554B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FF89-7617-4DD7-AE23-504AD405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3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0BF5-93AA-424E-8B5F-5ED77B0554B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FF89-7617-4DD7-AE23-504AD405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8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0BF5-93AA-424E-8B5F-5ED77B0554B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FF89-7617-4DD7-AE23-504AD405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7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20BF5-93AA-424E-8B5F-5ED77B0554B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CFF89-7617-4DD7-AE23-504AD405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gnitiveseo.com/blog/6266/decoding-google-answer-box-algorithm-serp-research-10-353-keywords" TargetMode="External"/><Relationship Id="rId2" Type="http://schemas.openxmlformats.org/officeDocument/2006/relationships/hyperlink" Target="mailto:callan@cs.cmu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Thursday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Ankush</a:t>
            </a:r>
            <a:r>
              <a:rPr lang="en-US" dirty="0"/>
              <a:t> </a:t>
            </a:r>
            <a:r>
              <a:rPr lang="en-US" dirty="0" err="1"/>
              <a:t>Israney</a:t>
            </a:r>
            <a:r>
              <a:rPr lang="en-US" dirty="0"/>
              <a:t> – 01/26/2017</a:t>
            </a:r>
          </a:p>
        </p:txBody>
      </p:sp>
    </p:spTree>
    <p:extLst>
      <p:ext uri="{BB962C8B-B14F-4D97-AF65-F5344CB8AC3E}">
        <p14:creationId xmlns:p14="http://schemas.microsoft.com/office/powerpoint/2010/main" val="393489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Among the Spectrum of Smart Home Functionalities:</a:t>
            </a:r>
            <a:br>
              <a:rPr lang="en-US" dirty="0"/>
            </a:br>
            <a:r>
              <a:rPr lang="en-US" dirty="0"/>
              <a:t>Alexa and Google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565" y="1999271"/>
            <a:ext cx="10922000" cy="4351338"/>
          </a:xfrm>
        </p:spPr>
        <p:txBody>
          <a:bodyPr/>
          <a:lstStyle/>
          <a:p>
            <a:r>
              <a:rPr lang="en-US" dirty="0"/>
              <a:t>Voice Recognition</a:t>
            </a:r>
          </a:p>
          <a:p>
            <a:r>
              <a:rPr lang="en-US" dirty="0"/>
              <a:t>Question Answering – </a:t>
            </a:r>
            <a:r>
              <a:rPr lang="en-US" b="1" u="sng" dirty="0"/>
              <a:t>Web Based </a:t>
            </a:r>
          </a:p>
          <a:p>
            <a:r>
              <a:rPr lang="en-US" dirty="0"/>
              <a:t>Voice Recording – </a:t>
            </a:r>
            <a:r>
              <a:rPr lang="en-US" b="1" u="sng" dirty="0"/>
              <a:t>Privacy Concern!</a:t>
            </a:r>
          </a:p>
          <a:p>
            <a:r>
              <a:rPr lang="en-US" dirty="0"/>
              <a:t>Device Control</a:t>
            </a:r>
          </a:p>
          <a:p>
            <a:r>
              <a:rPr lang="en-US" dirty="0"/>
              <a:t>Conversations</a:t>
            </a:r>
          </a:p>
          <a:p>
            <a:r>
              <a:rPr lang="en-US" dirty="0"/>
              <a:t>Dialogue/Instructions – Cook a Meal etc..</a:t>
            </a:r>
          </a:p>
          <a:p>
            <a:pPr marL="0" indent="0">
              <a:buNone/>
            </a:pPr>
            <a:r>
              <a:rPr lang="en-US" dirty="0"/>
              <a:t>:NOT OUR MAIN FOCUS – No Complex Activity Recognition or rather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Activity Based Reasoning towards Assistive Question Answering!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Material Covered this Week: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Open Domain Question Answering – </a:t>
            </a:r>
            <a:r>
              <a:rPr lang="en-US" sz="2400" i="1" dirty="0"/>
              <a:t>Presentation by Jamie Callan, Carnegie Mellon University, </a:t>
            </a:r>
            <a:r>
              <a:rPr lang="en-US" sz="2400" i="1" dirty="0">
                <a:hlinkClick r:id="rId2"/>
              </a:rPr>
              <a:t>callan@cs.cmu.edu</a:t>
            </a:r>
            <a:endParaRPr lang="en-US" sz="2400" i="1" dirty="0"/>
          </a:p>
          <a:p>
            <a:r>
              <a:rPr lang="en-US" sz="2400" b="1" dirty="0"/>
              <a:t>Decoding the Google Answer Box Algorithm </a:t>
            </a:r>
            <a:r>
              <a:rPr lang="en-US" sz="2400" i="1" dirty="0"/>
              <a:t>- </a:t>
            </a:r>
            <a:r>
              <a:rPr lang="en-US" i="1" dirty="0"/>
              <a:t>Decoding the Google Answer Box Algorithm – a SERP Research on 10.353 Keywords, </a:t>
            </a:r>
            <a:r>
              <a:rPr lang="en-US" sz="2400" i="1" dirty="0">
                <a:hlinkClick r:id="rId3"/>
              </a:rPr>
              <a:t>https://cognitiveseo.com/blog/6266/decoding-google-answer-box-algorithm-serp-research-10-353-keywords</a:t>
            </a:r>
            <a:endParaRPr lang="en-US" sz="2400" i="1" dirty="0"/>
          </a:p>
          <a:p>
            <a:r>
              <a:rPr lang="en-US" sz="2400" i="1" dirty="0">
                <a:solidFill>
                  <a:srgbClr val="FF0000"/>
                </a:solidFill>
              </a:rPr>
              <a:t>(Does not Consider Quality of Content, Only Relevance!)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Static Result, Not Relevant (Reserved for high quality sites)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Extracted Answer boxes much more relevant and useful than generated ones!</a:t>
            </a:r>
          </a:p>
          <a:p>
            <a:r>
              <a:rPr lang="en-US" sz="2400" i="1" dirty="0">
                <a:solidFill>
                  <a:srgbClr val="00B050"/>
                </a:solidFill>
              </a:rPr>
              <a:t>But Constantly Evolving. (</a:t>
            </a:r>
            <a:r>
              <a:rPr lang="en-US" sz="2400" i="1" dirty="0">
                <a:solidFill>
                  <a:srgbClr val="00B0F0"/>
                </a:solidFill>
              </a:rPr>
              <a:t>Most of this is not our application area of focus</a:t>
            </a:r>
            <a:r>
              <a:rPr lang="en-US" sz="2400" i="1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en-US" sz="2400" i="1" dirty="0"/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9858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Area of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45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Activity Based Information Gathering (Steps taken place in this direction recently on Sensor Input)</a:t>
            </a:r>
          </a:p>
          <a:p>
            <a:r>
              <a:rPr lang="en-US" dirty="0"/>
              <a:t>Question Answering Based on these Activities –</a:t>
            </a:r>
          </a:p>
          <a:p>
            <a:r>
              <a:rPr lang="en-US" dirty="0"/>
              <a:t>But not extraction based, like how google does</a:t>
            </a:r>
          </a:p>
          <a:p>
            <a:r>
              <a:rPr lang="en-US" dirty="0">
                <a:solidFill>
                  <a:srgbClr val="FF0000"/>
                </a:solidFill>
              </a:rPr>
              <a:t>Reasoning based – why and what questions due to these activities (harder)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There could be a Temporal Connection – Why did I not sleep well? (could be linked to anything but identify activities closer by could help)</a:t>
            </a:r>
          </a:p>
          <a:p>
            <a:pPr lvl="8"/>
            <a:r>
              <a:rPr lang="en-US" dirty="0">
                <a:solidFill>
                  <a:srgbClr val="FF0000"/>
                </a:solidFill>
              </a:rPr>
              <a:t>May be you ate food late!?</a:t>
            </a:r>
          </a:p>
          <a:p>
            <a:pPr lvl="8"/>
            <a:r>
              <a:rPr lang="en-US" dirty="0">
                <a:solidFill>
                  <a:srgbClr val="FF0000"/>
                </a:solidFill>
              </a:rPr>
              <a:t>May be Not</a:t>
            </a:r>
          </a:p>
          <a:p>
            <a:pPr lvl="8"/>
            <a:r>
              <a:rPr lang="en-US" dirty="0">
                <a:solidFill>
                  <a:srgbClr val="0070C0"/>
                </a:solidFill>
              </a:rPr>
              <a:t>HOW TO EXTRACT THESE CAUSES WHEN DISTRIBUTIONS OF SEGMENTS OF ACTIVITIES ARE PARTIALLY RECOGNIZABLE?</a:t>
            </a:r>
          </a:p>
          <a:p>
            <a:pPr lvl="8"/>
            <a:r>
              <a:rPr lang="en-US" dirty="0">
                <a:solidFill>
                  <a:srgbClr val="00B050"/>
                </a:solidFill>
              </a:rPr>
              <a:t>1 IDEA: DOMAIN KNOWLEDGE COULD HELP. THEN SPECIFIC INDUCTIVE RULES LEARNT FROM SEGMENTS OF ACTIVITIES.</a:t>
            </a:r>
          </a:p>
        </p:txBody>
      </p:sp>
    </p:spTree>
    <p:extLst>
      <p:ext uri="{BB962C8B-B14F-4D97-AF65-F5344CB8AC3E}">
        <p14:creationId xmlns:p14="http://schemas.microsoft.com/office/powerpoint/2010/main" val="199486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7" y="365125"/>
            <a:ext cx="11827933" cy="1325563"/>
          </a:xfrm>
        </p:spPr>
        <p:txBody>
          <a:bodyPr>
            <a:normAutofit/>
          </a:bodyPr>
          <a:lstStyle/>
          <a:p>
            <a:r>
              <a:rPr lang="en-US" dirty="0"/>
              <a:t>Need 2 Kinds of Help : </a:t>
            </a:r>
            <a:r>
              <a:rPr lang="en-US" u="sng" dirty="0"/>
              <a:t>Action/Activity Based IR</a:t>
            </a:r>
            <a:br>
              <a:rPr lang="en-US" u="sng" dirty="0"/>
            </a:br>
            <a:r>
              <a:rPr lang="en-US" u="sng" dirty="0"/>
              <a:t>&amp; Reasoning(Causal) towards Question Answering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Ideas for Use Case (Different Domain Could help): Use Case Formulation (</a:t>
            </a:r>
            <a:r>
              <a:rPr lang="en-US" dirty="0">
                <a:solidFill>
                  <a:srgbClr val="FF0000"/>
                </a:solidFill>
              </a:rPr>
              <a:t>Need to start Implementing by Week 5-6)</a:t>
            </a:r>
          </a:p>
          <a:p>
            <a:r>
              <a:rPr lang="en-US" dirty="0"/>
              <a:t>Did not Find much of this on Google. </a:t>
            </a:r>
            <a:r>
              <a:rPr lang="en-US" dirty="0">
                <a:solidFill>
                  <a:srgbClr val="FF0000"/>
                </a:solidFill>
              </a:rPr>
              <a:t>(Therefore need material!)</a:t>
            </a:r>
          </a:p>
          <a:p>
            <a:r>
              <a:rPr lang="en-US" u="sng" dirty="0"/>
              <a:t>Current Paper Readings – </a:t>
            </a:r>
          </a:p>
          <a:p>
            <a:r>
              <a:rPr lang="en-US" sz="2000" b="1" dirty="0"/>
              <a:t>Activity-based Information </a:t>
            </a:r>
            <a:r>
              <a:rPr lang="en-US" sz="2000" b="1" dirty="0" err="1"/>
              <a:t>Retrieval:Technology</a:t>
            </a:r>
            <a:r>
              <a:rPr lang="en-US" sz="2000" b="1" dirty="0"/>
              <a:t> in Support of Personal </a:t>
            </a:r>
            <a:r>
              <a:rPr lang="en-US" sz="2000" b="1" dirty="0" err="1"/>
              <a:t>Memory,</a:t>
            </a:r>
            <a:r>
              <a:rPr lang="en-US" sz="2000" dirty="0" err="1"/>
              <a:t>Michael</a:t>
            </a:r>
            <a:r>
              <a:rPr lang="en-US" sz="2000" dirty="0"/>
              <a:t> G. Lamming and William M. </a:t>
            </a:r>
            <a:r>
              <a:rPr lang="en-US" sz="2000" dirty="0" err="1"/>
              <a:t>Newman,Rank</a:t>
            </a:r>
            <a:r>
              <a:rPr lang="en-US" sz="2000" dirty="0"/>
              <a:t> Xerox </a:t>
            </a:r>
            <a:r>
              <a:rPr lang="en-US" sz="2000" dirty="0" err="1"/>
              <a:t>EuroPARC</a:t>
            </a:r>
            <a:r>
              <a:rPr lang="en-US" sz="2000" dirty="0"/>
              <a:t>, 61 Regent Street, Cambridge CB2 1AB, England</a:t>
            </a:r>
          </a:p>
          <a:p>
            <a:r>
              <a:rPr lang="en-US" sz="2000" b="1" dirty="0"/>
              <a:t>On Learning Causal Models from Relational Data</a:t>
            </a:r>
            <a:r>
              <a:rPr lang="en-US" sz="2000" dirty="0"/>
              <a:t>, </a:t>
            </a:r>
            <a:r>
              <a:rPr lang="en-US" sz="2000" dirty="0" err="1"/>
              <a:t>Sanghack</a:t>
            </a:r>
            <a:r>
              <a:rPr lang="en-US" sz="2000" dirty="0"/>
              <a:t> Lee and Vasant </a:t>
            </a:r>
            <a:r>
              <a:rPr lang="en-US" sz="2000" dirty="0" err="1"/>
              <a:t>Honavar</a:t>
            </a:r>
            <a:r>
              <a:rPr lang="en-US" sz="2000" dirty="0"/>
              <a:t>, Artificial Intelligence Research Laboratory College of Information Sciences and Technology, The Pennsylvania State University | </a:t>
            </a:r>
            <a:r>
              <a:rPr lang="en-US" sz="2000" b="1" dirty="0"/>
              <a:t>Prerequisite : </a:t>
            </a:r>
            <a:r>
              <a:rPr lang="en-US" sz="1800" b="1" dirty="0"/>
              <a:t>Adjacency-Faithfulness and Conservative Causal Inference: (People from CMU and Caltech)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55255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ScratchPad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Else Should I do by Monday?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5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429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Thursday Presentation</vt:lpstr>
      <vt:lpstr>Among the Spectrum of Smart Home Functionalities: Alexa and Google Home</vt:lpstr>
      <vt:lpstr>Reading Material Covered this Week:</vt:lpstr>
      <vt:lpstr>Our Area of Focus</vt:lpstr>
      <vt:lpstr>Need 2 Kinds of Help : Action/Activity Based IR &amp; Reasoning(Causal) towards Question Answering</vt:lpstr>
      <vt:lpstr>ScratchPad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Thursday Presentation</dc:title>
  <dc:creator>ANKUSH ISRANEY</dc:creator>
  <cp:lastModifiedBy>ANKUSH ISRANEY</cp:lastModifiedBy>
  <cp:revision>26</cp:revision>
  <dcterms:created xsi:type="dcterms:W3CDTF">2017-01-26T20:35:54Z</dcterms:created>
  <dcterms:modified xsi:type="dcterms:W3CDTF">2017-01-27T20:14:57Z</dcterms:modified>
</cp:coreProperties>
</file>