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77BD-13B9-4D38-92AC-7824380CB42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A90B-9788-43F7-93C0-C2ECE046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Monday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Ankush</a:t>
            </a:r>
            <a:r>
              <a:rPr lang="en-US" dirty="0"/>
              <a:t> </a:t>
            </a:r>
            <a:r>
              <a:rPr lang="en-US" dirty="0" err="1"/>
              <a:t>Israney</a:t>
            </a:r>
            <a:endParaRPr lang="en-US" dirty="0"/>
          </a:p>
          <a:p>
            <a:r>
              <a:rPr lang="en-US" dirty="0"/>
              <a:t>02/06/17</a:t>
            </a:r>
          </a:p>
        </p:txBody>
      </p:sp>
    </p:spTree>
    <p:extLst>
      <p:ext uri="{BB962C8B-B14F-4D97-AF65-F5344CB8AC3E}">
        <p14:creationId xmlns:p14="http://schemas.microsoft.com/office/powerpoint/2010/main" val="15250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I read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 Hierarchical Human Activity Recognition Framework Based on Automated </a:t>
            </a:r>
            <a:r>
              <a:rPr lang="en-US" sz="2400" dirty="0" err="1"/>
              <a:t>Reasoning:</a:t>
            </a:r>
            <a:r>
              <a:rPr lang="en-US" sz="2400" i="1" dirty="0" err="1"/>
              <a:t>Conference</a:t>
            </a:r>
            <a:r>
              <a:rPr lang="en-US" sz="2400" i="1" dirty="0"/>
              <a:t> of Cyber, man and Systems</a:t>
            </a:r>
          </a:p>
          <a:p>
            <a:pPr lvl="1"/>
            <a:r>
              <a:rPr lang="en-US" i="1" dirty="0"/>
              <a:t>Deductive/resolution based inference/ literals using HMM and rules define</a:t>
            </a:r>
          </a:p>
          <a:p>
            <a:r>
              <a:rPr lang="en-US" sz="2400" dirty="0"/>
              <a:t>Is Ontology-based Activity Recognition Really Effective?</a:t>
            </a:r>
          </a:p>
          <a:p>
            <a:pPr lvl="1"/>
            <a:r>
              <a:rPr lang="en-US" i="1" dirty="0"/>
              <a:t>In short yes, for details we have the paper – When multi-step Activity recognition with temporal constraints and durations is considered</a:t>
            </a:r>
          </a:p>
          <a:p>
            <a:pPr lvl="1"/>
            <a:r>
              <a:rPr lang="en-US" i="1" dirty="0"/>
              <a:t>Difficult to capture complex activity intervals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Unsupervised Recognition of Interleaved Activities of Daily Living through Ontological and Probabilistic Reasoning, 2016 Annual Ubiquitous Computing Conference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Unsupervised method – Semantic Correlations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General Semantic Properties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Interleaved </a:t>
            </a:r>
            <a:r>
              <a:rPr lang="en-US" i="1" dirty="0" err="1">
                <a:solidFill>
                  <a:srgbClr val="FF0000"/>
                </a:solidFill>
              </a:rPr>
              <a:t>Activites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698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Despite Best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World Environment: Unexpected </a:t>
            </a:r>
            <a:r>
              <a:rPr lang="en-US" dirty="0" err="1"/>
              <a:t>Activites</a:t>
            </a:r>
            <a:r>
              <a:rPr lang="en-US" dirty="0"/>
              <a:t> due to Cognitive Decline of Subject</a:t>
            </a:r>
          </a:p>
          <a:p>
            <a:r>
              <a:rPr lang="en-US" dirty="0"/>
              <a:t>Scalability is still a big issue!</a:t>
            </a:r>
          </a:p>
          <a:p>
            <a:r>
              <a:rPr lang="en-US" dirty="0"/>
              <a:t>Future work is to fine tune Probabilistic model</a:t>
            </a:r>
          </a:p>
          <a:p>
            <a:r>
              <a:rPr lang="en-US" i="1" dirty="0">
                <a:solidFill>
                  <a:srgbClr val="FF0000"/>
                </a:solidFill>
              </a:rPr>
              <a:t>Automatically Evolve the Ontology is the big question</a:t>
            </a:r>
          </a:p>
        </p:txBody>
      </p:sp>
    </p:spTree>
    <p:extLst>
      <p:ext uri="{BB962C8B-B14F-4D97-AF65-F5344CB8AC3E}">
        <p14:creationId xmlns:p14="http://schemas.microsoft.com/office/powerpoint/2010/main" val="280012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Layered Representations for Human Activity Recognition</a:t>
            </a:r>
          </a:p>
          <a:p>
            <a:r>
              <a:rPr lang="en-US" sz="2000" dirty="0"/>
              <a:t>TEMPORAL MODELING OF HUMAN ACTIVITY IN SMART HOMES</a:t>
            </a:r>
          </a:p>
          <a:p>
            <a:r>
              <a:rPr lang="en-US" sz="2000" dirty="0"/>
              <a:t>Reasoning about Human Activities: an Argumentative Approach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Representing and Reasoning about Complex human Activities - an Activity-Centric Argumentation-Based Approach, An entire </a:t>
            </a:r>
            <a:r>
              <a:rPr lang="en-US" sz="2000" dirty="0" err="1">
                <a:solidFill>
                  <a:srgbClr val="FF0000"/>
                </a:solidFill>
              </a:rPr>
              <a:t>phd</a:t>
            </a:r>
            <a:r>
              <a:rPr lang="en-US" sz="2000" dirty="0">
                <a:solidFill>
                  <a:srgbClr val="FF0000"/>
                </a:solidFill>
              </a:rPr>
              <a:t> thesis as of 2016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9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Some Deadlines for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3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Monday Presentation</vt:lpstr>
      <vt:lpstr>Papers I read </vt:lpstr>
      <vt:lpstr>Limitations Despite Best Efforts</vt:lpstr>
      <vt:lpstr>Next Steps</vt:lpstr>
      <vt:lpstr>Fix Some Deadlines for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Monday Presentation</dc:title>
  <dc:creator>ANKUSH ISRANEY</dc:creator>
  <cp:lastModifiedBy>ANKUSH ISRANEY</cp:lastModifiedBy>
  <cp:revision>3</cp:revision>
  <dcterms:created xsi:type="dcterms:W3CDTF">2017-02-06T16:40:30Z</dcterms:created>
  <dcterms:modified xsi:type="dcterms:W3CDTF">2017-02-06T16:58:38Z</dcterms:modified>
</cp:coreProperties>
</file>