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4A7F-22E2-6D44-A48A-8BFECB4A2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D34FF-C3E0-4443-A028-2990645B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D497-7865-D64A-9582-D404A777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11DD-C1C1-5E44-BBC1-E84B67F7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E21D-84B6-8747-80B7-49860265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2093-8C5D-0348-AAFC-1426DE65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7A28-97A1-8E48-8AC1-820493B6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61F5-4CB8-9340-96CD-7CED4640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BFF4-6ACA-D04A-811B-B2CFF812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45EB-6A1D-FE4B-A2E2-9979C268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0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9099F-5124-3547-B12D-DDC9EE38E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B1F3D-6440-1B45-8B40-2E069FB7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F574-3BF2-A14E-B6F7-3C5A2B74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1B6A2-5C9F-5145-AF58-F646C618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82CA-022F-D249-907D-68E6E5B7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C615-7B49-A54A-8203-6190C42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0919-2CC5-134A-90A0-FAD54A89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D1DF-A8AF-5F44-BE63-48203907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9A5F5-B9E9-8A4E-8A20-FF355297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23E0-EA78-B14E-B71B-A480A2F1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D4A9-4E43-7D4E-8E56-BC786F39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A361-7E38-A249-9460-64C10914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6626-2792-9543-BEA3-04BC1340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81D7-C761-E340-ACEE-C2261B35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FFA0-CE2B-544F-96CA-E131A528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5357-0A81-564A-B05C-C5F5DD0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F1E3-F124-D24F-A1DD-4A07FF112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1EE7-4DF3-A348-AE0C-1980A0AC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268B9-75C4-EC43-AEE3-437606A9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FF41-0D6A-3E49-87F9-1EDA4678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A25C-EF10-664A-89A1-987588F8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3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7B4B-DB34-B345-A693-C500C076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844AD-D74A-714C-892F-752D3492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ABB90-FAF9-8B4F-BE52-53003D5F8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76371-E8B9-7941-9AB8-7ED1894BF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65D46-9A23-6A4D-9019-76798981B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B61A5-8181-8B4D-B400-18239365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AAE3-28E8-D043-8675-E20ACD36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581A4-ACE0-9A41-8A5D-8D3DBB36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7471-01B6-864E-9B23-4B8ACCF6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160CB-A541-694E-BD2D-45AB509E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0295-0ABE-924B-A891-142EC9C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0571-D3BB-5746-A9BF-1E4DA3FC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7214-8AF8-0A4C-BCCF-8480FFE4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571DB-B576-2D44-9EC3-56717ABC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46F0-1E35-0142-8A35-65BC77DE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82E7-02A6-794A-BDC3-8BD84FD6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993E-5707-E34F-B0B9-60B6C428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B2B69-D9A9-5F4D-9FAE-2466813E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DFB7-8866-9649-8B65-EED9B9AC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661F6-9AE9-5C43-9E70-448C2E3D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E3E7F-4FF7-2547-BC8D-8DC75BDB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5449-7AD3-4C4C-B90B-8F07422E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CA7BB-50F1-1C4D-B741-6293F899B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E7622-CC31-024E-94A4-C1372AEF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E7102-7127-A049-9BD8-A1A9B7E6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FBEC-2F6E-4E4B-A54A-215F13F8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623A-F183-3142-9A37-A78E27BC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EF20D-C13A-5848-B1BB-B6E2FDD8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13C02-F901-5B4B-8D05-27700BE1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F18D-3875-C841-B824-C4E712E2B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999F-9E31-9743-B9BE-DF028E502793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F66E-74B5-8848-A787-79A6B398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8789-0EE9-B74E-A476-243C5B6A2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9E34-5165-8D43-96AC-64D831136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FF19-2268-1646-84E7-D5151EF3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927" y="1214438"/>
            <a:ext cx="10580146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Cyberbullying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0340D-9085-6D4E-BD5E-8FDFF4F86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8DF0BE-45B2-0A41-A416-0F0645D68576}"/>
              </a:ext>
            </a:extLst>
          </p:cNvPr>
          <p:cNvSpPr txBox="1">
            <a:spLocks/>
          </p:cNvSpPr>
          <p:nvPr/>
        </p:nvSpPr>
        <p:spPr>
          <a:xfrm>
            <a:off x="0" y="6271708"/>
            <a:ext cx="4993341" cy="58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Disruptive Technology 22ECH-102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48D332-C414-2347-A7F3-0FC65DCCC824}"/>
              </a:ext>
            </a:extLst>
          </p:cNvPr>
          <p:cNvSpPr txBox="1">
            <a:spLocks/>
          </p:cNvSpPr>
          <p:nvPr/>
        </p:nvSpPr>
        <p:spPr>
          <a:xfrm>
            <a:off x="9789458" y="6271708"/>
            <a:ext cx="2359510" cy="58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22BCB-124 (A)</a:t>
            </a:r>
          </a:p>
        </p:txBody>
      </p:sp>
    </p:spTree>
    <p:extLst>
      <p:ext uri="{BB962C8B-B14F-4D97-AF65-F5344CB8AC3E}">
        <p14:creationId xmlns:p14="http://schemas.microsoft.com/office/powerpoint/2010/main" val="15550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C3AEF1-E69D-6E4F-B2CD-4E47AF31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0" y="323753"/>
            <a:ext cx="7837187" cy="55541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3735-E090-D048-9EAF-14E24DFE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6419" y="3429000"/>
            <a:ext cx="3603811" cy="146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Testing the Model</a:t>
            </a:r>
          </a:p>
        </p:txBody>
      </p:sp>
    </p:spTree>
    <p:extLst>
      <p:ext uri="{BB962C8B-B14F-4D97-AF65-F5344CB8AC3E}">
        <p14:creationId xmlns:p14="http://schemas.microsoft.com/office/powerpoint/2010/main" val="318545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3735-E090-D048-9EAF-14E24DFE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146" y="3127786"/>
            <a:ext cx="3603811" cy="146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Comparing different</a:t>
            </a:r>
          </a:p>
          <a:p>
            <a:pPr marL="0" indent="0">
              <a:buNone/>
            </a:pPr>
            <a:r>
              <a:rPr lang="en-US" sz="3200" b="1" dirty="0"/>
              <a:t>model accuracies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E716D-43F7-BD4E-A739-7E9E3DD7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3" y="266373"/>
            <a:ext cx="7709630" cy="64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C986-3D1C-AB43-B424-6C977C07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376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33C2-23BB-7243-A27B-EA462745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1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9DAB-2DE8-6C47-9FAC-10A725FC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652" y="2831866"/>
            <a:ext cx="5120640" cy="3315429"/>
          </a:xfrm>
        </p:spPr>
        <p:txBody>
          <a:bodyPr/>
          <a:lstStyle/>
          <a:p>
            <a:r>
              <a:rPr lang="en-US" b="1" dirty="0"/>
              <a:t>Ankush Singh</a:t>
            </a:r>
            <a:r>
              <a:rPr lang="en-US" dirty="0"/>
              <a:t>	    22BCT10002</a:t>
            </a:r>
          </a:p>
          <a:p>
            <a:r>
              <a:rPr lang="en-US" b="1" dirty="0" err="1"/>
              <a:t>Prayrit</a:t>
            </a:r>
            <a:r>
              <a:rPr lang="en-US" b="1" dirty="0"/>
              <a:t> Dhingra</a:t>
            </a:r>
            <a:r>
              <a:rPr lang="en-US" dirty="0"/>
              <a:t>	    22BCT10015</a:t>
            </a:r>
          </a:p>
          <a:p>
            <a:r>
              <a:rPr lang="en-US" b="1" dirty="0"/>
              <a:t>Harsh Saini</a:t>
            </a:r>
            <a:r>
              <a:rPr lang="en-US" dirty="0"/>
              <a:t>	    22BCT10007</a:t>
            </a:r>
          </a:p>
          <a:p>
            <a:r>
              <a:rPr lang="en-US" b="1" dirty="0" err="1"/>
              <a:t>Moksh</a:t>
            </a:r>
            <a:r>
              <a:rPr lang="en-US" b="1" dirty="0"/>
              <a:t> Verma</a:t>
            </a:r>
            <a:r>
              <a:rPr lang="en-US" dirty="0"/>
              <a:t>	    22BCT10059</a:t>
            </a:r>
          </a:p>
          <a:p>
            <a:r>
              <a:rPr lang="en-US" b="1" dirty="0"/>
              <a:t>Md </a:t>
            </a:r>
            <a:r>
              <a:rPr lang="en-US" b="1" dirty="0" err="1"/>
              <a:t>Karimul</a:t>
            </a:r>
            <a:r>
              <a:rPr lang="en-US" b="1" dirty="0"/>
              <a:t> Hasan  </a:t>
            </a:r>
            <a:r>
              <a:rPr lang="en-US" dirty="0"/>
              <a:t>22BCT10001</a:t>
            </a:r>
          </a:p>
        </p:txBody>
      </p:sp>
    </p:spTree>
    <p:extLst>
      <p:ext uri="{BB962C8B-B14F-4D97-AF65-F5344CB8AC3E}">
        <p14:creationId xmlns:p14="http://schemas.microsoft.com/office/powerpoint/2010/main" val="323183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7036-75D7-8246-9D0A-2CFADD93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7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A933-570E-2C4B-97FF-6C407355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0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Often people are targeted and </a:t>
            </a:r>
            <a:r>
              <a:rPr lang="en-I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cyberbullied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social media platforms like </a:t>
            </a:r>
            <a:r>
              <a:rPr lang="en-I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Twitter, </a:t>
            </a:r>
            <a:r>
              <a:rPr lang="en-I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Reddit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Instagram.</a:t>
            </a:r>
          </a:p>
          <a:p>
            <a:pPr marL="0" indent="0">
              <a:buNone/>
            </a:pP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aim to make a text classifier that classifies tweets from twitter as ‘</a:t>
            </a:r>
            <a:r>
              <a:rPr lang="en-IN" sz="3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not_cyberbullying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or ‘</a:t>
            </a:r>
            <a:r>
              <a:rPr lang="en-I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cyberbullying</a:t>
            </a:r>
            <a:r>
              <a:rPr lang="en-I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along with it’s type – racial, age based, gender based,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376-0BE8-9747-B52B-955792B7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How will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6256-D561-1246-BD4B-FEBB93AA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 </a:t>
            </a:r>
            <a:r>
              <a:rPr lang="en-US" b="1" dirty="0"/>
              <a:t>labeled dataset </a:t>
            </a:r>
            <a:r>
              <a:rPr lang="en-US" dirty="0"/>
              <a:t>that contains more than </a:t>
            </a:r>
            <a:r>
              <a:rPr lang="en-US" b="1" dirty="0"/>
              <a:t>40 thousand </a:t>
            </a:r>
            <a:r>
              <a:rPr lang="en-US" dirty="0"/>
              <a:t>tweets from twitter that are labelled with types of cyberbullying.</a:t>
            </a:r>
          </a:p>
          <a:p>
            <a:pPr marL="0" indent="0">
              <a:buNone/>
            </a:pPr>
            <a:r>
              <a:rPr lang="en-US" dirty="0"/>
              <a:t>We plan to </a:t>
            </a:r>
            <a:r>
              <a:rPr lang="en-US" b="1" dirty="0"/>
              <a:t>train a model </a:t>
            </a:r>
            <a:r>
              <a:rPr lang="en-US" dirty="0"/>
              <a:t>on that dataset (also on other datasets to get better accuracy if possible).</a:t>
            </a:r>
          </a:p>
          <a:p>
            <a:pPr marL="0" indent="0">
              <a:buNone/>
            </a:pPr>
            <a:r>
              <a:rPr lang="en-US" dirty="0"/>
              <a:t>The model would be able to:</a:t>
            </a:r>
          </a:p>
          <a:p>
            <a:r>
              <a:rPr lang="en-US" dirty="0"/>
              <a:t>Process a sentence</a:t>
            </a:r>
          </a:p>
          <a:p>
            <a:r>
              <a:rPr lang="en-US" dirty="0"/>
              <a:t>Figure out its sentiments</a:t>
            </a:r>
          </a:p>
          <a:p>
            <a:r>
              <a:rPr lang="en-US" dirty="0"/>
              <a:t>Classify its cyberbullying type.</a:t>
            </a:r>
          </a:p>
        </p:txBody>
      </p:sp>
    </p:spTree>
    <p:extLst>
      <p:ext uri="{BB962C8B-B14F-4D97-AF65-F5344CB8AC3E}">
        <p14:creationId xmlns:p14="http://schemas.microsoft.com/office/powerpoint/2010/main" val="36823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376-0BE8-9747-B52B-955792B7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How is this different from other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6256-D561-1246-BD4B-FEBB93AA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simple method of </a:t>
            </a:r>
            <a:r>
              <a:rPr lang="en-US" b="1" dirty="0"/>
              <a:t>detecting vulgar speech </a:t>
            </a:r>
            <a:r>
              <a:rPr lang="en-US" dirty="0"/>
              <a:t>in cyberbullying would be checking for </a:t>
            </a:r>
            <a:r>
              <a:rPr lang="en-US" b="1" dirty="0"/>
              <a:t>keywords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But this is </a:t>
            </a:r>
            <a:r>
              <a:rPr lang="en-US" b="1" dirty="0"/>
              <a:t>not accurate </a:t>
            </a:r>
            <a:r>
              <a:rPr lang="en-US" dirty="0"/>
              <a:t>since the poster can modify the spellings of the words however he wants, so our program has a </a:t>
            </a:r>
            <a:r>
              <a:rPr lang="en-US" b="1" dirty="0"/>
              <a:t>high chance of failure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using an approach that uses </a:t>
            </a:r>
            <a:r>
              <a:rPr lang="en-US" b="1" dirty="0"/>
              <a:t>Machine Learning </a:t>
            </a:r>
            <a:r>
              <a:rPr lang="en-US" dirty="0"/>
              <a:t>to analyze sentiments of a sentence and decide if it should be categorized as cyberbullying.</a:t>
            </a:r>
          </a:p>
        </p:txBody>
      </p:sp>
    </p:spTree>
    <p:extLst>
      <p:ext uri="{BB962C8B-B14F-4D97-AF65-F5344CB8AC3E}">
        <p14:creationId xmlns:p14="http://schemas.microsoft.com/office/powerpoint/2010/main" val="26045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2D8C-5AAE-0C48-AE16-EE5F6C06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Progress of building our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1D163-031D-C347-8422-D4170EFF8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1" t="12814" r="6755" b="-659"/>
          <a:stretch/>
        </p:blipFill>
        <p:spPr>
          <a:xfrm>
            <a:off x="2972508" y="1445933"/>
            <a:ext cx="6246981" cy="42986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F847AA-E848-2442-A7FA-4FD8E800B076}"/>
              </a:ext>
            </a:extLst>
          </p:cNvPr>
          <p:cNvSpPr txBox="1">
            <a:spLocks/>
          </p:cNvSpPr>
          <p:nvPr/>
        </p:nvSpPr>
        <p:spPr>
          <a:xfrm>
            <a:off x="3936494" y="5744584"/>
            <a:ext cx="4319010" cy="835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Vulgar Speech Dataset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93A181-40EB-1443-8B49-AA26C364A286}"/>
              </a:ext>
            </a:extLst>
          </p:cNvPr>
          <p:cNvSpPr txBox="1">
            <a:spLocks/>
          </p:cNvSpPr>
          <p:nvPr/>
        </p:nvSpPr>
        <p:spPr>
          <a:xfrm>
            <a:off x="9800216" y="6296809"/>
            <a:ext cx="2391784" cy="56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Credits : Kaggle</a:t>
            </a:r>
          </a:p>
        </p:txBody>
      </p:sp>
    </p:spTree>
    <p:extLst>
      <p:ext uri="{BB962C8B-B14F-4D97-AF65-F5344CB8AC3E}">
        <p14:creationId xmlns:p14="http://schemas.microsoft.com/office/powerpoint/2010/main" val="30229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06A21-06ED-CF40-BFFF-72239A71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62" y="355004"/>
            <a:ext cx="8303440" cy="59666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3735-E090-D048-9EAF-14E24DFE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933" y="4109421"/>
            <a:ext cx="4904175" cy="146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Splitting our dataset into training and testing parts</a:t>
            </a:r>
          </a:p>
        </p:txBody>
      </p:sp>
    </p:spTree>
    <p:extLst>
      <p:ext uri="{BB962C8B-B14F-4D97-AF65-F5344CB8AC3E}">
        <p14:creationId xmlns:p14="http://schemas.microsoft.com/office/powerpoint/2010/main" val="285547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E87E2D-FB1D-494B-8D51-CF1B6603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6" y="326613"/>
            <a:ext cx="8531563" cy="6204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3735-E090-D048-9EAF-14E24DFE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387" y="3861995"/>
            <a:ext cx="4904175" cy="146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Setting up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7269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3735-E090-D048-9EAF-14E24DFE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387" y="3012141"/>
            <a:ext cx="4904175" cy="146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Creating a Light Gradient Boosting Machine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35852-B17E-D143-842C-DFEDEA7D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6" y="737568"/>
            <a:ext cx="6042211" cy="53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280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Cyberbullying Classifier</vt:lpstr>
      <vt:lpstr>Group Members</vt:lpstr>
      <vt:lpstr>Problem Statement</vt:lpstr>
      <vt:lpstr>How will it work?</vt:lpstr>
      <vt:lpstr>How is this different from other methods?</vt:lpstr>
      <vt:lpstr>Progress of building our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Cyberbullying Classifier</dc:title>
  <dc:creator>ankush singh</dc:creator>
  <cp:lastModifiedBy>ankush singh</cp:lastModifiedBy>
  <cp:revision>18</cp:revision>
  <dcterms:created xsi:type="dcterms:W3CDTF">2022-11-28T09:35:59Z</dcterms:created>
  <dcterms:modified xsi:type="dcterms:W3CDTF">2022-11-29T06:19:44Z</dcterms:modified>
</cp:coreProperties>
</file>