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E5D3-DCF9-489B-B173-3800EC07A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1F559-591F-459A-8D06-4C2ECE798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7A1E0-3EB8-426E-93AA-B1559ACE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1CC5-0182-4CDD-AC7B-C8FA034D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45BE-B923-4368-A03D-6C530FC7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6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48D2-A343-498E-AD81-34D110DA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1698A-EB45-4862-AE3D-FD5A2CC19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4476-678C-4D18-BA44-32916372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B62A-56CA-41A1-A097-E0BFA0D0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16E68-95E0-4C80-983F-01063AB9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0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471E1-8BB4-47B7-AB6C-DE8A8ADCE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9EF0-05E2-42FE-B925-BC463443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C028C-5A7A-40C1-9268-DBC689BD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B207-5075-439C-B4D3-99325493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B472-19B8-47E4-8462-8619E8AE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8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44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4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25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26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87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07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E878-98E5-4AFC-9082-8B414CF1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AA1D-CE18-4453-99B6-64A6C3D1F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6CD0-0590-41D7-8261-2AF90FAD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9B1F-4F1B-4DC7-985E-2390738F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55ED-D5AD-4FEB-9F6A-F36EDC73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25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84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09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897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259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41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21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773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98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4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0044-070B-4888-9609-1AAA2916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8574-BDE4-4BA4-A4CE-8211A9C8B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97E4-5119-449F-A1A4-BDF6B734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3B785-2DAC-4F23-B70D-3CC71508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A6555-D003-4AB6-AC79-7F37431F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7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A857-177C-4831-8FFB-CD16ABC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810C-481E-42D8-9BC6-71B7E1DE5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D803-19B1-45BF-A499-48BAB1D69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678DB-BD69-45E6-80E3-9287C9F4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28F31-4764-4780-B882-0D6777A7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48C0-EFAC-4E51-95FF-76E52E9C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4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78EB-18F3-4873-B52F-6B52A63D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7A09-1892-43FA-8E64-78E01780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3FCD3-CBCA-44A2-B4FE-2422B30E6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EA11A-9C66-4790-ACC4-A7FC1A3D6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28BFE-6C99-4D73-AC64-787837AD7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61C23-FAC2-4904-9669-F3CC7E09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6913-C004-40DB-AE8D-4FC5B708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68D0E-7380-4131-89F3-0E7716ED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7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5CD9-B0B3-464F-B9A3-1A8E0AC2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0DD0B-3BA1-4503-8B79-CD023467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B309B-F01B-408A-9459-DE8AE680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C63E3-70DD-4F76-A0C8-38A5E0FA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0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95EB8-8062-410F-A050-20D4AC54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AADCB-1BDF-4591-A60E-9D69744C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CC17-168A-4DF6-83A6-A7068A53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8D56-6748-4447-88A8-AC988A01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E2428-0E98-4E0E-A951-E8FD269D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AC838-04CA-491E-A5C8-AAED65605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A71A8-42AE-4D74-8B00-F9F3429F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8D32-7C1E-4E1B-A444-E6411C28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B2078-23BC-423B-970B-89B24FDF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2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15EE-4AA9-4D25-BD0E-3D2C9515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B5D1-2103-49A1-92EC-CB648B064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35A95-A983-4E97-BEA5-9826F7271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9991F-5710-45C1-AA93-CC2C8CF0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2DAD2-9A02-4427-A0B4-2BCCE325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0F1B8-782A-4B2D-AF66-32644E22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1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50773-149D-422D-A614-8B0C564F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8F1BC-E672-48B0-B3B7-DC84F3DA4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28A8-70EE-4F81-B2B5-E6D093F0B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2E8D-7292-47F9-8864-54277A642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F7769-4C91-4377-96B0-6C8A50E78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2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28DCC3-ABFF-488E-A756-38DC540D840B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95E1B-5185-4156-81CF-2C256AAEE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9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areas_of_London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0C267-9306-4B71-A736-C45A7E333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 Bird’s view of London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EE584-9656-4D35-9891-BE3A5B5B3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0451" y="5125319"/>
            <a:ext cx="6105194" cy="68207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By: Ankush </a:t>
            </a:r>
            <a:r>
              <a:rPr lang="en-IN" sz="3600" dirty="0" err="1">
                <a:solidFill>
                  <a:srgbClr val="FFFFFF"/>
                </a:solidFill>
              </a:rPr>
              <a:t>Babbar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DD65C-30F7-47A8-928B-7862BBB262F3}"/>
              </a:ext>
            </a:extLst>
          </p:cNvPr>
          <p:cNvSpPr txBox="1"/>
          <p:nvPr/>
        </p:nvSpPr>
        <p:spPr>
          <a:xfrm>
            <a:off x="2264898" y="639118"/>
            <a:ext cx="8862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2">
                    <a:lumMod val="10000"/>
                  </a:schemeClr>
                </a:solidFill>
                <a:latin typeface="Bahnschrift SemiLight" panose="020B0502040204020203" pitchFamily="34" charset="0"/>
              </a:rPr>
              <a:t>IBM Coursera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6584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5F88-D778-4F98-851D-C760662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E3A1-16EA-46FE-8297-7704AE93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London city is the financial capital of the country and is diverse in culture as well as the city have many visitors every year.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analyze the interests of the people living in the city and determine the localities that are popular for some specific venue categories. </a:t>
            </a:r>
          </a:p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hile many immigrants come and search for a house to live, we would look into what localities and neighborhoods differ from other.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Those who are planning or interested in visiting the city might be interested what are good localities and local people interest overall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7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001D-5714-46DC-9DB6-C3E89FA7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A647-7B1E-40C7-B315-991D5C26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Data Required:</a:t>
            </a:r>
          </a:p>
          <a:p>
            <a:pPr lvl="1"/>
            <a:r>
              <a:rPr lang="en-IN" dirty="0"/>
              <a:t>List of Boroughs and Neighbourhoods of London.</a:t>
            </a:r>
          </a:p>
          <a:p>
            <a:pPr lvl="1"/>
            <a:r>
              <a:rPr lang="en-IN" dirty="0"/>
              <a:t>Latitude and Longitude of areas in London.</a:t>
            </a:r>
          </a:p>
          <a:p>
            <a:pPr lvl="1"/>
            <a:r>
              <a:rPr lang="en-IN" dirty="0"/>
              <a:t>Venue data particularly for comparing and clustering.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Source of Data:</a:t>
            </a:r>
          </a:p>
          <a:p>
            <a:pPr lvl="1"/>
            <a:r>
              <a:rPr lang="en-IN" dirty="0"/>
              <a:t>Wikipedia page for neighbourhoods , </a:t>
            </a:r>
            <a:r>
              <a:rPr lang="en-IN" b="0" i="0" u="sng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https://en.wikipedia.org/wiki/List_of_areas_of_London</a:t>
            </a:r>
            <a:endParaRPr lang="en-IN" b="0" i="0" u="sng" dirty="0">
              <a:solidFill>
                <a:srgbClr val="1A466C"/>
              </a:solidFill>
              <a:effectLst/>
              <a:latin typeface="Helvetica Neue"/>
            </a:endParaRPr>
          </a:p>
          <a:p>
            <a:pPr lvl="1"/>
            <a:r>
              <a:rPr lang="en-IN" dirty="0"/>
              <a:t>Geocoder Module for Latitude and Longitude of Area.</a:t>
            </a:r>
          </a:p>
          <a:p>
            <a:pPr lvl="1"/>
            <a:r>
              <a:rPr lang="en-IN" dirty="0"/>
              <a:t>Four Square API for exploring venues.</a:t>
            </a:r>
          </a:p>
        </p:txBody>
      </p:sp>
    </p:spTree>
    <p:extLst>
      <p:ext uri="{BB962C8B-B14F-4D97-AF65-F5344CB8AC3E}">
        <p14:creationId xmlns:p14="http://schemas.microsoft.com/office/powerpoint/2010/main" val="257571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2870-DF8B-4F99-807B-C9C72FBD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685D-BB29-438A-9490-3E45D0FE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Scrapping Wikipedia page for neighbourhoods list.</a:t>
            </a:r>
          </a:p>
          <a:p>
            <a:r>
              <a:rPr lang="en-IN" dirty="0"/>
              <a:t>Get Latitude and Longitude coordinates using geocoder.</a:t>
            </a:r>
          </a:p>
          <a:p>
            <a:r>
              <a:rPr lang="en-IN" dirty="0"/>
              <a:t>Use Foursquare API to get venue data</a:t>
            </a:r>
          </a:p>
          <a:p>
            <a:r>
              <a:rPr lang="en-IN" dirty="0"/>
              <a:t>Group data by neighbourhood , filtering and cleaning Data.</a:t>
            </a:r>
          </a:p>
          <a:p>
            <a:r>
              <a:rPr lang="en-IN" dirty="0"/>
              <a:t>Perform Clustering on the data by using K-Means clustering.</a:t>
            </a:r>
          </a:p>
          <a:p>
            <a:r>
              <a:rPr lang="en-IN" dirty="0"/>
              <a:t>Visualize the clusters in a map using Folium.</a:t>
            </a:r>
          </a:p>
        </p:txBody>
      </p:sp>
    </p:spTree>
    <p:extLst>
      <p:ext uri="{BB962C8B-B14F-4D97-AF65-F5344CB8AC3E}">
        <p14:creationId xmlns:p14="http://schemas.microsoft.com/office/powerpoint/2010/main" val="261603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04DF-AC75-4988-8DBE-2B5BDDE0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E6DB-33C4-4D30-9433-444A53383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rgbClr val="000000"/>
                </a:solidFill>
                <a:latin typeface="Helvetica Neue"/>
              </a:rPr>
              <a:t>Categorized neighborhoods into 5 Clusters: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Cluster 1 : Neighborhoods with Restaurants, Clubs, Pubs, Bars, Cafes.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Helvetica Neue"/>
              </a:rPr>
              <a:t>Cluster 2:  Neighborhoods with Best Grocery Stores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Cluster 3:  Neighborhoods with good Hardware Stores</a:t>
            </a:r>
            <a:r>
              <a:rPr lang="en-US" sz="3200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Cluster 4:  Neighborhoods with </a:t>
            </a:r>
            <a:r>
              <a:rPr lang="en-US" sz="3200" dirty="0">
                <a:solidFill>
                  <a:srgbClr val="000000"/>
                </a:solidFill>
                <a:latin typeface="Helvetica Neue"/>
              </a:rPr>
              <a:t>good public Transits.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Helvetica Neue"/>
              </a:rPr>
              <a:t>Cluster 5:  Neighborhoods with Famous </a:t>
            </a:r>
            <a:r>
              <a:rPr lang="en-US" sz="3200" dirty="0">
                <a:solidFill>
                  <a:srgbClr val="000000"/>
                </a:solidFill>
                <a:latin typeface="Helvetica Neue"/>
              </a:rPr>
              <a:t>Parks.</a:t>
            </a:r>
          </a:p>
        </p:txBody>
      </p:sp>
    </p:spTree>
    <p:extLst>
      <p:ext uri="{BB962C8B-B14F-4D97-AF65-F5344CB8AC3E}">
        <p14:creationId xmlns:p14="http://schemas.microsoft.com/office/powerpoint/2010/main" val="276347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55B6-9631-4C2B-A041-3063DFDA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F01E-3DD2-4346-AEBE-F5E5C345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If someone is deciding to buy a house in London we can see the neighborhood clusters venues and based on venues decide where he should buy the house basically analyzing the locality.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London is a big city with a high population density in a narrow area. The total number of measurements and population densities of the all districts in total can vary. As there is such a complexity, very different approaches can be tried in clustering and classification studies.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7336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72F7-813A-407F-B114-B8B1E2E5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0B11-11FF-4150-BE2F-0A13B60C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a result, people are turning to big cities to start a business or work. For this reason, people can achieve better outcomes through their access to the platforms where such information is provided.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Not only for investors but also city managers can manage the city more regularly by using similar data analysis types or platforms.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65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CDF6-D1D3-4DA2-BAB3-C0033DB5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559141"/>
            <a:ext cx="9601196" cy="1303867"/>
          </a:xfrm>
        </p:spPr>
        <p:txBody>
          <a:bodyPr/>
          <a:lstStyle/>
          <a:p>
            <a:r>
              <a:rPr lang="en-IN" dirty="0"/>
              <a:t>Thank you..!!!</a:t>
            </a:r>
          </a:p>
        </p:txBody>
      </p:sp>
    </p:spTree>
    <p:extLst>
      <p:ext uri="{BB962C8B-B14F-4D97-AF65-F5344CB8AC3E}">
        <p14:creationId xmlns:p14="http://schemas.microsoft.com/office/powerpoint/2010/main" val="204151933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Bahnschrift SemiLight</vt:lpstr>
      <vt:lpstr>Calibri</vt:lpstr>
      <vt:lpstr>Calibri Light</vt:lpstr>
      <vt:lpstr>Garamond</vt:lpstr>
      <vt:lpstr>Helvetica Neue</vt:lpstr>
      <vt:lpstr>Wingdings</vt:lpstr>
      <vt:lpstr>Office Theme</vt:lpstr>
      <vt:lpstr>Organic</vt:lpstr>
      <vt:lpstr>A Bird’s view of London</vt:lpstr>
      <vt:lpstr>Business Problem:</vt:lpstr>
      <vt:lpstr>Data:</vt:lpstr>
      <vt:lpstr>Methodology:</vt:lpstr>
      <vt:lpstr>Results:</vt:lpstr>
      <vt:lpstr>Discussion:</vt:lpstr>
      <vt:lpstr>Conclusion:</vt:lpstr>
      <vt:lpstr>Thank you..!!!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Bird’s view of London</dc:title>
  <dc:creator>HP</dc:creator>
  <cp:lastModifiedBy>HP</cp:lastModifiedBy>
  <cp:revision>6</cp:revision>
  <dcterms:created xsi:type="dcterms:W3CDTF">2021-01-19T21:14:11Z</dcterms:created>
  <dcterms:modified xsi:type="dcterms:W3CDTF">2021-01-20T21:50:39Z</dcterms:modified>
</cp:coreProperties>
</file>