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11/8/16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ackaging.python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pa.io" TargetMode="External"/><Relationship Id="rId3" Type="http://schemas.openxmlformats.org/officeDocument/2006/relationships/hyperlink" Target="http://pypi.python.org/pyp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wheel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pypa/sampleprojec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com" TargetMode="External"/><Relationship Id="rId4" Type="http://schemas.openxmlformats.org/officeDocument/2006/relationships/hyperlink" Target="http://www.kennethreitz.org/essays/repository-structure-and-pyth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hinx-doc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8223504" cy="1470025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11: </a:t>
            </a:r>
            <a:r>
              <a:rPr lang="en-US" dirty="0" smtClean="0"/>
              <a:t>Python Packaging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November 8, </a:t>
            </a:r>
            <a:r>
              <a:rPr lang="en-US" dirty="0" smtClean="0"/>
              <a:t>2016</a:t>
            </a:r>
          </a:p>
          <a:p>
            <a:r>
              <a:rPr lang="en-US" b="1" dirty="0" smtClean="0"/>
              <a:t>Python Packaging User Guide: </a:t>
            </a:r>
            <a:r>
              <a:rPr lang="en-US" dirty="0" smtClean="0">
                <a:hlinkClick r:id="rId2"/>
              </a:rPr>
              <a:t>http://packaging.python.org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09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Python Package Index (maintained by the PyPA, the Python Packaging Authority </a:t>
            </a:r>
            <a:r>
              <a:rPr lang="en-US" dirty="0" smtClean="0">
                <a:hlinkClick r:id="rId2"/>
              </a:rPr>
              <a:t>http://www.pypa.io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3"/>
              </a:rPr>
              <a:t>http://pypi.python.org/pypi</a:t>
            </a:r>
            <a:endParaRPr lang="en-US" dirty="0" smtClean="0"/>
          </a:p>
          <a:p>
            <a:r>
              <a:rPr lang="en-US" dirty="0" smtClean="0"/>
              <a:t>Repository for awesome Python packages YOU create and make available to the world.</a:t>
            </a:r>
          </a:p>
          <a:p>
            <a:r>
              <a:rPr lang="en-US" dirty="0" smtClean="0"/>
              <a:t>Installing a package using:</a:t>
            </a:r>
          </a:p>
          <a:p>
            <a:pPr lvl="1"/>
            <a:r>
              <a:rPr lang="en-US" dirty="0" smtClean="0"/>
              <a:t>pip install package_name (the PyPA recommended tool)</a:t>
            </a:r>
          </a:p>
          <a:p>
            <a:pPr lvl="1"/>
            <a:r>
              <a:rPr lang="en-US" dirty="0" smtClean="0"/>
              <a:t>python setup.py install (only manually downloaded code)</a:t>
            </a:r>
          </a:p>
          <a:p>
            <a:pPr lvl="1"/>
            <a:r>
              <a:rPr lang="en-US" dirty="0" smtClean="0"/>
              <a:t>(last resort) easy_install package_name</a:t>
            </a:r>
          </a:p>
        </p:txBody>
      </p:sp>
    </p:spTree>
    <p:extLst>
      <p:ext uri="{BB962C8B-B14F-4D97-AF65-F5344CB8AC3E}">
        <p14:creationId xmlns:p14="http://schemas.microsoft.com/office/powerpoint/2010/main" val="29623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Eggs/Wheels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.egg format describes Python Eggs:</a:t>
            </a:r>
          </a:p>
          <a:p>
            <a:pPr lvl="1"/>
            <a:r>
              <a:rPr lang="en-US" dirty="0" smtClean="0"/>
              <a:t>A way to distribute bundled code. (i.e., .zip)</a:t>
            </a:r>
          </a:p>
          <a:p>
            <a:pPr lvl="1"/>
            <a:r>
              <a:rPr lang="en-US" dirty="0" smtClean="0"/>
              <a:t>Can be imported though!</a:t>
            </a:r>
          </a:p>
          <a:p>
            <a:r>
              <a:rPr lang="en-US" dirty="0" smtClean="0"/>
              <a:t>Eggs are now superseded by Wheels</a:t>
            </a:r>
          </a:p>
          <a:p>
            <a:pPr lvl="1"/>
            <a:r>
              <a:rPr lang="en-US" dirty="0" smtClean="0"/>
              <a:t>Introduced by PEP 427 in 2012</a:t>
            </a:r>
          </a:p>
          <a:p>
            <a:pPr lvl="1"/>
            <a:r>
              <a:rPr lang="en-US" dirty="0" smtClean="0">
                <a:hlinkClick r:id="rId2"/>
              </a:rPr>
              <a:t>http://www.pythonwheels.com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20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Code: </a:t>
            </a:r>
            <a:r>
              <a:rPr lang="en-US" dirty="0" smtClean="0">
                <a:hlinkClick r:id="rId2"/>
              </a:rPr>
              <a:t>http://github.com/pypa/sampleproject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Initial Files for a project:</a:t>
            </a:r>
          </a:p>
          <a:p>
            <a:pPr lvl="1"/>
            <a:r>
              <a:rPr lang="en-US" dirty="0" smtClean="0"/>
              <a:t>setup.py (contains global setup() function)</a:t>
            </a:r>
          </a:p>
          <a:p>
            <a:pPr lvl="1"/>
            <a:r>
              <a:rPr lang="en-US" dirty="0" err="1" smtClean="0"/>
              <a:t>setup.cfg</a:t>
            </a:r>
            <a:r>
              <a:rPr lang="en-US" dirty="0" smtClean="0"/>
              <a:t> (defaults for setup.py; not required)</a:t>
            </a:r>
          </a:p>
          <a:p>
            <a:pPr lvl="1"/>
            <a:r>
              <a:rPr lang="en-US" dirty="0" err="1" smtClean="0"/>
              <a:t>README.rst</a:t>
            </a:r>
            <a:r>
              <a:rPr lang="en-US" dirty="0" smtClean="0"/>
              <a:t> (.</a:t>
            </a:r>
            <a:r>
              <a:rPr lang="en-US" dirty="0" err="1" smtClean="0"/>
              <a:t>rst</a:t>
            </a:r>
            <a:r>
              <a:rPr lang="en-US" dirty="0" smtClean="0"/>
              <a:t> not required as I use .md for Markdown; covers goal of project)</a:t>
            </a:r>
          </a:p>
          <a:p>
            <a:pPr lvl="1"/>
            <a:r>
              <a:rPr lang="en-US" dirty="0" err="1" smtClean="0"/>
              <a:t>MANIFEST.in</a:t>
            </a:r>
            <a:r>
              <a:rPr lang="en-US" dirty="0" smtClean="0"/>
              <a:t> (additional files to package that </a:t>
            </a:r>
            <a:r>
              <a:rPr lang="en-US" dirty="0" err="1" smtClean="0"/>
              <a:t>sdist</a:t>
            </a:r>
            <a:r>
              <a:rPr lang="en-US" dirty="0" smtClean="0"/>
              <a:t> doesn’t include; not required)</a:t>
            </a:r>
          </a:p>
          <a:p>
            <a:pPr lvl="1"/>
            <a:r>
              <a:rPr lang="en-US" dirty="0" smtClean="0"/>
              <a:t>&lt;your package&gt; (folder containing your package code; not required)</a:t>
            </a:r>
          </a:p>
        </p:txBody>
      </p:sp>
    </p:spTree>
    <p:extLst>
      <p:ext uri="{BB962C8B-B14F-4D97-AF65-F5344CB8AC3E}">
        <p14:creationId xmlns:p14="http://schemas.microsoft.com/office/powerpoint/2010/main" val="87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2070846"/>
            <a:ext cx="7612064" cy="41820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Other Files you can include:</a:t>
            </a:r>
          </a:p>
          <a:p>
            <a:pPr lvl="1"/>
            <a:r>
              <a:rPr lang="en-US" dirty="0" smtClean="0"/>
              <a:t>/doc </a:t>
            </a:r>
            <a:r>
              <a:rPr lang="en-US" dirty="0"/>
              <a:t>(</a:t>
            </a:r>
            <a:r>
              <a:rPr lang="en-US" dirty="0" smtClean="0"/>
              <a:t>Sphinx </a:t>
            </a:r>
            <a:r>
              <a:rPr lang="en-US" dirty="0" err="1" smtClean="0"/>
              <a:t>autodoc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http://www.sphinx-doc.org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(If you use </a:t>
            </a:r>
            <a:r>
              <a:rPr lang="en-US" dirty="0" err="1" smtClean="0"/>
              <a:t>git</a:t>
            </a:r>
            <a:r>
              <a:rPr lang="en-US" dirty="0" smtClean="0"/>
              <a:t> as a version control system)</a:t>
            </a:r>
          </a:p>
          <a:p>
            <a:pPr lvl="1"/>
            <a:r>
              <a:rPr lang="en-US" dirty="0" err="1" smtClean="0"/>
              <a:t>requirements.txt</a:t>
            </a:r>
            <a:r>
              <a:rPr lang="en-US" dirty="0" smtClean="0"/>
              <a:t> (used by pip to specify dependencies)</a:t>
            </a:r>
          </a:p>
          <a:p>
            <a:pPr lvl="1"/>
            <a:r>
              <a:rPr lang="en-US" dirty="0" smtClean="0"/>
              <a:t>LICENSE (</a:t>
            </a:r>
            <a:r>
              <a:rPr lang="en-US" dirty="0" smtClean="0">
                <a:hlinkClick r:id="rId3"/>
              </a:rPr>
              <a:t>http://choosealicense.com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Tests folder (unit-testing and the sorts)</a:t>
            </a:r>
          </a:p>
          <a:p>
            <a:pPr lvl="1"/>
            <a:r>
              <a:rPr lang="en-US" dirty="0" err="1" smtClean="0"/>
              <a:t>Makefile</a:t>
            </a:r>
            <a:r>
              <a:rPr lang="en-US" dirty="0" smtClean="0"/>
              <a:t> (let’s make life easier)</a:t>
            </a:r>
          </a:p>
          <a:p>
            <a:pPr lvl="1"/>
            <a:r>
              <a:rPr lang="en-US" dirty="0" smtClean="0"/>
              <a:t>/scripts or /bin or __main__.</a:t>
            </a:r>
            <a:r>
              <a:rPr lang="en-US" dirty="0" err="1" smtClean="0"/>
              <a:t>py</a:t>
            </a:r>
            <a:r>
              <a:rPr lang="en-US" dirty="0" smtClean="0"/>
              <a:t> for command-line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apidoc</a:t>
            </a:r>
            <a:r>
              <a:rPr lang="en-US" dirty="0" smtClean="0"/>
              <a:t> for </a:t>
            </a:r>
            <a:r>
              <a:rPr lang="en-US" dirty="0" err="1" smtClean="0"/>
              <a:t>Epydoc</a:t>
            </a:r>
            <a:r>
              <a:rPr lang="en-US" dirty="0" smtClean="0"/>
              <a:t>-generated API docs</a:t>
            </a:r>
          </a:p>
          <a:p>
            <a:pPr lvl="1"/>
            <a:r>
              <a:rPr lang="en-US" dirty="0" smtClean="0"/>
              <a:t>Note: there is no /</a:t>
            </a:r>
            <a:r>
              <a:rPr lang="en-US" dirty="0" err="1" smtClean="0"/>
              <a:t>src</a:t>
            </a:r>
            <a:r>
              <a:rPr lang="en-US" dirty="0" smtClean="0"/>
              <a:t> directory.</a:t>
            </a:r>
          </a:p>
          <a:p>
            <a:pPr lvl="1"/>
            <a:r>
              <a:rPr lang="en-US" dirty="0" smtClean="0">
                <a:hlinkClick r:id="rId4"/>
              </a:rPr>
              <a:t>http://www.kennethreitz.org/essays/repository-structure-and-python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4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funniest:</a:t>
            </a:r>
          </a:p>
          <a:p>
            <a:r>
              <a:rPr lang="en-US" dirty="0" smtClean="0"/>
              <a:t>funniest/</a:t>
            </a:r>
          </a:p>
          <a:p>
            <a:pPr lvl="1"/>
            <a:r>
              <a:rPr lang="en-US" dirty="0" smtClean="0"/>
              <a:t>funniest/</a:t>
            </a:r>
          </a:p>
          <a:p>
            <a:pPr lvl="2"/>
            <a:r>
              <a:rPr lang="en-US" dirty="0" smtClean="0"/>
              <a:t>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endParaRPr lang="en-US" dirty="0" smtClean="0"/>
          </a:p>
          <a:p>
            <a:pPr lvl="1"/>
            <a:r>
              <a:rPr lang="en-US" dirty="0" smtClean="0"/>
              <a:t>setup.py</a:t>
            </a:r>
          </a:p>
          <a:p>
            <a:r>
              <a:rPr lang="en-US" dirty="0" smtClean="0"/>
              <a:t>Name: should be lowercase, unique on PyPI, underscore-separated</a:t>
            </a:r>
          </a:p>
        </p:txBody>
      </p:sp>
    </p:spTree>
    <p:extLst>
      <p:ext uri="{BB962C8B-B14F-4D97-AF65-F5344CB8AC3E}">
        <p14:creationId xmlns:p14="http://schemas.microsoft.com/office/powerpoint/2010/main" val="34621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71</TotalTime>
  <Words>319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Book Antiqua</vt:lpstr>
      <vt:lpstr>Wingdings 2</vt:lpstr>
      <vt:lpstr>Habitat</vt:lpstr>
      <vt:lpstr>Class 11: Python Packaging</vt:lpstr>
      <vt:lpstr>The PyPI</vt:lpstr>
      <vt:lpstr>Python Eggs/Wheels</vt:lpstr>
      <vt:lpstr>A Basic Example</vt:lpstr>
      <vt:lpstr>A Basic Example</vt:lpstr>
      <vt:lpstr>A Basic Example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17: Python Packaging</dc:title>
  <dc:creator>Edmond Smith</dc:creator>
  <cp:lastModifiedBy>Microsoft Office User</cp:lastModifiedBy>
  <cp:revision>8</cp:revision>
  <dcterms:created xsi:type="dcterms:W3CDTF">2016-03-24T13:34:44Z</dcterms:created>
  <dcterms:modified xsi:type="dcterms:W3CDTF">2016-11-08T18:06:21Z</dcterms:modified>
</cp:coreProperties>
</file>