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7B78A-E92F-42BF-8BDA-CCEBA23ADA7C}" v="3" dt="2023-03-04T09:16:40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ush Garg" userId="8ae6e9eb-bda8-470e-84bf-f987f4d3c737" providerId="ADAL" clId="{99E7B78A-E92F-42BF-8BDA-CCEBA23ADA7C}"/>
    <pc:docChg chg="undo custSel addSld modSld sldOrd">
      <pc:chgData name="Ankush Garg" userId="8ae6e9eb-bda8-470e-84bf-f987f4d3c737" providerId="ADAL" clId="{99E7B78A-E92F-42BF-8BDA-CCEBA23ADA7C}" dt="2023-03-04T09:58:40.852" v="706" actId="20577"/>
      <pc:docMkLst>
        <pc:docMk/>
      </pc:docMkLst>
      <pc:sldChg chg="addSp delSp modSp new mod setBg">
        <pc:chgData name="Ankush Garg" userId="8ae6e9eb-bda8-470e-84bf-f987f4d3c737" providerId="ADAL" clId="{99E7B78A-E92F-42BF-8BDA-CCEBA23ADA7C}" dt="2023-03-04T09:58:40.852" v="706" actId="20577"/>
        <pc:sldMkLst>
          <pc:docMk/>
          <pc:sldMk cId="1999218468" sldId="256"/>
        </pc:sldMkLst>
        <pc:spChg chg="mod">
          <ac:chgData name="Ankush Garg" userId="8ae6e9eb-bda8-470e-84bf-f987f4d3c737" providerId="ADAL" clId="{99E7B78A-E92F-42BF-8BDA-CCEBA23ADA7C}" dt="2023-03-04T09:17:39.063" v="640" actId="26606"/>
          <ac:spMkLst>
            <pc:docMk/>
            <pc:sldMk cId="1999218468" sldId="256"/>
            <ac:spMk id="2" creationId="{8AD9EF57-E369-16AF-D1C1-42B075DE7A7F}"/>
          </ac:spMkLst>
        </pc:spChg>
        <pc:spChg chg="mod">
          <ac:chgData name="Ankush Garg" userId="8ae6e9eb-bda8-470e-84bf-f987f4d3c737" providerId="ADAL" clId="{99E7B78A-E92F-42BF-8BDA-CCEBA23ADA7C}" dt="2023-03-04T09:58:40.852" v="706" actId="20577"/>
          <ac:spMkLst>
            <pc:docMk/>
            <pc:sldMk cId="1999218468" sldId="256"/>
            <ac:spMk id="3" creationId="{BF5A8E8A-18BE-14D2-D0C0-FCD89ACEB08A}"/>
          </ac:spMkLst>
        </pc:spChg>
        <pc:spChg chg="add del">
          <ac:chgData name="Ankush Garg" userId="8ae6e9eb-bda8-470e-84bf-f987f4d3c737" providerId="ADAL" clId="{99E7B78A-E92F-42BF-8BDA-CCEBA23ADA7C}" dt="2023-03-04T09:16:53.382" v="612" actId="26606"/>
          <ac:spMkLst>
            <pc:docMk/>
            <pc:sldMk cId="1999218468" sldId="256"/>
            <ac:spMk id="10" creationId="{2FA7AD0A-1871-4DF8-9235-F49D0513B9C1}"/>
          </ac:spMkLst>
        </pc:spChg>
        <pc:spChg chg="add del">
          <ac:chgData name="Ankush Garg" userId="8ae6e9eb-bda8-470e-84bf-f987f4d3c737" providerId="ADAL" clId="{99E7B78A-E92F-42BF-8BDA-CCEBA23ADA7C}" dt="2023-03-04T09:16:53.382" v="612" actId="26606"/>
          <ac:spMkLst>
            <pc:docMk/>
            <pc:sldMk cId="1999218468" sldId="256"/>
            <ac:spMk id="12" creationId="{36B04CFB-FAE5-47DD-9B3E-4E9BA7A89CC1}"/>
          </ac:spMkLst>
        </pc:spChg>
        <pc:spChg chg="add del">
          <ac:chgData name="Ankush Garg" userId="8ae6e9eb-bda8-470e-84bf-f987f4d3c737" providerId="ADAL" clId="{99E7B78A-E92F-42BF-8BDA-CCEBA23ADA7C}" dt="2023-03-04T09:16:53.382" v="612" actId="26606"/>
          <ac:spMkLst>
            <pc:docMk/>
            <pc:sldMk cId="1999218468" sldId="256"/>
            <ac:spMk id="20" creationId="{622F7FD7-8884-4FD5-95AB-0B5C6033ADF7}"/>
          </ac:spMkLst>
        </pc:spChg>
        <pc:spChg chg="add del">
          <ac:chgData name="Ankush Garg" userId="8ae6e9eb-bda8-470e-84bf-f987f4d3c737" providerId="ADAL" clId="{99E7B78A-E92F-42BF-8BDA-CCEBA23ADA7C}" dt="2023-03-04T09:16:58.435" v="614" actId="26606"/>
          <ac:spMkLst>
            <pc:docMk/>
            <pc:sldMk cId="1999218468" sldId="256"/>
            <ac:spMk id="26" creationId="{EC17D08F-2133-44A9-B28C-CB29928FA8D9}"/>
          </ac:spMkLst>
        </pc:spChg>
        <pc:spChg chg="add del">
          <ac:chgData name="Ankush Garg" userId="8ae6e9eb-bda8-470e-84bf-f987f4d3c737" providerId="ADAL" clId="{99E7B78A-E92F-42BF-8BDA-CCEBA23ADA7C}" dt="2023-03-04T09:16:58.435" v="614" actId="26606"/>
          <ac:spMkLst>
            <pc:docMk/>
            <pc:sldMk cId="1999218468" sldId="256"/>
            <ac:spMk id="27" creationId="{0CC36881-E309-4C41-8B5B-203AADC15FF6}"/>
          </ac:spMkLst>
        </pc:spChg>
        <pc:spChg chg="add del">
          <ac:chgData name="Ankush Garg" userId="8ae6e9eb-bda8-470e-84bf-f987f4d3c737" providerId="ADAL" clId="{99E7B78A-E92F-42BF-8BDA-CCEBA23ADA7C}" dt="2023-03-04T09:17:00.438" v="616" actId="26606"/>
          <ac:spMkLst>
            <pc:docMk/>
            <pc:sldMk cId="1999218468" sldId="256"/>
            <ac:spMk id="35" creationId="{8BC298DB-2D5C-40A1-9A78-6B4A12198A9B}"/>
          </ac:spMkLst>
        </pc:spChg>
        <pc:spChg chg="add del">
          <ac:chgData name="Ankush Garg" userId="8ae6e9eb-bda8-470e-84bf-f987f4d3c737" providerId="ADAL" clId="{99E7B78A-E92F-42BF-8BDA-CCEBA23ADA7C}" dt="2023-03-04T09:17:00.438" v="616" actId="26606"/>
          <ac:spMkLst>
            <pc:docMk/>
            <pc:sldMk cId="1999218468" sldId="256"/>
            <ac:spMk id="36" creationId="{35C2355B-7CE9-4192-9142-A41CA0A0C08B}"/>
          </ac:spMkLst>
        </pc:spChg>
        <pc:spChg chg="add del">
          <ac:chgData name="Ankush Garg" userId="8ae6e9eb-bda8-470e-84bf-f987f4d3c737" providerId="ADAL" clId="{99E7B78A-E92F-42BF-8BDA-CCEBA23ADA7C}" dt="2023-03-04T09:17:01.391" v="618" actId="26606"/>
          <ac:spMkLst>
            <pc:docMk/>
            <pc:sldMk cId="1999218468" sldId="256"/>
            <ac:spMk id="40" creationId="{2FA7AD0A-1871-4DF8-9235-F49D0513B9C1}"/>
          </ac:spMkLst>
        </pc:spChg>
        <pc:spChg chg="add del">
          <ac:chgData name="Ankush Garg" userId="8ae6e9eb-bda8-470e-84bf-f987f4d3c737" providerId="ADAL" clId="{99E7B78A-E92F-42BF-8BDA-CCEBA23ADA7C}" dt="2023-03-04T09:17:01.391" v="618" actId="26606"/>
          <ac:spMkLst>
            <pc:docMk/>
            <pc:sldMk cId="1999218468" sldId="256"/>
            <ac:spMk id="41" creationId="{36B04CFB-FAE5-47DD-9B3E-4E9BA7A89CC1}"/>
          </ac:spMkLst>
        </pc:spChg>
        <pc:spChg chg="add del">
          <ac:chgData name="Ankush Garg" userId="8ae6e9eb-bda8-470e-84bf-f987f4d3c737" providerId="ADAL" clId="{99E7B78A-E92F-42BF-8BDA-CCEBA23ADA7C}" dt="2023-03-04T09:17:01.391" v="618" actId="26606"/>
          <ac:spMkLst>
            <pc:docMk/>
            <pc:sldMk cId="1999218468" sldId="256"/>
            <ac:spMk id="45" creationId="{622F7FD7-8884-4FD5-95AB-0B5C6033ADF7}"/>
          </ac:spMkLst>
        </pc:spChg>
        <pc:spChg chg="add del">
          <ac:chgData name="Ankush Garg" userId="8ae6e9eb-bda8-470e-84bf-f987f4d3c737" providerId="ADAL" clId="{99E7B78A-E92F-42BF-8BDA-CCEBA23ADA7C}" dt="2023-03-04T09:17:02.944" v="620" actId="26606"/>
          <ac:spMkLst>
            <pc:docMk/>
            <pc:sldMk cId="1999218468" sldId="256"/>
            <ac:spMk id="49" creationId="{EC17D08F-2133-44A9-B28C-CB29928FA8D9}"/>
          </ac:spMkLst>
        </pc:spChg>
        <pc:spChg chg="add del">
          <ac:chgData name="Ankush Garg" userId="8ae6e9eb-bda8-470e-84bf-f987f4d3c737" providerId="ADAL" clId="{99E7B78A-E92F-42BF-8BDA-CCEBA23ADA7C}" dt="2023-03-04T09:17:02.944" v="620" actId="26606"/>
          <ac:spMkLst>
            <pc:docMk/>
            <pc:sldMk cId="1999218468" sldId="256"/>
            <ac:spMk id="50" creationId="{0CC36881-E309-4C41-8B5B-203AADC15FF6}"/>
          </ac:spMkLst>
        </pc:spChg>
        <pc:spChg chg="add del">
          <ac:chgData name="Ankush Garg" userId="8ae6e9eb-bda8-470e-84bf-f987f4d3c737" providerId="ADAL" clId="{99E7B78A-E92F-42BF-8BDA-CCEBA23ADA7C}" dt="2023-03-04T09:17:03.668" v="622" actId="26606"/>
          <ac:spMkLst>
            <pc:docMk/>
            <pc:sldMk cId="1999218468" sldId="256"/>
            <ac:spMk id="58" creationId="{2FA7AD0A-1871-4DF8-9235-F49D0513B9C1}"/>
          </ac:spMkLst>
        </pc:spChg>
        <pc:spChg chg="add del">
          <ac:chgData name="Ankush Garg" userId="8ae6e9eb-bda8-470e-84bf-f987f4d3c737" providerId="ADAL" clId="{99E7B78A-E92F-42BF-8BDA-CCEBA23ADA7C}" dt="2023-03-04T09:17:03.668" v="622" actId="26606"/>
          <ac:spMkLst>
            <pc:docMk/>
            <pc:sldMk cId="1999218468" sldId="256"/>
            <ac:spMk id="59" creationId="{36B04CFB-FAE5-47DD-9B3E-4E9BA7A89CC1}"/>
          </ac:spMkLst>
        </pc:spChg>
        <pc:spChg chg="add del">
          <ac:chgData name="Ankush Garg" userId="8ae6e9eb-bda8-470e-84bf-f987f4d3c737" providerId="ADAL" clId="{99E7B78A-E92F-42BF-8BDA-CCEBA23ADA7C}" dt="2023-03-04T09:17:03.668" v="622" actId="26606"/>
          <ac:spMkLst>
            <pc:docMk/>
            <pc:sldMk cId="1999218468" sldId="256"/>
            <ac:spMk id="63" creationId="{622F7FD7-8884-4FD5-95AB-0B5C6033ADF7}"/>
          </ac:spMkLst>
        </pc:spChg>
        <pc:spChg chg="add del">
          <ac:chgData name="Ankush Garg" userId="8ae6e9eb-bda8-470e-84bf-f987f4d3c737" providerId="ADAL" clId="{99E7B78A-E92F-42BF-8BDA-CCEBA23ADA7C}" dt="2023-03-04T09:17:04.720" v="624" actId="26606"/>
          <ac:spMkLst>
            <pc:docMk/>
            <pc:sldMk cId="1999218468" sldId="256"/>
            <ac:spMk id="67" creationId="{EC17D08F-2133-44A9-B28C-CB29928FA8D9}"/>
          </ac:spMkLst>
        </pc:spChg>
        <pc:spChg chg="add del">
          <ac:chgData name="Ankush Garg" userId="8ae6e9eb-bda8-470e-84bf-f987f4d3c737" providerId="ADAL" clId="{99E7B78A-E92F-42BF-8BDA-CCEBA23ADA7C}" dt="2023-03-04T09:17:04.720" v="624" actId="26606"/>
          <ac:spMkLst>
            <pc:docMk/>
            <pc:sldMk cId="1999218468" sldId="256"/>
            <ac:spMk id="68" creationId="{0CC36881-E309-4C41-8B5B-203AADC15FF6}"/>
          </ac:spMkLst>
        </pc:spChg>
        <pc:spChg chg="add del">
          <ac:chgData name="Ankush Garg" userId="8ae6e9eb-bda8-470e-84bf-f987f4d3c737" providerId="ADAL" clId="{99E7B78A-E92F-42BF-8BDA-CCEBA23ADA7C}" dt="2023-03-04T09:17:06.184" v="626" actId="26606"/>
          <ac:spMkLst>
            <pc:docMk/>
            <pc:sldMk cId="1999218468" sldId="256"/>
            <ac:spMk id="76" creationId="{2FA7AD0A-1871-4DF8-9235-F49D0513B9C1}"/>
          </ac:spMkLst>
        </pc:spChg>
        <pc:spChg chg="add del">
          <ac:chgData name="Ankush Garg" userId="8ae6e9eb-bda8-470e-84bf-f987f4d3c737" providerId="ADAL" clId="{99E7B78A-E92F-42BF-8BDA-CCEBA23ADA7C}" dt="2023-03-04T09:17:06.184" v="626" actId="26606"/>
          <ac:spMkLst>
            <pc:docMk/>
            <pc:sldMk cId="1999218468" sldId="256"/>
            <ac:spMk id="77" creationId="{36B04CFB-FAE5-47DD-9B3E-4E9BA7A89CC1}"/>
          </ac:spMkLst>
        </pc:spChg>
        <pc:spChg chg="add del">
          <ac:chgData name="Ankush Garg" userId="8ae6e9eb-bda8-470e-84bf-f987f4d3c737" providerId="ADAL" clId="{99E7B78A-E92F-42BF-8BDA-CCEBA23ADA7C}" dt="2023-03-04T09:17:06.184" v="626" actId="26606"/>
          <ac:spMkLst>
            <pc:docMk/>
            <pc:sldMk cId="1999218468" sldId="256"/>
            <ac:spMk id="82" creationId="{622F7FD7-8884-4FD5-95AB-0B5C6033ADF7}"/>
          </ac:spMkLst>
        </pc:spChg>
        <pc:spChg chg="add del">
          <ac:chgData name="Ankush Garg" userId="8ae6e9eb-bda8-470e-84bf-f987f4d3c737" providerId="ADAL" clId="{99E7B78A-E92F-42BF-8BDA-CCEBA23ADA7C}" dt="2023-03-04T09:17:06.641" v="628" actId="26606"/>
          <ac:spMkLst>
            <pc:docMk/>
            <pc:sldMk cId="1999218468" sldId="256"/>
            <ac:spMk id="86" creationId="{EC17D08F-2133-44A9-B28C-CB29928FA8D9}"/>
          </ac:spMkLst>
        </pc:spChg>
        <pc:spChg chg="add del">
          <ac:chgData name="Ankush Garg" userId="8ae6e9eb-bda8-470e-84bf-f987f4d3c737" providerId="ADAL" clId="{99E7B78A-E92F-42BF-8BDA-CCEBA23ADA7C}" dt="2023-03-04T09:17:06.641" v="628" actId="26606"/>
          <ac:spMkLst>
            <pc:docMk/>
            <pc:sldMk cId="1999218468" sldId="256"/>
            <ac:spMk id="87" creationId="{0CC36881-E309-4C41-8B5B-203AADC15FF6}"/>
          </ac:spMkLst>
        </pc:spChg>
        <pc:spChg chg="add del">
          <ac:chgData name="Ankush Garg" userId="8ae6e9eb-bda8-470e-84bf-f987f4d3c737" providerId="ADAL" clId="{99E7B78A-E92F-42BF-8BDA-CCEBA23ADA7C}" dt="2023-03-04T09:17:16.451" v="631" actId="26606"/>
          <ac:spMkLst>
            <pc:docMk/>
            <pc:sldMk cId="1999218468" sldId="256"/>
            <ac:spMk id="94" creationId="{2FA7AD0A-1871-4DF8-9235-F49D0513B9C1}"/>
          </ac:spMkLst>
        </pc:spChg>
        <pc:spChg chg="add del">
          <ac:chgData name="Ankush Garg" userId="8ae6e9eb-bda8-470e-84bf-f987f4d3c737" providerId="ADAL" clId="{99E7B78A-E92F-42BF-8BDA-CCEBA23ADA7C}" dt="2023-03-04T09:17:16.451" v="631" actId="26606"/>
          <ac:spMkLst>
            <pc:docMk/>
            <pc:sldMk cId="1999218468" sldId="256"/>
            <ac:spMk id="95" creationId="{36B04CFB-FAE5-47DD-9B3E-4E9BA7A89CC1}"/>
          </ac:spMkLst>
        </pc:spChg>
        <pc:spChg chg="add del">
          <ac:chgData name="Ankush Garg" userId="8ae6e9eb-bda8-470e-84bf-f987f4d3c737" providerId="ADAL" clId="{99E7B78A-E92F-42BF-8BDA-CCEBA23ADA7C}" dt="2023-03-04T09:17:16.451" v="631" actId="26606"/>
          <ac:spMkLst>
            <pc:docMk/>
            <pc:sldMk cId="1999218468" sldId="256"/>
            <ac:spMk id="100" creationId="{622F7FD7-8884-4FD5-95AB-0B5C6033ADF7}"/>
          </ac:spMkLst>
        </pc:spChg>
        <pc:spChg chg="add del">
          <ac:chgData name="Ankush Garg" userId="8ae6e9eb-bda8-470e-84bf-f987f4d3c737" providerId="ADAL" clId="{99E7B78A-E92F-42BF-8BDA-CCEBA23ADA7C}" dt="2023-03-04T09:17:39.063" v="640" actId="26606"/>
          <ac:spMkLst>
            <pc:docMk/>
            <pc:sldMk cId="1999218468" sldId="256"/>
            <ac:spMk id="107" creationId="{D0712110-0BC1-4B31-B3BB-63B44222E87F}"/>
          </ac:spMkLst>
        </pc:spChg>
        <pc:spChg chg="add del">
          <ac:chgData name="Ankush Garg" userId="8ae6e9eb-bda8-470e-84bf-f987f4d3c737" providerId="ADAL" clId="{99E7B78A-E92F-42BF-8BDA-CCEBA23ADA7C}" dt="2023-03-04T09:17:39.063" v="640" actId="26606"/>
          <ac:spMkLst>
            <pc:docMk/>
            <pc:sldMk cId="1999218468" sldId="256"/>
            <ac:spMk id="109" creationId="{4466B5F3-C053-4580-B04A-1EF949888280}"/>
          </ac:spMkLst>
        </pc:spChg>
        <pc:spChg chg="add del">
          <ac:chgData name="Ankush Garg" userId="8ae6e9eb-bda8-470e-84bf-f987f4d3c737" providerId="ADAL" clId="{99E7B78A-E92F-42BF-8BDA-CCEBA23ADA7C}" dt="2023-03-04T09:17:29.502" v="633" actId="26606"/>
          <ac:spMkLst>
            <pc:docMk/>
            <pc:sldMk cId="1999218468" sldId="256"/>
            <ac:spMk id="120" creationId="{8BC298DB-2D5C-40A1-9A78-6B4A12198A9B}"/>
          </ac:spMkLst>
        </pc:spChg>
        <pc:spChg chg="add del">
          <ac:chgData name="Ankush Garg" userId="8ae6e9eb-bda8-470e-84bf-f987f4d3c737" providerId="ADAL" clId="{99E7B78A-E92F-42BF-8BDA-CCEBA23ADA7C}" dt="2023-03-04T09:17:29.502" v="633" actId="26606"/>
          <ac:spMkLst>
            <pc:docMk/>
            <pc:sldMk cId="1999218468" sldId="256"/>
            <ac:spMk id="122" creationId="{35C2355B-7CE9-4192-9142-A41CA0A0C08B}"/>
          </ac:spMkLst>
        </pc:spChg>
        <pc:spChg chg="add del">
          <ac:chgData name="Ankush Garg" userId="8ae6e9eb-bda8-470e-84bf-f987f4d3c737" providerId="ADAL" clId="{99E7B78A-E92F-42BF-8BDA-CCEBA23ADA7C}" dt="2023-03-04T09:17:32.927" v="635" actId="26606"/>
          <ac:spMkLst>
            <pc:docMk/>
            <pc:sldMk cId="1999218468" sldId="256"/>
            <ac:spMk id="130" creationId="{11587617-1CD9-4BB4-8FDB-02547523FBEA}"/>
          </ac:spMkLst>
        </pc:spChg>
        <pc:spChg chg="add del">
          <ac:chgData name="Ankush Garg" userId="8ae6e9eb-bda8-470e-84bf-f987f4d3c737" providerId="ADAL" clId="{99E7B78A-E92F-42BF-8BDA-CCEBA23ADA7C}" dt="2023-03-04T09:17:32.927" v="635" actId="26606"/>
          <ac:spMkLst>
            <pc:docMk/>
            <pc:sldMk cId="1999218468" sldId="256"/>
            <ac:spMk id="131" creationId="{B2359BEA-F467-446B-9ED2-7DE4AE3940C4}"/>
          </ac:spMkLst>
        </pc:spChg>
        <pc:spChg chg="add del">
          <ac:chgData name="Ankush Garg" userId="8ae6e9eb-bda8-470e-84bf-f987f4d3c737" providerId="ADAL" clId="{99E7B78A-E92F-42BF-8BDA-CCEBA23ADA7C}" dt="2023-03-04T09:17:34.710" v="637" actId="26606"/>
          <ac:spMkLst>
            <pc:docMk/>
            <pc:sldMk cId="1999218468" sldId="256"/>
            <ac:spMk id="136" creationId="{7F0FC757-0FB0-43DC-8A8C-A60D5517549D}"/>
          </ac:spMkLst>
        </pc:spChg>
        <pc:spChg chg="add del">
          <ac:chgData name="Ankush Garg" userId="8ae6e9eb-bda8-470e-84bf-f987f4d3c737" providerId="ADAL" clId="{99E7B78A-E92F-42BF-8BDA-CCEBA23ADA7C}" dt="2023-03-04T09:17:34.710" v="637" actId="26606"/>
          <ac:spMkLst>
            <pc:docMk/>
            <pc:sldMk cId="1999218468" sldId="256"/>
            <ac:spMk id="137" creationId="{B078FCAE-E8BE-4215-8F37-55B5EE72FAB4}"/>
          </ac:spMkLst>
        </pc:spChg>
        <pc:spChg chg="add del">
          <ac:chgData name="Ankush Garg" userId="8ae6e9eb-bda8-470e-84bf-f987f4d3c737" providerId="ADAL" clId="{99E7B78A-E92F-42BF-8BDA-CCEBA23ADA7C}" dt="2023-03-04T09:17:34.710" v="637" actId="26606"/>
          <ac:spMkLst>
            <pc:docMk/>
            <pc:sldMk cId="1999218468" sldId="256"/>
            <ac:spMk id="141" creationId="{A88BBAE4-1AA8-4249-AB11-FEFFDB51A7C1}"/>
          </ac:spMkLst>
        </pc:spChg>
        <pc:spChg chg="add del">
          <ac:chgData name="Ankush Garg" userId="8ae6e9eb-bda8-470e-84bf-f987f4d3c737" providerId="ADAL" clId="{99E7B78A-E92F-42BF-8BDA-CCEBA23ADA7C}" dt="2023-03-04T09:17:39.048" v="639" actId="26606"/>
          <ac:spMkLst>
            <pc:docMk/>
            <pc:sldMk cId="1999218468" sldId="256"/>
            <ac:spMk id="145" creationId="{9AB26DBC-1F7F-4AC0-A88C-69712701E629}"/>
          </ac:spMkLst>
        </pc:spChg>
        <pc:spChg chg="add del">
          <ac:chgData name="Ankush Garg" userId="8ae6e9eb-bda8-470e-84bf-f987f4d3c737" providerId="ADAL" clId="{99E7B78A-E92F-42BF-8BDA-CCEBA23ADA7C}" dt="2023-03-04T09:17:39.048" v="639" actId="26606"/>
          <ac:spMkLst>
            <pc:docMk/>
            <pc:sldMk cId="1999218468" sldId="256"/>
            <ac:spMk id="146" creationId="{6F099884-7695-4976-8EBD-ECB5AF05355F}"/>
          </ac:spMkLst>
        </pc:spChg>
        <pc:spChg chg="add del">
          <ac:chgData name="Ankush Garg" userId="8ae6e9eb-bda8-470e-84bf-f987f4d3c737" providerId="ADAL" clId="{99E7B78A-E92F-42BF-8BDA-CCEBA23ADA7C}" dt="2023-03-04T09:17:39.048" v="639" actId="26606"/>
          <ac:spMkLst>
            <pc:docMk/>
            <pc:sldMk cId="1999218468" sldId="256"/>
            <ac:spMk id="149" creationId="{74163961-0280-48BA-BC84-97E03B009955}"/>
          </ac:spMkLst>
        </pc:spChg>
        <pc:spChg chg="add">
          <ac:chgData name="Ankush Garg" userId="8ae6e9eb-bda8-470e-84bf-f987f4d3c737" providerId="ADAL" clId="{99E7B78A-E92F-42BF-8BDA-CCEBA23ADA7C}" dt="2023-03-04T09:17:39.063" v="640" actId="26606"/>
          <ac:spMkLst>
            <pc:docMk/>
            <pc:sldMk cId="1999218468" sldId="256"/>
            <ac:spMk id="154" creationId="{2FA7AD0A-1871-4DF8-9235-F49D0513B9C1}"/>
          </ac:spMkLst>
        </pc:spChg>
        <pc:spChg chg="add">
          <ac:chgData name="Ankush Garg" userId="8ae6e9eb-bda8-470e-84bf-f987f4d3c737" providerId="ADAL" clId="{99E7B78A-E92F-42BF-8BDA-CCEBA23ADA7C}" dt="2023-03-04T09:17:39.063" v="640" actId="26606"/>
          <ac:spMkLst>
            <pc:docMk/>
            <pc:sldMk cId="1999218468" sldId="256"/>
            <ac:spMk id="155" creationId="{36B04CFB-FAE5-47DD-9B3E-4E9BA7A89CC1}"/>
          </ac:spMkLst>
        </pc:spChg>
        <pc:spChg chg="add">
          <ac:chgData name="Ankush Garg" userId="8ae6e9eb-bda8-470e-84bf-f987f4d3c737" providerId="ADAL" clId="{99E7B78A-E92F-42BF-8BDA-CCEBA23ADA7C}" dt="2023-03-04T09:17:39.063" v="640" actId="26606"/>
          <ac:spMkLst>
            <pc:docMk/>
            <pc:sldMk cId="1999218468" sldId="256"/>
            <ac:spMk id="159" creationId="{622F7FD7-8884-4FD5-95AB-0B5C6033ADF7}"/>
          </ac:spMkLst>
        </pc:spChg>
        <pc:grpChg chg="add del">
          <ac:chgData name="Ankush Garg" userId="8ae6e9eb-bda8-470e-84bf-f987f4d3c737" providerId="ADAL" clId="{99E7B78A-E92F-42BF-8BDA-CCEBA23ADA7C}" dt="2023-03-04T09:16:53.382" v="612" actId="26606"/>
          <ac:grpSpMkLst>
            <pc:docMk/>
            <pc:sldMk cId="1999218468" sldId="256"/>
            <ac:grpSpMk id="16" creationId="{E8ACF89C-CFC3-4D68-B3C4-2BEFB7BBE5F7}"/>
          </ac:grpSpMkLst>
        </pc:grpChg>
        <pc:grpChg chg="add del">
          <ac:chgData name="Ankush Garg" userId="8ae6e9eb-bda8-470e-84bf-f987f4d3c737" providerId="ADAL" clId="{99E7B78A-E92F-42BF-8BDA-CCEBA23ADA7C}" dt="2023-03-04T09:16:58.435" v="614" actId="26606"/>
          <ac:grpSpMkLst>
            <pc:docMk/>
            <pc:sldMk cId="1999218468" sldId="256"/>
            <ac:grpSpMk id="29" creationId="{AED92372-F778-4E96-9E90-4E63BAF3CAD3}"/>
          </ac:grpSpMkLst>
        </pc:grpChg>
        <pc:grpChg chg="add del">
          <ac:chgData name="Ankush Garg" userId="8ae6e9eb-bda8-470e-84bf-f987f4d3c737" providerId="ADAL" clId="{99E7B78A-E92F-42BF-8BDA-CCEBA23ADA7C}" dt="2023-03-04T09:17:01.391" v="618" actId="26606"/>
          <ac:grpSpMkLst>
            <pc:docMk/>
            <pc:sldMk cId="1999218468" sldId="256"/>
            <ac:grpSpMk id="43" creationId="{E8ACF89C-CFC3-4D68-B3C4-2BEFB7BBE5F7}"/>
          </ac:grpSpMkLst>
        </pc:grpChg>
        <pc:grpChg chg="add del">
          <ac:chgData name="Ankush Garg" userId="8ae6e9eb-bda8-470e-84bf-f987f4d3c737" providerId="ADAL" clId="{99E7B78A-E92F-42BF-8BDA-CCEBA23ADA7C}" dt="2023-03-04T09:17:02.944" v="620" actId="26606"/>
          <ac:grpSpMkLst>
            <pc:docMk/>
            <pc:sldMk cId="1999218468" sldId="256"/>
            <ac:grpSpMk id="52" creationId="{AED92372-F778-4E96-9E90-4E63BAF3CAD3}"/>
          </ac:grpSpMkLst>
        </pc:grpChg>
        <pc:grpChg chg="add del">
          <ac:chgData name="Ankush Garg" userId="8ae6e9eb-bda8-470e-84bf-f987f4d3c737" providerId="ADAL" clId="{99E7B78A-E92F-42BF-8BDA-CCEBA23ADA7C}" dt="2023-03-04T09:17:03.668" v="622" actId="26606"/>
          <ac:grpSpMkLst>
            <pc:docMk/>
            <pc:sldMk cId="1999218468" sldId="256"/>
            <ac:grpSpMk id="61" creationId="{E8ACF89C-CFC3-4D68-B3C4-2BEFB7BBE5F7}"/>
          </ac:grpSpMkLst>
        </pc:grpChg>
        <pc:grpChg chg="add del">
          <ac:chgData name="Ankush Garg" userId="8ae6e9eb-bda8-470e-84bf-f987f4d3c737" providerId="ADAL" clId="{99E7B78A-E92F-42BF-8BDA-CCEBA23ADA7C}" dt="2023-03-04T09:17:04.720" v="624" actId="26606"/>
          <ac:grpSpMkLst>
            <pc:docMk/>
            <pc:sldMk cId="1999218468" sldId="256"/>
            <ac:grpSpMk id="70" creationId="{AED92372-F778-4E96-9E90-4E63BAF3CAD3}"/>
          </ac:grpSpMkLst>
        </pc:grpChg>
        <pc:grpChg chg="add del">
          <ac:chgData name="Ankush Garg" userId="8ae6e9eb-bda8-470e-84bf-f987f4d3c737" providerId="ADAL" clId="{99E7B78A-E92F-42BF-8BDA-CCEBA23ADA7C}" dt="2023-03-04T09:17:06.184" v="626" actId="26606"/>
          <ac:grpSpMkLst>
            <pc:docMk/>
            <pc:sldMk cId="1999218468" sldId="256"/>
            <ac:grpSpMk id="79" creationId="{E8ACF89C-CFC3-4D68-B3C4-2BEFB7BBE5F7}"/>
          </ac:grpSpMkLst>
        </pc:grpChg>
        <pc:grpChg chg="add del">
          <ac:chgData name="Ankush Garg" userId="8ae6e9eb-bda8-470e-84bf-f987f4d3c737" providerId="ADAL" clId="{99E7B78A-E92F-42BF-8BDA-CCEBA23ADA7C}" dt="2023-03-04T09:17:06.641" v="628" actId="26606"/>
          <ac:grpSpMkLst>
            <pc:docMk/>
            <pc:sldMk cId="1999218468" sldId="256"/>
            <ac:grpSpMk id="89" creationId="{AED92372-F778-4E96-9E90-4E63BAF3CAD3}"/>
          </ac:grpSpMkLst>
        </pc:grpChg>
        <pc:grpChg chg="add del">
          <ac:chgData name="Ankush Garg" userId="8ae6e9eb-bda8-470e-84bf-f987f4d3c737" providerId="ADAL" clId="{99E7B78A-E92F-42BF-8BDA-CCEBA23ADA7C}" dt="2023-03-04T09:17:16.451" v="631" actId="26606"/>
          <ac:grpSpMkLst>
            <pc:docMk/>
            <pc:sldMk cId="1999218468" sldId="256"/>
            <ac:grpSpMk id="97" creationId="{E8ACF89C-CFC3-4D68-B3C4-2BEFB7BBE5F7}"/>
          </ac:grpSpMkLst>
        </pc:grpChg>
        <pc:grpChg chg="add del">
          <ac:chgData name="Ankush Garg" userId="8ae6e9eb-bda8-470e-84bf-f987f4d3c737" providerId="ADAL" clId="{99E7B78A-E92F-42BF-8BDA-CCEBA23ADA7C}" dt="2023-03-04T09:17:34.710" v="637" actId="26606"/>
          <ac:grpSpMkLst>
            <pc:docMk/>
            <pc:sldMk cId="1999218468" sldId="256"/>
            <ac:grpSpMk id="139" creationId="{4907A2B9-67D8-42FB-A373-67076DE4D30F}"/>
          </ac:grpSpMkLst>
        </pc:grpChg>
        <pc:grpChg chg="add del">
          <ac:chgData name="Ankush Garg" userId="8ae6e9eb-bda8-470e-84bf-f987f4d3c737" providerId="ADAL" clId="{99E7B78A-E92F-42BF-8BDA-CCEBA23ADA7C}" dt="2023-03-04T09:17:39.048" v="639" actId="26606"/>
          <ac:grpSpMkLst>
            <pc:docMk/>
            <pc:sldMk cId="1999218468" sldId="256"/>
            <ac:grpSpMk id="147" creationId="{32F6B6B9-C579-41A6-A7D1-A7AB4AA6D233}"/>
          </ac:grpSpMkLst>
        </pc:grpChg>
        <pc:grpChg chg="add">
          <ac:chgData name="Ankush Garg" userId="8ae6e9eb-bda8-470e-84bf-f987f4d3c737" providerId="ADAL" clId="{99E7B78A-E92F-42BF-8BDA-CCEBA23ADA7C}" dt="2023-03-04T09:17:39.063" v="640" actId="26606"/>
          <ac:grpSpMkLst>
            <pc:docMk/>
            <pc:sldMk cId="1999218468" sldId="256"/>
            <ac:grpSpMk id="157" creationId="{E8ACF89C-CFC3-4D68-B3C4-2BEFB7BBE5F7}"/>
          </ac:grpSpMkLst>
        </pc:grpChg>
        <pc:picChg chg="add mod">
          <ac:chgData name="Ankush Garg" userId="8ae6e9eb-bda8-470e-84bf-f987f4d3c737" providerId="ADAL" clId="{99E7B78A-E92F-42BF-8BDA-CCEBA23ADA7C}" dt="2023-03-04T09:17:39.063" v="640" actId="26606"/>
          <ac:picMkLst>
            <pc:docMk/>
            <pc:sldMk cId="1999218468" sldId="256"/>
            <ac:picMk id="5" creationId="{F15590A3-52D0-1640-92F1-56216BAD2AF7}"/>
          </ac:picMkLst>
        </pc:picChg>
        <pc:picChg chg="add del">
          <ac:chgData name="Ankush Garg" userId="8ae6e9eb-bda8-470e-84bf-f987f4d3c737" providerId="ADAL" clId="{99E7B78A-E92F-42BF-8BDA-CCEBA23ADA7C}" dt="2023-03-04T09:16:53.382" v="612" actId="26606"/>
          <ac:picMkLst>
            <pc:docMk/>
            <pc:sldMk cId="1999218468" sldId="256"/>
            <ac:picMk id="22" creationId="{16EFE474-4FE0-4E8F-8F09-5ED2C9E76A84}"/>
          </ac:picMkLst>
        </pc:picChg>
        <pc:picChg chg="add del">
          <ac:chgData name="Ankush Garg" userId="8ae6e9eb-bda8-470e-84bf-f987f4d3c737" providerId="ADAL" clId="{99E7B78A-E92F-42BF-8BDA-CCEBA23ADA7C}" dt="2023-03-04T09:16:58.435" v="614" actId="26606"/>
          <ac:picMkLst>
            <pc:docMk/>
            <pc:sldMk cId="1999218468" sldId="256"/>
            <ac:picMk id="32" creationId="{4B61EBEC-D0CA-456C-98A6-EDA1AC9FB0D6}"/>
          </ac:picMkLst>
        </pc:picChg>
        <pc:picChg chg="add del">
          <ac:chgData name="Ankush Garg" userId="8ae6e9eb-bda8-470e-84bf-f987f4d3c737" providerId="ADAL" clId="{99E7B78A-E92F-42BF-8BDA-CCEBA23ADA7C}" dt="2023-03-04T09:17:00.438" v="616" actId="26606"/>
          <ac:picMkLst>
            <pc:docMk/>
            <pc:sldMk cId="1999218468" sldId="256"/>
            <ac:picMk id="38" creationId="{45CE2E7C-6AA3-4710-825D-4CDDF788C7BC}"/>
          </ac:picMkLst>
        </pc:picChg>
        <pc:picChg chg="add del">
          <ac:chgData name="Ankush Garg" userId="8ae6e9eb-bda8-470e-84bf-f987f4d3c737" providerId="ADAL" clId="{99E7B78A-E92F-42BF-8BDA-CCEBA23ADA7C}" dt="2023-03-04T09:17:01.391" v="618" actId="26606"/>
          <ac:picMkLst>
            <pc:docMk/>
            <pc:sldMk cId="1999218468" sldId="256"/>
            <ac:picMk id="46" creationId="{16EFE474-4FE0-4E8F-8F09-5ED2C9E76A84}"/>
          </ac:picMkLst>
        </pc:picChg>
        <pc:picChg chg="add del">
          <ac:chgData name="Ankush Garg" userId="8ae6e9eb-bda8-470e-84bf-f987f4d3c737" providerId="ADAL" clId="{99E7B78A-E92F-42BF-8BDA-CCEBA23ADA7C}" dt="2023-03-04T09:17:02.944" v="620" actId="26606"/>
          <ac:picMkLst>
            <pc:docMk/>
            <pc:sldMk cId="1999218468" sldId="256"/>
            <ac:picMk id="55" creationId="{4B61EBEC-D0CA-456C-98A6-EDA1AC9FB0D6}"/>
          </ac:picMkLst>
        </pc:picChg>
        <pc:picChg chg="add del">
          <ac:chgData name="Ankush Garg" userId="8ae6e9eb-bda8-470e-84bf-f987f4d3c737" providerId="ADAL" clId="{99E7B78A-E92F-42BF-8BDA-CCEBA23ADA7C}" dt="2023-03-04T09:17:03.668" v="622" actId="26606"/>
          <ac:picMkLst>
            <pc:docMk/>
            <pc:sldMk cId="1999218468" sldId="256"/>
            <ac:picMk id="64" creationId="{16EFE474-4FE0-4E8F-8F09-5ED2C9E76A84}"/>
          </ac:picMkLst>
        </pc:picChg>
        <pc:picChg chg="add del">
          <ac:chgData name="Ankush Garg" userId="8ae6e9eb-bda8-470e-84bf-f987f4d3c737" providerId="ADAL" clId="{99E7B78A-E92F-42BF-8BDA-CCEBA23ADA7C}" dt="2023-03-04T09:17:04.720" v="624" actId="26606"/>
          <ac:picMkLst>
            <pc:docMk/>
            <pc:sldMk cId="1999218468" sldId="256"/>
            <ac:picMk id="73" creationId="{4B61EBEC-D0CA-456C-98A6-EDA1AC9FB0D6}"/>
          </ac:picMkLst>
        </pc:picChg>
        <pc:picChg chg="add del">
          <ac:chgData name="Ankush Garg" userId="8ae6e9eb-bda8-470e-84bf-f987f4d3c737" providerId="ADAL" clId="{99E7B78A-E92F-42BF-8BDA-CCEBA23ADA7C}" dt="2023-03-04T09:17:06.184" v="626" actId="26606"/>
          <ac:picMkLst>
            <pc:docMk/>
            <pc:sldMk cId="1999218468" sldId="256"/>
            <ac:picMk id="83" creationId="{16EFE474-4FE0-4E8F-8F09-5ED2C9E76A84}"/>
          </ac:picMkLst>
        </pc:picChg>
        <pc:picChg chg="add del">
          <ac:chgData name="Ankush Garg" userId="8ae6e9eb-bda8-470e-84bf-f987f4d3c737" providerId="ADAL" clId="{99E7B78A-E92F-42BF-8BDA-CCEBA23ADA7C}" dt="2023-03-04T09:17:06.641" v="628" actId="26606"/>
          <ac:picMkLst>
            <pc:docMk/>
            <pc:sldMk cId="1999218468" sldId="256"/>
            <ac:picMk id="91" creationId="{4B61EBEC-D0CA-456C-98A6-EDA1AC9FB0D6}"/>
          </ac:picMkLst>
        </pc:picChg>
        <pc:picChg chg="add del">
          <ac:chgData name="Ankush Garg" userId="8ae6e9eb-bda8-470e-84bf-f987f4d3c737" providerId="ADAL" clId="{99E7B78A-E92F-42BF-8BDA-CCEBA23ADA7C}" dt="2023-03-04T09:17:16.451" v="631" actId="26606"/>
          <ac:picMkLst>
            <pc:docMk/>
            <pc:sldMk cId="1999218468" sldId="256"/>
            <ac:picMk id="101" creationId="{16EFE474-4FE0-4E8F-8F09-5ED2C9E76A84}"/>
          </ac:picMkLst>
        </pc:picChg>
        <pc:picChg chg="add del">
          <ac:chgData name="Ankush Garg" userId="8ae6e9eb-bda8-470e-84bf-f987f4d3c737" providerId="ADAL" clId="{99E7B78A-E92F-42BF-8BDA-CCEBA23ADA7C}" dt="2023-03-04T09:17:39.063" v="640" actId="26606"/>
          <ac:picMkLst>
            <pc:docMk/>
            <pc:sldMk cId="1999218468" sldId="256"/>
            <ac:picMk id="113" creationId="{25CED634-E2D0-4AB7-96DD-816C9B52C5CF}"/>
          </ac:picMkLst>
        </pc:picChg>
        <pc:picChg chg="add del">
          <ac:chgData name="Ankush Garg" userId="8ae6e9eb-bda8-470e-84bf-f987f4d3c737" providerId="ADAL" clId="{99E7B78A-E92F-42BF-8BDA-CCEBA23ADA7C}" dt="2023-03-04T09:17:29.502" v="633" actId="26606"/>
          <ac:picMkLst>
            <pc:docMk/>
            <pc:sldMk cId="1999218468" sldId="256"/>
            <ac:picMk id="126" creationId="{45CE2E7C-6AA3-4710-825D-4CDDF788C7BC}"/>
          </ac:picMkLst>
        </pc:picChg>
        <pc:picChg chg="add del">
          <ac:chgData name="Ankush Garg" userId="8ae6e9eb-bda8-470e-84bf-f987f4d3c737" providerId="ADAL" clId="{99E7B78A-E92F-42BF-8BDA-CCEBA23ADA7C}" dt="2023-03-04T09:17:32.927" v="635" actId="26606"/>
          <ac:picMkLst>
            <pc:docMk/>
            <pc:sldMk cId="1999218468" sldId="256"/>
            <ac:picMk id="133" creationId="{CEF18BD6-B169-4CEE-BB3D-71DFD6A8334C}"/>
          </ac:picMkLst>
        </pc:picChg>
        <pc:picChg chg="add del">
          <ac:chgData name="Ankush Garg" userId="8ae6e9eb-bda8-470e-84bf-f987f4d3c737" providerId="ADAL" clId="{99E7B78A-E92F-42BF-8BDA-CCEBA23ADA7C}" dt="2023-03-04T09:17:34.710" v="637" actId="26606"/>
          <ac:picMkLst>
            <pc:docMk/>
            <pc:sldMk cId="1999218468" sldId="256"/>
            <ac:picMk id="142" creationId="{FF48ABDD-EC14-4852-8085-531535B95FB1}"/>
          </ac:picMkLst>
        </pc:picChg>
        <pc:picChg chg="add del">
          <ac:chgData name="Ankush Garg" userId="8ae6e9eb-bda8-470e-84bf-f987f4d3c737" providerId="ADAL" clId="{99E7B78A-E92F-42BF-8BDA-CCEBA23ADA7C}" dt="2023-03-04T09:17:39.048" v="639" actId="26606"/>
          <ac:picMkLst>
            <pc:docMk/>
            <pc:sldMk cId="1999218468" sldId="256"/>
            <ac:picMk id="151" creationId="{FC7852F8-6371-4D0E-ADF1-AD67B8FD8F9E}"/>
          </ac:picMkLst>
        </pc:picChg>
        <pc:picChg chg="add">
          <ac:chgData name="Ankush Garg" userId="8ae6e9eb-bda8-470e-84bf-f987f4d3c737" providerId="ADAL" clId="{99E7B78A-E92F-42BF-8BDA-CCEBA23ADA7C}" dt="2023-03-04T09:17:39.063" v="640" actId="26606"/>
          <ac:picMkLst>
            <pc:docMk/>
            <pc:sldMk cId="1999218468" sldId="256"/>
            <ac:picMk id="160" creationId="{16EFE474-4FE0-4E8F-8F09-5ED2C9E76A84}"/>
          </ac:picMkLst>
        </pc:picChg>
        <pc:cxnChg chg="add del">
          <ac:chgData name="Ankush Garg" userId="8ae6e9eb-bda8-470e-84bf-f987f4d3c737" providerId="ADAL" clId="{99E7B78A-E92F-42BF-8BDA-CCEBA23ADA7C}" dt="2023-03-04T09:16:53.382" v="612" actId="26606"/>
          <ac:cxnSpMkLst>
            <pc:docMk/>
            <pc:sldMk cId="1999218468" sldId="256"/>
            <ac:cxnSpMk id="14" creationId="{EE68D41B-9286-479F-9AB7-678C8E348D71}"/>
          </ac:cxnSpMkLst>
        </pc:cxnChg>
        <pc:cxnChg chg="add del">
          <ac:chgData name="Ankush Garg" userId="8ae6e9eb-bda8-470e-84bf-f987f4d3c737" providerId="ADAL" clId="{99E7B78A-E92F-42BF-8BDA-CCEBA23ADA7C}" dt="2023-03-04T09:17:00.438" v="616" actId="26606"/>
          <ac:cxnSpMkLst>
            <pc:docMk/>
            <pc:sldMk cId="1999218468" sldId="256"/>
            <ac:cxnSpMk id="18" creationId="{3256C6C3-0EDC-4651-AB37-9F26CFAA6C86}"/>
          </ac:cxnSpMkLst>
        </pc:cxnChg>
        <pc:cxnChg chg="add del">
          <ac:chgData name="Ankush Garg" userId="8ae6e9eb-bda8-470e-84bf-f987f4d3c737" providerId="ADAL" clId="{99E7B78A-E92F-42BF-8BDA-CCEBA23ADA7C}" dt="2023-03-04T09:16:53.382" v="612" actId="26606"/>
          <ac:cxnSpMkLst>
            <pc:docMk/>
            <pc:sldMk cId="1999218468" sldId="256"/>
            <ac:cxnSpMk id="24" creationId="{CF8B8C81-54DC-4AF5-B682-3A2C70A6B55C}"/>
          </ac:cxnSpMkLst>
        </pc:cxnChg>
        <pc:cxnChg chg="add del">
          <ac:chgData name="Ankush Garg" userId="8ae6e9eb-bda8-470e-84bf-f987f4d3c737" providerId="ADAL" clId="{99E7B78A-E92F-42BF-8BDA-CCEBA23ADA7C}" dt="2023-03-04T09:16:58.435" v="614" actId="26606"/>
          <ac:cxnSpMkLst>
            <pc:docMk/>
            <pc:sldMk cId="1999218468" sldId="256"/>
            <ac:cxnSpMk id="28" creationId="{84F2C6A8-7D46-49EA-860B-0F0B0208436C}"/>
          </ac:cxnSpMkLst>
        </pc:cxnChg>
        <pc:cxnChg chg="add del">
          <ac:chgData name="Ankush Garg" userId="8ae6e9eb-bda8-470e-84bf-f987f4d3c737" providerId="ADAL" clId="{99E7B78A-E92F-42BF-8BDA-CCEBA23ADA7C}" dt="2023-03-04T09:16:58.435" v="614" actId="26606"/>
          <ac:cxnSpMkLst>
            <pc:docMk/>
            <pc:sldMk cId="1999218468" sldId="256"/>
            <ac:cxnSpMk id="33" creationId="{718A71EB-D327-4458-85FB-26336B2BA01B}"/>
          </ac:cxnSpMkLst>
        </pc:cxnChg>
        <pc:cxnChg chg="add del">
          <ac:chgData name="Ankush Garg" userId="8ae6e9eb-bda8-470e-84bf-f987f4d3c737" providerId="ADAL" clId="{99E7B78A-E92F-42BF-8BDA-CCEBA23ADA7C}" dt="2023-03-04T09:17:00.438" v="616" actId="26606"/>
          <ac:cxnSpMkLst>
            <pc:docMk/>
            <pc:sldMk cId="1999218468" sldId="256"/>
            <ac:cxnSpMk id="37" creationId="{06D05ED8-39E4-42F8-92CB-704C2BD0D215}"/>
          </ac:cxnSpMkLst>
        </pc:cxnChg>
        <pc:cxnChg chg="add del">
          <ac:chgData name="Ankush Garg" userId="8ae6e9eb-bda8-470e-84bf-f987f4d3c737" providerId="ADAL" clId="{99E7B78A-E92F-42BF-8BDA-CCEBA23ADA7C}" dt="2023-03-04T09:17:01.391" v="618" actId="26606"/>
          <ac:cxnSpMkLst>
            <pc:docMk/>
            <pc:sldMk cId="1999218468" sldId="256"/>
            <ac:cxnSpMk id="42" creationId="{EE68D41B-9286-479F-9AB7-678C8E348D71}"/>
          </ac:cxnSpMkLst>
        </pc:cxnChg>
        <pc:cxnChg chg="add del">
          <ac:chgData name="Ankush Garg" userId="8ae6e9eb-bda8-470e-84bf-f987f4d3c737" providerId="ADAL" clId="{99E7B78A-E92F-42BF-8BDA-CCEBA23ADA7C}" dt="2023-03-04T09:17:01.391" v="618" actId="26606"/>
          <ac:cxnSpMkLst>
            <pc:docMk/>
            <pc:sldMk cId="1999218468" sldId="256"/>
            <ac:cxnSpMk id="47" creationId="{CF8B8C81-54DC-4AF5-B682-3A2C70A6B55C}"/>
          </ac:cxnSpMkLst>
        </pc:cxnChg>
        <pc:cxnChg chg="add del">
          <ac:chgData name="Ankush Garg" userId="8ae6e9eb-bda8-470e-84bf-f987f4d3c737" providerId="ADAL" clId="{99E7B78A-E92F-42BF-8BDA-CCEBA23ADA7C}" dt="2023-03-04T09:17:02.944" v="620" actId="26606"/>
          <ac:cxnSpMkLst>
            <pc:docMk/>
            <pc:sldMk cId="1999218468" sldId="256"/>
            <ac:cxnSpMk id="51" creationId="{84F2C6A8-7D46-49EA-860B-0F0B0208436C}"/>
          </ac:cxnSpMkLst>
        </pc:cxnChg>
        <pc:cxnChg chg="add del">
          <ac:chgData name="Ankush Garg" userId="8ae6e9eb-bda8-470e-84bf-f987f4d3c737" providerId="ADAL" clId="{99E7B78A-E92F-42BF-8BDA-CCEBA23ADA7C}" dt="2023-03-04T09:17:02.944" v="620" actId="26606"/>
          <ac:cxnSpMkLst>
            <pc:docMk/>
            <pc:sldMk cId="1999218468" sldId="256"/>
            <ac:cxnSpMk id="56" creationId="{718A71EB-D327-4458-85FB-26336B2BA01B}"/>
          </ac:cxnSpMkLst>
        </pc:cxnChg>
        <pc:cxnChg chg="add del">
          <ac:chgData name="Ankush Garg" userId="8ae6e9eb-bda8-470e-84bf-f987f4d3c737" providerId="ADAL" clId="{99E7B78A-E92F-42BF-8BDA-CCEBA23ADA7C}" dt="2023-03-04T09:17:03.668" v="622" actId="26606"/>
          <ac:cxnSpMkLst>
            <pc:docMk/>
            <pc:sldMk cId="1999218468" sldId="256"/>
            <ac:cxnSpMk id="60" creationId="{EE68D41B-9286-479F-9AB7-678C8E348D71}"/>
          </ac:cxnSpMkLst>
        </pc:cxnChg>
        <pc:cxnChg chg="add del">
          <ac:chgData name="Ankush Garg" userId="8ae6e9eb-bda8-470e-84bf-f987f4d3c737" providerId="ADAL" clId="{99E7B78A-E92F-42BF-8BDA-CCEBA23ADA7C}" dt="2023-03-04T09:17:03.668" v="622" actId="26606"/>
          <ac:cxnSpMkLst>
            <pc:docMk/>
            <pc:sldMk cId="1999218468" sldId="256"/>
            <ac:cxnSpMk id="65" creationId="{CF8B8C81-54DC-4AF5-B682-3A2C70A6B55C}"/>
          </ac:cxnSpMkLst>
        </pc:cxnChg>
        <pc:cxnChg chg="add del">
          <ac:chgData name="Ankush Garg" userId="8ae6e9eb-bda8-470e-84bf-f987f4d3c737" providerId="ADAL" clId="{99E7B78A-E92F-42BF-8BDA-CCEBA23ADA7C}" dt="2023-03-04T09:17:04.720" v="624" actId="26606"/>
          <ac:cxnSpMkLst>
            <pc:docMk/>
            <pc:sldMk cId="1999218468" sldId="256"/>
            <ac:cxnSpMk id="69" creationId="{84F2C6A8-7D46-49EA-860B-0F0B0208436C}"/>
          </ac:cxnSpMkLst>
        </pc:cxnChg>
        <pc:cxnChg chg="add del">
          <ac:chgData name="Ankush Garg" userId="8ae6e9eb-bda8-470e-84bf-f987f4d3c737" providerId="ADAL" clId="{99E7B78A-E92F-42BF-8BDA-CCEBA23ADA7C}" dt="2023-03-04T09:17:04.720" v="624" actId="26606"/>
          <ac:cxnSpMkLst>
            <pc:docMk/>
            <pc:sldMk cId="1999218468" sldId="256"/>
            <ac:cxnSpMk id="74" creationId="{718A71EB-D327-4458-85FB-26336B2BA01B}"/>
          </ac:cxnSpMkLst>
        </pc:cxnChg>
        <pc:cxnChg chg="add del">
          <ac:chgData name="Ankush Garg" userId="8ae6e9eb-bda8-470e-84bf-f987f4d3c737" providerId="ADAL" clId="{99E7B78A-E92F-42BF-8BDA-CCEBA23ADA7C}" dt="2023-03-04T09:17:06.184" v="626" actId="26606"/>
          <ac:cxnSpMkLst>
            <pc:docMk/>
            <pc:sldMk cId="1999218468" sldId="256"/>
            <ac:cxnSpMk id="78" creationId="{EE68D41B-9286-479F-9AB7-678C8E348D71}"/>
          </ac:cxnSpMkLst>
        </pc:cxnChg>
        <pc:cxnChg chg="add del">
          <ac:chgData name="Ankush Garg" userId="8ae6e9eb-bda8-470e-84bf-f987f4d3c737" providerId="ADAL" clId="{99E7B78A-E92F-42BF-8BDA-CCEBA23ADA7C}" dt="2023-03-04T09:17:06.184" v="626" actId="26606"/>
          <ac:cxnSpMkLst>
            <pc:docMk/>
            <pc:sldMk cId="1999218468" sldId="256"/>
            <ac:cxnSpMk id="84" creationId="{CF8B8C81-54DC-4AF5-B682-3A2C70A6B55C}"/>
          </ac:cxnSpMkLst>
        </pc:cxnChg>
        <pc:cxnChg chg="add del">
          <ac:chgData name="Ankush Garg" userId="8ae6e9eb-bda8-470e-84bf-f987f4d3c737" providerId="ADAL" clId="{99E7B78A-E92F-42BF-8BDA-CCEBA23ADA7C}" dt="2023-03-04T09:17:06.641" v="628" actId="26606"/>
          <ac:cxnSpMkLst>
            <pc:docMk/>
            <pc:sldMk cId="1999218468" sldId="256"/>
            <ac:cxnSpMk id="88" creationId="{84F2C6A8-7D46-49EA-860B-0F0B0208436C}"/>
          </ac:cxnSpMkLst>
        </pc:cxnChg>
        <pc:cxnChg chg="add del">
          <ac:chgData name="Ankush Garg" userId="8ae6e9eb-bda8-470e-84bf-f987f4d3c737" providerId="ADAL" clId="{99E7B78A-E92F-42BF-8BDA-CCEBA23ADA7C}" dt="2023-03-04T09:17:06.641" v="628" actId="26606"/>
          <ac:cxnSpMkLst>
            <pc:docMk/>
            <pc:sldMk cId="1999218468" sldId="256"/>
            <ac:cxnSpMk id="92" creationId="{718A71EB-D327-4458-85FB-26336B2BA01B}"/>
          </ac:cxnSpMkLst>
        </pc:cxnChg>
        <pc:cxnChg chg="add del">
          <ac:chgData name="Ankush Garg" userId="8ae6e9eb-bda8-470e-84bf-f987f4d3c737" providerId="ADAL" clId="{99E7B78A-E92F-42BF-8BDA-CCEBA23ADA7C}" dt="2023-03-04T09:17:16.451" v="631" actId="26606"/>
          <ac:cxnSpMkLst>
            <pc:docMk/>
            <pc:sldMk cId="1999218468" sldId="256"/>
            <ac:cxnSpMk id="96" creationId="{EE68D41B-9286-479F-9AB7-678C8E348D71}"/>
          </ac:cxnSpMkLst>
        </pc:cxnChg>
        <pc:cxnChg chg="add del">
          <ac:chgData name="Ankush Garg" userId="8ae6e9eb-bda8-470e-84bf-f987f4d3c737" providerId="ADAL" clId="{99E7B78A-E92F-42BF-8BDA-CCEBA23ADA7C}" dt="2023-03-04T09:17:16.451" v="631" actId="26606"/>
          <ac:cxnSpMkLst>
            <pc:docMk/>
            <pc:sldMk cId="1999218468" sldId="256"/>
            <ac:cxnSpMk id="102" creationId="{CF8B8C81-54DC-4AF5-B682-3A2C70A6B55C}"/>
          </ac:cxnSpMkLst>
        </pc:cxnChg>
        <pc:cxnChg chg="add del">
          <ac:chgData name="Ankush Garg" userId="8ae6e9eb-bda8-470e-84bf-f987f4d3c737" providerId="ADAL" clId="{99E7B78A-E92F-42BF-8BDA-CCEBA23ADA7C}" dt="2023-03-04T09:17:39.063" v="640" actId="26606"/>
          <ac:cxnSpMkLst>
            <pc:docMk/>
            <pc:sldMk cId="1999218468" sldId="256"/>
            <ac:cxnSpMk id="111" creationId="{FA6123F2-4B61-414F-A7E5-5B7828EACAE2}"/>
          </ac:cxnSpMkLst>
        </pc:cxnChg>
        <pc:cxnChg chg="add del">
          <ac:chgData name="Ankush Garg" userId="8ae6e9eb-bda8-470e-84bf-f987f4d3c737" providerId="ADAL" clId="{99E7B78A-E92F-42BF-8BDA-CCEBA23ADA7C}" dt="2023-03-04T09:17:39.063" v="640" actId="26606"/>
          <ac:cxnSpMkLst>
            <pc:docMk/>
            <pc:sldMk cId="1999218468" sldId="256"/>
            <ac:cxnSpMk id="115" creationId="{FCDDCDFB-696D-4FDF-9B58-24F71B7C37BC}"/>
          </ac:cxnSpMkLst>
        </pc:cxnChg>
        <pc:cxnChg chg="add del">
          <ac:chgData name="Ankush Garg" userId="8ae6e9eb-bda8-470e-84bf-f987f4d3c737" providerId="ADAL" clId="{99E7B78A-E92F-42BF-8BDA-CCEBA23ADA7C}" dt="2023-03-04T09:17:29.502" v="633" actId="26606"/>
          <ac:cxnSpMkLst>
            <pc:docMk/>
            <pc:sldMk cId="1999218468" sldId="256"/>
            <ac:cxnSpMk id="124" creationId="{06D05ED8-39E4-42F8-92CB-704C2BD0D215}"/>
          </ac:cxnSpMkLst>
        </pc:cxnChg>
        <pc:cxnChg chg="add del">
          <ac:chgData name="Ankush Garg" userId="8ae6e9eb-bda8-470e-84bf-f987f4d3c737" providerId="ADAL" clId="{99E7B78A-E92F-42BF-8BDA-CCEBA23ADA7C}" dt="2023-03-04T09:17:29.502" v="633" actId="26606"/>
          <ac:cxnSpMkLst>
            <pc:docMk/>
            <pc:sldMk cId="1999218468" sldId="256"/>
            <ac:cxnSpMk id="128" creationId="{3256C6C3-0EDC-4651-AB37-9F26CFAA6C86}"/>
          </ac:cxnSpMkLst>
        </pc:cxnChg>
        <pc:cxnChg chg="add del">
          <ac:chgData name="Ankush Garg" userId="8ae6e9eb-bda8-470e-84bf-f987f4d3c737" providerId="ADAL" clId="{99E7B78A-E92F-42BF-8BDA-CCEBA23ADA7C}" dt="2023-03-04T09:17:32.927" v="635" actId="26606"/>
          <ac:cxnSpMkLst>
            <pc:docMk/>
            <pc:sldMk cId="1999218468" sldId="256"/>
            <ac:cxnSpMk id="132" creationId="{07C4A58F-EDCB-42E6-BB21-2D410EF078C9}"/>
          </ac:cxnSpMkLst>
        </pc:cxnChg>
        <pc:cxnChg chg="add del">
          <ac:chgData name="Ankush Garg" userId="8ae6e9eb-bda8-470e-84bf-f987f4d3c737" providerId="ADAL" clId="{99E7B78A-E92F-42BF-8BDA-CCEBA23ADA7C}" dt="2023-03-04T09:17:32.927" v="635" actId="26606"/>
          <ac:cxnSpMkLst>
            <pc:docMk/>
            <pc:sldMk cId="1999218468" sldId="256"/>
            <ac:cxnSpMk id="134" creationId="{0C253CD2-F713-407C-B979-22CDBA5319BC}"/>
          </ac:cxnSpMkLst>
        </pc:cxnChg>
        <pc:cxnChg chg="add del">
          <ac:chgData name="Ankush Garg" userId="8ae6e9eb-bda8-470e-84bf-f987f4d3c737" providerId="ADAL" clId="{99E7B78A-E92F-42BF-8BDA-CCEBA23ADA7C}" dt="2023-03-04T09:17:34.710" v="637" actId="26606"/>
          <ac:cxnSpMkLst>
            <pc:docMk/>
            <pc:sldMk cId="1999218468" sldId="256"/>
            <ac:cxnSpMk id="138" creationId="{3AAF1CF6-A2E3-40FC-975A-E8E573D23299}"/>
          </ac:cxnSpMkLst>
        </pc:cxnChg>
        <pc:cxnChg chg="add del">
          <ac:chgData name="Ankush Garg" userId="8ae6e9eb-bda8-470e-84bf-f987f4d3c737" providerId="ADAL" clId="{99E7B78A-E92F-42BF-8BDA-CCEBA23ADA7C}" dt="2023-03-04T09:17:34.710" v="637" actId="26606"/>
          <ac:cxnSpMkLst>
            <pc:docMk/>
            <pc:sldMk cId="1999218468" sldId="256"/>
            <ac:cxnSpMk id="143" creationId="{AF4E9326-7C69-4A33-9A45-62F659E4AE65}"/>
          </ac:cxnSpMkLst>
        </pc:cxnChg>
        <pc:cxnChg chg="add del">
          <ac:chgData name="Ankush Garg" userId="8ae6e9eb-bda8-470e-84bf-f987f4d3c737" providerId="ADAL" clId="{99E7B78A-E92F-42BF-8BDA-CCEBA23ADA7C}" dt="2023-03-04T09:17:39.048" v="639" actId="26606"/>
          <ac:cxnSpMkLst>
            <pc:docMk/>
            <pc:sldMk cId="1999218468" sldId="256"/>
            <ac:cxnSpMk id="150" creationId="{BFAC20BB-5902-4D8F-9A2A-E4B516EF39DE}"/>
          </ac:cxnSpMkLst>
        </pc:cxnChg>
        <pc:cxnChg chg="add del">
          <ac:chgData name="Ankush Garg" userId="8ae6e9eb-bda8-470e-84bf-f987f4d3c737" providerId="ADAL" clId="{99E7B78A-E92F-42BF-8BDA-CCEBA23ADA7C}" dt="2023-03-04T09:17:39.048" v="639" actId="26606"/>
          <ac:cxnSpMkLst>
            <pc:docMk/>
            <pc:sldMk cId="1999218468" sldId="256"/>
            <ac:cxnSpMk id="152" creationId="{60356817-A471-4572-AE96-579F6D6BFD9B}"/>
          </ac:cxnSpMkLst>
        </pc:cxnChg>
        <pc:cxnChg chg="add">
          <ac:chgData name="Ankush Garg" userId="8ae6e9eb-bda8-470e-84bf-f987f4d3c737" providerId="ADAL" clId="{99E7B78A-E92F-42BF-8BDA-CCEBA23ADA7C}" dt="2023-03-04T09:17:39.063" v="640" actId="26606"/>
          <ac:cxnSpMkLst>
            <pc:docMk/>
            <pc:sldMk cId="1999218468" sldId="256"/>
            <ac:cxnSpMk id="156" creationId="{EE68D41B-9286-479F-9AB7-678C8E348D71}"/>
          </ac:cxnSpMkLst>
        </pc:cxnChg>
        <pc:cxnChg chg="add">
          <ac:chgData name="Ankush Garg" userId="8ae6e9eb-bda8-470e-84bf-f987f4d3c737" providerId="ADAL" clId="{99E7B78A-E92F-42BF-8BDA-CCEBA23ADA7C}" dt="2023-03-04T09:17:39.063" v="640" actId="26606"/>
          <ac:cxnSpMkLst>
            <pc:docMk/>
            <pc:sldMk cId="1999218468" sldId="256"/>
            <ac:cxnSpMk id="161" creationId="{CF8B8C81-54DC-4AF5-B682-3A2C70A6B55C}"/>
          </ac:cxnSpMkLst>
        </pc:cxnChg>
      </pc:sldChg>
      <pc:sldChg chg="modSp new mod ord">
        <pc:chgData name="Ankush Garg" userId="8ae6e9eb-bda8-470e-84bf-f987f4d3c737" providerId="ADAL" clId="{99E7B78A-E92F-42BF-8BDA-CCEBA23ADA7C}" dt="2023-03-04T09:12:34.913" v="420"/>
        <pc:sldMkLst>
          <pc:docMk/>
          <pc:sldMk cId="844643740" sldId="257"/>
        </pc:sldMkLst>
        <pc:spChg chg="mod">
          <ac:chgData name="Ankush Garg" userId="8ae6e9eb-bda8-470e-84bf-f987f4d3c737" providerId="ADAL" clId="{99E7B78A-E92F-42BF-8BDA-CCEBA23ADA7C}" dt="2023-03-04T05:29:25.212" v="113" actId="20577"/>
          <ac:spMkLst>
            <pc:docMk/>
            <pc:sldMk cId="844643740" sldId="257"/>
            <ac:spMk id="2" creationId="{158C0ED2-8FBC-0684-3017-C79552E796B2}"/>
          </ac:spMkLst>
        </pc:spChg>
        <pc:spChg chg="mod">
          <ac:chgData name="Ankush Garg" userId="8ae6e9eb-bda8-470e-84bf-f987f4d3c737" providerId="ADAL" clId="{99E7B78A-E92F-42BF-8BDA-CCEBA23ADA7C}" dt="2023-03-04T09:11:30.415" v="412" actId="20577"/>
          <ac:spMkLst>
            <pc:docMk/>
            <pc:sldMk cId="844643740" sldId="257"/>
            <ac:spMk id="3" creationId="{41909516-2EE7-D243-E98C-04613E66F484}"/>
          </ac:spMkLst>
        </pc:spChg>
      </pc:sldChg>
      <pc:sldChg chg="modSp new mod">
        <pc:chgData name="Ankush Garg" userId="8ae6e9eb-bda8-470e-84bf-f987f4d3c737" providerId="ADAL" clId="{99E7B78A-E92F-42BF-8BDA-CCEBA23ADA7C}" dt="2023-03-04T09:16:08.253" v="599" actId="313"/>
        <pc:sldMkLst>
          <pc:docMk/>
          <pc:sldMk cId="1938613670" sldId="258"/>
        </pc:sldMkLst>
        <pc:spChg chg="mod">
          <ac:chgData name="Ankush Garg" userId="8ae6e9eb-bda8-470e-84bf-f987f4d3c737" providerId="ADAL" clId="{99E7B78A-E92F-42BF-8BDA-CCEBA23ADA7C}" dt="2023-03-04T09:12:39.701" v="429" actId="20577"/>
          <ac:spMkLst>
            <pc:docMk/>
            <pc:sldMk cId="1938613670" sldId="258"/>
            <ac:spMk id="2" creationId="{3FD0CF75-4CE6-7576-12E8-ED15A51A260E}"/>
          </ac:spMkLst>
        </pc:spChg>
        <pc:spChg chg="mod">
          <ac:chgData name="Ankush Garg" userId="8ae6e9eb-bda8-470e-84bf-f987f4d3c737" providerId="ADAL" clId="{99E7B78A-E92F-42BF-8BDA-CCEBA23ADA7C}" dt="2023-03-04T09:16:08.253" v="599" actId="313"/>
          <ac:spMkLst>
            <pc:docMk/>
            <pc:sldMk cId="1938613670" sldId="258"/>
            <ac:spMk id="3" creationId="{C4CE0A8B-BC81-9BC1-081D-634B10DA16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4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2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84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7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1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1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8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3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0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5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6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8320-D386-4C5C-96C3-62270C91FE65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78A6AE-DCEE-4781-B8EE-5A03586E840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2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9EF57-E369-16AF-D1C1-42B075DE7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en-GB" sz="3600"/>
              <a:t>Lending club case study</a:t>
            </a:r>
            <a:endParaRPr lang="en-IN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A8E8A-18BE-14D2-D0C0-FCD89ACEB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302" y="3531204"/>
            <a:ext cx="2823919" cy="1610643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Program</a:t>
            </a:r>
            <a:r>
              <a:rPr lang="en-GB" sz="1600" dirty="0"/>
              <a:t>:  EPGPML- C49</a:t>
            </a:r>
          </a:p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Group:   </a:t>
            </a:r>
            <a:r>
              <a:rPr lang="en-GB" sz="1600" dirty="0"/>
              <a:t>Ankush Garg</a:t>
            </a:r>
          </a:p>
          <a:p>
            <a:r>
              <a:rPr lang="en-GB" sz="1600" dirty="0"/>
              <a:t>               Pulkit gangwar</a:t>
            </a:r>
          </a:p>
          <a:p>
            <a:endParaRPr lang="en-IN" sz="1600" dirty="0"/>
          </a:p>
        </p:txBody>
      </p:sp>
      <p:cxnSp>
        <p:nvCxnSpPr>
          <p:cNvPr id="156" name="Straight Connector 1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7" name="Group 1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Rectangle 1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15590A3-52D0-1640-92F1-56216BAD2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439433"/>
            <a:ext cx="6282919" cy="3219996"/>
          </a:xfrm>
          <a:prstGeom prst="rect">
            <a:avLst/>
          </a:prstGeom>
        </p:spPr>
      </p:pic>
      <p:pic>
        <p:nvPicPr>
          <p:cNvPr id="160" name="Picture 1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1" name="Straight Connector 1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1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CF75-4CE6-7576-12E8-ED15A51A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0A8B-BC81-9BC1-081D-634B10DA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91E42"/>
                </a:solidFill>
                <a:effectLst/>
                <a:latin typeface="freight-text-pro"/>
              </a:rPr>
              <a:t>If the applicant is</a:t>
            </a:r>
            <a:r>
              <a:rPr lang="en-GB" b="1" i="0" dirty="0">
                <a:solidFill>
                  <a:srgbClr val="091E42"/>
                </a:solidFill>
                <a:effectLst/>
                <a:latin typeface="freight-text-pro"/>
              </a:rPr>
              <a:t> likely to repay the loan</a:t>
            </a:r>
            <a:r>
              <a:rPr lang="en-GB" b="0" i="0" dirty="0">
                <a:solidFill>
                  <a:srgbClr val="091E42"/>
                </a:solidFill>
                <a:effectLst/>
                <a:latin typeface="freight-text-pro"/>
              </a:rPr>
              <a:t>, then not approving the loan results in a </a:t>
            </a:r>
            <a:r>
              <a:rPr lang="en-GB" b="1" i="0" dirty="0">
                <a:solidFill>
                  <a:srgbClr val="091E42"/>
                </a:solidFill>
                <a:effectLst/>
                <a:latin typeface="freight-text-pro"/>
              </a:rPr>
              <a:t>loss of business</a:t>
            </a:r>
            <a:r>
              <a:rPr lang="en-GB" b="0" i="0" dirty="0">
                <a:solidFill>
                  <a:srgbClr val="091E42"/>
                </a:solidFill>
                <a:effectLst/>
                <a:latin typeface="freight-text-pro"/>
              </a:rPr>
              <a:t> to the company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91E42"/>
                </a:solidFill>
                <a:effectLst/>
                <a:latin typeface="freight-text-pro"/>
              </a:rPr>
              <a:t>If the applicant is </a:t>
            </a:r>
            <a:r>
              <a:rPr lang="en-GB" b="1" i="0" dirty="0">
                <a:solidFill>
                  <a:srgbClr val="091E42"/>
                </a:solidFill>
                <a:effectLst/>
                <a:latin typeface="freight-text-pro"/>
              </a:rPr>
              <a:t>not likely to repay the loan,</a:t>
            </a:r>
            <a:r>
              <a:rPr lang="en-GB" b="0" i="0" dirty="0">
                <a:solidFill>
                  <a:srgbClr val="091E42"/>
                </a:solidFill>
                <a:effectLst/>
                <a:latin typeface="freight-text-pro"/>
              </a:rPr>
              <a:t> i.e. he/she is likely to default, then approving the loan may lead to a </a:t>
            </a:r>
            <a:r>
              <a:rPr lang="en-GB" b="1" i="0" dirty="0">
                <a:solidFill>
                  <a:srgbClr val="091E42"/>
                </a:solidFill>
                <a:effectLst/>
                <a:latin typeface="freight-text-pro"/>
              </a:rPr>
              <a:t>financial loss</a:t>
            </a:r>
            <a:r>
              <a:rPr lang="en-GB" b="0" i="0" dirty="0">
                <a:solidFill>
                  <a:srgbClr val="091E42"/>
                </a:solidFill>
                <a:effectLst/>
                <a:latin typeface="freight-text-pro"/>
              </a:rPr>
              <a:t> for the company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91E42"/>
                </a:solidFill>
                <a:latin typeface="freight-text-pro"/>
              </a:rPr>
              <a:t>Our objective is to analyse which applicant is able to repay the loan and which applicant is most likely to default on the loan</a:t>
            </a:r>
            <a:endParaRPr lang="en-GB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61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0ED2-8FBC-0684-3017-C79552E7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9516-2EE7-D243-E98C-04613E66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Few columns are having 100% NAN Values, which can not be part of our analysis</a:t>
            </a:r>
          </a:p>
          <a:p>
            <a:r>
              <a:rPr lang="en-GB" dirty="0"/>
              <a:t>Apart from this there are few columns which have more than 30% NAN values, imputations in such variables can make our data biased and will not give us clear picture.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643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152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freight-text-pro</vt:lpstr>
      <vt:lpstr>Gill Sans MT</vt:lpstr>
      <vt:lpstr>Gallery</vt:lpstr>
      <vt:lpstr>Lending club case study</vt:lpstr>
      <vt:lpstr>Objective</vt:lpstr>
      <vt:lpstr>Data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Ankush Garg</dc:creator>
  <cp:lastModifiedBy>Ankush Garg</cp:lastModifiedBy>
  <cp:revision>1</cp:revision>
  <dcterms:created xsi:type="dcterms:W3CDTF">2023-03-04T05:27:49Z</dcterms:created>
  <dcterms:modified xsi:type="dcterms:W3CDTF">2023-03-04T09:58:47Z</dcterms:modified>
</cp:coreProperties>
</file>