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E78E-E7E0-40CF-9E60-FF769E86F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EAF04-2152-4841-8C57-43E6AB883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937D-8E63-4820-BA7A-79608842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2C37-A404-4E10-80E4-E63B1B5B5533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FEE9-403C-462F-8C73-E957A6DE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08A88-D43C-40D0-97D4-F11840EC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976-CA9A-4330-B8A0-33AFEDC08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91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5A55-78EF-4EE4-A1AA-2D407196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05F4F-E3D3-4318-8103-05467168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BBC3-2724-45A9-973D-5AE73829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2C37-A404-4E10-80E4-E63B1B5B5533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9798-000E-4398-BA5C-F02DCAE7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8349-7F80-4069-8795-4E958F0A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976-CA9A-4330-B8A0-33AFEDC08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2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2932F-6786-43E0-8BD7-592C2043D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2A2FD-9FE6-47F6-B459-214F8456C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85F0-C787-4A60-83F1-7A555AF4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2C37-A404-4E10-80E4-E63B1B5B5533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D8912-B63A-4B27-9B29-4638B997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E1E7-8EE1-47C2-8BF4-08EAD260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976-CA9A-4330-B8A0-33AFEDC08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9A4C-F8EC-4FFF-A772-212EEBA9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F0B7-73D8-4C46-BF58-9A30D82A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97FCB-6BE9-48C7-B841-F29A260F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2C37-A404-4E10-80E4-E63B1B5B5533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594FF-F76D-4322-8335-4C55C858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887F-1B1A-4935-BF4D-ADB96926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976-CA9A-4330-B8A0-33AFEDC08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1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7F2A-EB67-4C02-BB61-33225D31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8ACBB-F445-4B5E-B1C4-60509440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B01BA-D899-402B-AF29-5C2BD640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2C37-A404-4E10-80E4-E63B1B5B5533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69C1C-ED31-4C6A-96FC-37ED4603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B700-C969-414C-AA44-934242B7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976-CA9A-4330-B8A0-33AFEDC08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4B56-8AFA-4D24-95DD-E0432DDC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A054-3B55-4506-92EE-B47C72296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F5CB5-1C3C-47A6-9AB3-8FB1BB688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DD352-96F0-4472-AEBD-FA51443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2C37-A404-4E10-80E4-E63B1B5B5533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0DE26-1E05-45C1-B887-C36D80E8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40FC4-73E1-4BB7-882F-9DA50CAD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976-CA9A-4330-B8A0-33AFEDC08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2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978F-6B16-4E8E-9DCD-535C73AE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BD633-066F-4B7D-A88D-0258D8AF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A608E-77DF-44EC-B74B-5AAFDB480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904D0-FD0F-4A66-B0E5-817CC40AF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DE304-FD59-401D-89DC-3635AC277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FB002-0041-40BF-BAF8-8EA4CA54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2C37-A404-4E10-80E4-E63B1B5B5533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5BDC0-0F4A-4F1A-B639-541D0EFB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76D45-D7E8-40E3-BDC0-DB7500CD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976-CA9A-4330-B8A0-33AFEDC08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03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9FE3-A327-4839-B42C-7C30C40F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F91C8-0B05-446E-84BB-FAF1547C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2C37-A404-4E10-80E4-E63B1B5B5533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9687-67FD-40FE-AFC2-154CBEFB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B9B8B-2D75-45AE-AF62-81B11EFB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976-CA9A-4330-B8A0-33AFEDC08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9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06141-5FA0-4D99-B09E-2AB601B2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2C37-A404-4E10-80E4-E63B1B5B5533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B068C-97C1-4875-A9FB-1BC7B55D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85D08-6D1E-4D63-BBB7-8EB6542B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976-CA9A-4330-B8A0-33AFEDC08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2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3849-0073-461A-88AF-20535FE6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CED5-35BA-4CBB-892D-762AD6032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531E7-B796-48D6-8B62-EE162727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16996-3DA1-4E23-AC3C-821E7F6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2C37-A404-4E10-80E4-E63B1B5B5533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8E210-D0AB-488C-8DAA-6A600D1F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DA78-852D-4F80-B578-F1C27E23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976-CA9A-4330-B8A0-33AFEDC08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4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13ED-1EEB-494B-BD70-480654AC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095F9-D1D6-412B-A77B-BEAD2074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247FD-FABF-41CF-891A-250A0880A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178DF-EC91-4F5D-AA81-757F529C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2C37-A404-4E10-80E4-E63B1B5B5533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16759-8893-4F14-84D0-FE96C78E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385F4-09D1-465D-AB7E-976F1B54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976-CA9A-4330-B8A0-33AFEDC08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9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1DFED-FB77-4FB7-A99D-9CB2D32D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D097-CF3A-4865-A436-B8ED4516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0835-0E16-4251-BBE5-D63327742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2C37-A404-4E10-80E4-E63B1B5B5533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05134-2D78-4588-94CB-88A0C6E2F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955B1-F446-48D5-8177-03700A83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D976-CA9A-4330-B8A0-33AFEDC08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0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211D-EBC8-464C-A912-3DE12C441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4226D-5632-4372-809F-BE8AFAD26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03B19-C9AE-4087-BB4B-E3B64C78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7" y="84305"/>
            <a:ext cx="11846600" cy="70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7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Victos 510</dc:creator>
  <cp:lastModifiedBy>Victos 510</cp:lastModifiedBy>
  <cp:revision>1</cp:revision>
  <dcterms:created xsi:type="dcterms:W3CDTF">2024-06-22T07:10:40Z</dcterms:created>
  <dcterms:modified xsi:type="dcterms:W3CDTF">2024-06-22T07:27:11Z</dcterms:modified>
</cp:coreProperties>
</file>