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Source Sans Pro Bold" panose="020B0703030403020204" pitchFamily="3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99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597581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Exploring Context-Sensitive Languages in Theory of Computation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071580"/>
            <a:ext cx="7416403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 to our exploration of context-sensitive languages, a fascinating class of formal languages that have a significant role in the study of computational complexity. This presentation will delve into the definition, properties, applications, and limitations of context-sensitive languages.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3798" y="621851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18" y="6226135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078" y="6200061"/>
            <a:ext cx="2278618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D3838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Ankush Gupta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05526"/>
            <a:ext cx="1083897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Definition and Characteristics of CSLs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6237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Formal Languages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221242"/>
            <a:ext cx="615029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Context-sensitive languages (CSLs) are a class of formal languages that are more powerful than context-free languages but less powerful than recursively enumerable languages.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6237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Characteristics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221242"/>
            <a:ext cx="615029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CSLs are defined by the use of context-sensitive grammars, where the production rules can be applied based on the context of the symbols surrounding the non-terminal symbol.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1289" y="1130379"/>
            <a:ext cx="8679418" cy="642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b="1" kern="0" spc="-4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Formal Definition and Properties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682" y="2224921"/>
            <a:ext cx="2152888" cy="158710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071" y="3010495"/>
            <a:ext cx="107990" cy="423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5669" y="2620566"/>
            <a:ext cx="2569369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Turing Machine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5355669" y="3077289"/>
            <a:ext cx="74321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CSLs are characterized by their recognition by linear-bounded Turing Machines.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6005" y="3825002"/>
            <a:ext cx="8596670" cy="15240"/>
          </a:xfrm>
          <a:prstGeom prst="roundRect">
            <a:avLst>
              <a:gd name="adj" fmla="val 222545"/>
            </a:avLst>
          </a:prstGeom>
          <a:solidFill>
            <a:srgbClr val="D8D4D4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38" y="3868460"/>
            <a:ext cx="4305776" cy="158710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1092" y="4449961"/>
            <a:ext cx="163949" cy="423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2113" y="4094559"/>
            <a:ext cx="2569369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Linear-Bounded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6432113" y="4551283"/>
            <a:ext cx="7180898" cy="678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machines have a tape that is bounded by a linear function of the input string's length, preventing unlimited memory growth.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2449" y="5468541"/>
            <a:ext cx="7520226" cy="15240"/>
          </a:xfrm>
          <a:prstGeom prst="roundRect">
            <a:avLst>
              <a:gd name="adj" fmla="val 222545"/>
            </a:avLst>
          </a:prstGeom>
          <a:solidFill>
            <a:srgbClr val="D8D4D4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93" y="5511998"/>
            <a:ext cx="6458664" cy="158710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0734" y="6093500"/>
            <a:ext cx="164544" cy="423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8558" y="5738098"/>
            <a:ext cx="2569369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Properties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7508558" y="6194822"/>
            <a:ext cx="6104453" cy="678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CSLs exhibit closure properties like concatenation, union, and Kleene star, which are important for studying their structure.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95099"/>
            <a:ext cx="1153775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Relationship to Other Language Classes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1990011"/>
            <a:ext cx="2150388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110615" y="2439829"/>
            <a:ext cx="117872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3261003" y="2236827"/>
            <a:ext cx="2805351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Regular Languages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61003" y="2735461"/>
            <a:ext cx="7465576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CSLs include regular languages, which are recognized by finite automata.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3137535" y="3337203"/>
            <a:ext cx="10505718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8" name="Shape 6"/>
          <p:cNvSpPr/>
          <p:nvPr/>
        </p:nvSpPr>
        <p:spPr>
          <a:xfrm>
            <a:off x="863798" y="3475792"/>
            <a:ext cx="4300895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9" name="Text 7"/>
          <p:cNvSpPr/>
          <p:nvPr/>
        </p:nvSpPr>
        <p:spPr>
          <a:xfrm>
            <a:off x="1110615" y="4110752"/>
            <a:ext cx="178951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5411510" y="3722608"/>
            <a:ext cx="354889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Context-Free Languages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11510" y="4221242"/>
            <a:ext cx="810827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CSLs also include context-free languages, which are recognized by pushdown automata.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5288042" y="5193149"/>
            <a:ext cx="8355211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13" name="Shape 11"/>
          <p:cNvSpPr/>
          <p:nvPr/>
        </p:nvSpPr>
        <p:spPr>
          <a:xfrm>
            <a:off x="863798" y="5331738"/>
            <a:ext cx="6451402" cy="2102763"/>
          </a:xfrm>
          <a:prstGeom prst="roundRect">
            <a:avLst>
              <a:gd name="adj" fmla="val 1761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1110615" y="6151721"/>
            <a:ext cx="179546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562017" y="5578554"/>
            <a:ext cx="349007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Recursively Enumerable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62017" y="6077188"/>
            <a:ext cx="5957768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Recursively enumerable languages are more powerful than CSLs, as they can be recognized by Turing Machines with no restriction on tape size.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817126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Examples and Applications of CSLs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589848"/>
            <a:ext cx="3584853" cy="2843093"/>
          </a:xfrm>
          <a:prstGeom prst="roundRect">
            <a:avLst>
              <a:gd name="adj" fmla="val 1302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97015" y="283666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Formal Grammars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97015" y="3335298"/>
            <a:ext cx="309122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CSLs find applications in formal grammar analysis, including parsing and language understanding.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181868" y="2589848"/>
            <a:ext cx="3584853" cy="2843093"/>
          </a:xfrm>
          <a:prstGeom prst="roundRect">
            <a:avLst>
              <a:gd name="adj" fmla="val 1302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428684" y="2836664"/>
            <a:ext cx="287738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Logic Programming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28684" y="3335298"/>
            <a:ext cx="3091220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CSLs are used in logic programming for expressing constraints and reasoning about relationships between entities.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5679758"/>
            <a:ext cx="7416403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97015" y="592657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Natural Language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97015" y="6425208"/>
            <a:ext cx="692277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CSLs play a role in natural language processing, contributing to syntax analysis and semantic interpretation.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5410" y="509945"/>
            <a:ext cx="7845981" cy="1053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300" b="1" kern="0" spc="-33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Limitations and Challenges in Working with CSLs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6135410" y="1934408"/>
            <a:ext cx="7845981" cy="611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4800" b="1" kern="0" spc="-4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9004697" y="2778085"/>
            <a:ext cx="2107406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kern="0" spc="-1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Undecidability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6135410" y="3152656"/>
            <a:ext cx="7845981" cy="278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4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Determining if a given grammar is context-sensitive is undecidable.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6135410" y="4079796"/>
            <a:ext cx="7845981" cy="611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4800" b="1" kern="0" spc="-4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4800" dirty="0"/>
          </a:p>
        </p:txBody>
      </p:sp>
      <p:sp>
        <p:nvSpPr>
          <p:cNvPr id="8" name="Text 5"/>
          <p:cNvSpPr/>
          <p:nvPr/>
        </p:nvSpPr>
        <p:spPr>
          <a:xfrm>
            <a:off x="9004697" y="4923472"/>
            <a:ext cx="2107406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kern="0" spc="-1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Complexity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6135410" y="5298043"/>
            <a:ext cx="7845981" cy="278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4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Parsing and other operations on CSLs can be computationally complex.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6135410" y="6225183"/>
            <a:ext cx="7845981" cy="611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4800" b="1" kern="0" spc="-4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4800" dirty="0"/>
          </a:p>
        </p:txBody>
      </p:sp>
      <p:sp>
        <p:nvSpPr>
          <p:cNvPr id="11" name="Text 8"/>
          <p:cNvSpPr/>
          <p:nvPr/>
        </p:nvSpPr>
        <p:spPr>
          <a:xfrm>
            <a:off x="9004697" y="7068860"/>
            <a:ext cx="2107406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kern="0" spc="-1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Limited Tools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6135410" y="7443430"/>
            <a:ext cx="7845981" cy="278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4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availability of tools for working with CSLs is limited compared to other language classes.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362</Words>
  <Application>Microsoft Office PowerPoint</Application>
  <PresentationFormat>Custom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Bold</vt:lpstr>
      <vt:lpstr>Source Sans Pro Bold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Ankush Gupta</cp:lastModifiedBy>
  <cp:revision>1</cp:revision>
  <dcterms:created xsi:type="dcterms:W3CDTF">2024-12-12T03:04:28Z</dcterms:created>
  <dcterms:modified xsi:type="dcterms:W3CDTF">2024-12-12T03:06:34Z</dcterms:modified>
</cp:coreProperties>
</file>