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01AF-909E-4CD1-8C71-ED997D681242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BA3B-7999-44A6-B986-7703E0778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6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01AF-909E-4CD1-8C71-ED997D681242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BA3B-7999-44A6-B986-7703E0778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6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01AF-909E-4CD1-8C71-ED997D681242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BA3B-7999-44A6-B986-7703E0778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8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01AF-909E-4CD1-8C71-ED997D681242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BA3B-7999-44A6-B986-7703E0778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3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01AF-909E-4CD1-8C71-ED997D681242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BA3B-7999-44A6-B986-7703E0778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84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01AF-909E-4CD1-8C71-ED997D681242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BA3B-7999-44A6-B986-7703E0778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61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01AF-909E-4CD1-8C71-ED997D681242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BA3B-7999-44A6-B986-7703E0778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3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01AF-909E-4CD1-8C71-ED997D681242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BA3B-7999-44A6-B986-7703E0778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5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01AF-909E-4CD1-8C71-ED997D681242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BA3B-7999-44A6-B986-7703E0778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6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01AF-909E-4CD1-8C71-ED997D681242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BA3B-7999-44A6-B986-7703E0778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90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01AF-909E-4CD1-8C71-ED997D681242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BA3B-7999-44A6-B986-7703E0778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47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901AF-909E-4CD1-8C71-ED997D681242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EBA3B-7999-44A6-B986-7703E0778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–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way to store a “reference” to an object</a:t>
            </a:r>
          </a:p>
          <a:p>
            <a:r>
              <a:rPr lang="en-US" dirty="0"/>
              <a:t>A way to store large amounts of information not associated with a function (the heap)</a:t>
            </a:r>
          </a:p>
          <a:p>
            <a:r>
              <a:rPr lang="en-US" dirty="0"/>
              <a:t>A way to link objects together</a:t>
            </a:r>
          </a:p>
        </p:txBody>
      </p:sp>
    </p:spTree>
    <p:extLst>
      <p:ext uri="{BB962C8B-B14F-4D97-AF65-F5344CB8AC3E}">
        <p14:creationId xmlns:p14="http://schemas.microsoft.com/office/powerpoint/2010/main" val="3877230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arrays?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Heap-dynamic arrays don’t have to have a static size!</a:t>
            </a:r>
          </a:p>
          <a:p>
            <a:r>
              <a:rPr lang="en-US" dirty="0"/>
              <a:t>Once created, heap-dynamic arrays can’t grow, but they can be created to be any size initially.</a:t>
            </a:r>
          </a:p>
          <a:p>
            <a:r>
              <a:rPr lang="en-US" dirty="0"/>
              <a:t>Since we are working with a pointer, a new, larger, heap-dynamic array can be made to replace a smaller one!</a:t>
            </a:r>
          </a:p>
          <a:p>
            <a:r>
              <a:rPr lang="en-US" dirty="0"/>
              <a:t>Deleting a heap-dynamic array is a bit different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835" y="4679578"/>
            <a:ext cx="4075729" cy="184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955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do with heap-dynamic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Heap-dynamic arrays are no different than the “normal” arrays which you’ve been using.</a:t>
            </a:r>
          </a:p>
          <a:p>
            <a:r>
              <a:rPr lang="en-US" dirty="0"/>
              <a:t>Use heap-dynamic arrays just like all other arrays, using the square-brackets operator.</a:t>
            </a:r>
          </a:p>
          <a:p>
            <a:r>
              <a:rPr lang="en-US" dirty="0"/>
              <a:t>You can also use pointer arithmetic…</a:t>
            </a:r>
          </a:p>
        </p:txBody>
      </p:sp>
    </p:spTree>
    <p:extLst>
      <p:ext uri="{BB962C8B-B14F-4D97-AF65-F5344CB8AC3E}">
        <p14:creationId xmlns:p14="http://schemas.microsoft.com/office/powerpoint/2010/main" val="2804997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allows pointers to be manipulated using simple math operations.</a:t>
            </a:r>
          </a:p>
          <a:p>
            <a:r>
              <a:rPr lang="en-US" dirty="0"/>
              <a:t>Use the addition operator (“+”) to move the pointer forward some number of spaces (x =x+5 will make the pointer point to 5 elements higher in the array)</a:t>
            </a:r>
          </a:p>
          <a:p>
            <a:r>
              <a:rPr lang="en-US" dirty="0"/>
              <a:t>Use the subtraction operator to move the pointer backwards</a:t>
            </a:r>
          </a:p>
          <a:p>
            <a:r>
              <a:rPr lang="en-US" dirty="0"/>
              <a:t>Use ++ or – as you’d like.</a:t>
            </a:r>
          </a:p>
        </p:txBody>
      </p:sp>
    </p:spTree>
    <p:extLst>
      <p:ext uri="{BB962C8B-B14F-4D97-AF65-F5344CB8AC3E}">
        <p14:creationId xmlns:p14="http://schemas.microsoft.com/office/powerpoint/2010/main" val="1143143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real-example of a growing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(Laura, I need to insert a screen capture video here)</a:t>
            </a:r>
          </a:p>
        </p:txBody>
      </p:sp>
    </p:spTree>
    <p:extLst>
      <p:ext uri="{BB962C8B-B14F-4D97-AF65-F5344CB8AC3E}">
        <p14:creationId xmlns:p14="http://schemas.microsoft.com/office/powerpoint/2010/main" val="3798890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Someone’s done this already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 course, C++ has something called the “Standard Template Library.”</a:t>
            </a:r>
          </a:p>
          <a:p>
            <a:r>
              <a:rPr lang="en-US" dirty="0"/>
              <a:t>The STL contains a data-type known as a “vector.”</a:t>
            </a:r>
          </a:p>
          <a:p>
            <a:r>
              <a:rPr lang="en-US" dirty="0"/>
              <a:t>A vector is a dynamically growing array, in which you don’t need to worry about the size, it will even tell you how many items are in it.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0" y="3669926"/>
            <a:ext cx="46482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184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wait… there’s more!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Vectors allow us to access all of the elements by using a “ranged for loop”</a:t>
            </a:r>
          </a:p>
          <a:p>
            <a:r>
              <a:rPr lang="en-US" dirty="0"/>
              <a:t>The syntax is a bit strange (it was borrowed from another language and brought into C++ later)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941" y="3823447"/>
            <a:ext cx="40671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186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looks 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C++ a pointer must specify the datatype that it points to</a:t>
            </a:r>
          </a:p>
          <a:p>
            <a:r>
              <a:rPr lang="en-US" dirty="0"/>
              <a:t>In main memory, the pointer is simply a stored number</a:t>
            </a:r>
          </a:p>
          <a:p>
            <a:r>
              <a:rPr lang="en-US" dirty="0"/>
              <a:t>The stored number represents the memory address of the item being pointed to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491" y="4270786"/>
            <a:ext cx="3851446" cy="98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188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pointers to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Pointers can be made to point to something</a:t>
            </a:r>
          </a:p>
          <a:p>
            <a:r>
              <a:rPr lang="en-US" dirty="0"/>
              <a:t>The address of the item being pointed to is stored in the pointer.</a:t>
            </a:r>
          </a:p>
          <a:p>
            <a:r>
              <a:rPr lang="en-US" dirty="0"/>
              <a:t>We can get the address of an item by using the “address-of” operator, the ampersand “&amp;”, in front of the variable’s name.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2964" y="3401545"/>
            <a:ext cx="141922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001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data from a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Pointers would be pretty useless if all they could do was point.</a:t>
            </a:r>
          </a:p>
          <a:p>
            <a:r>
              <a:rPr lang="en-US" dirty="0"/>
              <a:t>We can access the data that a pointer is pointing to by “dereferencing” the pointer.  We do this using the dereferencing operator, the star “*”.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104" y="3689873"/>
            <a:ext cx="2635638" cy="201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057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a pointer doesn’t point to anything?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Pointers always point to something</a:t>
            </a:r>
          </a:p>
          <a:p>
            <a:r>
              <a:rPr lang="en-US" dirty="0"/>
              <a:t>If the pointer isn’t pointing to something VALID, it should point to:</a:t>
            </a:r>
          </a:p>
          <a:p>
            <a:pPr lvl="1"/>
            <a:r>
              <a:rPr lang="en-US" dirty="0"/>
              <a:t>NULL or </a:t>
            </a:r>
            <a:r>
              <a:rPr lang="en-US" dirty="0" err="1"/>
              <a:t>nullptr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554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multiple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defining pointers, the * is associated with only the next item in the sequence.  If you need multiple pointers in the same line, you need more stars!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434" y="3502025"/>
            <a:ext cx="7407745" cy="186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16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get dynamic!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Pointers wouldn’t be much use if they could only point to objects that were created already!</a:t>
            </a:r>
          </a:p>
          <a:p>
            <a:r>
              <a:rPr lang="en-US" dirty="0"/>
              <a:t>Pointers can point to heap-dynamic memory!</a:t>
            </a:r>
          </a:p>
          <a:p>
            <a:r>
              <a:rPr lang="en-US" dirty="0"/>
              <a:t>Heap-Dynamic memory is allocated when you ask for it, and remains allocated until you destroy it.</a:t>
            </a:r>
          </a:p>
          <a:p>
            <a:r>
              <a:rPr lang="en-US" dirty="0"/>
              <a:t>This means it can survive function calls!</a:t>
            </a:r>
          </a:p>
          <a:p>
            <a:r>
              <a:rPr lang="en-US" dirty="0"/>
              <a:t>You have to be very careful to destroy it after you’re done, it’s not destroyed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2995928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Well, that’s new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can be created on the heap for a particular datatype, but it does not have a name.</a:t>
            </a:r>
          </a:p>
          <a:p>
            <a:r>
              <a:rPr lang="en-US" dirty="0"/>
              <a:t>If it doesn’t have a name, how do you refer to it?  …pointers!</a:t>
            </a:r>
          </a:p>
          <a:p>
            <a:r>
              <a:rPr lang="en-US" dirty="0"/>
              <a:t>Once memory is allocated on the heap, it will not be deallocated until you do it, or the program ends.</a:t>
            </a:r>
          </a:p>
          <a:p>
            <a:r>
              <a:rPr lang="en-US" dirty="0"/>
              <a:t>If you lose track of a head-dynamic variable, it becomes “garbage on the heap” aka, a “memory-leak.”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841" y="5402245"/>
            <a:ext cx="5025735" cy="77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345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every new, there must be 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memory is allocated, it must be destroyed.</a:t>
            </a:r>
          </a:p>
          <a:p>
            <a:r>
              <a:rPr lang="en-US" dirty="0"/>
              <a:t>You must destroy it once and only once</a:t>
            </a:r>
          </a:p>
          <a:p>
            <a:pPr lvl="1"/>
            <a:r>
              <a:rPr lang="en-US" dirty="0"/>
              <a:t>Forgetting to destroy it results in a memory leak</a:t>
            </a:r>
          </a:p>
          <a:p>
            <a:pPr lvl="1"/>
            <a:r>
              <a:rPr lang="en-US" dirty="0"/>
              <a:t>Deleting it twice results in a “double delete,” which will crash your program</a:t>
            </a:r>
          </a:p>
          <a:p>
            <a:r>
              <a:rPr lang="en-US" dirty="0"/>
              <a:t>Deleting NULL or </a:t>
            </a:r>
            <a:r>
              <a:rPr lang="en-US" dirty="0" err="1"/>
              <a:t>nullptr</a:t>
            </a:r>
            <a:r>
              <a:rPr lang="en-US" dirty="0"/>
              <a:t> has no effect.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293" y="4765638"/>
            <a:ext cx="4627168" cy="94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867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755</Words>
  <Application>Microsoft Office PowerPoint</Application>
  <PresentationFormat>Widescreen</PresentationFormat>
  <Paragraphs>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Pointers – Why?</vt:lpstr>
      <vt:lpstr>What it looks like</vt:lpstr>
      <vt:lpstr>Getting pointers to point</vt:lpstr>
      <vt:lpstr>Accessing data from a pointer</vt:lpstr>
      <vt:lpstr>What if a pointer doesn’t point to anything?</vt:lpstr>
      <vt:lpstr>Defining multiple pointers</vt:lpstr>
      <vt:lpstr>Lets get dynamic!</vt:lpstr>
      <vt:lpstr>Well, that’s new</vt:lpstr>
      <vt:lpstr>For every new, there must be delete</vt:lpstr>
      <vt:lpstr>What about arrays?</vt:lpstr>
      <vt:lpstr>What can we do with heap-dynamic arrays</vt:lpstr>
      <vt:lpstr>Pointer arithmetic</vt:lpstr>
      <vt:lpstr>A real-example of a growing array</vt:lpstr>
      <vt:lpstr>Someone’s done this already</vt:lpstr>
      <vt:lpstr>But wait… there’s more!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Pointers – Why?</dc:title>
  <dc:creator>dkatz</dc:creator>
  <cp:lastModifiedBy>dkatz</cp:lastModifiedBy>
  <cp:revision>9</cp:revision>
  <dcterms:created xsi:type="dcterms:W3CDTF">2016-04-06T21:56:09Z</dcterms:created>
  <dcterms:modified xsi:type="dcterms:W3CDTF">2016-04-07T02:46:15Z</dcterms:modified>
</cp:coreProperties>
</file>