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  <p:sldId id="266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B729-1F0C-4D4A-AC82-E7ECD105686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DC04-8052-4D02-BE0B-043FAE9F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0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B729-1F0C-4D4A-AC82-E7ECD105686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DC04-8052-4D02-BE0B-043FAE9F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B729-1F0C-4D4A-AC82-E7ECD105686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DC04-8052-4D02-BE0B-043FAE9F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B729-1F0C-4D4A-AC82-E7ECD105686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DC04-8052-4D02-BE0B-043FAE9F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B729-1F0C-4D4A-AC82-E7ECD105686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DC04-8052-4D02-BE0B-043FAE9F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8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B729-1F0C-4D4A-AC82-E7ECD105686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DC04-8052-4D02-BE0B-043FAE9F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B729-1F0C-4D4A-AC82-E7ECD105686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DC04-8052-4D02-BE0B-043FAE9F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B729-1F0C-4D4A-AC82-E7ECD105686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DC04-8052-4D02-BE0B-043FAE9F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2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B729-1F0C-4D4A-AC82-E7ECD105686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DC04-8052-4D02-BE0B-043FAE9F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B729-1F0C-4D4A-AC82-E7ECD105686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DC04-8052-4D02-BE0B-043FAE9F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7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B729-1F0C-4D4A-AC82-E7ECD105686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DC04-8052-4D02-BE0B-043FAE9F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8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7B729-1F0C-4D4A-AC82-E7ECD105686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DC04-8052-4D02-BE0B-043FAE9FC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4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cannot be typed in at the keyboard every time</a:t>
            </a:r>
          </a:p>
          <a:p>
            <a:r>
              <a:rPr lang="en-US" dirty="0"/>
              <a:t>There needs to be a way to access data on the file system</a:t>
            </a:r>
          </a:p>
          <a:p>
            <a:r>
              <a:rPr lang="en-US" dirty="0"/>
              <a:t>Input – reading data into your program</a:t>
            </a:r>
          </a:p>
          <a:p>
            <a:r>
              <a:rPr lang="en-US" dirty="0"/>
              <a:t>Output – writing data out from your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2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</a:t>
            </a:r>
            <a:r>
              <a:rPr lang="en-US" dirty="0" err="1"/>
              <a:t>ofstream</a:t>
            </a:r>
            <a:r>
              <a:rPr lang="en-US" dirty="0"/>
              <a:t>, we have </a:t>
            </a:r>
            <a:r>
              <a:rPr lang="en-US" dirty="0" err="1"/>
              <a:t>ifstream</a:t>
            </a:r>
            <a:r>
              <a:rPr lang="en-US" dirty="0"/>
              <a:t> for reading in information</a:t>
            </a:r>
          </a:p>
          <a:p>
            <a:pPr lvl="1"/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inFile</a:t>
            </a:r>
            <a:r>
              <a:rPr lang="en-US" dirty="0"/>
              <a:t>(“file.txt”); or you can use .open just like on </a:t>
            </a:r>
            <a:r>
              <a:rPr lang="en-US" dirty="0" err="1"/>
              <a:t>ofstream</a:t>
            </a:r>
            <a:r>
              <a:rPr lang="en-US" dirty="0"/>
              <a:t>.</a:t>
            </a:r>
          </a:p>
          <a:p>
            <a:r>
              <a:rPr lang="en-US" dirty="0" err="1"/>
              <a:t>ifstream</a:t>
            </a:r>
            <a:r>
              <a:rPr lang="en-US" dirty="0"/>
              <a:t> objects are more likely to fail when opening</a:t>
            </a:r>
          </a:p>
          <a:p>
            <a:pPr lvl="1"/>
            <a:r>
              <a:rPr lang="en-US" dirty="0"/>
              <a:t>Usually due to a bad filename or the lack of existence of a file</a:t>
            </a:r>
          </a:p>
          <a:p>
            <a:pPr lvl="1"/>
            <a:r>
              <a:rPr lang="en-US" dirty="0"/>
              <a:t>It is vital that you check to see that a file is opened successfully</a:t>
            </a:r>
          </a:p>
          <a:p>
            <a:r>
              <a:rPr lang="en-US" dirty="0"/>
              <a:t> </a:t>
            </a:r>
            <a:r>
              <a:rPr lang="en-US" dirty="0" err="1"/>
              <a:t>ifstream</a:t>
            </a:r>
            <a:r>
              <a:rPr lang="en-US" dirty="0"/>
              <a:t> includes a bool member which allows you to check the validity of the file: “if(</a:t>
            </a:r>
            <a:r>
              <a:rPr lang="en-US" dirty="0" err="1"/>
              <a:t>inFile</a:t>
            </a:r>
            <a:r>
              <a:rPr lang="en-US" dirty="0"/>
              <a:t>)” or better yet “while(</a:t>
            </a:r>
            <a:r>
              <a:rPr lang="en-US" dirty="0" err="1"/>
              <a:t>infile</a:t>
            </a:r>
            <a:r>
              <a:rPr lang="en-US" dirty="0"/>
              <a:t>)”</a:t>
            </a:r>
          </a:p>
          <a:p>
            <a:r>
              <a:rPr lang="en-US" dirty="0"/>
              <a:t>If you are going to try opening the file again, you must clear the flags using .clear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6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(video of opening a file stream object)</a:t>
            </a:r>
          </a:p>
        </p:txBody>
      </p:sp>
    </p:spTree>
    <p:extLst>
      <p:ext uri="{BB962C8B-B14F-4D97-AF65-F5344CB8AC3E}">
        <p14:creationId xmlns:p14="http://schemas.microsoft.com/office/powerpoint/2010/main" val="2212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in data can be done in much the same way as you read in from the keyboard, you just don’t have to wait for the user.</a:t>
            </a:r>
          </a:p>
          <a:p>
            <a:r>
              <a:rPr lang="en-US" dirty="0"/>
              <a:t>Many books use .</a:t>
            </a:r>
            <a:r>
              <a:rPr lang="en-US" dirty="0" err="1"/>
              <a:t>eof</a:t>
            </a:r>
            <a:r>
              <a:rPr lang="en-US" dirty="0"/>
              <a:t> to detect the “end of file” but we recommend against that</a:t>
            </a:r>
          </a:p>
          <a:p>
            <a:r>
              <a:rPr lang="en-US" dirty="0"/>
              <a:t>“while (</a:t>
            </a:r>
            <a:r>
              <a:rPr lang="en-US" dirty="0" err="1"/>
              <a:t>inFile</a:t>
            </a:r>
            <a:r>
              <a:rPr lang="en-US" dirty="0"/>
              <a:t>&gt;&gt;temp)” does both a read operation and test if that read was successful.</a:t>
            </a:r>
          </a:p>
          <a:p>
            <a:r>
              <a:rPr lang="en-US" dirty="0"/>
              <a:t>Using the input operator (&gt;&gt;), C++ will:</a:t>
            </a:r>
          </a:p>
          <a:p>
            <a:pPr lvl="1"/>
            <a:r>
              <a:rPr lang="en-US" dirty="0"/>
              <a:t>Skip leading whitespace characters</a:t>
            </a:r>
          </a:p>
          <a:p>
            <a:pPr lvl="1"/>
            <a:r>
              <a:rPr lang="en-US" dirty="0"/>
              <a:t>Read in “valid” characters</a:t>
            </a:r>
          </a:p>
          <a:p>
            <a:pPr lvl="1"/>
            <a:r>
              <a:rPr lang="en-US" dirty="0"/>
              <a:t>Stop when it reaches trailing whitespace or an invalid character</a:t>
            </a:r>
          </a:p>
        </p:txBody>
      </p:sp>
    </p:spTree>
    <p:extLst>
      <p:ext uri="{BB962C8B-B14F-4D97-AF65-F5344CB8AC3E}">
        <p14:creationId xmlns:p14="http://schemas.microsoft.com/office/powerpoint/2010/main" val="82987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valid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constitutes valid characters depends on the data type.</a:t>
            </a:r>
          </a:p>
          <a:p>
            <a:r>
              <a:rPr lang="en-US" dirty="0"/>
              <a:t>For strings, anything is valid</a:t>
            </a:r>
          </a:p>
          <a:p>
            <a:r>
              <a:rPr lang="en-US" dirty="0"/>
              <a:t>For </a:t>
            </a:r>
            <a:r>
              <a:rPr lang="en-US" dirty="0" err="1"/>
              <a:t>ints</a:t>
            </a:r>
            <a:r>
              <a:rPr lang="en-US" dirty="0"/>
              <a:t>, only whole numbers (no .) is valid</a:t>
            </a:r>
          </a:p>
          <a:p>
            <a:r>
              <a:rPr lang="en-US" dirty="0"/>
              <a:t>For doubles, only one period is valid, a second is considered invalid</a:t>
            </a:r>
          </a:p>
          <a:p>
            <a:r>
              <a:rPr lang="en-US" dirty="0"/>
              <a:t>For char, only one character is valid, the second is invalid</a:t>
            </a:r>
          </a:p>
          <a:p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2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 simple function to get an entire line of text</a:t>
            </a:r>
          </a:p>
          <a:p>
            <a:r>
              <a:rPr lang="en-US" dirty="0"/>
              <a:t>This does NOT skip leading whitespace and captures the entire line until the return character</a:t>
            </a:r>
          </a:p>
          <a:p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inFile,myString</a:t>
            </a:r>
            <a:r>
              <a:rPr lang="en-US" dirty="0"/>
              <a:t>);</a:t>
            </a:r>
          </a:p>
          <a:p>
            <a:r>
              <a:rPr lang="en-US" dirty="0"/>
              <a:t>If the file pointer is waiting at a return character, </a:t>
            </a:r>
            <a:r>
              <a:rPr lang="en-US" dirty="0" err="1"/>
              <a:t>getLine</a:t>
            </a:r>
            <a:r>
              <a:rPr lang="en-US" dirty="0"/>
              <a:t> will return a blank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2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.ignore function to skip characters. </a:t>
            </a:r>
          </a:p>
          <a:p>
            <a:r>
              <a:rPr lang="en-US" dirty="0"/>
              <a:t>We specify how many characters to skip and we specify which character to stop at</a:t>
            </a:r>
          </a:p>
          <a:p>
            <a:r>
              <a:rPr lang="en-US" dirty="0"/>
              <a:t>Commonly: </a:t>
            </a:r>
            <a:r>
              <a:rPr lang="en-US" dirty="0" err="1"/>
              <a:t>inFile.ignore</a:t>
            </a:r>
            <a:r>
              <a:rPr lang="en-US" dirty="0"/>
              <a:t>(9999,’\n’) which means skip up to 9,999 characters or the first return character that you see.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0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seekg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inFile.seekg</a:t>
            </a:r>
            <a:r>
              <a:rPr lang="en-US" dirty="0"/>
              <a:t> allows us to move around inside the file</a:t>
            </a:r>
          </a:p>
          <a:p>
            <a:pPr lvl="1"/>
            <a:r>
              <a:rPr lang="en-US" dirty="0"/>
              <a:t>A positive number moves that many characters ahead</a:t>
            </a:r>
          </a:p>
          <a:p>
            <a:pPr lvl="1"/>
            <a:r>
              <a:rPr lang="en-US" dirty="0"/>
              <a:t>A negative number moves that many characters back</a:t>
            </a:r>
          </a:p>
          <a:p>
            <a:pPr lvl="1"/>
            <a:r>
              <a:rPr lang="en-US" dirty="0"/>
              <a:t>A zero moves us to the beginning of the file.</a:t>
            </a:r>
          </a:p>
        </p:txBody>
      </p:sp>
    </p:spTree>
    <p:extLst>
      <p:ext uri="{BB962C8B-B14F-4D97-AF65-F5344CB8AC3E}">
        <p14:creationId xmlns:p14="http://schemas.microsoft.com/office/powerpoint/2010/main" val="77824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do both?</a:t>
            </a:r>
          </a:p>
          <a:p>
            <a:r>
              <a:rPr lang="en-US" dirty="0"/>
              <a:t>Surprisingly, its very strange to want to edit a file in place.</a:t>
            </a:r>
          </a:p>
          <a:p>
            <a:r>
              <a:rPr lang="en-US" dirty="0"/>
              <a:t>Usually we will read in the ENTIRE file, make the changes in memory and then write out the entire file to the disk.</a:t>
            </a:r>
          </a:p>
          <a:p>
            <a:r>
              <a:rPr lang="en-US" dirty="0"/>
              <a:t>This means we’re not doing both a read and a write at the same time!</a:t>
            </a:r>
          </a:p>
        </p:txBody>
      </p:sp>
    </p:spTree>
    <p:extLst>
      <p:ext uri="{BB962C8B-B14F-4D97-AF65-F5344CB8AC3E}">
        <p14:creationId xmlns:p14="http://schemas.microsoft.com/office/powerpoint/2010/main" val="141841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passed as a second parameter to .open, </a:t>
            </a:r>
            <a:r>
              <a:rPr lang="en-US" dirty="0" err="1"/>
              <a:t>ios</a:t>
            </a:r>
            <a:r>
              <a:rPr lang="en-US" dirty="0"/>
              <a:t>::app is a way to tell C++ that you want to append to the file, and not overwrite it.</a:t>
            </a:r>
          </a:p>
          <a:p>
            <a:r>
              <a:rPr lang="en-US" dirty="0"/>
              <a:t>If the file doesn’t exist, it will be created</a:t>
            </a:r>
          </a:p>
          <a:p>
            <a:r>
              <a:rPr lang="en-US" dirty="0"/>
              <a:t>If the file does exist, anything you add will be added to the END of the file, the original contents </a:t>
            </a:r>
            <a:r>
              <a:rPr lang="en-US"/>
              <a:t>will remain.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2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all contain a name</a:t>
            </a:r>
          </a:p>
          <a:p>
            <a:pPr lvl="1"/>
            <a:r>
              <a:rPr lang="en-US" dirty="0"/>
              <a:t>Caution: the “extension” (.txt, .</a:t>
            </a:r>
            <a:r>
              <a:rPr lang="en-US" dirty="0" err="1"/>
              <a:t>xls</a:t>
            </a:r>
            <a:r>
              <a:rPr lang="en-US" dirty="0"/>
              <a:t>, .doc) might be hidden but still present</a:t>
            </a:r>
          </a:p>
          <a:p>
            <a:pPr lvl="1"/>
            <a:r>
              <a:rPr lang="en-US" dirty="0"/>
              <a:t>To open a file, you must know its name</a:t>
            </a:r>
          </a:p>
          <a:p>
            <a:r>
              <a:rPr lang="en-US" dirty="0"/>
              <a:t>Files exist in a directory (aka folder)</a:t>
            </a:r>
          </a:p>
          <a:p>
            <a:pPr lvl="1"/>
            <a:r>
              <a:rPr lang="en-US" dirty="0"/>
              <a:t>A file exists in one directory</a:t>
            </a:r>
          </a:p>
          <a:p>
            <a:pPr lvl="1"/>
            <a:r>
              <a:rPr lang="en-US" dirty="0"/>
              <a:t>If you don’t specify a directory, the “current” directory is used</a:t>
            </a:r>
          </a:p>
          <a:p>
            <a:pPr lvl="1"/>
            <a:r>
              <a:rPr lang="en-US" dirty="0"/>
              <a:t>In Visual Studio, the “current” directory will be where your .</a:t>
            </a:r>
            <a:r>
              <a:rPr lang="en-US" dirty="0" err="1"/>
              <a:t>cpp</a:t>
            </a:r>
            <a:r>
              <a:rPr lang="en-US" dirty="0"/>
              <a:t> file is located</a:t>
            </a:r>
          </a:p>
          <a:p>
            <a:pPr lvl="1"/>
            <a:r>
              <a:rPr lang="en-US" dirty="0"/>
              <a:t>You may specify another directory by using “\” (backslash)</a:t>
            </a:r>
          </a:p>
          <a:p>
            <a:r>
              <a:rPr lang="en-US" dirty="0"/>
              <a:t>If a file is in use for writing, it may be locked to prohibit reading or writing</a:t>
            </a:r>
          </a:p>
        </p:txBody>
      </p:sp>
    </p:spTree>
    <p:extLst>
      <p:ext uri="{BB962C8B-B14F-4D97-AF65-F5344CB8AC3E}">
        <p14:creationId xmlns:p14="http://schemas.microsoft.com/office/powerpoint/2010/main" val="417194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has an internal representation for a file</a:t>
            </a:r>
          </a:p>
          <a:p>
            <a:r>
              <a:rPr lang="en-US" dirty="0"/>
              <a:t>The datatype differs if we’re discussing an input file or an output file</a:t>
            </a:r>
          </a:p>
          <a:p>
            <a:r>
              <a:rPr lang="en-US" dirty="0"/>
              <a:t>Input files are represented by </a:t>
            </a:r>
            <a:r>
              <a:rPr lang="en-US" dirty="0" err="1"/>
              <a:t>ifstream</a:t>
            </a:r>
            <a:endParaRPr lang="en-US" dirty="0"/>
          </a:p>
          <a:p>
            <a:r>
              <a:rPr lang="en-US" dirty="0"/>
              <a:t>Output files are represented by </a:t>
            </a:r>
            <a:r>
              <a:rPr lang="en-US" dirty="0" err="1"/>
              <a:t>ofstream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3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you must “#include &lt;</a:t>
            </a:r>
            <a:r>
              <a:rPr lang="en-US" dirty="0" err="1"/>
              <a:t>fstream</a:t>
            </a:r>
            <a:r>
              <a:rPr lang="en-US" dirty="0"/>
              <a:t>&gt;” in your program</a:t>
            </a:r>
          </a:p>
          <a:p>
            <a:r>
              <a:rPr lang="en-US" dirty="0"/>
              <a:t>You must create an object of the type appropriate to the action you wish to perform (input or output)</a:t>
            </a:r>
          </a:p>
          <a:p>
            <a:r>
              <a:rPr lang="en-US" dirty="0"/>
              <a:t>You must “open” the connection to the file on the storage system</a:t>
            </a:r>
          </a:p>
          <a:p>
            <a:pPr lvl="1"/>
            <a:r>
              <a:rPr lang="en-US" dirty="0"/>
              <a:t>This may fail, you should check it!</a:t>
            </a:r>
          </a:p>
          <a:p>
            <a:r>
              <a:rPr lang="en-US" dirty="0"/>
              <a:t>Once opened, the object can be used for input or output in much the same way as we used 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ifstream</a:t>
            </a:r>
            <a:r>
              <a:rPr lang="en-US" dirty="0"/>
              <a:t> and </a:t>
            </a:r>
            <a:r>
              <a:rPr lang="en-US" dirty="0" err="1"/>
              <a:t>ofstream</a:t>
            </a:r>
            <a:r>
              <a:rPr lang="en-US" dirty="0"/>
              <a:t> objects may be passed to and returned from a function</a:t>
            </a:r>
          </a:p>
          <a:p>
            <a:r>
              <a:rPr lang="en-US" dirty="0"/>
              <a:t>When passing, they MUST be passed (or returned) by reference</a:t>
            </a:r>
          </a:p>
          <a:p>
            <a:pPr lvl="1"/>
            <a:r>
              <a:rPr lang="en-US" dirty="0"/>
              <a:t>The act of writing to or reading from one of these objects changes the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are ALSO objects.</a:t>
            </a:r>
          </a:p>
          <a:p>
            <a:r>
              <a:rPr lang="en-US" dirty="0" err="1"/>
              <a:t>cin’s</a:t>
            </a:r>
            <a:r>
              <a:rPr lang="en-US" dirty="0"/>
              <a:t> datatype is </a:t>
            </a:r>
            <a:r>
              <a:rPr lang="en-US" dirty="0" err="1"/>
              <a:t>istream</a:t>
            </a:r>
            <a:r>
              <a:rPr lang="en-US" dirty="0"/>
              <a:t>, </a:t>
            </a:r>
            <a:r>
              <a:rPr lang="en-US" dirty="0" err="1"/>
              <a:t>cout’s</a:t>
            </a:r>
            <a:r>
              <a:rPr lang="en-US" dirty="0"/>
              <a:t> datatype is </a:t>
            </a:r>
            <a:r>
              <a:rPr lang="en-US" dirty="0" err="1"/>
              <a:t>ostream</a:t>
            </a:r>
            <a:endParaRPr lang="en-US" dirty="0"/>
          </a:p>
          <a:p>
            <a:r>
              <a:rPr lang="en-US" dirty="0" err="1"/>
              <a:t>ifstream</a:t>
            </a:r>
            <a:r>
              <a:rPr lang="en-US" dirty="0"/>
              <a:t> is a derived class of </a:t>
            </a:r>
            <a:r>
              <a:rPr lang="en-US" dirty="0" err="1"/>
              <a:t>istream</a:t>
            </a:r>
            <a:r>
              <a:rPr lang="en-US" dirty="0"/>
              <a:t> so we can setup our functions to use “</a:t>
            </a:r>
            <a:r>
              <a:rPr lang="en-US" dirty="0" err="1"/>
              <a:t>istream</a:t>
            </a:r>
            <a:r>
              <a:rPr lang="en-US" dirty="0"/>
              <a:t>&amp;” and it can accept either </a:t>
            </a:r>
            <a:r>
              <a:rPr lang="en-US" dirty="0" err="1"/>
              <a:t>cin</a:t>
            </a:r>
            <a:r>
              <a:rPr lang="en-US" dirty="0"/>
              <a:t> or a file stream!</a:t>
            </a:r>
          </a:p>
        </p:txBody>
      </p:sp>
    </p:spTree>
    <p:extLst>
      <p:ext uri="{BB962C8B-B14F-4D97-AF65-F5344CB8AC3E}">
        <p14:creationId xmlns:p14="http://schemas.microsoft.com/office/powerpoint/2010/main" val="315526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C++ makes it relatively easy to do output</a:t>
            </a:r>
          </a:p>
          <a:p>
            <a:r>
              <a:rPr lang="en-US" dirty="0"/>
              <a:t>Create the object: </a:t>
            </a:r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outFile</a:t>
            </a:r>
            <a:r>
              <a:rPr lang="en-US" dirty="0"/>
              <a:t>;</a:t>
            </a:r>
          </a:p>
          <a:p>
            <a:r>
              <a:rPr lang="en-US" dirty="0"/>
              <a:t>And open it: </a:t>
            </a:r>
            <a:r>
              <a:rPr lang="en-US" dirty="0" err="1"/>
              <a:t>outFile.open</a:t>
            </a:r>
            <a:r>
              <a:rPr lang="en-US" dirty="0"/>
              <a:t>(“filename.txt”);</a:t>
            </a:r>
          </a:p>
          <a:p>
            <a:r>
              <a:rPr lang="en-US" dirty="0"/>
              <a:t>You can also use the constructor for the </a:t>
            </a:r>
            <a:r>
              <a:rPr lang="en-US" dirty="0" err="1"/>
              <a:t>ofstream</a:t>
            </a:r>
            <a:r>
              <a:rPr lang="en-US" dirty="0"/>
              <a:t> class:</a:t>
            </a:r>
          </a:p>
          <a:p>
            <a:pPr lvl="1"/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outFile</a:t>
            </a:r>
            <a:r>
              <a:rPr lang="en-US" dirty="0"/>
              <a:t>(“filename.txt”)</a:t>
            </a:r>
          </a:p>
          <a:p>
            <a:r>
              <a:rPr lang="en-US" dirty="0"/>
              <a:t>Rarely will opening an output file fail, but it may. </a:t>
            </a:r>
          </a:p>
          <a:p>
            <a:pPr lvl="1"/>
            <a:r>
              <a:rPr lang="en-US" dirty="0"/>
              <a:t>You might not have permission</a:t>
            </a:r>
          </a:p>
          <a:p>
            <a:pPr lvl="1"/>
            <a:r>
              <a:rPr lang="en-US" dirty="0"/>
              <a:t>The drive might be full</a:t>
            </a:r>
          </a:p>
          <a:p>
            <a:r>
              <a:rPr lang="en-US" dirty="0"/>
              <a:t>Once open, you can write to the output file exactly as you would to the screen</a:t>
            </a:r>
          </a:p>
          <a:p>
            <a:pPr lvl="1"/>
            <a:r>
              <a:rPr lang="en-US" dirty="0" err="1"/>
              <a:t>outfile</a:t>
            </a:r>
            <a:r>
              <a:rPr lang="en-US" dirty="0"/>
              <a:t>&lt;&lt;“Hello world”&lt;&lt;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915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opening a file, </a:t>
            </a:r>
          </a:p>
          <a:p>
            <a:pPr lvl="1"/>
            <a:r>
              <a:rPr lang="en-US" dirty="0"/>
              <a:t>if the file doesn’t exist, it will be created</a:t>
            </a:r>
          </a:p>
          <a:p>
            <a:pPr lvl="1"/>
            <a:r>
              <a:rPr lang="en-US" dirty="0"/>
              <a:t>If the does exist, it will be overwritten!</a:t>
            </a:r>
          </a:p>
          <a:p>
            <a:r>
              <a:rPr lang="en-US" dirty="0"/>
              <a:t>When you are done, call the close function on the file.</a:t>
            </a:r>
          </a:p>
          <a:p>
            <a:r>
              <a:rPr lang="en-US" dirty="0"/>
              <a:t>Realize that there is a buffer for the output so the actual writing of the file may not happen until you call close, the </a:t>
            </a:r>
            <a:r>
              <a:rPr lang="en-US" dirty="0" err="1"/>
              <a:t>ofstream</a:t>
            </a:r>
            <a:r>
              <a:rPr lang="en-US" dirty="0"/>
              <a:t> object is destroyed or your program ends.</a:t>
            </a:r>
          </a:p>
        </p:txBody>
      </p:sp>
    </p:spTree>
    <p:extLst>
      <p:ext uri="{BB962C8B-B14F-4D97-AF65-F5344CB8AC3E}">
        <p14:creationId xmlns:p14="http://schemas.microsoft.com/office/powerpoint/2010/main" val="105948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(video of creating a file and outputting some information)</a:t>
            </a:r>
          </a:p>
        </p:txBody>
      </p:sp>
    </p:spTree>
    <p:extLst>
      <p:ext uri="{BB962C8B-B14F-4D97-AF65-F5344CB8AC3E}">
        <p14:creationId xmlns:p14="http://schemas.microsoft.com/office/powerpoint/2010/main" val="424358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1084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File Processing</vt:lpstr>
      <vt:lpstr>Files and locks</vt:lpstr>
      <vt:lpstr>Objects</vt:lpstr>
      <vt:lpstr>Steps to creating</vt:lpstr>
      <vt:lpstr>Passing to a function</vt:lpstr>
      <vt:lpstr>cin and cout</vt:lpstr>
      <vt:lpstr>Output</vt:lpstr>
      <vt:lpstr>More on output</vt:lpstr>
      <vt:lpstr>PowerPoint Presentation</vt:lpstr>
      <vt:lpstr>Input</vt:lpstr>
      <vt:lpstr>PowerPoint Presentation</vt:lpstr>
      <vt:lpstr>Reading in data</vt:lpstr>
      <vt:lpstr>What’s valid</vt:lpstr>
      <vt:lpstr>Getline</vt:lpstr>
      <vt:lpstr>ignore</vt:lpstr>
      <vt:lpstr>seekg</vt:lpstr>
      <vt:lpstr>Reading and writing?</vt:lpstr>
      <vt:lpstr>Appending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Processing</dc:title>
  <dc:creator>dkatz</dc:creator>
  <cp:lastModifiedBy>Laura Nicole Dicht</cp:lastModifiedBy>
  <cp:revision>4</cp:revision>
  <dcterms:created xsi:type="dcterms:W3CDTF">2016-04-13T18:32:24Z</dcterms:created>
  <dcterms:modified xsi:type="dcterms:W3CDTF">2016-04-14T13:13:31Z</dcterms:modified>
</cp:coreProperties>
</file>