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2" r:id="rId3"/>
    <p:sldId id="306" r:id="rId4"/>
    <p:sldId id="30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934571-4016-2A49-BE73-B3862DF93381}">
          <p14:sldIdLst>
            <p14:sldId id="257"/>
            <p14:sldId id="282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700" autoAdjust="0"/>
  </p:normalViewPr>
  <p:slideViewPr>
    <p:cSldViewPr snapToGrid="0" snapToObjects="1">
      <p:cViewPr varScale="1">
        <p:scale>
          <a:sx n="122" d="100"/>
          <a:sy n="122" d="100"/>
        </p:scale>
        <p:origin x="12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6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5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5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6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1661F-735F-3D44-A027-102D1213661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EDBB-C573-1843-B13B-D17F07B0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01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F6228"/>
                </a:solidFill>
              </a:rPr>
              <a:t>Computing The Average (Revisited)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3070334"/>
            <a:ext cx="8229600" cy="356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 smtClean="0">
                <a:solidFill>
                  <a:srgbClr val="800000"/>
                </a:solidFill>
              </a:rPr>
              <a:t>Example</a:t>
            </a:r>
            <a:endParaRPr lang="en-US" sz="3000" u="sng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1"/>
                </a:solidFill>
              </a:rPr>
              <a:t>Please enter the number of students in the class</a:t>
            </a:r>
            <a:r>
              <a:rPr lang="en-US" sz="3000" dirty="0" smtClean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000" i="1" dirty="0" smtClean="0"/>
              <a:t>4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1"/>
                </a:solidFill>
              </a:rPr>
              <a:t>Enter the students' grades (separated by a </a:t>
            </a:r>
            <a:r>
              <a:rPr lang="en-US" sz="3000" dirty="0" smtClean="0">
                <a:solidFill>
                  <a:schemeClr val="accent1"/>
                </a:solidFill>
              </a:rPr>
              <a:t>space)</a:t>
            </a:r>
            <a:r>
              <a:rPr lang="en-US" sz="3000" dirty="0" smtClean="0">
                <a:solidFill>
                  <a:srgbClr val="4F81BD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000" i="1" dirty="0" smtClean="0"/>
              <a:t>71    86    68    94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4F81BD"/>
                </a:solidFill>
              </a:rPr>
              <a:t>The class average is  79.75</a:t>
            </a:r>
            <a:endParaRPr lang="en-US" sz="3000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84801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000" u="sng" dirty="0">
                <a:solidFill>
                  <a:srgbClr val="800000"/>
                </a:solidFill>
              </a:rPr>
              <a:t>Problem</a:t>
            </a:r>
          </a:p>
          <a:p>
            <a:pPr lvl="0">
              <a:spcBef>
                <a:spcPct val="20000"/>
              </a:spcBef>
            </a:pPr>
            <a:r>
              <a:rPr lang="en-US" sz="3000" dirty="0">
                <a:solidFill>
                  <a:prstClr val="black"/>
                </a:solidFill>
              </a:rPr>
              <a:t>Write a program that reads grades of students in a class, and prints the average.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5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01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F6228"/>
                </a:solidFill>
              </a:rPr>
              <a:t>Above The Average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3161742"/>
            <a:ext cx="8229600" cy="36962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</a:t>
            </a:r>
            <a:endParaRPr lang="en-US" u="sng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Please enter the number of students in the class:</a:t>
            </a:r>
          </a:p>
          <a:p>
            <a:pPr marL="0" indent="0">
              <a:buNone/>
            </a:pPr>
            <a:r>
              <a:rPr lang="en-US" i="1" dirty="0" smtClean="0"/>
              <a:t>4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Enter the students' grades (separated by a space)</a:t>
            </a:r>
            <a:r>
              <a:rPr lang="en-US" dirty="0">
                <a:solidFill>
                  <a:srgbClr val="4F81BD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71    86    68    94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</a:rPr>
              <a:t>The </a:t>
            </a:r>
            <a:r>
              <a:rPr lang="en-US" dirty="0" smtClean="0">
                <a:solidFill>
                  <a:srgbClr val="4F81BD"/>
                </a:solidFill>
              </a:rPr>
              <a:t>class average is  </a:t>
            </a:r>
            <a:r>
              <a:rPr lang="en-US" dirty="0">
                <a:solidFill>
                  <a:srgbClr val="4F81BD"/>
                </a:solidFill>
              </a:rPr>
              <a:t>79.75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The grades above the average are  86   94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32966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000" u="sng" dirty="0">
                <a:solidFill>
                  <a:srgbClr val="800000"/>
                </a:solidFill>
              </a:rPr>
              <a:t>Problem</a:t>
            </a:r>
          </a:p>
          <a:p>
            <a:pPr lvl="0">
              <a:spcBef>
                <a:spcPct val="20000"/>
              </a:spcBef>
            </a:pPr>
            <a:r>
              <a:rPr lang="en-US" sz="3000" dirty="0">
                <a:solidFill>
                  <a:prstClr val="black"/>
                </a:solidFill>
              </a:rPr>
              <a:t>Write a program that reads grades of students in a class, prints the average and the grades that are above the average.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6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01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F6228"/>
                </a:solidFill>
              </a:rPr>
              <a:t>Above The Average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3161742"/>
            <a:ext cx="8229600" cy="36962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</a:t>
            </a:r>
            <a:endParaRPr lang="en-US" u="sng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Please enter the number of students in the class (no more than 60)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i="1" dirty="0" smtClean="0"/>
              <a:t>4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Enter the students' grades (separated by a space)</a:t>
            </a:r>
            <a:r>
              <a:rPr lang="en-US" dirty="0">
                <a:solidFill>
                  <a:srgbClr val="4F81BD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71    86    68    94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</a:rPr>
              <a:t>The </a:t>
            </a:r>
            <a:r>
              <a:rPr lang="en-US" dirty="0" smtClean="0">
                <a:solidFill>
                  <a:srgbClr val="4F81BD"/>
                </a:solidFill>
              </a:rPr>
              <a:t>class average is  </a:t>
            </a:r>
            <a:r>
              <a:rPr lang="en-US" dirty="0">
                <a:solidFill>
                  <a:srgbClr val="4F81BD"/>
                </a:solidFill>
              </a:rPr>
              <a:t>79.75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The grades above the average are  86   94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32966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000" u="sng" dirty="0">
                <a:solidFill>
                  <a:srgbClr val="800000"/>
                </a:solidFill>
              </a:rPr>
              <a:t>Problem</a:t>
            </a:r>
          </a:p>
          <a:p>
            <a:pPr lvl="0">
              <a:spcBef>
                <a:spcPct val="20000"/>
              </a:spcBef>
            </a:pPr>
            <a:r>
              <a:rPr lang="en-US" sz="3000" dirty="0">
                <a:solidFill>
                  <a:prstClr val="black"/>
                </a:solidFill>
              </a:rPr>
              <a:t>Write a program that reads grades of students in a class, prints the average and the grades that are above the average.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97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845" y="349739"/>
            <a:ext cx="2512646" cy="6037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  ) {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8296" y="3207999"/>
            <a:ext cx="3180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Y ; </a:t>
            </a:r>
          </a:p>
          <a:p>
            <a:endParaRPr lang="en-US" dirty="0"/>
          </a:p>
          <a:p>
            <a:r>
              <a:rPr lang="en-US" dirty="0" smtClean="0"/>
              <a:t>Y = 7.3 ; </a:t>
            </a:r>
          </a:p>
          <a:p>
            <a:endParaRPr lang="en-US" dirty="0"/>
          </a:p>
          <a:p>
            <a:r>
              <a:rPr lang="en-US" dirty="0" err="1" smtClean="0"/>
              <a:t>arr</a:t>
            </a:r>
            <a:r>
              <a:rPr lang="en-US" dirty="0" smtClean="0"/>
              <a:t> [2] = 10 ;</a:t>
            </a:r>
          </a:p>
          <a:p>
            <a:endParaRPr lang="en-US" dirty="0"/>
          </a:p>
          <a:p>
            <a:r>
              <a:rPr lang="en-US" dirty="0" err="1" smtClean="0"/>
              <a:t>arr</a:t>
            </a:r>
            <a:r>
              <a:rPr lang="en-US" dirty="0" smtClean="0"/>
              <a:t> [4] = 14 ;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789845" y="1199661"/>
            <a:ext cx="2794000" cy="1688124"/>
            <a:chOff x="691662" y="1187938"/>
            <a:chExt cx="2794000" cy="1688124"/>
          </a:xfrm>
        </p:grpSpPr>
        <p:sp>
          <p:nvSpPr>
            <p:cNvPr id="4" name="TextBox 3"/>
            <p:cNvSpPr txBox="1"/>
            <p:nvPr/>
          </p:nvSpPr>
          <p:spPr>
            <a:xfrm>
              <a:off x="715109" y="1265088"/>
              <a:ext cx="27080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 err="1" smtClean="0"/>
                <a:t>nt</a:t>
              </a:r>
              <a:r>
                <a:rPr lang="en-US" dirty="0" smtClean="0"/>
                <a:t> x ; </a:t>
              </a:r>
            </a:p>
            <a:p>
              <a:endParaRPr lang="en-US" dirty="0"/>
            </a:p>
            <a:p>
              <a:r>
                <a:rPr lang="en-US" dirty="0" smtClean="0"/>
                <a:t>double y ; </a:t>
              </a:r>
            </a:p>
            <a:p>
              <a:endParaRPr lang="en-US" dirty="0"/>
            </a:p>
            <a:p>
              <a:r>
                <a:rPr lang="en-US" dirty="0" err="1" smtClean="0"/>
                <a:t>int</a:t>
              </a:r>
              <a:r>
                <a:rPr lang="en-US" dirty="0" smtClean="0"/>
                <a:t> </a:t>
              </a:r>
              <a:r>
                <a:rPr lang="en-US" dirty="0" err="1" smtClean="0"/>
                <a:t>arr</a:t>
              </a:r>
              <a:r>
                <a:rPr lang="en-US" dirty="0" smtClean="0"/>
                <a:t> [ 5 ] 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1662" y="1187938"/>
              <a:ext cx="2794000" cy="16881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8" name="Straight Connector 7"/>
          <p:cNvCxnSpPr/>
          <p:nvPr/>
        </p:nvCxnSpPr>
        <p:spPr>
          <a:xfrm flipH="1">
            <a:off x="5486400" y="453292"/>
            <a:ext cx="15631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65631" y="453292"/>
            <a:ext cx="15631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02031" y="711200"/>
            <a:ext cx="879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02031" y="1293446"/>
            <a:ext cx="879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07892" y="1926602"/>
            <a:ext cx="879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02031" y="2512646"/>
            <a:ext cx="879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94215" y="3133969"/>
            <a:ext cx="879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07892" y="3860802"/>
            <a:ext cx="879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7892" y="4614986"/>
            <a:ext cx="879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7892" y="5334000"/>
            <a:ext cx="879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0693" y="812801"/>
            <a:ext cx="308706" cy="38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00969" y="819611"/>
            <a:ext cx="5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6893" y="4430320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1028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96893" y="1108780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6893" y="174193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1012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96893" y="2327980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96893" y="2930282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1020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96893" y="367613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96893" y="528950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96893" y="5149334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1032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48740" y="1478112"/>
            <a:ext cx="30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81784" y="1448915"/>
            <a:ext cx="5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50693" y="2110264"/>
            <a:ext cx="30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48740" y="2742416"/>
            <a:ext cx="30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46787" y="3306804"/>
            <a:ext cx="30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84715" y="3266830"/>
            <a:ext cx="5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50693" y="4060988"/>
            <a:ext cx="30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81784" y="4798648"/>
            <a:ext cx="5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46787" y="4869992"/>
            <a:ext cx="30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76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20337</TotalTime>
  <Words>254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Computing The Average (Revisited)</vt:lpstr>
      <vt:lpstr>Above The Average</vt:lpstr>
      <vt:lpstr>Above The Average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Itay Tal</dc:creator>
  <cp:lastModifiedBy>Ary Aranguiz</cp:lastModifiedBy>
  <cp:revision>155</cp:revision>
  <dcterms:created xsi:type="dcterms:W3CDTF">2014-04-28T17:36:22Z</dcterms:created>
  <dcterms:modified xsi:type="dcterms:W3CDTF">2016-02-22T18:28:15Z</dcterms:modified>
</cp:coreProperties>
</file>